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8"/>
  </p:notesMasterIdLst>
  <p:sldIdLst>
    <p:sldId id="256" r:id="rId3"/>
    <p:sldId id="257" r:id="rId4"/>
    <p:sldId id="258" r:id="rId5"/>
    <p:sldId id="260" r:id="rId6"/>
    <p:sldId id="261" r:id="rId7"/>
    <p:sldId id="262" r:id="rId8"/>
    <p:sldId id="27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2" r:id="rId18"/>
    <p:sldId id="271" r:id="rId19"/>
    <p:sldId id="273" r:id="rId20"/>
    <p:sldId id="274" r:id="rId21"/>
    <p:sldId id="343" r:id="rId22"/>
    <p:sldId id="278" r:id="rId23"/>
    <p:sldId id="298" r:id="rId24"/>
    <p:sldId id="297" r:id="rId25"/>
    <p:sldId id="300" r:id="rId26"/>
    <p:sldId id="344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功能页" id="{766F03D6-4724-4BFE-8A6F-A7843F3C379F}">
          <p14:sldIdLst>
            <p14:sldId id="256"/>
            <p14:sldId id="257"/>
            <p14:sldId id="258"/>
            <p14:sldId id="260"/>
          </p14:sldIdLst>
        </p14:section>
        <p14:section name="文字段落版式" id="{27D10768-5F7C-437E-80BA-FB1B649BCD0B}">
          <p14:sldIdLst>
            <p14:sldId id="261"/>
            <p14:sldId id="262"/>
            <p14:sldId id="276"/>
            <p14:sldId id="263"/>
            <p14:sldId id="264"/>
          </p14:sldIdLst>
        </p14:section>
        <p14:section name="图文版式" id="{01DCD32F-9B28-44E8-95AA-58188270E807}">
          <p14:sldIdLst>
            <p14:sldId id="265"/>
            <p14:sldId id="266"/>
            <p14:sldId id="267"/>
            <p14:sldId id="268"/>
            <p14:sldId id="269"/>
            <p14:sldId id="270"/>
          </p14:sldIdLst>
        </p14:section>
        <p14:section name="图表版式" id="{4EDFB43D-2A99-42EF-8EAE-35F99C50C502}">
          <p14:sldIdLst>
            <p14:sldId id="272"/>
            <p14:sldId id="271"/>
          </p14:sldIdLst>
        </p14:section>
        <p14:section name="逻辑图示版式" id="{439CC2C0-01C9-4BB4-ADC6-53CDC9A932DF}">
          <p14:sldIdLst>
            <p14:sldId id="273"/>
            <p14:sldId id="274"/>
          </p14:sldIdLst>
        </p14:section>
        <p14:section name="结束" id="{F82667AC-FFA4-4641-A42C-08471C96A2F7}">
          <p14:sldIdLst>
            <p14:sldId id="343"/>
            <p14:sldId id="278"/>
            <p14:sldId id="298"/>
            <p14:sldId id="297"/>
            <p14:sldId id="300"/>
            <p14:sldId id="34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郑 羽" initials="郑" lastIdx="1" clrIdx="0">
    <p:extLst>
      <p:ext uri="{19B8F6BF-5375-455C-9EA6-DF929625EA0E}">
        <p15:presenceInfo xmlns:p15="http://schemas.microsoft.com/office/powerpoint/2012/main" userId="b985f34c1114024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B9B0"/>
    <a:srgbClr val="3891A7"/>
    <a:srgbClr val="595959"/>
    <a:srgbClr val="2A6D7D"/>
    <a:srgbClr val="378FA5"/>
    <a:srgbClr val="245D6A"/>
    <a:srgbClr val="53AFC5"/>
    <a:srgbClr val="C1BAB1"/>
    <a:srgbClr val="BFB8AF"/>
    <a:srgbClr val="F6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1FD21AC-D793-41E1-924F-5C1F5CB639A7}" v="2232" dt="2020-07-25T14:11:02.1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4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Relationship Id="rId8" Type="http://schemas.openxmlformats.org/officeDocument/2006/relationships/slide" Target="slides/slide6.xml"/><Relationship Id="rId51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206655799218775E-2"/>
          <c:y val="3.5662086288208626E-2"/>
          <c:w val="0.96861145651629443"/>
          <c:h val="0.8076802655281007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6878-404E-B743-8AC4F44259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100" cap="rnd">
              <a:solidFill>
                <a:schemeClr val="bg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6878-404E-B743-8AC4F44259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72689616"/>
        <c:axId val="1572690160"/>
      </c:lineChart>
      <c:catAx>
        <c:axId val="157268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4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72690160"/>
        <c:crosses val="autoZero"/>
        <c:auto val="1"/>
        <c:lblAlgn val="ctr"/>
        <c:lblOffset val="100"/>
        <c:noMultiLvlLbl val="0"/>
      </c:catAx>
      <c:valAx>
        <c:axId val="157269016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57268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7879834330004264"/>
          <c:y val="0.9509993306840161"/>
          <c:w val="0.2424031760922005"/>
          <c:h val="4.900065279929426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082FA-2E5D-4F27-98D1-24DC30FF0A81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EA57C-2D34-4434-B9C4-901F597075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59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4" name="Google Shape;11134;g8916a725bd_0_207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22900" y="731838"/>
            <a:ext cx="6503988" cy="3657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35" name="Google Shape;11135;g8916a725bd_0_20746:notes"/>
          <p:cNvSpPr txBox="1">
            <a:spLocks noGrp="1"/>
          </p:cNvSpPr>
          <p:nvPr>
            <p:ph type="body" idx="1"/>
          </p:nvPr>
        </p:nvSpPr>
        <p:spPr>
          <a:xfrm>
            <a:off x="1734820" y="4632960"/>
            <a:ext cx="13878600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5632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3" name="Google Shape;10703;g8916a725bd_0_203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5422900" y="731838"/>
            <a:ext cx="6503988" cy="36576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04" name="Google Shape;10704;g8916a725bd_0_20316:notes"/>
          <p:cNvSpPr txBox="1">
            <a:spLocks noGrp="1"/>
          </p:cNvSpPr>
          <p:nvPr>
            <p:ph type="body" idx="1"/>
          </p:nvPr>
        </p:nvSpPr>
        <p:spPr>
          <a:xfrm>
            <a:off x="1734820" y="4632960"/>
            <a:ext cx="13878600" cy="438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307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jp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2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image" Target="../media/image5.png"/><Relationship Id="rId4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4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D38B2A9-C567-4FA3-8189-51BD00858FD5}"/>
              </a:ext>
            </a:extLst>
          </p:cNvPr>
          <p:cNvSpPr/>
          <p:nvPr userDrawn="1"/>
        </p:nvSpPr>
        <p:spPr>
          <a:xfrm>
            <a:off x="0" y="4602519"/>
            <a:ext cx="12192000" cy="2255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FF7D68E3-8B25-4D82-BCB3-FDE3D882610B}"/>
              </a:ext>
            </a:extLst>
          </p:cNvPr>
          <p:cNvSpPr/>
          <p:nvPr userDrawn="1"/>
        </p:nvSpPr>
        <p:spPr>
          <a:xfrm>
            <a:off x="666750" y="725576"/>
            <a:ext cx="10858500" cy="5408524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图片包含 电脑, 笔记本, 桌子, 键盘&#10;&#10;描述已自动生成">
            <a:extLst>
              <a:ext uri="{FF2B5EF4-FFF2-40B4-BE49-F238E27FC236}">
                <a16:creationId xmlns:a16="http://schemas.microsoft.com/office/drawing/2014/main" xmlns="" id="{3EBB4385-2ED5-46F2-A445-227DE3320A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6" t="6623" r="30475" b="62607"/>
          <a:stretch/>
        </p:blipFill>
        <p:spPr>
          <a:xfrm rot="3174839">
            <a:off x="595241" y="4389962"/>
            <a:ext cx="1609018" cy="2041748"/>
          </a:xfrm>
          <a:custGeom>
            <a:avLst/>
            <a:gdLst>
              <a:gd name="connsiteX0" fmla="*/ 0 w 1609018"/>
              <a:gd name="connsiteY0" fmla="*/ 0 h 2041748"/>
              <a:gd name="connsiteX1" fmla="*/ 1609018 w 1609018"/>
              <a:gd name="connsiteY1" fmla="*/ 0 h 2041748"/>
              <a:gd name="connsiteX2" fmla="*/ 1609018 w 1609018"/>
              <a:gd name="connsiteY2" fmla="*/ 1155999 h 2041748"/>
              <a:gd name="connsiteX3" fmla="*/ 939471 w 1609018"/>
              <a:gd name="connsiteY3" fmla="*/ 2041748 h 2041748"/>
              <a:gd name="connsiteX4" fmla="*/ 0 w 1609018"/>
              <a:gd name="connsiteY4" fmla="*/ 1331593 h 2041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9018" h="2041748">
                <a:moveTo>
                  <a:pt x="0" y="0"/>
                </a:moveTo>
                <a:lnTo>
                  <a:pt x="1609018" y="0"/>
                </a:lnTo>
                <a:lnTo>
                  <a:pt x="1609018" y="1155999"/>
                </a:lnTo>
                <a:lnTo>
                  <a:pt x="939471" y="2041748"/>
                </a:lnTo>
                <a:lnTo>
                  <a:pt x="0" y="1331593"/>
                </a:lnTo>
                <a:close/>
              </a:path>
            </a:pathLst>
          </a:custGeom>
          <a:effectLst>
            <a:outerShdw blurRad="190500" dist="38100" algn="l" rotWithShape="0">
              <a:prstClr val="black">
                <a:alpha val="44000"/>
              </a:prstClr>
            </a:outerShdw>
          </a:effectLst>
        </p:spPr>
      </p:pic>
      <p:pic>
        <p:nvPicPr>
          <p:cNvPr id="8" name="图片 7" descr="图片包含 电脑, 笔记本, 桌子, 键盘&#10;&#10;描述已自动生成">
            <a:extLst>
              <a:ext uri="{FF2B5EF4-FFF2-40B4-BE49-F238E27FC236}">
                <a16:creationId xmlns:a16="http://schemas.microsoft.com/office/drawing/2014/main" xmlns="" id="{95E3EB41-71F5-494A-827A-0D88687D5B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6" t="47197" r="30351" b="18526"/>
          <a:stretch/>
        </p:blipFill>
        <p:spPr>
          <a:xfrm rot="1833020">
            <a:off x="9351444" y="1382273"/>
            <a:ext cx="2776856" cy="1614466"/>
          </a:xfrm>
          <a:custGeom>
            <a:avLst/>
            <a:gdLst>
              <a:gd name="connsiteX0" fmla="*/ 0 w 2776856"/>
              <a:gd name="connsiteY0" fmla="*/ 0 h 1614466"/>
              <a:gd name="connsiteX1" fmla="*/ 1823951 w 2776856"/>
              <a:gd name="connsiteY1" fmla="*/ 0 h 1614466"/>
              <a:gd name="connsiteX2" fmla="*/ 2776856 w 2776856"/>
              <a:gd name="connsiteY2" fmla="*/ 1614466 h 1614466"/>
              <a:gd name="connsiteX3" fmla="*/ 0 w 2776856"/>
              <a:gd name="connsiteY3" fmla="*/ 1614466 h 1614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6856" h="1614466">
                <a:moveTo>
                  <a:pt x="0" y="0"/>
                </a:moveTo>
                <a:lnTo>
                  <a:pt x="1823951" y="0"/>
                </a:lnTo>
                <a:lnTo>
                  <a:pt x="2776856" y="1614466"/>
                </a:lnTo>
                <a:lnTo>
                  <a:pt x="0" y="1614466"/>
                </a:lnTo>
                <a:close/>
              </a:path>
            </a:pathLst>
          </a:custGeom>
          <a:effectLst>
            <a:outerShdw blurRad="190500" dist="38100" dir="10800000" algn="r" rotWithShape="0">
              <a:prstClr val="black">
                <a:alpha val="37000"/>
              </a:prst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E6005AB-11C8-49F8-ABD2-F9F8539FC2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073547" y="-605252"/>
            <a:ext cx="8044906" cy="8068504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166DF31-672A-4E5C-A28B-E617A5B42B13}"/>
              </a:ext>
            </a:extLst>
          </p:cNvPr>
          <p:cNvGrpSpPr/>
          <p:nvPr userDrawn="1"/>
        </p:nvGrpSpPr>
        <p:grpSpPr>
          <a:xfrm>
            <a:off x="10685190" y="6534150"/>
            <a:ext cx="782748" cy="178072"/>
            <a:chOff x="10685190" y="6534150"/>
            <a:chExt cx="782748" cy="178072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52577405-9965-46CF-84DD-1156FD2CC7D1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E99FB654-A101-49C2-AF55-4D6BFCB434F7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F94B2D25-F5C8-4BB5-B9FB-4A3D9739C471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FA42DB6A-EE92-461D-8121-E4843BF623DB}"/>
              </a:ext>
            </a:extLst>
          </p:cNvPr>
          <p:cNvCxnSpPr/>
          <p:nvPr userDrawn="1"/>
        </p:nvCxnSpPr>
        <p:spPr>
          <a:xfrm>
            <a:off x="323850" y="5224686"/>
            <a:ext cx="0" cy="1188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十字形 15">
            <a:extLst>
              <a:ext uri="{FF2B5EF4-FFF2-40B4-BE49-F238E27FC236}">
                <a16:creationId xmlns:a16="http://schemas.microsoft.com/office/drawing/2014/main" xmlns="" id="{2E5CFC13-A85A-4EFB-A60E-B37E1C76DFEE}"/>
              </a:ext>
            </a:extLst>
          </p:cNvPr>
          <p:cNvSpPr/>
          <p:nvPr userDrawn="1"/>
        </p:nvSpPr>
        <p:spPr>
          <a:xfrm rot="2700000">
            <a:off x="239257" y="6457493"/>
            <a:ext cx="169186" cy="169186"/>
          </a:xfrm>
          <a:prstGeom prst="plus">
            <a:avLst>
              <a:gd name="adj" fmla="val 36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6222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ECE004B-9ED4-482F-BC6F-C80E4F9C9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1F59544-0DE9-4BA7-BBEB-CC2B7BC56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21D3256-8C6F-456B-A80D-6DD98282883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127B1F-3902-4307-B0C5-A0D6774273C9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1AB1DDC-F441-45A4-A5BB-6B4E3FFE7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37123EB-9042-400C-B681-90B79C715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4647B9F-B2B6-4477-83CF-7BC3CD2DF1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87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96735BB-D4C0-4956-96A7-93A9B901B5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81BF80E-C4AC-45D5-83A0-5DC233E168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CC6CFE6-ED9D-47F4-92A0-D0B2FE7EC4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B127B1F-3902-4307-B0C5-A0D6774273C9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C6BC7E5-711B-4958-90DD-D867A40E4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C4209A-AA5B-492B-AB9B-5EB5AEDDC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4647B9F-B2B6-4477-83CF-7BC3CD2DF1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2283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989EF782-C727-4B06-8DA7-CC0B67E48210}"/>
              </a:ext>
            </a:extLst>
          </p:cNvPr>
          <p:cNvSpPr/>
          <p:nvPr userDrawn="1"/>
        </p:nvSpPr>
        <p:spPr>
          <a:xfrm>
            <a:off x="0" y="6570000"/>
            <a:ext cx="12192000" cy="28800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7CBF2DD9-8775-4BBA-B02F-7313C992FECE}"/>
              </a:ext>
            </a:extLst>
          </p:cNvPr>
          <p:cNvCxnSpPr>
            <a:cxnSpLocks/>
          </p:cNvCxnSpPr>
          <p:nvPr userDrawn="1"/>
        </p:nvCxnSpPr>
        <p:spPr>
          <a:xfrm>
            <a:off x="660400" y="817563"/>
            <a:ext cx="108585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标题 53">
            <a:extLst>
              <a:ext uri="{FF2B5EF4-FFF2-40B4-BE49-F238E27FC236}">
                <a16:creationId xmlns:a16="http://schemas.microsoft.com/office/drawing/2014/main" xmlns="" id="{5C8CB8A6-E4C9-4CB3-AA58-D970F712EBA4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90229" y="203792"/>
            <a:ext cx="7282912" cy="523220"/>
          </a:xfrm>
        </p:spPr>
        <p:txBody>
          <a:bodyPr bIns="0" anchor="b" anchorCtr="0">
            <a:normAutofit/>
          </a:bodyPr>
          <a:lstStyle>
            <a:lvl1pPr>
              <a:defRPr lang="zh-CN" altLang="en-US" sz="2800" b="1" kern="1200" spc="100" baseline="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23590249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/>
          <a:srcRect r="2038" b="4789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727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D87A92-919A-463D-92F2-7C3B21467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9A306163-B5FD-4413-B91B-F839D062F7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33E3A1E-423C-46F4-978D-636722F6E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8DADF0-4939-4F00-A3BF-5E9CB4EDB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C36977-9034-4CED-B3F9-9F488AFD3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952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AE4161-016F-4707-96F5-A5F8101A8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A4C2872-77B5-45F8-8F43-F7A65ED33C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A7D9568-1BAB-47D9-9611-7D3C953DB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FF320D4-9396-40DE-A46E-DEB6FB8B28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139723B-EB7F-4795-BB00-2CB9B3330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31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5A0E755-400D-44C3-805A-9FF2D601B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B88B24-7505-4FA5-9237-06D4F3171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1830F2F-C2A1-4090-B10E-F6A31E6F4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B07DC76-8E19-4292-AEDE-695C149C0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C1E7AA0-4EBA-4A20-AE69-CD96C873B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60300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42611C-6EED-4D91-B3C1-4FCD7C526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92C350B-B1B2-4DA4-9393-E43237A18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D93027E-FB2D-4AAB-9DF0-33130F204E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753D93-DACA-4246-9B87-48DB16C03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529DBE-4DC2-497D-B572-9085FD1C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7528324-AFF0-4122-8F42-E054FEF15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141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535D4A-098E-40DB-9E26-DDB570623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918477A-4298-4697-AB50-F5E9B0FF71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792306A-112F-4351-BF29-8585F95A5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A26EE743-5406-4EBA-93A9-F07B00944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4928217-209E-4597-9EEB-5ECEE64916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5CA84DD-5719-4663-ADAF-CDCDB6A7F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306449F8-0A3B-4FB0-B76A-D73528148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A826FC91-1701-4E1C-87BD-519E7343F6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650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5099B2-C43C-4E28-80B5-0BFA86651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73EC2F1-FC30-46C0-B9B8-E580FDCA0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F1DAADD8-A7A8-497D-AD80-A46B1ACAA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35DCD5C5-7279-4594-8A27-1DDC0CCD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853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94B87988-9EEF-427E-91BF-DB173CD9263D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39DD8EF-BDA2-4AF4-9554-2E5F792E57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4" b="625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E7E9FCC-14BA-49DE-AED4-29CE91B19E27}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386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FB38647-D526-4C2D-9CFA-A9E1D166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E6C333-457B-40D6-BCF7-342A1CB75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707DCF0-F418-4390-BF35-6005A5AA6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483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949674-26F8-4B7C-BAB5-48EC8D084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DB73248-00B6-4FA4-B40D-8A1DF5C46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EA930FE-467A-48C3-B62A-713B7B609D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C0CF24-5034-479B-9E88-F099A6E6F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8A579B0-EE9A-4049-A7E8-A73DEE612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7F405E3-F09D-4A40-AA76-49C7721C4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9098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09341C5-37A3-45F9-9999-BD863BC2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5C33BDD-C99D-4515-9BF6-391AED7769F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D7304D4-E041-461B-988E-FC58E0FA2B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B747E8E-6100-4C2B-B746-55BEA433A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A8F4E81-F58A-4B64-B343-B4746A62E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8028B7C-19D6-4722-9EFF-8CEA54A2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4301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0449BB-2C4B-4F40-9193-B77CC874A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414057D-EF7E-44E2-AE67-CC9BAB147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2046B51-E64B-4374-B596-F6A59C046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62EF007-EFD3-4F32-9B74-E5877F471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804FB5-49A4-4E07-B96F-7104227AF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7056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456F4D9B-6FAF-4BD7-853E-20F02DDA9D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C35521A-38D1-4FB8-8386-CE2FF368CE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B8BE909-12E3-4FDB-AD1B-77C5DC75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7F2C4-0DB5-4C11-9F1C-8ED5A356365C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91BED75-1650-4DDD-926B-2AE2DFBE3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EDE7981-B2DD-4DA3-A59D-BD820491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E299-8CD9-4C79-B47B-CA529FDBB1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0865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背景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包含 动物, 爬行动物, 龟&#10;&#10;描述已自动生成" hidden="1">
            <a:extLst>
              <a:ext uri="{FF2B5EF4-FFF2-40B4-BE49-F238E27FC236}">
                <a16:creationId xmlns:a16="http://schemas.microsoft.com/office/drawing/2014/main" xmlns="" id="{39D962AB-4FF4-487D-AF54-F997752CCC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75" y="266"/>
            <a:ext cx="12191850" cy="6857469"/>
          </a:xfrm>
          <a:prstGeom prst="rect">
            <a:avLst/>
          </a:prstGeom>
        </p:spPr>
      </p:pic>
      <p:pic>
        <p:nvPicPr>
          <p:cNvPr id="15" name="图片 14" hidden="1">
            <a:extLst>
              <a:ext uri="{FF2B5EF4-FFF2-40B4-BE49-F238E27FC236}">
                <a16:creationId xmlns:a16="http://schemas.microsoft.com/office/drawing/2014/main" xmlns="" id="{7AA53963-2BA6-4BD7-8389-8A9245A833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0" b="781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86042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4F7F1FA8-4A08-414F-891A-30383E75B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739D1-AC6F-4A93-BBCE-DCC3CE72AE27}" type="datetimeFigureOut">
              <a:rPr lang="zh-CN" altLang="en-US" smtClean="0"/>
              <a:t>2020/9/20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A9F0AF-82D5-4D6D-B419-BB323A25F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E98E7A1-9153-4A64-BFD3-7BAFA44A5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B8964-42A7-4105-8887-3A12494AC49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034BF393-6DE0-463E-A032-5D7E73C75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0" y="-114301"/>
            <a:ext cx="12395200" cy="697230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657FFFD-6998-47BD-85E8-D18761220D59}"/>
              </a:ext>
            </a:extLst>
          </p:cNvPr>
          <p:cNvGrpSpPr/>
          <p:nvPr userDrawn="1"/>
        </p:nvGrpSpPr>
        <p:grpSpPr>
          <a:xfrm>
            <a:off x="-153498" y="459630"/>
            <a:ext cx="808816" cy="410631"/>
            <a:chOff x="-172528" y="440767"/>
            <a:chExt cx="513032" cy="260463"/>
          </a:xfrm>
        </p:grpSpPr>
        <p:sp>
          <p:nvSpPr>
            <p:cNvPr id="7" name="梯形 6">
              <a:extLst>
                <a:ext uri="{FF2B5EF4-FFF2-40B4-BE49-F238E27FC236}">
                  <a16:creationId xmlns:a16="http://schemas.microsoft.com/office/drawing/2014/main" xmlns="" id="{624B44F9-92B5-4E50-BEBA-8D13B9F721E8}"/>
                </a:ext>
              </a:extLst>
            </p:cNvPr>
            <p:cNvSpPr/>
            <p:nvPr/>
          </p:nvSpPr>
          <p:spPr>
            <a:xfrm rot="16200000">
              <a:off x="-35226" y="303465"/>
              <a:ext cx="238427" cy="513032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  <p:sp>
          <p:nvSpPr>
            <p:cNvPr id="8" name="梯形 7">
              <a:extLst>
                <a:ext uri="{FF2B5EF4-FFF2-40B4-BE49-F238E27FC236}">
                  <a16:creationId xmlns:a16="http://schemas.microsoft.com/office/drawing/2014/main" xmlns="" id="{7BBB13AC-771B-40E0-B7D1-76F956F1DA4F}"/>
                </a:ext>
              </a:extLst>
            </p:cNvPr>
            <p:cNvSpPr/>
            <p:nvPr/>
          </p:nvSpPr>
          <p:spPr>
            <a:xfrm rot="16200000">
              <a:off x="-44898" y="404080"/>
              <a:ext cx="169520" cy="424779"/>
            </a:xfrm>
            <a:prstGeom prst="trapezoid">
              <a:avLst>
                <a:gd name="adj" fmla="val 7230"/>
              </a:avLst>
            </a:prstGeom>
            <a:gradFill flip="none" rotWithShape="0">
              <a:gsLst>
                <a:gs pos="100000">
                  <a:srgbClr val="32FFFF">
                    <a:alpha val="70000"/>
                  </a:srgbClr>
                </a:gs>
                <a:gs pos="0">
                  <a:srgbClr val="00B0F0">
                    <a:alpha val="0"/>
                  </a:srgbClr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IN Light"/>
                <a:ea typeface="微软雅黑 Light"/>
                <a:cs typeface="+mn-cs"/>
              </a:endParaRPr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xmlns="" id="{4940BFE7-C092-4199-ADF1-06D1BE1B4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4615"/>
            <a:ext cx="10515600" cy="584775"/>
          </a:xfrm>
          <a:noFill/>
        </p:spPr>
        <p:txBody>
          <a:bodyPr wrap="square" rtlCol="0">
            <a:spAutoFit/>
          </a:bodyPr>
          <a:lstStyle>
            <a:lvl1pPr>
              <a:defRPr lang="zh-CN" altLang="en-US" sz="3200" b="1" spc="300">
                <a:gradFill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4800000" scaled="0"/>
                </a:gradFill>
                <a:latin typeface="+mj-ea"/>
                <a:cs typeface="+mn-cs"/>
              </a:defRPr>
            </a:lvl1pPr>
          </a:lstStyle>
          <a:p>
            <a:pPr marL="0"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1717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122">
            <a:extLst>
              <a:ext uri="{FF2B5EF4-FFF2-40B4-BE49-F238E27FC236}">
                <a16:creationId xmlns:a16="http://schemas.microsoft.com/office/drawing/2014/main" xmlns="" id="{18D0E798-6AE8-450B-BD22-DF19822EEA24}"/>
              </a:ext>
            </a:extLst>
          </p:cNvPr>
          <p:cNvSpPr/>
          <p:nvPr userDrawn="1"/>
        </p:nvSpPr>
        <p:spPr>
          <a:xfrm>
            <a:off x="0" y="0"/>
            <a:ext cx="10434973" cy="6253954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dist="2159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4" name="图片 123">
            <a:extLst>
              <a:ext uri="{FF2B5EF4-FFF2-40B4-BE49-F238E27FC236}">
                <a16:creationId xmlns:a16="http://schemas.microsoft.com/office/drawing/2014/main" xmlns="" id="{C2CF57FF-1F62-44B6-BE24-42B64746A04B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97198" y="-967202"/>
            <a:ext cx="8044906" cy="8068504"/>
          </a:xfrm>
          <a:prstGeom prst="rect">
            <a:avLst/>
          </a:prstGeom>
        </p:spPr>
      </p:pic>
      <p:sp>
        <p:nvSpPr>
          <p:cNvPr id="125" name="矩形 124">
            <a:extLst>
              <a:ext uri="{FF2B5EF4-FFF2-40B4-BE49-F238E27FC236}">
                <a16:creationId xmlns:a16="http://schemas.microsoft.com/office/drawing/2014/main" xmlns="" id="{B1B0303D-83E6-424E-B537-880D444CA948}"/>
              </a:ext>
            </a:extLst>
          </p:cNvPr>
          <p:cNvSpPr/>
          <p:nvPr userDrawn="1"/>
        </p:nvSpPr>
        <p:spPr>
          <a:xfrm>
            <a:off x="-1" y="604046"/>
            <a:ext cx="10721801" cy="2088354"/>
          </a:xfrm>
          <a:prstGeom prst="rect">
            <a:avLst/>
          </a:prstGeom>
          <a:gradFill flip="none" rotWithShape="1">
            <a:gsLst>
              <a:gs pos="100000">
                <a:srgbClr val="3891A7"/>
              </a:gs>
              <a:gs pos="0">
                <a:srgbClr val="53AFC5"/>
              </a:gs>
            </a:gsLst>
            <a:lin ang="5400000" scaled="1"/>
            <a:tileRect/>
          </a:gradFill>
          <a:ln>
            <a:noFill/>
          </a:ln>
          <a:effectLst>
            <a:outerShdw blurRad="444500" dist="889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7E72E2D5-EE1A-46E6-970B-F7329BFBD5DE}"/>
              </a:ext>
            </a:extLst>
          </p:cNvPr>
          <p:cNvGrpSpPr/>
          <p:nvPr userDrawn="1"/>
        </p:nvGrpSpPr>
        <p:grpSpPr>
          <a:xfrm>
            <a:off x="10685190" y="6534150"/>
            <a:ext cx="782748" cy="178072"/>
            <a:chOff x="10685190" y="6534150"/>
            <a:chExt cx="782748" cy="178072"/>
          </a:xfrm>
          <a:solidFill>
            <a:srgbClr val="3891A7"/>
          </a:solidFill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2A11E27F-AFF2-46E4-9148-F64CFFC8B884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9040C2E2-F66F-4CDD-B27C-758718622B22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rgbClr val="3891A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C89C7536-550E-4CF2-B3F9-FC7E445E7C04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rgbClr val="3891A7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PA-组合 343">
            <a:extLst>
              <a:ext uri="{FF2B5EF4-FFF2-40B4-BE49-F238E27FC236}">
                <a16:creationId xmlns:a16="http://schemas.microsoft.com/office/drawing/2014/main" xmlns="" id="{25C5A2F1-B814-4A93-A2B1-3D81DD5433DF}"/>
              </a:ext>
            </a:extLst>
          </p:cNvPr>
          <p:cNvGrpSpPr/>
          <p:nvPr userDrawn="1"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73198022-5FCF-4F33-9654-DC765CD529DF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xmlns="" id="{9649C06E-A5ED-45E6-9436-4C0AEA356BB9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5" name="PA-任意多边形 193">
                  <a:extLst>
                    <a:ext uri="{FF2B5EF4-FFF2-40B4-BE49-F238E27FC236}">
                      <a16:creationId xmlns:a16="http://schemas.microsoft.com/office/drawing/2014/main" xmlns="" id="{00861964-71DE-4148-BA26-89631995E83C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4">
                  <a:extLst>
                    <a:ext uri="{FF2B5EF4-FFF2-40B4-BE49-F238E27FC236}">
                      <a16:creationId xmlns:a16="http://schemas.microsoft.com/office/drawing/2014/main" xmlns="" id="{DB978439-AAEC-4594-9A07-4B563BCE7805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5">
                  <a:extLst>
                    <a:ext uri="{FF2B5EF4-FFF2-40B4-BE49-F238E27FC236}">
                      <a16:creationId xmlns:a16="http://schemas.microsoft.com/office/drawing/2014/main" xmlns="" id="{29E64644-E5A9-4D9D-A714-CDF55F8C4D73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8" name="PA-任意多边形 196">
                  <a:extLst>
                    <a:ext uri="{FF2B5EF4-FFF2-40B4-BE49-F238E27FC236}">
                      <a16:creationId xmlns:a16="http://schemas.microsoft.com/office/drawing/2014/main" xmlns="" id="{239FA0DB-B538-48CA-A27A-D0086DA241D5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8" name="PA-任意多边形 332">
                <a:extLst>
                  <a:ext uri="{FF2B5EF4-FFF2-40B4-BE49-F238E27FC236}">
                    <a16:creationId xmlns:a16="http://schemas.microsoft.com/office/drawing/2014/main" xmlns="" id="{B45BC9A4-2FA1-4BBC-8694-216798E904C2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65">
                <a:extLst>
                  <a:ext uri="{FF2B5EF4-FFF2-40B4-BE49-F238E27FC236}">
                    <a16:creationId xmlns:a16="http://schemas.microsoft.com/office/drawing/2014/main" xmlns="" id="{545D76CC-2DAD-426C-AA77-F9666B77E987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4">
                <a:extLst>
                  <a:ext uri="{FF2B5EF4-FFF2-40B4-BE49-F238E27FC236}">
                    <a16:creationId xmlns:a16="http://schemas.microsoft.com/office/drawing/2014/main" xmlns="" id="{D4BC1FBD-D32B-44F5-898D-7396342851A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5">
                <a:extLst>
                  <a:ext uri="{FF2B5EF4-FFF2-40B4-BE49-F238E27FC236}">
                    <a16:creationId xmlns:a16="http://schemas.microsoft.com/office/drawing/2014/main" xmlns="" id="{C65DC202-713C-482D-8E1D-3F2CF91C6CB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2" name="PA-任意多边形 336">
                <a:extLst>
                  <a:ext uri="{FF2B5EF4-FFF2-40B4-BE49-F238E27FC236}">
                    <a16:creationId xmlns:a16="http://schemas.microsoft.com/office/drawing/2014/main" xmlns="" id="{9467F220-87DB-4F31-84A0-75EB3F7EFBB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7">
                <a:extLst>
                  <a:ext uri="{FF2B5EF4-FFF2-40B4-BE49-F238E27FC236}">
                    <a16:creationId xmlns:a16="http://schemas.microsoft.com/office/drawing/2014/main" xmlns="" id="{3DE0B6DB-7F2C-4B5E-A493-B25C3F291EE6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PA-任意多边形 338">
                <a:extLst>
                  <a:ext uri="{FF2B5EF4-FFF2-40B4-BE49-F238E27FC236}">
                    <a16:creationId xmlns:a16="http://schemas.microsoft.com/office/drawing/2014/main" xmlns="" id="{0FC3D563-7135-4B02-AF9B-01F3A40DA1C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6" name="PA-文本框 14">
              <a:extLst>
                <a:ext uri="{FF2B5EF4-FFF2-40B4-BE49-F238E27FC236}">
                  <a16:creationId xmlns:a16="http://schemas.microsoft.com/office/drawing/2014/main" xmlns="" id="{AF96AF13-A212-40CA-952D-F47101AF657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741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室内, 人, 桌子, 男人&#10;&#10;描述已自动生成">
            <a:extLst>
              <a:ext uri="{FF2B5EF4-FFF2-40B4-BE49-F238E27FC236}">
                <a16:creationId xmlns:a16="http://schemas.microsoft.com/office/drawing/2014/main" xmlns="" id="{20A010BC-062D-4AD1-BA3B-9E9F497576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32"/>
          <a:stretch/>
        </p:blipFill>
        <p:spPr>
          <a:xfrm>
            <a:off x="4521200" y="0"/>
            <a:ext cx="76708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8DEAD1D4-A48D-44C7-91F9-E134DC59B67A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E3BC8235-6612-4359-A667-19A7EA941F15}"/>
              </a:ext>
            </a:extLst>
          </p:cNvPr>
          <p:cNvSpPr/>
          <p:nvPr userDrawn="1"/>
        </p:nvSpPr>
        <p:spPr>
          <a:xfrm>
            <a:off x="0" y="4513943"/>
            <a:ext cx="6095999" cy="2344057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1280FA7-FD78-47B6-914E-CCE15E7ADC86}"/>
              </a:ext>
            </a:extLst>
          </p:cNvPr>
          <p:cNvSpPr/>
          <p:nvPr userDrawn="1"/>
        </p:nvSpPr>
        <p:spPr>
          <a:xfrm>
            <a:off x="3424709" y="711200"/>
            <a:ext cx="5408386" cy="5408386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D7ED36-B21B-411A-9F60-F9D30FEF7AF6}"/>
              </a:ext>
            </a:extLst>
          </p:cNvPr>
          <p:cNvSpPr/>
          <p:nvPr userDrawn="1"/>
        </p:nvSpPr>
        <p:spPr>
          <a:xfrm>
            <a:off x="3675951" y="1009858"/>
            <a:ext cx="4840098" cy="4840098"/>
          </a:xfrm>
          <a:prstGeom prst="rect">
            <a:avLst/>
          </a:prstGeom>
          <a:noFill/>
          <a:ln w="38100">
            <a:solidFill>
              <a:srgbClr val="C0B9B0"/>
            </a:solidFill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F60006E-D8FF-4194-87CA-DE979541E7B2}"/>
              </a:ext>
            </a:extLst>
          </p:cNvPr>
          <p:cNvSpPr/>
          <p:nvPr userDrawn="1"/>
        </p:nvSpPr>
        <p:spPr>
          <a:xfrm>
            <a:off x="6095999" y="0"/>
            <a:ext cx="6161805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14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团队介绍排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577EC3E-DBD5-4AD5-88B1-77CD12173379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E74F7161-0CD7-44DF-AC9E-2F595F0F86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4" b="625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32600FA-E706-4FDD-AF84-BB43FB29F3AF}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-矩形 6">
            <a:extLst>
              <a:ext uri="{FF2B5EF4-FFF2-40B4-BE49-F238E27FC236}">
                <a16:creationId xmlns:a16="http://schemas.microsoft.com/office/drawing/2014/main" xmlns="" id="{003FD591-AF6C-45F5-99F8-832CF0423AC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9506857" cy="6858000"/>
          </a:xfrm>
          <a:prstGeom prst="rect">
            <a:avLst/>
          </a:prstGeom>
          <a:ln>
            <a:noFill/>
          </a:ln>
          <a:effectLst>
            <a:outerShdw blurRad="381000" dist="1778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D41585BC-CABB-4311-993A-491A6B0D4F7C}"/>
              </a:ext>
            </a:extLst>
          </p:cNvPr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5">
            <a:lum bright="70000" contrast="-70000"/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>
            <a:off x="0" y="3193143"/>
            <a:ext cx="5775430" cy="366485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52670D70-F8CB-429B-9BEF-81765CE753B6}"/>
              </a:ext>
            </a:extLst>
          </p:cNvPr>
          <p:cNvSpPr/>
          <p:nvPr userDrawn="1"/>
        </p:nvSpPr>
        <p:spPr>
          <a:xfrm>
            <a:off x="3689350" y="984250"/>
            <a:ext cx="1949450" cy="4889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ADD3C8D-450E-40AC-8D1A-FA84C2E1EDA3}"/>
              </a:ext>
            </a:extLst>
          </p:cNvPr>
          <p:cNvSpPr/>
          <p:nvPr userDrawn="1"/>
        </p:nvSpPr>
        <p:spPr>
          <a:xfrm>
            <a:off x="660400" y="984250"/>
            <a:ext cx="1949450" cy="4889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ED49ACE-1052-4EB6-978B-1C0F686FBD36}"/>
              </a:ext>
            </a:extLst>
          </p:cNvPr>
          <p:cNvSpPr/>
          <p:nvPr userDrawn="1"/>
        </p:nvSpPr>
        <p:spPr>
          <a:xfrm>
            <a:off x="6718300" y="984250"/>
            <a:ext cx="1949450" cy="48895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8AA0509-604F-48AC-89A2-B306E8726890}"/>
              </a:ext>
            </a:extLst>
          </p:cNvPr>
          <p:cNvSpPr/>
          <p:nvPr userDrawn="1"/>
        </p:nvSpPr>
        <p:spPr>
          <a:xfrm>
            <a:off x="1263650" y="984250"/>
            <a:ext cx="1339850" cy="24812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352F60C4-4376-47E5-9ED1-C2B65BD41539}"/>
              </a:ext>
            </a:extLst>
          </p:cNvPr>
          <p:cNvSpPr/>
          <p:nvPr userDrawn="1"/>
        </p:nvSpPr>
        <p:spPr>
          <a:xfrm>
            <a:off x="4313342" y="984250"/>
            <a:ext cx="1339850" cy="24812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6E2B1C0-7DF0-4458-8C57-70CBC046A785}"/>
              </a:ext>
            </a:extLst>
          </p:cNvPr>
          <p:cNvSpPr/>
          <p:nvPr userDrawn="1"/>
        </p:nvSpPr>
        <p:spPr>
          <a:xfrm>
            <a:off x="7347744" y="984250"/>
            <a:ext cx="1339850" cy="24812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图片占位符 17">
            <a:extLst>
              <a:ext uri="{FF2B5EF4-FFF2-40B4-BE49-F238E27FC236}">
                <a16:creationId xmlns:a16="http://schemas.microsoft.com/office/drawing/2014/main" xmlns="" id="{05EE215B-A9DC-4EEA-AA90-BDC68A567E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4250" y="984250"/>
            <a:ext cx="1339850" cy="2481263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7">
            <a:extLst>
              <a:ext uri="{FF2B5EF4-FFF2-40B4-BE49-F238E27FC236}">
                <a16:creationId xmlns:a16="http://schemas.microsoft.com/office/drawing/2014/main" xmlns="" id="{3C59FF89-94DC-43CD-9800-8AAEA65B42E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98950" y="984250"/>
            <a:ext cx="1339850" cy="248126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xmlns="" id="{97804267-CD48-4938-B077-4CB71E3C35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70000" y="984250"/>
            <a:ext cx="1339850" cy="2481263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84001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详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4BE53D9-597E-41D8-A2B1-D3AB5D5B2526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A9970A-8F61-4432-9ADD-8E4F5413CC3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4" b="625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745CE4D-1F08-4019-8021-D4827485A04D}"/>
              </a:ext>
            </a:extLst>
          </p:cNvPr>
          <p:cNvSpPr/>
          <p:nvPr userDrawn="1"/>
        </p:nvSpPr>
        <p:spPr>
          <a:xfrm>
            <a:off x="0" y="0"/>
            <a:ext cx="12192002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6B118DF-5FD6-43D6-88B7-B78A8A79631E}"/>
              </a:ext>
            </a:extLst>
          </p:cNvPr>
          <p:cNvSpPr/>
          <p:nvPr userDrawn="1"/>
        </p:nvSpPr>
        <p:spPr>
          <a:xfrm>
            <a:off x="4717143" y="1"/>
            <a:ext cx="7474857" cy="6858000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-矩形 7">
            <a:extLst>
              <a:ext uri="{FF2B5EF4-FFF2-40B4-BE49-F238E27FC236}">
                <a16:creationId xmlns:a16="http://schemas.microsoft.com/office/drawing/2014/main" xmlns="" id="{32221A32-D410-4E1E-9857-C66B078B8FEB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4717142" y="0"/>
            <a:ext cx="7474857" cy="1364343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5769715-4FB1-4F11-9263-C97121D19D92}"/>
              </a:ext>
            </a:extLst>
          </p:cNvPr>
          <p:cNvSpPr/>
          <p:nvPr userDrawn="1"/>
        </p:nvSpPr>
        <p:spPr>
          <a:xfrm>
            <a:off x="6836229" y="1364344"/>
            <a:ext cx="5355771" cy="54936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xmlns="" id="{55376D9B-949C-4EE3-9BE7-A236CFC22E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75300" y="711200"/>
            <a:ext cx="5448300" cy="52324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099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图详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A0FFD5C-00BB-4AE7-95E6-2566A994C790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0B78C12-A147-4701-9D22-7A49DA5120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4" b="625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254EFA3-F7AD-40F0-B2E8-ED60BB007AF2}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FD6BA41-4D08-4984-BDEA-1C85983E434C}"/>
              </a:ext>
            </a:extLst>
          </p:cNvPr>
          <p:cNvSpPr/>
          <p:nvPr userDrawn="1"/>
        </p:nvSpPr>
        <p:spPr>
          <a:xfrm>
            <a:off x="6540500" y="0"/>
            <a:ext cx="5651500" cy="6858000"/>
          </a:xfrm>
          <a:prstGeom prst="rect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PA-矩形 7">
            <a:extLst>
              <a:ext uri="{FF2B5EF4-FFF2-40B4-BE49-F238E27FC236}">
                <a16:creationId xmlns:a16="http://schemas.microsoft.com/office/drawing/2014/main" xmlns="" id="{BD6B6E8B-28DD-4D46-BA9F-DD4D6875715F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807200" y="3953953"/>
            <a:ext cx="5384800" cy="21463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C529E5A7-5E37-463E-8724-FE8A6A35E1EA}"/>
              </a:ext>
            </a:extLst>
          </p:cNvPr>
          <p:cNvCxnSpPr>
            <a:cxnSpLocks/>
          </p:cNvCxnSpPr>
          <p:nvPr userDrawn="1"/>
        </p:nvCxnSpPr>
        <p:spPr>
          <a:xfrm>
            <a:off x="7353300" y="5422620"/>
            <a:ext cx="48387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21E5258A-CD66-4C43-83DF-724B96E4C9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4700" y="609600"/>
            <a:ext cx="4279900" cy="28638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9" name="图片占位符 18">
            <a:extLst>
              <a:ext uri="{FF2B5EF4-FFF2-40B4-BE49-F238E27FC236}">
                <a16:creationId xmlns:a16="http://schemas.microsoft.com/office/drawing/2014/main" xmlns="" id="{C076A13F-5D5A-491E-A5A6-94689581F2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581650" y="609600"/>
            <a:ext cx="4279900" cy="28638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5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图详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E214B73-CD9D-41D2-BA78-071D4106CA5F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4ADF3E3-7A96-44DB-B2A8-B7C6980E26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4" b="6251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7C63AFD-518D-4D60-B3B0-029B7075A302}"/>
              </a:ext>
            </a:extLst>
          </p:cNvPr>
          <p:cNvSpPr/>
          <p:nvPr userDrawn="1"/>
        </p:nvSpPr>
        <p:spPr>
          <a:xfrm>
            <a:off x="-2" y="0"/>
            <a:ext cx="12192002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0">
                <a:srgbClr val="FFFFFF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PA-平行四边形 23">
            <a:extLst>
              <a:ext uri="{FF2B5EF4-FFF2-40B4-BE49-F238E27FC236}">
                <a16:creationId xmlns:a16="http://schemas.microsoft.com/office/drawing/2014/main" xmlns="" id="{3E2BED54-D5A8-4D47-8E28-576988EF3589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flipV="1">
            <a:off x="660400" y="5439662"/>
            <a:ext cx="10858500" cy="1356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PA-矩形 7">
            <a:extLst>
              <a:ext uri="{FF2B5EF4-FFF2-40B4-BE49-F238E27FC236}">
                <a16:creationId xmlns:a16="http://schemas.microsoft.com/office/drawing/2014/main" xmlns="" id="{45D07451-2E6F-4C5C-BE68-92EB8BA73F1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3848100"/>
            <a:ext cx="12192000" cy="30099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5C39B941-9B9E-4CA1-9504-9B022F4C6655}"/>
              </a:ext>
            </a:extLst>
          </p:cNvPr>
          <p:cNvSpPr/>
          <p:nvPr userDrawn="1"/>
        </p:nvSpPr>
        <p:spPr>
          <a:xfrm>
            <a:off x="660400" y="0"/>
            <a:ext cx="10858500" cy="5575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E7F21D1-7DB5-47AB-87D8-617177A0A88C}"/>
              </a:ext>
            </a:extLst>
          </p:cNvPr>
          <p:cNvGrpSpPr/>
          <p:nvPr userDrawn="1"/>
        </p:nvGrpSpPr>
        <p:grpSpPr>
          <a:xfrm>
            <a:off x="5704626" y="1895413"/>
            <a:ext cx="782748" cy="178072"/>
            <a:chOff x="10685190" y="6534150"/>
            <a:chExt cx="782748" cy="17807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37FD24ED-3858-44E9-8B1B-141C85DCD8FC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xmlns="" id="{58D0E8D0-41CF-421D-A845-56A60586DAA6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858A1A18-1217-49E5-B51F-DFA98A1CCF8B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3938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232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147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6" r:id="rId7"/>
    <p:sldLayoutId id="2147483657" r:id="rId8"/>
    <p:sldLayoutId id="2147483655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384" userDrawn="1">
          <p15:clr>
            <a:srgbClr val="F26B43"/>
          </p15:clr>
        </p15:guide>
        <p15:guide id="4" orient="horz" pos="448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DB70E9EF-4CAE-41FF-9572-284A871E1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ED6D6A6-7B48-4C30-896D-74D45E1EA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5078EDF-A4F5-4194-B11F-E9ABB98BD1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BF7F2C4-0DB5-4C11-9F1C-8ED5A356365C}" type="datetimeFigureOut">
              <a:rPr lang="zh-CN" altLang="en-US" smtClean="0"/>
              <a:pPr/>
              <a:t>2020/9/20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9330CE-024F-41E9-8177-04E5C6A9D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E586A55-476E-4036-B83A-4BF9CDAF3A3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defRPr>
            </a:lvl1pPr>
          </a:lstStyle>
          <a:p>
            <a:fld id="{DF80E299-8CD9-4C79-B47B-CA529FDBB1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785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阿里巴巴普惠体 R" panose="00020600040101010101" pitchFamily="18" charset="-122"/>
          <a:ea typeface="阿里巴巴普惠体 R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04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43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00.xml"/><Relationship Id="rId13" Type="http://schemas.openxmlformats.org/officeDocument/2006/relationships/tags" Target="../tags/tag205.xml"/><Relationship Id="rId3" Type="http://schemas.openxmlformats.org/officeDocument/2006/relationships/tags" Target="../tags/tag195.xml"/><Relationship Id="rId7" Type="http://schemas.openxmlformats.org/officeDocument/2006/relationships/tags" Target="../tags/tag199.xml"/><Relationship Id="rId12" Type="http://schemas.openxmlformats.org/officeDocument/2006/relationships/tags" Target="../tags/tag204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5" Type="http://schemas.openxmlformats.org/officeDocument/2006/relationships/tags" Target="../tags/tag197.xml"/><Relationship Id="rId10" Type="http://schemas.openxmlformats.org/officeDocument/2006/relationships/tags" Target="../tags/tag202.xml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13.xml"/><Relationship Id="rId13" Type="http://schemas.openxmlformats.org/officeDocument/2006/relationships/tags" Target="../tags/tag218.xml"/><Relationship Id="rId18" Type="http://schemas.openxmlformats.org/officeDocument/2006/relationships/image" Target="../media/image11.png"/><Relationship Id="rId3" Type="http://schemas.openxmlformats.org/officeDocument/2006/relationships/tags" Target="../tags/tag208.xml"/><Relationship Id="rId7" Type="http://schemas.openxmlformats.org/officeDocument/2006/relationships/tags" Target="../tags/tag212.xml"/><Relationship Id="rId12" Type="http://schemas.openxmlformats.org/officeDocument/2006/relationships/tags" Target="../tags/tag21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07.xml"/><Relationship Id="rId16" Type="http://schemas.openxmlformats.org/officeDocument/2006/relationships/tags" Target="../tags/tag221.xml"/><Relationship Id="rId1" Type="http://schemas.openxmlformats.org/officeDocument/2006/relationships/tags" Target="../tags/tag206.xml"/><Relationship Id="rId6" Type="http://schemas.openxmlformats.org/officeDocument/2006/relationships/tags" Target="../tags/tag211.xml"/><Relationship Id="rId11" Type="http://schemas.openxmlformats.org/officeDocument/2006/relationships/tags" Target="../tags/tag216.xml"/><Relationship Id="rId5" Type="http://schemas.openxmlformats.org/officeDocument/2006/relationships/tags" Target="../tags/tag210.xml"/><Relationship Id="rId15" Type="http://schemas.openxmlformats.org/officeDocument/2006/relationships/tags" Target="../tags/tag220.xml"/><Relationship Id="rId10" Type="http://schemas.openxmlformats.org/officeDocument/2006/relationships/tags" Target="../tags/tag215.xml"/><Relationship Id="rId19" Type="http://schemas.openxmlformats.org/officeDocument/2006/relationships/image" Target="../media/image5.png"/><Relationship Id="rId4" Type="http://schemas.openxmlformats.org/officeDocument/2006/relationships/tags" Target="../tags/tag209.xml"/><Relationship Id="rId9" Type="http://schemas.openxmlformats.org/officeDocument/2006/relationships/tags" Target="../tags/tag214.xml"/><Relationship Id="rId14" Type="http://schemas.openxmlformats.org/officeDocument/2006/relationships/tags" Target="../tags/tag21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29.xml"/><Relationship Id="rId13" Type="http://schemas.openxmlformats.org/officeDocument/2006/relationships/tags" Target="../tags/tag234.xml"/><Relationship Id="rId18" Type="http://schemas.openxmlformats.org/officeDocument/2006/relationships/image" Target="../media/image13.png"/><Relationship Id="rId3" Type="http://schemas.openxmlformats.org/officeDocument/2006/relationships/tags" Target="../tags/tag224.xml"/><Relationship Id="rId7" Type="http://schemas.openxmlformats.org/officeDocument/2006/relationships/tags" Target="../tags/tag228.xml"/><Relationship Id="rId12" Type="http://schemas.openxmlformats.org/officeDocument/2006/relationships/tags" Target="../tags/tag233.xml"/><Relationship Id="rId17" Type="http://schemas.openxmlformats.org/officeDocument/2006/relationships/image" Target="../media/image12.png"/><Relationship Id="rId2" Type="http://schemas.openxmlformats.org/officeDocument/2006/relationships/tags" Target="../tags/tag223.xml"/><Relationship Id="rId16" Type="http://schemas.openxmlformats.org/officeDocument/2006/relationships/slideLayout" Target="../slideLayouts/slideLayout5.xml"/><Relationship Id="rId1" Type="http://schemas.openxmlformats.org/officeDocument/2006/relationships/tags" Target="../tags/tag222.xml"/><Relationship Id="rId6" Type="http://schemas.openxmlformats.org/officeDocument/2006/relationships/tags" Target="../tags/tag227.xml"/><Relationship Id="rId11" Type="http://schemas.openxmlformats.org/officeDocument/2006/relationships/tags" Target="../tags/tag232.xml"/><Relationship Id="rId5" Type="http://schemas.openxmlformats.org/officeDocument/2006/relationships/tags" Target="../tags/tag226.xml"/><Relationship Id="rId15" Type="http://schemas.openxmlformats.org/officeDocument/2006/relationships/tags" Target="../tags/tag236.xml"/><Relationship Id="rId10" Type="http://schemas.openxmlformats.org/officeDocument/2006/relationships/tags" Target="../tags/tag231.xml"/><Relationship Id="rId19" Type="http://schemas.openxmlformats.org/officeDocument/2006/relationships/image" Target="../media/image14.png"/><Relationship Id="rId4" Type="http://schemas.openxmlformats.org/officeDocument/2006/relationships/tags" Target="../tags/tag225.xml"/><Relationship Id="rId9" Type="http://schemas.openxmlformats.org/officeDocument/2006/relationships/tags" Target="../tags/tag230.xml"/><Relationship Id="rId14" Type="http://schemas.openxmlformats.org/officeDocument/2006/relationships/tags" Target="../tags/tag23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44.xml"/><Relationship Id="rId13" Type="http://schemas.openxmlformats.org/officeDocument/2006/relationships/tags" Target="../tags/tag249.xml"/><Relationship Id="rId3" Type="http://schemas.openxmlformats.org/officeDocument/2006/relationships/tags" Target="../tags/tag239.xml"/><Relationship Id="rId7" Type="http://schemas.openxmlformats.org/officeDocument/2006/relationships/tags" Target="../tags/tag243.xml"/><Relationship Id="rId12" Type="http://schemas.openxmlformats.org/officeDocument/2006/relationships/tags" Target="../tags/tag248.xml"/><Relationship Id="rId2" Type="http://schemas.openxmlformats.org/officeDocument/2006/relationships/tags" Target="../tags/tag238.xml"/><Relationship Id="rId16" Type="http://schemas.openxmlformats.org/officeDocument/2006/relationships/image" Target="../media/image15.jpeg"/><Relationship Id="rId1" Type="http://schemas.openxmlformats.org/officeDocument/2006/relationships/tags" Target="../tags/tag237.xml"/><Relationship Id="rId6" Type="http://schemas.openxmlformats.org/officeDocument/2006/relationships/tags" Target="../tags/tag242.xml"/><Relationship Id="rId11" Type="http://schemas.openxmlformats.org/officeDocument/2006/relationships/tags" Target="../tags/tag247.xml"/><Relationship Id="rId5" Type="http://schemas.openxmlformats.org/officeDocument/2006/relationships/tags" Target="../tags/tag241.xml"/><Relationship Id="rId15" Type="http://schemas.openxmlformats.org/officeDocument/2006/relationships/slideLayout" Target="../slideLayouts/slideLayout6.xml"/><Relationship Id="rId10" Type="http://schemas.openxmlformats.org/officeDocument/2006/relationships/tags" Target="../tags/tag246.xml"/><Relationship Id="rId4" Type="http://schemas.openxmlformats.org/officeDocument/2006/relationships/tags" Target="../tags/tag240.xml"/><Relationship Id="rId9" Type="http://schemas.openxmlformats.org/officeDocument/2006/relationships/tags" Target="../tags/tag245.xml"/><Relationship Id="rId14" Type="http://schemas.openxmlformats.org/officeDocument/2006/relationships/tags" Target="../tags/tag25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258.xml"/><Relationship Id="rId13" Type="http://schemas.openxmlformats.org/officeDocument/2006/relationships/tags" Target="../tags/tag263.xml"/><Relationship Id="rId18" Type="http://schemas.openxmlformats.org/officeDocument/2006/relationships/image" Target="../media/image16.jpeg"/><Relationship Id="rId3" Type="http://schemas.openxmlformats.org/officeDocument/2006/relationships/tags" Target="../tags/tag253.xml"/><Relationship Id="rId7" Type="http://schemas.openxmlformats.org/officeDocument/2006/relationships/tags" Target="../tags/tag257.xml"/><Relationship Id="rId12" Type="http://schemas.openxmlformats.org/officeDocument/2006/relationships/tags" Target="../tags/tag262.xml"/><Relationship Id="rId17" Type="http://schemas.openxmlformats.org/officeDocument/2006/relationships/image" Target="../media/image5.png"/><Relationship Id="rId2" Type="http://schemas.openxmlformats.org/officeDocument/2006/relationships/tags" Target="../tags/tag252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11" Type="http://schemas.openxmlformats.org/officeDocument/2006/relationships/tags" Target="../tags/tag261.xml"/><Relationship Id="rId5" Type="http://schemas.openxmlformats.org/officeDocument/2006/relationships/tags" Target="../tags/tag255.xml"/><Relationship Id="rId15" Type="http://schemas.openxmlformats.org/officeDocument/2006/relationships/tags" Target="../tags/tag265.xml"/><Relationship Id="rId10" Type="http://schemas.openxmlformats.org/officeDocument/2006/relationships/tags" Target="../tags/tag260.xml"/><Relationship Id="rId4" Type="http://schemas.openxmlformats.org/officeDocument/2006/relationships/tags" Target="../tags/tag254.xml"/><Relationship Id="rId9" Type="http://schemas.openxmlformats.org/officeDocument/2006/relationships/tags" Target="../tags/tag259.xml"/><Relationship Id="rId14" Type="http://schemas.openxmlformats.org/officeDocument/2006/relationships/tags" Target="../tags/tag26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13" Type="http://schemas.openxmlformats.org/officeDocument/2006/relationships/tags" Target="../tags/tag278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12" Type="http://schemas.openxmlformats.org/officeDocument/2006/relationships/tags" Target="../tags/tag277.xml"/><Relationship Id="rId2" Type="http://schemas.openxmlformats.org/officeDocument/2006/relationships/tags" Target="../tags/tag267.xml"/><Relationship Id="rId1" Type="http://schemas.openxmlformats.org/officeDocument/2006/relationships/tags" Target="../tags/tag266.xml"/><Relationship Id="rId6" Type="http://schemas.openxmlformats.org/officeDocument/2006/relationships/tags" Target="../tags/tag271.xml"/><Relationship Id="rId11" Type="http://schemas.openxmlformats.org/officeDocument/2006/relationships/tags" Target="../tags/tag276.xml"/><Relationship Id="rId5" Type="http://schemas.openxmlformats.org/officeDocument/2006/relationships/tags" Target="../tags/tag270.xml"/><Relationship Id="rId15" Type="http://schemas.openxmlformats.org/officeDocument/2006/relationships/image" Target="../media/image17.jpeg"/><Relationship Id="rId10" Type="http://schemas.openxmlformats.org/officeDocument/2006/relationships/tags" Target="../tags/tag275.xml"/><Relationship Id="rId4" Type="http://schemas.openxmlformats.org/officeDocument/2006/relationships/tags" Target="../tags/tag269.xml"/><Relationship Id="rId9" Type="http://schemas.openxmlformats.org/officeDocument/2006/relationships/tags" Target="../tags/tag274.xml"/><Relationship Id="rId14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13" Type="http://schemas.openxmlformats.org/officeDocument/2006/relationships/tags" Target="../tags/tag291.xml"/><Relationship Id="rId3" Type="http://schemas.openxmlformats.org/officeDocument/2006/relationships/tags" Target="../tags/tag281.xml"/><Relationship Id="rId7" Type="http://schemas.openxmlformats.org/officeDocument/2006/relationships/tags" Target="../tags/tag285.xml"/><Relationship Id="rId12" Type="http://schemas.openxmlformats.org/officeDocument/2006/relationships/tags" Target="../tags/tag290.xml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tags" Target="../tags/tag289.xml"/><Relationship Id="rId5" Type="http://schemas.openxmlformats.org/officeDocument/2006/relationships/tags" Target="../tags/tag283.xml"/><Relationship Id="rId10" Type="http://schemas.openxmlformats.org/officeDocument/2006/relationships/tags" Target="../tags/tag288.xml"/><Relationship Id="rId4" Type="http://schemas.openxmlformats.org/officeDocument/2006/relationships/tags" Target="../tags/tag282.xml"/><Relationship Id="rId9" Type="http://schemas.openxmlformats.org/officeDocument/2006/relationships/tags" Target="../tags/tag287.xml"/><Relationship Id="rId14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99.xml"/><Relationship Id="rId13" Type="http://schemas.openxmlformats.org/officeDocument/2006/relationships/tags" Target="../tags/tag304.xml"/><Relationship Id="rId3" Type="http://schemas.openxmlformats.org/officeDocument/2006/relationships/tags" Target="../tags/tag294.xml"/><Relationship Id="rId7" Type="http://schemas.openxmlformats.org/officeDocument/2006/relationships/tags" Target="../tags/tag298.xml"/><Relationship Id="rId12" Type="http://schemas.openxmlformats.org/officeDocument/2006/relationships/tags" Target="../tags/tag303.xml"/><Relationship Id="rId2" Type="http://schemas.openxmlformats.org/officeDocument/2006/relationships/tags" Target="../tags/tag293.xml"/><Relationship Id="rId16" Type="http://schemas.openxmlformats.org/officeDocument/2006/relationships/chart" Target="../charts/chart1.xml"/><Relationship Id="rId1" Type="http://schemas.openxmlformats.org/officeDocument/2006/relationships/tags" Target="../tags/tag292.xml"/><Relationship Id="rId6" Type="http://schemas.openxmlformats.org/officeDocument/2006/relationships/tags" Target="../tags/tag297.xml"/><Relationship Id="rId11" Type="http://schemas.openxmlformats.org/officeDocument/2006/relationships/tags" Target="../tags/tag302.xml"/><Relationship Id="rId5" Type="http://schemas.openxmlformats.org/officeDocument/2006/relationships/tags" Target="../tags/tag296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301.xml"/><Relationship Id="rId4" Type="http://schemas.openxmlformats.org/officeDocument/2006/relationships/tags" Target="../tags/tag295.xml"/><Relationship Id="rId9" Type="http://schemas.openxmlformats.org/officeDocument/2006/relationships/tags" Target="../tags/tag300.xml"/><Relationship Id="rId14" Type="http://schemas.openxmlformats.org/officeDocument/2006/relationships/tags" Target="../tags/tag30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313.xml"/><Relationship Id="rId13" Type="http://schemas.openxmlformats.org/officeDocument/2006/relationships/tags" Target="../tags/tag318.xml"/><Relationship Id="rId3" Type="http://schemas.openxmlformats.org/officeDocument/2006/relationships/tags" Target="../tags/tag308.xml"/><Relationship Id="rId7" Type="http://schemas.openxmlformats.org/officeDocument/2006/relationships/tags" Target="../tags/tag312.xml"/><Relationship Id="rId12" Type="http://schemas.openxmlformats.org/officeDocument/2006/relationships/tags" Target="../tags/tag317.xml"/><Relationship Id="rId2" Type="http://schemas.openxmlformats.org/officeDocument/2006/relationships/tags" Target="../tags/tag307.xml"/><Relationship Id="rId1" Type="http://schemas.openxmlformats.org/officeDocument/2006/relationships/tags" Target="../tags/tag306.xml"/><Relationship Id="rId6" Type="http://schemas.openxmlformats.org/officeDocument/2006/relationships/tags" Target="../tags/tag311.xml"/><Relationship Id="rId11" Type="http://schemas.openxmlformats.org/officeDocument/2006/relationships/tags" Target="../tags/tag316.xml"/><Relationship Id="rId5" Type="http://schemas.openxmlformats.org/officeDocument/2006/relationships/tags" Target="../tags/tag310.xml"/><Relationship Id="rId10" Type="http://schemas.openxmlformats.org/officeDocument/2006/relationships/tags" Target="../tags/tag315.xml"/><Relationship Id="rId4" Type="http://schemas.openxmlformats.org/officeDocument/2006/relationships/tags" Target="../tags/tag309.xml"/><Relationship Id="rId9" Type="http://schemas.openxmlformats.org/officeDocument/2006/relationships/tags" Target="../tags/tag314.xml"/><Relationship Id="rId1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image" Target="../media/image18.jpeg"/><Relationship Id="rId3" Type="http://schemas.openxmlformats.org/officeDocument/2006/relationships/tags" Target="../tags/tag321.xml"/><Relationship Id="rId7" Type="http://schemas.openxmlformats.org/officeDocument/2006/relationships/tags" Target="../tags/tag32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tags" Target="../tags/tag329.xml"/><Relationship Id="rId5" Type="http://schemas.openxmlformats.org/officeDocument/2006/relationships/tags" Target="../tags/tag323.xml"/><Relationship Id="rId10" Type="http://schemas.openxmlformats.org/officeDocument/2006/relationships/tags" Target="../tags/tag328.xml"/><Relationship Id="rId4" Type="http://schemas.openxmlformats.org/officeDocument/2006/relationships/tags" Target="../tags/tag322.xml"/><Relationship Id="rId9" Type="http://schemas.openxmlformats.org/officeDocument/2006/relationships/tags" Target="../tags/tag327.xml"/><Relationship Id="rId1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0.xml"/><Relationship Id="rId13" Type="http://schemas.openxmlformats.org/officeDocument/2006/relationships/tags" Target="../tags/tag65.xml"/><Relationship Id="rId18" Type="http://schemas.openxmlformats.org/officeDocument/2006/relationships/tags" Target="../tags/tag70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12" Type="http://schemas.openxmlformats.org/officeDocument/2006/relationships/tags" Target="../tags/tag64.xml"/><Relationship Id="rId17" Type="http://schemas.openxmlformats.org/officeDocument/2006/relationships/tags" Target="../tags/tag69.xml"/><Relationship Id="rId2" Type="http://schemas.openxmlformats.org/officeDocument/2006/relationships/tags" Target="../tags/tag54.xml"/><Relationship Id="rId16" Type="http://schemas.openxmlformats.org/officeDocument/2006/relationships/tags" Target="../tags/tag68.xml"/><Relationship Id="rId20" Type="http://schemas.openxmlformats.org/officeDocument/2006/relationships/image" Target="../media/image2.png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tags" Target="../tags/tag63.xml"/><Relationship Id="rId5" Type="http://schemas.openxmlformats.org/officeDocument/2006/relationships/tags" Target="../tags/tag57.xml"/><Relationship Id="rId15" Type="http://schemas.openxmlformats.org/officeDocument/2006/relationships/tags" Target="../tags/tag67.xml"/><Relationship Id="rId10" Type="http://schemas.openxmlformats.org/officeDocument/2006/relationships/tags" Target="../tags/tag62.xml"/><Relationship Id="rId19" Type="http://schemas.openxmlformats.org/officeDocument/2006/relationships/slideLayout" Target="../slideLayouts/slideLayout9.xml"/><Relationship Id="rId4" Type="http://schemas.openxmlformats.org/officeDocument/2006/relationships/tags" Target="../tags/tag56.xml"/><Relationship Id="rId9" Type="http://schemas.openxmlformats.org/officeDocument/2006/relationships/tags" Target="../tags/tag61.xml"/><Relationship Id="rId14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3" Type="http://schemas.openxmlformats.org/officeDocument/2006/relationships/tags" Target="../tags/tag73.xml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0" Type="http://schemas.openxmlformats.org/officeDocument/2006/relationships/tags" Target="../tags/tag80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0" Type="http://schemas.openxmlformats.org/officeDocument/2006/relationships/tags" Target="../tags/tag93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tags" Target="../tags/tag122.xml"/><Relationship Id="rId18" Type="http://schemas.openxmlformats.org/officeDocument/2006/relationships/tags" Target="../tags/tag127.xml"/><Relationship Id="rId26" Type="http://schemas.openxmlformats.org/officeDocument/2006/relationships/tags" Target="../tags/tag135.xml"/><Relationship Id="rId39" Type="http://schemas.openxmlformats.org/officeDocument/2006/relationships/tags" Target="../tags/tag148.xml"/><Relationship Id="rId21" Type="http://schemas.openxmlformats.org/officeDocument/2006/relationships/tags" Target="../tags/tag130.xml"/><Relationship Id="rId34" Type="http://schemas.openxmlformats.org/officeDocument/2006/relationships/tags" Target="../tags/tag143.xml"/><Relationship Id="rId42" Type="http://schemas.openxmlformats.org/officeDocument/2006/relationships/tags" Target="../tags/tag151.xml"/><Relationship Id="rId47" Type="http://schemas.openxmlformats.org/officeDocument/2006/relationships/tags" Target="../tags/tag156.xml"/><Relationship Id="rId50" Type="http://schemas.openxmlformats.org/officeDocument/2006/relationships/tags" Target="../tags/tag159.xml"/><Relationship Id="rId7" Type="http://schemas.openxmlformats.org/officeDocument/2006/relationships/tags" Target="../tags/tag116.xml"/><Relationship Id="rId2" Type="http://schemas.openxmlformats.org/officeDocument/2006/relationships/tags" Target="../tags/tag111.xml"/><Relationship Id="rId16" Type="http://schemas.openxmlformats.org/officeDocument/2006/relationships/tags" Target="../tags/tag125.xml"/><Relationship Id="rId29" Type="http://schemas.openxmlformats.org/officeDocument/2006/relationships/tags" Target="../tags/tag138.xml"/><Relationship Id="rId11" Type="http://schemas.openxmlformats.org/officeDocument/2006/relationships/tags" Target="../tags/tag120.xml"/><Relationship Id="rId24" Type="http://schemas.openxmlformats.org/officeDocument/2006/relationships/tags" Target="../tags/tag133.xml"/><Relationship Id="rId32" Type="http://schemas.openxmlformats.org/officeDocument/2006/relationships/tags" Target="../tags/tag141.xml"/><Relationship Id="rId37" Type="http://schemas.openxmlformats.org/officeDocument/2006/relationships/tags" Target="../tags/tag146.xml"/><Relationship Id="rId40" Type="http://schemas.openxmlformats.org/officeDocument/2006/relationships/tags" Target="../tags/tag149.xml"/><Relationship Id="rId45" Type="http://schemas.openxmlformats.org/officeDocument/2006/relationships/tags" Target="../tags/tag154.xml"/><Relationship Id="rId53" Type="http://schemas.openxmlformats.org/officeDocument/2006/relationships/slideLayout" Target="../slideLayouts/slideLayout2.xml"/><Relationship Id="rId5" Type="http://schemas.openxmlformats.org/officeDocument/2006/relationships/tags" Target="../tags/tag114.xml"/><Relationship Id="rId10" Type="http://schemas.openxmlformats.org/officeDocument/2006/relationships/tags" Target="../tags/tag119.xml"/><Relationship Id="rId19" Type="http://schemas.openxmlformats.org/officeDocument/2006/relationships/tags" Target="../tags/tag128.xml"/><Relationship Id="rId31" Type="http://schemas.openxmlformats.org/officeDocument/2006/relationships/tags" Target="../tags/tag140.xml"/><Relationship Id="rId44" Type="http://schemas.openxmlformats.org/officeDocument/2006/relationships/tags" Target="../tags/tag153.xml"/><Relationship Id="rId52" Type="http://schemas.openxmlformats.org/officeDocument/2006/relationships/tags" Target="../tags/tag161.xml"/><Relationship Id="rId4" Type="http://schemas.openxmlformats.org/officeDocument/2006/relationships/tags" Target="../tags/tag113.xml"/><Relationship Id="rId9" Type="http://schemas.openxmlformats.org/officeDocument/2006/relationships/tags" Target="../tags/tag118.xml"/><Relationship Id="rId14" Type="http://schemas.openxmlformats.org/officeDocument/2006/relationships/tags" Target="../tags/tag123.xml"/><Relationship Id="rId22" Type="http://schemas.openxmlformats.org/officeDocument/2006/relationships/tags" Target="../tags/tag131.xml"/><Relationship Id="rId27" Type="http://schemas.openxmlformats.org/officeDocument/2006/relationships/tags" Target="../tags/tag136.xml"/><Relationship Id="rId30" Type="http://schemas.openxmlformats.org/officeDocument/2006/relationships/tags" Target="../tags/tag139.xml"/><Relationship Id="rId35" Type="http://schemas.openxmlformats.org/officeDocument/2006/relationships/tags" Target="../tags/tag144.xml"/><Relationship Id="rId43" Type="http://schemas.openxmlformats.org/officeDocument/2006/relationships/tags" Target="../tags/tag152.xml"/><Relationship Id="rId48" Type="http://schemas.openxmlformats.org/officeDocument/2006/relationships/tags" Target="../tags/tag157.xml"/><Relationship Id="rId8" Type="http://schemas.openxmlformats.org/officeDocument/2006/relationships/tags" Target="../tags/tag117.xml"/><Relationship Id="rId51" Type="http://schemas.openxmlformats.org/officeDocument/2006/relationships/tags" Target="../tags/tag160.xml"/><Relationship Id="rId3" Type="http://schemas.openxmlformats.org/officeDocument/2006/relationships/tags" Target="../tags/tag112.xml"/><Relationship Id="rId12" Type="http://schemas.openxmlformats.org/officeDocument/2006/relationships/tags" Target="../tags/tag121.xml"/><Relationship Id="rId17" Type="http://schemas.openxmlformats.org/officeDocument/2006/relationships/tags" Target="../tags/tag126.xml"/><Relationship Id="rId25" Type="http://schemas.openxmlformats.org/officeDocument/2006/relationships/tags" Target="../tags/tag134.xml"/><Relationship Id="rId33" Type="http://schemas.openxmlformats.org/officeDocument/2006/relationships/tags" Target="../tags/tag142.xml"/><Relationship Id="rId38" Type="http://schemas.openxmlformats.org/officeDocument/2006/relationships/tags" Target="../tags/tag147.xml"/><Relationship Id="rId46" Type="http://schemas.openxmlformats.org/officeDocument/2006/relationships/tags" Target="../tags/tag155.xml"/><Relationship Id="rId20" Type="http://schemas.openxmlformats.org/officeDocument/2006/relationships/tags" Target="../tags/tag129.xml"/><Relationship Id="rId41" Type="http://schemas.openxmlformats.org/officeDocument/2006/relationships/tags" Target="../tags/tag150.xml"/><Relationship Id="rId54" Type="http://schemas.openxmlformats.org/officeDocument/2006/relationships/image" Target="../media/image5.png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5" Type="http://schemas.openxmlformats.org/officeDocument/2006/relationships/tags" Target="../tags/tag124.xml"/><Relationship Id="rId23" Type="http://schemas.openxmlformats.org/officeDocument/2006/relationships/tags" Target="../tags/tag132.xml"/><Relationship Id="rId28" Type="http://schemas.openxmlformats.org/officeDocument/2006/relationships/tags" Target="../tags/tag137.xml"/><Relationship Id="rId36" Type="http://schemas.openxmlformats.org/officeDocument/2006/relationships/tags" Target="../tags/tag145.xml"/><Relationship Id="rId49" Type="http://schemas.openxmlformats.org/officeDocument/2006/relationships/tags" Target="../tags/tag158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tags" Target="../tags/tag174.xml"/><Relationship Id="rId18" Type="http://schemas.openxmlformats.org/officeDocument/2006/relationships/tags" Target="../tags/tag179.xml"/><Relationship Id="rId26" Type="http://schemas.openxmlformats.org/officeDocument/2006/relationships/tags" Target="../tags/tag187.xml"/><Relationship Id="rId3" Type="http://schemas.openxmlformats.org/officeDocument/2006/relationships/tags" Target="../tags/tag164.xml"/><Relationship Id="rId21" Type="http://schemas.openxmlformats.org/officeDocument/2006/relationships/tags" Target="../tags/tag182.xml"/><Relationship Id="rId7" Type="http://schemas.openxmlformats.org/officeDocument/2006/relationships/tags" Target="../tags/tag168.xml"/><Relationship Id="rId12" Type="http://schemas.openxmlformats.org/officeDocument/2006/relationships/tags" Target="../tags/tag173.xml"/><Relationship Id="rId17" Type="http://schemas.openxmlformats.org/officeDocument/2006/relationships/tags" Target="../tags/tag178.xml"/><Relationship Id="rId25" Type="http://schemas.openxmlformats.org/officeDocument/2006/relationships/tags" Target="../tags/tag186.xml"/><Relationship Id="rId33" Type="http://schemas.openxmlformats.org/officeDocument/2006/relationships/image" Target="../media/image5.png"/><Relationship Id="rId2" Type="http://schemas.openxmlformats.org/officeDocument/2006/relationships/tags" Target="../tags/tag163.xml"/><Relationship Id="rId16" Type="http://schemas.openxmlformats.org/officeDocument/2006/relationships/tags" Target="../tags/tag177.xml"/><Relationship Id="rId20" Type="http://schemas.openxmlformats.org/officeDocument/2006/relationships/tags" Target="../tags/tag181.xml"/><Relationship Id="rId29" Type="http://schemas.openxmlformats.org/officeDocument/2006/relationships/tags" Target="../tags/tag190.xml"/><Relationship Id="rId1" Type="http://schemas.openxmlformats.org/officeDocument/2006/relationships/tags" Target="../tags/tag162.xml"/><Relationship Id="rId6" Type="http://schemas.openxmlformats.org/officeDocument/2006/relationships/tags" Target="../tags/tag167.xml"/><Relationship Id="rId11" Type="http://schemas.openxmlformats.org/officeDocument/2006/relationships/tags" Target="../tags/tag172.xml"/><Relationship Id="rId24" Type="http://schemas.openxmlformats.org/officeDocument/2006/relationships/tags" Target="../tags/tag185.xml"/><Relationship Id="rId32" Type="http://schemas.openxmlformats.org/officeDocument/2006/relationships/slideLayout" Target="../slideLayouts/slideLayout2.xml"/><Relationship Id="rId5" Type="http://schemas.openxmlformats.org/officeDocument/2006/relationships/tags" Target="../tags/tag166.xml"/><Relationship Id="rId15" Type="http://schemas.openxmlformats.org/officeDocument/2006/relationships/tags" Target="../tags/tag176.xml"/><Relationship Id="rId23" Type="http://schemas.openxmlformats.org/officeDocument/2006/relationships/tags" Target="../tags/tag184.xml"/><Relationship Id="rId28" Type="http://schemas.openxmlformats.org/officeDocument/2006/relationships/tags" Target="../tags/tag189.xml"/><Relationship Id="rId10" Type="http://schemas.openxmlformats.org/officeDocument/2006/relationships/tags" Target="../tags/tag171.xml"/><Relationship Id="rId19" Type="http://schemas.openxmlformats.org/officeDocument/2006/relationships/tags" Target="../tags/tag180.xml"/><Relationship Id="rId31" Type="http://schemas.openxmlformats.org/officeDocument/2006/relationships/tags" Target="../tags/tag192.xml"/><Relationship Id="rId4" Type="http://schemas.openxmlformats.org/officeDocument/2006/relationships/tags" Target="../tags/tag165.xml"/><Relationship Id="rId9" Type="http://schemas.openxmlformats.org/officeDocument/2006/relationships/tags" Target="../tags/tag170.xml"/><Relationship Id="rId14" Type="http://schemas.openxmlformats.org/officeDocument/2006/relationships/tags" Target="../tags/tag175.xml"/><Relationship Id="rId22" Type="http://schemas.openxmlformats.org/officeDocument/2006/relationships/tags" Target="../tags/tag183.xml"/><Relationship Id="rId27" Type="http://schemas.openxmlformats.org/officeDocument/2006/relationships/tags" Target="../tags/tag188.xml"/><Relationship Id="rId30" Type="http://schemas.openxmlformats.org/officeDocument/2006/relationships/tags" Target="../tags/tag191.xml"/><Relationship Id="rId8" Type="http://schemas.openxmlformats.org/officeDocument/2006/relationships/tags" Target="../tags/tag16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BEA5043-122B-4056-B214-F759F225D947}"/>
              </a:ext>
            </a:extLst>
          </p:cNvPr>
          <p:cNvGrpSpPr/>
          <p:nvPr/>
        </p:nvGrpSpPr>
        <p:grpSpPr>
          <a:xfrm>
            <a:off x="4825192" y="4945102"/>
            <a:ext cx="2540500" cy="538436"/>
            <a:chOff x="4773485" y="5001198"/>
            <a:chExt cx="2540500" cy="538436"/>
          </a:xfrm>
        </p:grpSpPr>
        <p:sp>
          <p:nvSpPr>
            <p:cNvPr id="348" name="PA-圆角矩形 311">
              <a:extLst>
                <a:ext uri="{FF2B5EF4-FFF2-40B4-BE49-F238E27FC236}">
                  <a16:creationId xmlns:a16="http://schemas.microsoft.com/office/drawing/2014/main" xmlns="" id="{3789D3D5-1AE3-4491-AA0E-458387C74DC8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>
              <a:off x="5057805" y="5186515"/>
              <a:ext cx="1747924" cy="3531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  <a:lumMod val="85000"/>
                    <a:lumOff val="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9F2F0D1-2B9E-40DA-9988-AE200EB0B3BE}"/>
                </a:ext>
              </a:extLst>
            </p:cNvPr>
            <p:cNvGrpSpPr/>
            <p:nvPr/>
          </p:nvGrpSpPr>
          <p:grpSpPr>
            <a:xfrm>
              <a:off x="4773485" y="5001198"/>
              <a:ext cx="2540500" cy="353119"/>
              <a:chOff x="4825750" y="3823995"/>
              <a:chExt cx="2540500" cy="353119"/>
            </a:xfrm>
          </p:grpSpPr>
          <p:sp>
            <p:nvSpPr>
              <p:cNvPr id="312" name="PA-圆角矩形 311">
                <a:extLst>
                  <a:ext uri="{FF2B5EF4-FFF2-40B4-BE49-F238E27FC236}">
                    <a16:creationId xmlns:a16="http://schemas.microsoft.com/office/drawing/2014/main" xmlns="" id="{AA5D69A8-B208-4B59-BD9D-068335F8A5B0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5222038" y="3823995"/>
                <a:ext cx="1747924" cy="3531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汇报人：蒸鱼</a:t>
                </a:r>
              </a:p>
            </p:txBody>
          </p:sp>
          <p:sp>
            <p:nvSpPr>
              <p:cNvPr id="313" name="PA-椭圆 312">
                <a:extLst>
                  <a:ext uri="{FF2B5EF4-FFF2-40B4-BE49-F238E27FC236}">
                    <a16:creationId xmlns:a16="http://schemas.microsoft.com/office/drawing/2014/main" xmlns="" id="{873037A6-6954-4070-9A22-597197F243BA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4825750" y="3883415"/>
                <a:ext cx="220164" cy="22016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PA-椭圆 313">
                <a:extLst>
                  <a:ext uri="{FF2B5EF4-FFF2-40B4-BE49-F238E27FC236}">
                    <a16:creationId xmlns:a16="http://schemas.microsoft.com/office/drawing/2014/main" xmlns="" id="{3782B313-E037-4B4D-B5B1-51EB43539DA9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7146086" y="3883415"/>
                <a:ext cx="220164" cy="22016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D69C5A7-495C-4C67-8D7B-D4A753D73E96}"/>
              </a:ext>
            </a:extLst>
          </p:cNvPr>
          <p:cNvSpPr/>
          <p:nvPr/>
        </p:nvSpPr>
        <p:spPr>
          <a:xfrm>
            <a:off x="5372100" y="725701"/>
            <a:ext cx="1447800" cy="3566458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4" name="PA-组合 343">
            <a:extLst>
              <a:ext uri="{FF2B5EF4-FFF2-40B4-BE49-F238E27FC236}">
                <a16:creationId xmlns:a16="http://schemas.microsoft.com/office/drawing/2014/main" xmlns="" id="{1F6F2230-62E5-421E-B52E-8DBBD41309E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49291" y="957654"/>
            <a:ext cx="893418" cy="854805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330" name="组合 329">
              <a:extLst>
                <a:ext uri="{FF2B5EF4-FFF2-40B4-BE49-F238E27FC236}">
                  <a16:creationId xmlns:a16="http://schemas.microsoft.com/office/drawing/2014/main" xmlns="" id="{04E54172-D446-4681-9649-31D9570357D8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332" name="组合 331">
                <a:extLst>
                  <a:ext uri="{FF2B5EF4-FFF2-40B4-BE49-F238E27FC236}">
                    <a16:creationId xmlns:a16="http://schemas.microsoft.com/office/drawing/2014/main" xmlns="" id="{B9B0F56A-3957-4D21-B3B2-7C80508B299D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0" name="PA-任意多边形 193">
                  <a:extLst>
                    <a:ext uri="{FF2B5EF4-FFF2-40B4-BE49-F238E27FC236}">
                      <a16:creationId xmlns:a16="http://schemas.microsoft.com/office/drawing/2014/main" xmlns="" id="{5CCE3E4B-02EA-4ADF-967F-757C5E34328B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1" name="PA-任意多边形 194">
                  <a:extLst>
                    <a:ext uri="{FF2B5EF4-FFF2-40B4-BE49-F238E27FC236}">
                      <a16:creationId xmlns:a16="http://schemas.microsoft.com/office/drawing/2014/main" xmlns="" id="{15228721-873D-4450-A0CB-5E2421ED70D4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2" name="PA-任意多边形 195">
                  <a:extLst>
                    <a:ext uri="{FF2B5EF4-FFF2-40B4-BE49-F238E27FC236}">
                      <a16:creationId xmlns:a16="http://schemas.microsoft.com/office/drawing/2014/main" xmlns="" id="{AD7F6F70-57D6-4C88-A656-D774812A1B56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3" name="PA-任意多边形 196">
                  <a:extLst>
                    <a:ext uri="{FF2B5EF4-FFF2-40B4-BE49-F238E27FC236}">
                      <a16:creationId xmlns:a16="http://schemas.microsoft.com/office/drawing/2014/main" xmlns="" id="{3BD1D696-00B7-4279-ACC5-C02C93BD1F12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333" name="PA-任意多边形 332">
                <a:extLst>
                  <a:ext uri="{FF2B5EF4-FFF2-40B4-BE49-F238E27FC236}">
                    <a16:creationId xmlns:a16="http://schemas.microsoft.com/office/drawing/2014/main" xmlns="" id="{8A67284A-EFBE-4EAF-92AB-BBFA38A2BB99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4" name="PA-任意多边形 65">
                <a:extLst>
                  <a:ext uri="{FF2B5EF4-FFF2-40B4-BE49-F238E27FC236}">
                    <a16:creationId xmlns:a16="http://schemas.microsoft.com/office/drawing/2014/main" xmlns="" id="{C166C995-B0BF-4B6F-A031-DAD61057A450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5" name="PA-任意多边形 334">
                <a:extLst>
                  <a:ext uri="{FF2B5EF4-FFF2-40B4-BE49-F238E27FC236}">
                    <a16:creationId xmlns:a16="http://schemas.microsoft.com/office/drawing/2014/main" xmlns="" id="{AE6340D5-8305-4209-9ACA-95FCCA674119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6" name="PA-任意多边形 335">
                <a:extLst>
                  <a:ext uri="{FF2B5EF4-FFF2-40B4-BE49-F238E27FC236}">
                    <a16:creationId xmlns:a16="http://schemas.microsoft.com/office/drawing/2014/main" xmlns="" id="{928B4147-0F8B-4F61-BD3C-D45AA3FD75A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7" name="PA-任意多边形 336">
                <a:extLst>
                  <a:ext uri="{FF2B5EF4-FFF2-40B4-BE49-F238E27FC236}">
                    <a16:creationId xmlns:a16="http://schemas.microsoft.com/office/drawing/2014/main" xmlns="" id="{DB1D3A0B-59BB-4181-B884-5CA1D0A50980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PA-任意多边形 337">
                <a:extLst>
                  <a:ext uri="{FF2B5EF4-FFF2-40B4-BE49-F238E27FC236}">
                    <a16:creationId xmlns:a16="http://schemas.microsoft.com/office/drawing/2014/main" xmlns="" id="{86CEDB09-D2C1-491A-9732-CF02AFEE4043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PA-任意多边形 338">
                <a:extLst>
                  <a:ext uri="{FF2B5EF4-FFF2-40B4-BE49-F238E27FC236}">
                    <a16:creationId xmlns:a16="http://schemas.microsoft.com/office/drawing/2014/main" xmlns="" id="{460FC3AF-CC7E-4ECA-B75A-E7818882DBE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1" name="PA-文本框 14">
              <a:extLst>
                <a:ext uri="{FF2B5EF4-FFF2-40B4-BE49-F238E27FC236}">
                  <a16:creationId xmlns:a16="http://schemas.microsoft.com/office/drawing/2014/main" xmlns="" id="{315EC03C-D9F5-416E-8980-F166F7CA7B10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EE22EB9-CB4E-45D3-B99B-5D660F229229}"/>
              </a:ext>
            </a:extLst>
          </p:cNvPr>
          <p:cNvSpPr txBox="1"/>
          <p:nvPr/>
        </p:nvSpPr>
        <p:spPr>
          <a:xfrm>
            <a:off x="4134043" y="1889973"/>
            <a:ext cx="39239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latin typeface="+mj-ea"/>
                <a:ea typeface="+mj-ea"/>
              </a:rPr>
              <a:t>2020</a:t>
            </a:r>
            <a:endParaRPr lang="zh-CN" altLang="en-US" sz="6600" dirty="0">
              <a:latin typeface="+mj-ea"/>
              <a:ea typeface="+mj-ea"/>
            </a:endParaRPr>
          </a:p>
        </p:txBody>
      </p:sp>
      <p:sp>
        <p:nvSpPr>
          <p:cNvPr id="311" name="PA-文本框 310">
            <a:extLst>
              <a:ext uri="{FF2B5EF4-FFF2-40B4-BE49-F238E27FC236}">
                <a16:creationId xmlns:a16="http://schemas.microsoft.com/office/drawing/2014/main" xmlns="" id="{269635D0-F48D-4742-A3FE-A4DF3421B6A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73547" y="3120960"/>
            <a:ext cx="8044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弥散阴影商务风格</a:t>
            </a: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chemeClr val="accent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73" name="PA-文本框 310">
            <a:extLst>
              <a:ext uri="{FF2B5EF4-FFF2-40B4-BE49-F238E27FC236}">
                <a16:creationId xmlns:a16="http://schemas.microsoft.com/office/drawing/2014/main" xmlns="" id="{C3D6259A-3185-4080-AB31-93117F1DF05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073547" y="3991114"/>
            <a:ext cx="804490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Diffuse shadow business style ppt template</a:t>
            </a:r>
            <a:endParaRPr lang="zh-CN" altLang="en-US" sz="1600" dirty="0">
              <a:solidFill>
                <a:schemeClr val="accent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726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0DD7F7B-ACEA-44CB-BE75-8C80B97E9EF2}"/>
              </a:ext>
            </a:extLst>
          </p:cNvPr>
          <p:cNvGrpSpPr/>
          <p:nvPr/>
        </p:nvGrpSpPr>
        <p:grpSpPr>
          <a:xfrm>
            <a:off x="4043362" y="1846357"/>
            <a:ext cx="4105275" cy="3165286"/>
            <a:chOff x="4043363" y="2032000"/>
            <a:chExt cx="4105275" cy="31652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9DD9429-98E2-4217-A33F-E09A6A7DE7FC}"/>
                </a:ext>
              </a:extLst>
            </p:cNvPr>
            <p:cNvSpPr txBox="1"/>
            <p:nvPr/>
          </p:nvSpPr>
          <p:spPr>
            <a:xfrm>
              <a:off x="4686300" y="2032000"/>
              <a:ext cx="2819400" cy="1936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图文结合排版样式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91F057D-E661-4C99-BF9A-031508D39DA7}"/>
                </a:ext>
              </a:extLst>
            </p:cNvPr>
            <p:cNvCxnSpPr/>
            <p:nvPr/>
          </p:nvCxnSpPr>
          <p:spPr>
            <a:xfrm>
              <a:off x="404336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B5363663-9D44-4622-8138-A251E9FA26D6}"/>
                </a:ext>
              </a:extLst>
            </p:cNvPr>
            <p:cNvCxnSpPr/>
            <p:nvPr/>
          </p:nvCxnSpPr>
          <p:spPr>
            <a:xfrm>
              <a:off x="665321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xmlns="" id="{2CEEBBAD-745C-4FA8-B2FD-71F784EA9113}"/>
                </a:ext>
              </a:extLst>
            </p:cNvPr>
            <p:cNvSpPr txBox="1"/>
            <p:nvPr/>
          </p:nvSpPr>
          <p:spPr>
            <a:xfrm>
              <a:off x="4686300" y="3999240"/>
              <a:ext cx="2819400" cy="9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rgbClr val="245D6A"/>
                  </a:solidFill>
                  <a:latin typeface="+mn-ea"/>
                </a:rPr>
                <a:t>02</a:t>
              </a:r>
              <a:endParaRPr lang="zh-CN" altLang="en-US" sz="4800" dirty="0">
                <a:solidFill>
                  <a:srgbClr val="245D6A"/>
                </a:solidFill>
                <a:latin typeface="+mn-ea"/>
              </a:endParaRP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DBEC1808-0F49-4FB8-A4DE-2B2330427415}"/>
                </a:ext>
              </a:extLst>
            </p:cNvPr>
            <p:cNvSpPr txBox="1"/>
            <p:nvPr/>
          </p:nvSpPr>
          <p:spPr>
            <a:xfrm>
              <a:off x="4043363" y="4921120"/>
              <a:ext cx="4105275" cy="27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rgbClr val="245D6A"/>
                  </a:solidFill>
                  <a:latin typeface="+mn-ea"/>
                </a:rPr>
                <a:t>Combination of picture and text</a:t>
              </a:r>
            </a:p>
          </p:txBody>
        </p:sp>
      </p:grpSp>
      <p:grpSp>
        <p:nvGrpSpPr>
          <p:cNvPr id="23" name="PA-组合 343">
            <a:extLst>
              <a:ext uri="{FF2B5EF4-FFF2-40B4-BE49-F238E27FC236}">
                <a16:creationId xmlns:a16="http://schemas.microsoft.com/office/drawing/2014/main" xmlns="" id="{A2BE973C-2FBD-46E5-9159-3BC8618E309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5751770-5C14-4D63-89FB-E3E196D366CC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D188F1EE-BCE5-4725-9C6B-1CD3B016C0FF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" name="PA-任意多边形 193">
                  <a:extLst>
                    <a:ext uri="{FF2B5EF4-FFF2-40B4-BE49-F238E27FC236}">
                      <a16:creationId xmlns:a16="http://schemas.microsoft.com/office/drawing/2014/main" xmlns="" id="{494EFDFD-A842-4187-B77B-89F12AF9C71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5" name="PA-任意多边形 194">
                  <a:extLst>
                    <a:ext uri="{FF2B5EF4-FFF2-40B4-BE49-F238E27FC236}">
                      <a16:creationId xmlns:a16="http://schemas.microsoft.com/office/drawing/2014/main" xmlns="" id="{01849F52-E16F-4EA9-AF08-6398E4A56254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5">
                  <a:extLst>
                    <a:ext uri="{FF2B5EF4-FFF2-40B4-BE49-F238E27FC236}">
                      <a16:creationId xmlns:a16="http://schemas.microsoft.com/office/drawing/2014/main" xmlns="" id="{CE3C1D1C-FED3-4902-93DE-A40B1ECEDAE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6">
                  <a:extLst>
                    <a:ext uri="{FF2B5EF4-FFF2-40B4-BE49-F238E27FC236}">
                      <a16:creationId xmlns:a16="http://schemas.microsoft.com/office/drawing/2014/main" xmlns="" id="{2E287149-9E93-4AA9-BCAF-5446C4E8C00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7" name="PA-任意多边形 332">
                <a:extLst>
                  <a:ext uri="{FF2B5EF4-FFF2-40B4-BE49-F238E27FC236}">
                    <a16:creationId xmlns:a16="http://schemas.microsoft.com/office/drawing/2014/main" xmlns="" id="{B29D8E94-E5A0-4C82-BB0C-5654F5293BD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8" name="PA-任意多边形 65">
                <a:extLst>
                  <a:ext uri="{FF2B5EF4-FFF2-40B4-BE49-F238E27FC236}">
                    <a16:creationId xmlns:a16="http://schemas.microsoft.com/office/drawing/2014/main" xmlns="" id="{296F982D-249F-4843-B730-A66F9ACC3EFE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334">
                <a:extLst>
                  <a:ext uri="{FF2B5EF4-FFF2-40B4-BE49-F238E27FC236}">
                    <a16:creationId xmlns:a16="http://schemas.microsoft.com/office/drawing/2014/main" xmlns="" id="{120A9A49-6035-499D-8DB7-53C9388205B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5">
                <a:extLst>
                  <a:ext uri="{FF2B5EF4-FFF2-40B4-BE49-F238E27FC236}">
                    <a16:creationId xmlns:a16="http://schemas.microsoft.com/office/drawing/2014/main" xmlns="" id="{C7DDF943-1203-437B-8BB9-871DEBA79C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6">
                <a:extLst>
                  <a:ext uri="{FF2B5EF4-FFF2-40B4-BE49-F238E27FC236}">
                    <a16:creationId xmlns:a16="http://schemas.microsoft.com/office/drawing/2014/main" xmlns="" id="{B8BAA019-6F2F-4C5B-A004-2E93002E50D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PA-任意多边形 337">
                <a:extLst>
                  <a:ext uri="{FF2B5EF4-FFF2-40B4-BE49-F238E27FC236}">
                    <a16:creationId xmlns:a16="http://schemas.microsoft.com/office/drawing/2014/main" xmlns="" id="{35190B7C-C76B-4D9D-88B3-533FC0763AA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8">
                <a:extLst>
                  <a:ext uri="{FF2B5EF4-FFF2-40B4-BE49-F238E27FC236}">
                    <a16:creationId xmlns:a16="http://schemas.microsoft.com/office/drawing/2014/main" xmlns="" id="{00705863-0EED-496D-A36C-4D94492B995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PA-文本框 14">
              <a:extLst>
                <a:ext uri="{FF2B5EF4-FFF2-40B4-BE49-F238E27FC236}">
                  <a16:creationId xmlns:a16="http://schemas.microsoft.com/office/drawing/2014/main" xmlns="" id="{A6262C15-5807-4635-81A7-5C3A4849E44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8638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矩形 6">
            <a:extLst>
              <a:ext uri="{FF2B5EF4-FFF2-40B4-BE49-F238E27FC236}">
                <a16:creationId xmlns:a16="http://schemas.microsoft.com/office/drawing/2014/main" xmlns="" id="{83E4F350-2171-4BE5-97EE-79136B32525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5283200" cy="6858000"/>
          </a:xfrm>
          <a:prstGeom prst="rect">
            <a:avLst/>
          </a:prstGeom>
          <a:ln>
            <a:noFill/>
          </a:ln>
          <a:effectLst>
            <a:outerShdw blurRad="381000" dist="177800" algn="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61B4F37F-6A32-4AD0-AB84-CA4CB96CE4CB}"/>
              </a:ext>
            </a:extLst>
          </p:cNvPr>
          <p:cNvCxnSpPr>
            <a:cxnSpLocks/>
          </p:cNvCxnSpPr>
          <p:nvPr/>
        </p:nvCxnSpPr>
        <p:spPr>
          <a:xfrm>
            <a:off x="660400" y="3035300"/>
            <a:ext cx="4622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PA-组合 343">
            <a:extLst>
              <a:ext uri="{FF2B5EF4-FFF2-40B4-BE49-F238E27FC236}">
                <a16:creationId xmlns:a16="http://schemas.microsoft.com/office/drawing/2014/main" xmlns="" id="{82C7ED3B-82BA-4A84-8513-302F0F71DB1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C00B6ADE-FE18-49E4-B8BF-6E0ED5597BB1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7D66C606-0C09-406F-A481-3386D2E7206B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4" name="PA-任意多边形 193">
                  <a:extLst>
                    <a:ext uri="{FF2B5EF4-FFF2-40B4-BE49-F238E27FC236}">
                      <a16:creationId xmlns:a16="http://schemas.microsoft.com/office/drawing/2014/main" xmlns="" id="{CADF8D67-BB2E-4BDE-808D-488BD343CF39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5" name="PA-任意多边形 194">
                  <a:extLst>
                    <a:ext uri="{FF2B5EF4-FFF2-40B4-BE49-F238E27FC236}">
                      <a16:creationId xmlns:a16="http://schemas.microsoft.com/office/drawing/2014/main" xmlns="" id="{C3638E8E-ABBC-4CEC-8CAF-DF4B380FEEBC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6" name="PA-任意多边形 195">
                  <a:extLst>
                    <a:ext uri="{FF2B5EF4-FFF2-40B4-BE49-F238E27FC236}">
                      <a16:creationId xmlns:a16="http://schemas.microsoft.com/office/drawing/2014/main" xmlns="" id="{F7B3F119-08AE-42BF-BDE7-56D39E8AFD9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7" name="PA-任意多边形 196">
                  <a:extLst>
                    <a:ext uri="{FF2B5EF4-FFF2-40B4-BE49-F238E27FC236}">
                      <a16:creationId xmlns:a16="http://schemas.microsoft.com/office/drawing/2014/main" xmlns="" id="{26744CE6-965B-4185-B9A0-8FBD71EF6811}"/>
                    </a:ext>
                  </a:extLst>
                </p:cNvPr>
                <p:cNvSpPr/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7" name="PA-任意多边形 332">
                <a:extLst>
                  <a:ext uri="{FF2B5EF4-FFF2-40B4-BE49-F238E27FC236}">
                    <a16:creationId xmlns:a16="http://schemas.microsoft.com/office/drawing/2014/main" xmlns="" id="{F19557EE-928A-4CB1-8536-0D8C19EDC704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8" name="PA-任意多边形 65">
                <a:extLst>
                  <a:ext uri="{FF2B5EF4-FFF2-40B4-BE49-F238E27FC236}">
                    <a16:creationId xmlns:a16="http://schemas.microsoft.com/office/drawing/2014/main" xmlns="" id="{3991520E-889D-46B4-A114-054B1D97E22E}"/>
                  </a:ext>
                </a:extLst>
              </p:cNvPr>
              <p:cNvSpPr>
                <a:spLocks noEditPoint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9" name="PA-任意多边形 334">
                <a:extLst>
                  <a:ext uri="{FF2B5EF4-FFF2-40B4-BE49-F238E27FC236}">
                    <a16:creationId xmlns:a16="http://schemas.microsoft.com/office/drawing/2014/main" xmlns="" id="{539F9369-7F34-40B0-A204-FD3DFF6F1AAD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335">
                <a:extLst>
                  <a:ext uri="{FF2B5EF4-FFF2-40B4-BE49-F238E27FC236}">
                    <a16:creationId xmlns:a16="http://schemas.microsoft.com/office/drawing/2014/main" xmlns="" id="{E6B451BA-274A-47CA-8FA2-0462C8D0B9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336">
                <a:extLst>
                  <a:ext uri="{FF2B5EF4-FFF2-40B4-BE49-F238E27FC236}">
                    <a16:creationId xmlns:a16="http://schemas.microsoft.com/office/drawing/2014/main" xmlns="" id="{EECF76CB-B1B7-470B-9BC1-C404513E0E13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PA-任意多边形 337">
                <a:extLst>
                  <a:ext uri="{FF2B5EF4-FFF2-40B4-BE49-F238E27FC236}">
                    <a16:creationId xmlns:a16="http://schemas.microsoft.com/office/drawing/2014/main" xmlns="" id="{2395380B-4B65-4BAB-BF1D-320D6F5103E6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PA-任意多边形 338">
                <a:extLst>
                  <a:ext uri="{FF2B5EF4-FFF2-40B4-BE49-F238E27FC236}">
                    <a16:creationId xmlns:a16="http://schemas.microsoft.com/office/drawing/2014/main" xmlns="" id="{E1DD879B-8917-4C95-8189-DFC618C7A38C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PA-文本框 14">
              <a:extLst>
                <a:ext uri="{FF2B5EF4-FFF2-40B4-BE49-F238E27FC236}">
                  <a16:creationId xmlns:a16="http://schemas.microsoft.com/office/drawing/2014/main" xmlns="" id="{8734164D-CD59-4416-B73D-F57C13791EA6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1" name="图片 20" descr="图片包含 人, 服装, 室内, 女人&#10;&#10;描述已自动生成">
            <a:extLst>
              <a:ext uri="{FF2B5EF4-FFF2-40B4-BE49-F238E27FC236}">
                <a16:creationId xmlns:a16="http://schemas.microsoft.com/office/drawing/2014/main" xmlns="" id="{2F692D5E-847D-4612-8C7F-C4FC6DAEE108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193" y="1257300"/>
            <a:ext cx="3344013" cy="5600700"/>
          </a:xfrm>
          <a:prstGeom prst="rect">
            <a:avLst/>
          </a:prstGeom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22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059ACA5B-A9DA-4B62-B60F-5AC501535A7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9">
            <a:lum bright="70000" contrast="-70000"/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>
            <a:off x="0" y="3193143"/>
            <a:ext cx="5775430" cy="366485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8D8D3CC-8986-4DEA-8C0B-50F9B542E027}"/>
              </a:ext>
            </a:extLst>
          </p:cNvPr>
          <p:cNvSpPr txBox="1"/>
          <p:nvPr/>
        </p:nvSpPr>
        <p:spPr>
          <a:xfrm>
            <a:off x="608972" y="1242786"/>
            <a:ext cx="28012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林小美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DB0DA133-5D40-4602-815A-DBC1DFE013E1}"/>
              </a:ext>
            </a:extLst>
          </p:cNvPr>
          <p:cNvSpPr txBox="1"/>
          <p:nvPr/>
        </p:nvSpPr>
        <p:spPr>
          <a:xfrm>
            <a:off x="589922" y="2086483"/>
            <a:ext cx="20580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单个人物介绍页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B7154397-6455-4C43-8808-97A665DBB42E}"/>
              </a:ext>
            </a:extLst>
          </p:cNvPr>
          <p:cNvGrpSpPr/>
          <p:nvPr/>
        </p:nvGrpSpPr>
        <p:grpSpPr>
          <a:xfrm>
            <a:off x="660400" y="3614109"/>
            <a:ext cx="2113589" cy="1191144"/>
            <a:chOff x="534359" y="3614109"/>
            <a:chExt cx="2113589" cy="119114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8D12DAB-F43C-4C91-9572-D2939AA1C857}"/>
                </a:ext>
              </a:extLst>
            </p:cNvPr>
            <p:cNvSpPr txBox="1"/>
            <p:nvPr/>
          </p:nvSpPr>
          <p:spPr>
            <a:xfrm>
              <a:off x="589921" y="3614109"/>
              <a:ext cx="20580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简单的经历说明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6C26F45F-26A0-48C1-897B-4595FC7F781B}"/>
                </a:ext>
              </a:extLst>
            </p:cNvPr>
            <p:cNvSpPr txBox="1"/>
            <p:nvPr/>
          </p:nvSpPr>
          <p:spPr>
            <a:xfrm>
              <a:off x="589921" y="4009626"/>
              <a:ext cx="20580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简单的经历说明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27BA01C9-4388-4F48-8F9C-CD567245F066}"/>
                </a:ext>
              </a:extLst>
            </p:cNvPr>
            <p:cNvSpPr txBox="1"/>
            <p:nvPr/>
          </p:nvSpPr>
          <p:spPr>
            <a:xfrm>
              <a:off x="589921" y="4405143"/>
              <a:ext cx="20580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简单的经历说明</a:t>
              </a: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61776FFC-21F0-45BE-B134-8B9F5E794BB5}"/>
                </a:ext>
              </a:extLst>
            </p:cNvPr>
            <p:cNvSpPr/>
            <p:nvPr/>
          </p:nvSpPr>
          <p:spPr>
            <a:xfrm>
              <a:off x="534359" y="3774561"/>
              <a:ext cx="74613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EBA510EE-019D-4AC3-9AE1-20BFBBC3FE7C}"/>
                </a:ext>
              </a:extLst>
            </p:cNvPr>
            <p:cNvSpPr/>
            <p:nvPr/>
          </p:nvSpPr>
          <p:spPr>
            <a:xfrm>
              <a:off x="534359" y="4172374"/>
              <a:ext cx="74613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FAAB50B8-BBF7-4905-B435-1A1241FB8FC3}"/>
                </a:ext>
              </a:extLst>
            </p:cNvPr>
            <p:cNvSpPr/>
            <p:nvPr/>
          </p:nvSpPr>
          <p:spPr>
            <a:xfrm>
              <a:off x="534359" y="4567891"/>
              <a:ext cx="74613" cy="746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5844C15F-A2F5-4C41-AAE7-68B75F332FBB}"/>
              </a:ext>
            </a:extLst>
          </p:cNvPr>
          <p:cNvGrpSpPr/>
          <p:nvPr/>
        </p:nvGrpSpPr>
        <p:grpSpPr>
          <a:xfrm>
            <a:off x="6246444" y="2199330"/>
            <a:ext cx="5260675" cy="2459341"/>
            <a:chOff x="6246444" y="1945802"/>
            <a:chExt cx="5260675" cy="245934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74AADA86-CAB5-4BF7-848B-522C9BDC01CD}"/>
                </a:ext>
              </a:extLst>
            </p:cNvPr>
            <p:cNvSpPr/>
            <p:nvPr/>
          </p:nvSpPr>
          <p:spPr>
            <a:xfrm>
              <a:off x="6610678" y="2486593"/>
              <a:ext cx="4552885" cy="143045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这里是一段文字，可以将我们需要阐述的观点以尽量精炼的语言表达出来</a:t>
              </a:r>
              <a:endParaRPr lang="en-US" altLang="zh-CN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indent="457200" algn="just">
                <a:lnSpc>
                  <a:spcPct val="150000"/>
                </a:lnSpc>
              </a:pPr>
              <a:endPara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E5620A4D-2F97-4673-A2ED-A501DE42C742}"/>
                </a:ext>
              </a:extLst>
            </p:cNvPr>
            <p:cNvGrpSpPr/>
            <p:nvPr/>
          </p:nvGrpSpPr>
          <p:grpSpPr>
            <a:xfrm>
              <a:off x="6246444" y="1945802"/>
              <a:ext cx="688584" cy="681471"/>
              <a:chOff x="906615" y="1382520"/>
              <a:chExt cx="1079500" cy="2157961"/>
            </a:xfrm>
          </p:grpSpPr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xmlns="" id="{D45A1302-7E28-4B66-9F4A-7EA4FAB679DE}"/>
                  </a:ext>
                </a:extLst>
              </p:cNvPr>
              <p:cNvSpPr/>
              <p:nvPr/>
            </p:nvSpPr>
            <p:spPr>
              <a:xfrm>
                <a:off x="1446365" y="1417984"/>
                <a:ext cx="539750" cy="2122497"/>
              </a:xfrm>
              <a:prstGeom prst="rect">
                <a:avLst/>
              </a:prstGeom>
              <a:gradFill flip="none" rotWithShape="1">
                <a:gsLst>
                  <a:gs pos="0">
                    <a:srgbClr val="BFB8AF"/>
                  </a:gs>
                  <a:gs pos="100000">
                    <a:srgbClr val="C1BAB1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>
                <a:extLst>
                  <a:ext uri="{FF2B5EF4-FFF2-40B4-BE49-F238E27FC236}">
                    <a16:creationId xmlns:a16="http://schemas.microsoft.com/office/drawing/2014/main" xmlns="" id="{2446F839-7F14-427D-9F46-50A899C95CD3}"/>
                  </a:ext>
                </a:extLst>
              </p:cNvPr>
              <p:cNvSpPr/>
              <p:nvPr/>
            </p:nvSpPr>
            <p:spPr>
              <a:xfrm rot="10800000">
                <a:off x="906615" y="1382520"/>
                <a:ext cx="539750" cy="2122497"/>
              </a:xfrm>
              <a:prstGeom prst="rect">
                <a:avLst/>
              </a:prstGeom>
              <a:gradFill flip="none" rotWithShape="1">
                <a:gsLst>
                  <a:gs pos="0">
                    <a:srgbClr val="BFB8AF"/>
                  </a:gs>
                  <a:gs pos="100000">
                    <a:srgbClr val="C1BAB1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7E6EFBA7-6C95-4616-A105-4D3ADB843CAA}"/>
                </a:ext>
              </a:extLst>
            </p:cNvPr>
            <p:cNvGrpSpPr/>
            <p:nvPr/>
          </p:nvGrpSpPr>
          <p:grpSpPr>
            <a:xfrm>
              <a:off x="10818535" y="3723672"/>
              <a:ext cx="688584" cy="681471"/>
              <a:chOff x="906615" y="1382520"/>
              <a:chExt cx="1079500" cy="2157961"/>
            </a:xfrm>
          </p:grpSpPr>
          <p:sp>
            <p:nvSpPr>
              <p:cNvPr id="42" name="矩形 41">
                <a:extLst>
                  <a:ext uri="{FF2B5EF4-FFF2-40B4-BE49-F238E27FC236}">
                    <a16:creationId xmlns:a16="http://schemas.microsoft.com/office/drawing/2014/main" xmlns="" id="{C14730BC-88EC-4880-AA4E-C8DB9F7DBFEE}"/>
                  </a:ext>
                </a:extLst>
              </p:cNvPr>
              <p:cNvSpPr/>
              <p:nvPr/>
            </p:nvSpPr>
            <p:spPr>
              <a:xfrm>
                <a:off x="1446365" y="1417984"/>
                <a:ext cx="539750" cy="2122497"/>
              </a:xfrm>
              <a:prstGeom prst="rect">
                <a:avLst/>
              </a:prstGeom>
              <a:gradFill flip="none" rotWithShape="1">
                <a:gsLst>
                  <a:gs pos="0">
                    <a:srgbClr val="BFB8AF"/>
                  </a:gs>
                  <a:gs pos="100000">
                    <a:srgbClr val="C1BAB1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xmlns="" id="{6A6F8795-A45F-4A92-A11F-15C27DE50C9B}"/>
                  </a:ext>
                </a:extLst>
              </p:cNvPr>
              <p:cNvSpPr/>
              <p:nvPr/>
            </p:nvSpPr>
            <p:spPr>
              <a:xfrm rot="10800000">
                <a:off x="906615" y="1382520"/>
                <a:ext cx="539750" cy="2122497"/>
              </a:xfrm>
              <a:prstGeom prst="rect">
                <a:avLst/>
              </a:prstGeom>
              <a:gradFill flip="none" rotWithShape="1">
                <a:gsLst>
                  <a:gs pos="0">
                    <a:srgbClr val="BFB8AF"/>
                  </a:gs>
                  <a:gs pos="100000">
                    <a:srgbClr val="C1BAB1">
                      <a:alpha val="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45" name="PA-平行四边形 23">
            <a:extLst>
              <a:ext uri="{FF2B5EF4-FFF2-40B4-BE49-F238E27FC236}">
                <a16:creationId xmlns:a16="http://schemas.microsoft.com/office/drawing/2014/main" xmlns="" id="{BA78AFC5-0E9E-4805-8AE5-1FD0DA149C6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 flipV="1">
            <a:off x="-3367032" y="3361184"/>
            <a:ext cx="6858000" cy="1356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65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-组合 343">
            <a:extLst>
              <a:ext uri="{FF2B5EF4-FFF2-40B4-BE49-F238E27FC236}">
                <a16:creationId xmlns:a16="http://schemas.microsoft.com/office/drawing/2014/main" xmlns="" id="{FA59E851-5996-4AFE-A431-F245AABFADA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D68442A1-90B4-4BCC-B6CA-431408468CDD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8942B150-BED5-4DE5-A718-77A8BF1FE6B1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4" name="PA-任意多边形 193">
                  <a:extLst>
                    <a:ext uri="{FF2B5EF4-FFF2-40B4-BE49-F238E27FC236}">
                      <a16:creationId xmlns:a16="http://schemas.microsoft.com/office/drawing/2014/main" xmlns="" id="{7C9EEB52-C4F5-4E43-AE46-869011A1B18D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5" name="PA-任意多边形 194">
                  <a:extLst>
                    <a:ext uri="{FF2B5EF4-FFF2-40B4-BE49-F238E27FC236}">
                      <a16:creationId xmlns:a16="http://schemas.microsoft.com/office/drawing/2014/main" xmlns="" id="{751ACC9C-4525-42BF-A4C5-464AB8804CF3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6" name="PA-任意多边形 195">
                  <a:extLst>
                    <a:ext uri="{FF2B5EF4-FFF2-40B4-BE49-F238E27FC236}">
                      <a16:creationId xmlns:a16="http://schemas.microsoft.com/office/drawing/2014/main" xmlns="" id="{ECD6814E-7F6D-446B-84CC-9EEEC523F047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7" name="PA-任意多边形 196">
                  <a:extLst>
                    <a:ext uri="{FF2B5EF4-FFF2-40B4-BE49-F238E27FC236}">
                      <a16:creationId xmlns:a16="http://schemas.microsoft.com/office/drawing/2014/main" xmlns="" id="{47B9E4AC-90DD-4188-8E6A-B857A14E1E45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7" name="PA-任意多边形 332">
                <a:extLst>
                  <a:ext uri="{FF2B5EF4-FFF2-40B4-BE49-F238E27FC236}">
                    <a16:creationId xmlns:a16="http://schemas.microsoft.com/office/drawing/2014/main" xmlns="" id="{194B7F9C-C812-4300-93FC-75127C534F15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8" name="PA-任意多边形 65">
                <a:extLst>
                  <a:ext uri="{FF2B5EF4-FFF2-40B4-BE49-F238E27FC236}">
                    <a16:creationId xmlns:a16="http://schemas.microsoft.com/office/drawing/2014/main" xmlns="" id="{6C85A083-A619-4C5A-B0AA-124E204C4919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9" name="PA-任意多边形 334">
                <a:extLst>
                  <a:ext uri="{FF2B5EF4-FFF2-40B4-BE49-F238E27FC236}">
                    <a16:creationId xmlns:a16="http://schemas.microsoft.com/office/drawing/2014/main" xmlns="" id="{04D55BFE-DBBF-4006-90A3-CCBDDF14690B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335">
                <a:extLst>
                  <a:ext uri="{FF2B5EF4-FFF2-40B4-BE49-F238E27FC236}">
                    <a16:creationId xmlns:a16="http://schemas.microsoft.com/office/drawing/2014/main" xmlns="" id="{114CD582-B2DC-45B1-9867-93D93313AD5F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336">
                <a:extLst>
                  <a:ext uri="{FF2B5EF4-FFF2-40B4-BE49-F238E27FC236}">
                    <a16:creationId xmlns:a16="http://schemas.microsoft.com/office/drawing/2014/main" xmlns="" id="{741F20FA-8CEB-4D28-BE70-15D42A376F3D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PA-任意多边形 337">
                <a:extLst>
                  <a:ext uri="{FF2B5EF4-FFF2-40B4-BE49-F238E27FC236}">
                    <a16:creationId xmlns:a16="http://schemas.microsoft.com/office/drawing/2014/main" xmlns="" id="{D65313FD-79D0-4625-8AC7-542802EFCFB6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PA-任意多边形 338">
                <a:extLst>
                  <a:ext uri="{FF2B5EF4-FFF2-40B4-BE49-F238E27FC236}">
                    <a16:creationId xmlns:a16="http://schemas.microsoft.com/office/drawing/2014/main" xmlns="" id="{A08E3A54-EAA1-4DA1-AC46-2BB91E1CBBB9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PA-文本框 14">
              <a:extLst>
                <a:ext uri="{FF2B5EF4-FFF2-40B4-BE49-F238E27FC236}">
                  <a16:creationId xmlns:a16="http://schemas.microsoft.com/office/drawing/2014/main" xmlns="" id="{A034E928-BB42-4C01-AA20-4D27302B8928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9" name="图片 28" descr="图片包含 人, 男人, 穿着, 站&#10;&#10;描述已自动生成">
            <a:extLst>
              <a:ext uri="{FF2B5EF4-FFF2-40B4-BE49-F238E27FC236}">
                <a16:creationId xmlns:a16="http://schemas.microsoft.com/office/drawing/2014/main" xmlns="" id="{C5C2BD4D-8FD7-40CC-A3E0-A60639E5F639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7" t="11029" r="37183" b="10171"/>
          <a:stretch/>
        </p:blipFill>
        <p:spPr>
          <a:xfrm>
            <a:off x="1263650" y="986972"/>
            <a:ext cx="1339850" cy="2481263"/>
          </a:xfrm>
          <a:custGeom>
            <a:avLst/>
            <a:gdLst>
              <a:gd name="connsiteX0" fmla="*/ 0 w 1339850"/>
              <a:gd name="connsiteY0" fmla="*/ 0 h 2481263"/>
              <a:gd name="connsiteX1" fmla="*/ 1339850 w 1339850"/>
              <a:gd name="connsiteY1" fmla="*/ 0 h 2481263"/>
              <a:gd name="connsiteX2" fmla="*/ 1339850 w 1339850"/>
              <a:gd name="connsiteY2" fmla="*/ 2481263 h 2481263"/>
              <a:gd name="connsiteX3" fmla="*/ 0 w 1339850"/>
              <a:gd name="connsiteY3" fmla="*/ 2481263 h 2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0" h="2481263">
                <a:moveTo>
                  <a:pt x="0" y="0"/>
                </a:moveTo>
                <a:lnTo>
                  <a:pt x="1339850" y="0"/>
                </a:lnTo>
                <a:lnTo>
                  <a:pt x="1339850" y="2481263"/>
                </a:lnTo>
                <a:lnTo>
                  <a:pt x="0" y="2481263"/>
                </a:lnTo>
                <a:close/>
              </a:path>
            </a:pathLst>
          </a:custGeom>
        </p:spPr>
      </p:pic>
      <p:pic>
        <p:nvPicPr>
          <p:cNvPr id="32" name="图片 31" descr="图片包含 人, 领带, 服装, 穿着&#10;&#10;描述已自动生成">
            <a:extLst>
              <a:ext uri="{FF2B5EF4-FFF2-40B4-BE49-F238E27FC236}">
                <a16:creationId xmlns:a16="http://schemas.microsoft.com/office/drawing/2014/main" xmlns="" id="{87059319-3256-49FA-A970-7E329EDF123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0" t="8988" r="41970" b="2875"/>
          <a:stretch>
            <a:fillRect/>
          </a:stretch>
        </p:blipFill>
        <p:spPr>
          <a:xfrm>
            <a:off x="4313342" y="986971"/>
            <a:ext cx="1339850" cy="2481263"/>
          </a:xfrm>
          <a:custGeom>
            <a:avLst/>
            <a:gdLst>
              <a:gd name="connsiteX0" fmla="*/ 0 w 1339850"/>
              <a:gd name="connsiteY0" fmla="*/ 0 h 2481263"/>
              <a:gd name="connsiteX1" fmla="*/ 1339850 w 1339850"/>
              <a:gd name="connsiteY1" fmla="*/ 0 h 2481263"/>
              <a:gd name="connsiteX2" fmla="*/ 1339850 w 1339850"/>
              <a:gd name="connsiteY2" fmla="*/ 2481263 h 2481263"/>
              <a:gd name="connsiteX3" fmla="*/ 0 w 1339850"/>
              <a:gd name="connsiteY3" fmla="*/ 2481263 h 2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0" h="2481263">
                <a:moveTo>
                  <a:pt x="0" y="0"/>
                </a:moveTo>
                <a:lnTo>
                  <a:pt x="1339850" y="0"/>
                </a:lnTo>
                <a:lnTo>
                  <a:pt x="1339850" y="2481263"/>
                </a:lnTo>
                <a:lnTo>
                  <a:pt x="0" y="2481263"/>
                </a:lnTo>
                <a:close/>
              </a:path>
            </a:pathLst>
          </a:custGeom>
        </p:spPr>
      </p:pic>
      <p:pic>
        <p:nvPicPr>
          <p:cNvPr id="35" name="图片 34" descr="图片包含 人, 服装, 站, 球拍&#10;&#10;描述已自动生成">
            <a:extLst>
              <a:ext uri="{FF2B5EF4-FFF2-40B4-BE49-F238E27FC236}">
                <a16:creationId xmlns:a16="http://schemas.microsoft.com/office/drawing/2014/main" xmlns="" id="{03FB3FF2-CF81-4864-B2D2-759B750F03A2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69" t="1503" r="24473"/>
          <a:stretch>
            <a:fillRect/>
          </a:stretch>
        </p:blipFill>
        <p:spPr>
          <a:xfrm>
            <a:off x="7347744" y="986971"/>
            <a:ext cx="1339850" cy="2481263"/>
          </a:xfrm>
          <a:custGeom>
            <a:avLst/>
            <a:gdLst>
              <a:gd name="connsiteX0" fmla="*/ 0 w 1339850"/>
              <a:gd name="connsiteY0" fmla="*/ 0 h 2481263"/>
              <a:gd name="connsiteX1" fmla="*/ 1339850 w 1339850"/>
              <a:gd name="connsiteY1" fmla="*/ 0 h 2481263"/>
              <a:gd name="connsiteX2" fmla="*/ 1339850 w 1339850"/>
              <a:gd name="connsiteY2" fmla="*/ 2481263 h 2481263"/>
              <a:gd name="connsiteX3" fmla="*/ 0 w 1339850"/>
              <a:gd name="connsiteY3" fmla="*/ 2481263 h 248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9850" h="2481263">
                <a:moveTo>
                  <a:pt x="0" y="0"/>
                </a:moveTo>
                <a:lnTo>
                  <a:pt x="1339850" y="0"/>
                </a:lnTo>
                <a:lnTo>
                  <a:pt x="1339850" y="2481263"/>
                </a:lnTo>
                <a:lnTo>
                  <a:pt x="0" y="2481263"/>
                </a:lnTo>
                <a:close/>
              </a:path>
            </a:pathLst>
          </a:cu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533F7959-177E-43EE-A4B3-BC48E8589C9B}"/>
              </a:ext>
            </a:extLst>
          </p:cNvPr>
          <p:cNvGrpSpPr/>
          <p:nvPr/>
        </p:nvGrpSpPr>
        <p:grpSpPr>
          <a:xfrm>
            <a:off x="1312861" y="3571976"/>
            <a:ext cx="1241425" cy="937330"/>
            <a:chOff x="1312861" y="3296205"/>
            <a:chExt cx="1241425" cy="93733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6FC94228-C2A0-45CE-957F-E215E4080826}"/>
                </a:ext>
              </a:extLst>
            </p:cNvPr>
            <p:cNvSpPr txBox="1"/>
            <p:nvPr/>
          </p:nvSpPr>
          <p:spPr>
            <a:xfrm>
              <a:off x="1610409" y="329620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姓名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FC01496-9A5F-4DEB-8A9E-8CDFB59D2AD6}"/>
                </a:ext>
              </a:extLst>
            </p:cNvPr>
            <p:cNvCxnSpPr/>
            <p:nvPr/>
          </p:nvCxnSpPr>
          <p:spPr>
            <a:xfrm>
              <a:off x="1814513" y="3665537"/>
              <a:ext cx="2238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0DFAED58-4472-46AA-8777-5A0312024705}"/>
                </a:ext>
              </a:extLst>
            </p:cNvPr>
            <p:cNvSpPr txBox="1"/>
            <p:nvPr/>
          </p:nvSpPr>
          <p:spPr>
            <a:xfrm>
              <a:off x="1312861" y="3710315"/>
              <a:ext cx="1241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一段话描述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简单的介绍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5D653EBD-6289-4AA3-A7E9-427B58C65989}"/>
              </a:ext>
            </a:extLst>
          </p:cNvPr>
          <p:cNvGrpSpPr/>
          <p:nvPr/>
        </p:nvGrpSpPr>
        <p:grpSpPr>
          <a:xfrm>
            <a:off x="4411767" y="3571976"/>
            <a:ext cx="1241425" cy="937330"/>
            <a:chOff x="1312861" y="3296205"/>
            <a:chExt cx="1241425" cy="93733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E6BAC1F1-DEA4-49E1-B588-766F287D1AEF}"/>
                </a:ext>
              </a:extLst>
            </p:cNvPr>
            <p:cNvSpPr txBox="1"/>
            <p:nvPr/>
          </p:nvSpPr>
          <p:spPr>
            <a:xfrm>
              <a:off x="1610409" y="329620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姓名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B385F2E0-7794-4B44-BC85-0D278F1A310A}"/>
                </a:ext>
              </a:extLst>
            </p:cNvPr>
            <p:cNvCxnSpPr/>
            <p:nvPr/>
          </p:nvCxnSpPr>
          <p:spPr>
            <a:xfrm>
              <a:off x="1814513" y="3665537"/>
              <a:ext cx="2238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E2676875-E3EA-475D-8491-96EFED5FD40F}"/>
                </a:ext>
              </a:extLst>
            </p:cNvPr>
            <p:cNvSpPr txBox="1"/>
            <p:nvPr/>
          </p:nvSpPr>
          <p:spPr>
            <a:xfrm>
              <a:off x="1312861" y="3710315"/>
              <a:ext cx="1241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一段话描述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简单的介绍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00495C73-AE40-43E6-8765-9F3DF8C422DE}"/>
              </a:ext>
            </a:extLst>
          </p:cNvPr>
          <p:cNvGrpSpPr/>
          <p:nvPr/>
        </p:nvGrpSpPr>
        <p:grpSpPr>
          <a:xfrm>
            <a:off x="7446169" y="3571976"/>
            <a:ext cx="1241425" cy="937330"/>
            <a:chOff x="1312861" y="3296205"/>
            <a:chExt cx="1241425" cy="937330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AFD7663-5B43-413B-AC55-F472E738DCC4}"/>
                </a:ext>
              </a:extLst>
            </p:cNvPr>
            <p:cNvSpPr txBox="1"/>
            <p:nvPr/>
          </p:nvSpPr>
          <p:spPr>
            <a:xfrm>
              <a:off x="1610409" y="3296205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</a:rPr>
                <a:t>姓名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31EBC599-5B59-42EC-AB8E-8FCF28C91052}"/>
                </a:ext>
              </a:extLst>
            </p:cNvPr>
            <p:cNvCxnSpPr/>
            <p:nvPr/>
          </p:nvCxnSpPr>
          <p:spPr>
            <a:xfrm>
              <a:off x="1814513" y="3665537"/>
              <a:ext cx="223837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xmlns="" id="{B92F28D0-F3D7-4B71-904D-B76D61F9BB88}"/>
                </a:ext>
              </a:extLst>
            </p:cNvPr>
            <p:cNvSpPr txBox="1"/>
            <p:nvPr/>
          </p:nvSpPr>
          <p:spPr>
            <a:xfrm>
              <a:off x="1312861" y="3710315"/>
              <a:ext cx="12414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一段话描述</a:t>
              </a:r>
              <a:endParaRPr lang="en-US" altLang="zh-CN" sz="1400" dirty="0">
                <a:solidFill>
                  <a:schemeClr val="bg1"/>
                </a:solidFill>
                <a:latin typeface="+mn-ea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ea"/>
                </a:rPr>
                <a:t>简单的介绍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0AF2F6BC-473D-43F7-BACF-2BC4D2A89756}"/>
              </a:ext>
            </a:extLst>
          </p:cNvPr>
          <p:cNvSpPr txBox="1"/>
          <p:nvPr/>
        </p:nvSpPr>
        <p:spPr>
          <a:xfrm>
            <a:off x="9688315" y="2354870"/>
            <a:ext cx="18909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+mj-ea"/>
                <a:ea typeface="+mj-ea"/>
              </a:rPr>
              <a:t>OUR</a:t>
            </a:r>
          </a:p>
          <a:p>
            <a:r>
              <a:rPr lang="en-US" altLang="zh-CN" sz="4000" dirty="0">
                <a:latin typeface="+mj-ea"/>
                <a:ea typeface="+mj-ea"/>
              </a:rPr>
              <a:t>TEAM</a:t>
            </a:r>
            <a:endParaRPr lang="zh-CN" altLang="en-US" sz="4000" dirty="0">
              <a:latin typeface="+mj-ea"/>
              <a:ea typeface="+mj-ea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xmlns="" id="{10B5FD24-37C3-45E1-BEED-87478A1B45B0}"/>
              </a:ext>
            </a:extLst>
          </p:cNvPr>
          <p:cNvSpPr txBox="1"/>
          <p:nvPr/>
        </p:nvSpPr>
        <p:spPr>
          <a:xfrm>
            <a:off x="9688315" y="3678309"/>
            <a:ext cx="1890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团队多人</a:t>
            </a:r>
            <a:endParaRPr lang="en-US" altLang="zh-CN" sz="2400" dirty="0">
              <a:latin typeface="+mn-ea"/>
            </a:endParaRPr>
          </a:p>
          <a:p>
            <a:r>
              <a:rPr lang="zh-CN" altLang="en-US" sz="2400" dirty="0">
                <a:latin typeface="+mn-ea"/>
              </a:rPr>
              <a:t>介绍详情页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EC46013B-CB25-43C5-BB1C-0D392A7BD742}"/>
              </a:ext>
            </a:extLst>
          </p:cNvPr>
          <p:cNvCxnSpPr>
            <a:cxnSpLocks/>
          </p:cNvCxnSpPr>
          <p:nvPr/>
        </p:nvCxnSpPr>
        <p:spPr>
          <a:xfrm>
            <a:off x="9785350" y="5834743"/>
            <a:ext cx="1733550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-平行四边形 23">
            <a:extLst>
              <a:ext uri="{FF2B5EF4-FFF2-40B4-BE49-F238E27FC236}">
                <a16:creationId xmlns:a16="http://schemas.microsoft.com/office/drawing/2014/main" xmlns="" id="{CCF48DCB-A2CD-4A27-AE3A-727CA309AF73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rot="10800000" flipV="1">
            <a:off x="-1" y="0"/>
            <a:ext cx="9506857" cy="1356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4" name="PA-平行四边形 23">
            <a:extLst>
              <a:ext uri="{FF2B5EF4-FFF2-40B4-BE49-F238E27FC236}">
                <a16:creationId xmlns:a16="http://schemas.microsoft.com/office/drawing/2014/main" xmlns="" id="{80F53801-AE46-4AE0-B4E9-2406650A3A8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 flipV="1">
            <a:off x="-1" y="6722362"/>
            <a:ext cx="9506857" cy="1356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792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PA-组合 343">
            <a:extLst>
              <a:ext uri="{FF2B5EF4-FFF2-40B4-BE49-F238E27FC236}">
                <a16:creationId xmlns:a16="http://schemas.microsoft.com/office/drawing/2014/main" xmlns="" id="{67CB07FB-3E8F-4A75-905F-AD057B3CA33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A989A6AB-1B11-4E11-B001-753E147BCCFB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43A9F810-F9AA-439B-AF4D-A21E9080FA3B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6" name="PA-任意多边形 193">
                  <a:extLst>
                    <a:ext uri="{FF2B5EF4-FFF2-40B4-BE49-F238E27FC236}">
                      <a16:creationId xmlns:a16="http://schemas.microsoft.com/office/drawing/2014/main" xmlns="" id="{465FE7E9-7200-472E-A24E-37D81E1D29C1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7" name="PA-任意多边形 194">
                  <a:extLst>
                    <a:ext uri="{FF2B5EF4-FFF2-40B4-BE49-F238E27FC236}">
                      <a16:creationId xmlns:a16="http://schemas.microsoft.com/office/drawing/2014/main" xmlns="" id="{C6C75FC8-4C43-4E74-8DF9-CBE73E80F06A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8" name="PA-任意多边形 195">
                  <a:extLst>
                    <a:ext uri="{FF2B5EF4-FFF2-40B4-BE49-F238E27FC236}">
                      <a16:creationId xmlns:a16="http://schemas.microsoft.com/office/drawing/2014/main" xmlns="" id="{9E34F3D4-B168-4A26-9781-B91E0BDB1976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9" name="PA-任意多边形 196">
                  <a:extLst>
                    <a:ext uri="{FF2B5EF4-FFF2-40B4-BE49-F238E27FC236}">
                      <a16:creationId xmlns:a16="http://schemas.microsoft.com/office/drawing/2014/main" xmlns="" id="{13100ADC-78A5-41EF-B0D0-557F8022A765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9" name="PA-任意多边形 332">
                <a:extLst>
                  <a:ext uri="{FF2B5EF4-FFF2-40B4-BE49-F238E27FC236}">
                    <a16:creationId xmlns:a16="http://schemas.microsoft.com/office/drawing/2014/main" xmlns="" id="{AB2AEBF4-2A9F-4B2E-9183-FBC50A8E0F6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65">
                <a:extLst>
                  <a:ext uri="{FF2B5EF4-FFF2-40B4-BE49-F238E27FC236}">
                    <a16:creationId xmlns:a16="http://schemas.microsoft.com/office/drawing/2014/main" xmlns="" id="{CC417976-055B-457A-9FB0-D61172C357E7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334">
                <a:extLst>
                  <a:ext uri="{FF2B5EF4-FFF2-40B4-BE49-F238E27FC236}">
                    <a16:creationId xmlns:a16="http://schemas.microsoft.com/office/drawing/2014/main" xmlns="" id="{D2022E7D-0BE9-49C9-AFA0-D83FEC29799D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2" name="PA-任意多边形 335">
                <a:extLst>
                  <a:ext uri="{FF2B5EF4-FFF2-40B4-BE49-F238E27FC236}">
                    <a16:creationId xmlns:a16="http://schemas.microsoft.com/office/drawing/2014/main" xmlns="" id="{C0C0685E-3427-4642-8A4B-9618038AF4C9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3" name="PA-任意多边形 336">
                <a:extLst>
                  <a:ext uri="{FF2B5EF4-FFF2-40B4-BE49-F238E27FC236}">
                    <a16:creationId xmlns:a16="http://schemas.microsoft.com/office/drawing/2014/main" xmlns="" id="{463DF001-7A90-4A73-90DC-F60331B4E66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PA-任意多边形 337">
                <a:extLst>
                  <a:ext uri="{FF2B5EF4-FFF2-40B4-BE49-F238E27FC236}">
                    <a16:creationId xmlns:a16="http://schemas.microsoft.com/office/drawing/2014/main" xmlns="" id="{DBDC7D77-4410-49B4-8B0B-B6B45AE3EE80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PA-任意多边形 338">
                <a:extLst>
                  <a:ext uri="{FF2B5EF4-FFF2-40B4-BE49-F238E27FC236}">
                    <a16:creationId xmlns:a16="http://schemas.microsoft.com/office/drawing/2014/main" xmlns="" id="{BC09CB6E-4418-4EE7-985F-180FF914BF7D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" name="PA-文本框 14">
              <a:extLst>
                <a:ext uri="{FF2B5EF4-FFF2-40B4-BE49-F238E27FC236}">
                  <a16:creationId xmlns:a16="http://schemas.microsoft.com/office/drawing/2014/main" xmlns="" id="{36B109E9-8AB2-4EA3-B7FA-A4A15E14741D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7" name="PA-圆角矩形 311">
            <a:extLst>
              <a:ext uri="{FF2B5EF4-FFF2-40B4-BE49-F238E27FC236}">
                <a16:creationId xmlns:a16="http://schemas.microsoft.com/office/drawing/2014/main" xmlns="" id="{FF8A1C86-DA1E-44FA-93B9-15E32159FE06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74880" y="1414502"/>
            <a:ext cx="1747924" cy="35311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891A7"/>
                </a:gs>
                <a:gs pos="100000">
                  <a:srgbClr val="2A6D7D"/>
                </a:gs>
              </a:gsLst>
              <a:lin ang="5400000" scaled="1"/>
            </a:gradFill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单张图片图文排版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B9C6A412-80FE-41AE-85C3-D5D13C37A2F4}"/>
              </a:ext>
            </a:extLst>
          </p:cNvPr>
          <p:cNvSpPr txBox="1"/>
          <p:nvPr/>
        </p:nvSpPr>
        <p:spPr>
          <a:xfrm>
            <a:off x="562765" y="1977680"/>
            <a:ext cx="39029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请输入标题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59A07A8E-54FC-4EBE-A74D-5D1AEBBC63ED}"/>
              </a:ext>
            </a:extLst>
          </p:cNvPr>
          <p:cNvGrpSpPr/>
          <p:nvPr/>
        </p:nvGrpSpPr>
        <p:grpSpPr>
          <a:xfrm>
            <a:off x="660400" y="2895625"/>
            <a:ext cx="2113589" cy="1191144"/>
            <a:chOff x="660400" y="3614109"/>
            <a:chExt cx="2113589" cy="1191144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036F40F8-984E-4F43-839E-2297ECEDB9D2}"/>
                </a:ext>
              </a:extLst>
            </p:cNvPr>
            <p:cNvSpPr txBox="1"/>
            <p:nvPr/>
          </p:nvSpPr>
          <p:spPr>
            <a:xfrm>
              <a:off x="715962" y="3614109"/>
              <a:ext cx="20580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4675CA89-E323-4AEA-8CA0-E91198059CEB}"/>
                </a:ext>
              </a:extLst>
            </p:cNvPr>
            <p:cNvSpPr txBox="1"/>
            <p:nvPr/>
          </p:nvSpPr>
          <p:spPr>
            <a:xfrm>
              <a:off x="715962" y="4009626"/>
              <a:ext cx="2058027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AB5442E4-E22E-418D-BAA4-EE24927E777A}"/>
                </a:ext>
              </a:extLst>
            </p:cNvPr>
            <p:cNvSpPr txBox="1"/>
            <p:nvPr/>
          </p:nvSpPr>
          <p:spPr>
            <a:xfrm>
              <a:off x="715962" y="4405143"/>
              <a:ext cx="205802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FC4FA406-3946-4DAF-AA3C-B2480AD3FE1E}"/>
                </a:ext>
              </a:extLst>
            </p:cNvPr>
            <p:cNvSpPr/>
            <p:nvPr/>
          </p:nvSpPr>
          <p:spPr>
            <a:xfrm>
              <a:off x="660400" y="3774561"/>
              <a:ext cx="74613" cy="746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xmlns="" id="{85DF4E2F-0023-4D75-ABAD-DB344DE47D5C}"/>
                </a:ext>
              </a:extLst>
            </p:cNvPr>
            <p:cNvSpPr/>
            <p:nvPr/>
          </p:nvSpPr>
          <p:spPr>
            <a:xfrm>
              <a:off x="660400" y="4172374"/>
              <a:ext cx="74613" cy="746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ED3C0E09-AB8A-421D-85F4-098F3377F279}"/>
                </a:ext>
              </a:extLst>
            </p:cNvPr>
            <p:cNvSpPr/>
            <p:nvPr/>
          </p:nvSpPr>
          <p:spPr>
            <a:xfrm>
              <a:off x="660400" y="4567891"/>
              <a:ext cx="74613" cy="746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1" name="图片 40" descr="图片包含 人, 室内, 桌子, 笔记本&#10;&#10;描述已自动生成">
            <a:extLst>
              <a:ext uri="{FF2B5EF4-FFF2-40B4-BE49-F238E27FC236}">
                <a16:creationId xmlns:a16="http://schemas.microsoft.com/office/drawing/2014/main" xmlns="" id="{F51B2A0D-ECBA-45DB-883B-1DDE7CB0C23E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31" r="17366"/>
          <a:stretch/>
        </p:blipFill>
        <p:spPr>
          <a:xfrm>
            <a:off x="5576011" y="762001"/>
            <a:ext cx="5452888" cy="5156200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860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PA-组合 343">
            <a:extLst>
              <a:ext uri="{FF2B5EF4-FFF2-40B4-BE49-F238E27FC236}">
                <a16:creationId xmlns:a16="http://schemas.microsoft.com/office/drawing/2014/main" xmlns="" id="{1909326A-6EA3-4E34-BF5D-D6D5E8767CF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bg1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8732766-3BF1-4EFE-B45D-1F998D833247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172267A4-37D5-4588-A8F4-3A695F3FCDB7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4" name="PA-任意多边形 193">
                  <a:extLst>
                    <a:ext uri="{FF2B5EF4-FFF2-40B4-BE49-F238E27FC236}">
                      <a16:creationId xmlns:a16="http://schemas.microsoft.com/office/drawing/2014/main" xmlns="" id="{192CC6ED-234C-4357-984F-B24B1D0EAEFD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5" name="PA-任意多边形 194">
                  <a:extLst>
                    <a:ext uri="{FF2B5EF4-FFF2-40B4-BE49-F238E27FC236}">
                      <a16:creationId xmlns:a16="http://schemas.microsoft.com/office/drawing/2014/main" xmlns="" id="{FD0554EC-6625-4C2A-8CB7-172B1B7FEDB4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6" name="PA-任意多边形 195">
                  <a:extLst>
                    <a:ext uri="{FF2B5EF4-FFF2-40B4-BE49-F238E27FC236}">
                      <a16:creationId xmlns:a16="http://schemas.microsoft.com/office/drawing/2014/main" xmlns="" id="{1E8CDD9C-4070-4780-8B23-52A3E4D3D85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7" name="PA-任意多边形 196">
                  <a:extLst>
                    <a:ext uri="{FF2B5EF4-FFF2-40B4-BE49-F238E27FC236}">
                      <a16:creationId xmlns:a16="http://schemas.microsoft.com/office/drawing/2014/main" xmlns="" id="{4A6B4785-5B5E-43CF-A351-85A395D7D380}"/>
                    </a:ext>
                  </a:extLst>
                </p:cNvPr>
                <p:cNvSpPr/>
                <p:nvPr>
                  <p:custDataLst>
                    <p:tags r:id="rId15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7" name="PA-任意多边形 332">
                <a:extLst>
                  <a:ext uri="{FF2B5EF4-FFF2-40B4-BE49-F238E27FC236}">
                    <a16:creationId xmlns:a16="http://schemas.microsoft.com/office/drawing/2014/main" xmlns="" id="{D9D89248-2C11-4D43-961B-51A1317C6DA6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8" name="PA-任意多边形 65">
                <a:extLst>
                  <a:ext uri="{FF2B5EF4-FFF2-40B4-BE49-F238E27FC236}">
                    <a16:creationId xmlns:a16="http://schemas.microsoft.com/office/drawing/2014/main" xmlns="" id="{7AD3ED19-94C8-4AE9-B2B8-C96A5BA2A101}"/>
                  </a:ext>
                </a:extLst>
              </p:cNvPr>
              <p:cNvSpPr>
                <a:spLocks noEditPoint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9" name="PA-任意多边形 334">
                <a:extLst>
                  <a:ext uri="{FF2B5EF4-FFF2-40B4-BE49-F238E27FC236}">
                    <a16:creationId xmlns:a16="http://schemas.microsoft.com/office/drawing/2014/main" xmlns="" id="{7D700EF5-155F-4A24-B95B-31F7EDE744B2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335">
                <a:extLst>
                  <a:ext uri="{FF2B5EF4-FFF2-40B4-BE49-F238E27FC236}">
                    <a16:creationId xmlns:a16="http://schemas.microsoft.com/office/drawing/2014/main" xmlns="" id="{B21CB435-7AD3-4331-8D48-CB25C2BCCBB1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336">
                <a:extLst>
                  <a:ext uri="{FF2B5EF4-FFF2-40B4-BE49-F238E27FC236}">
                    <a16:creationId xmlns:a16="http://schemas.microsoft.com/office/drawing/2014/main" xmlns="" id="{67A3F62A-C04D-400F-819F-493CBE69F11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PA-任意多边形 337">
                <a:extLst>
                  <a:ext uri="{FF2B5EF4-FFF2-40B4-BE49-F238E27FC236}">
                    <a16:creationId xmlns:a16="http://schemas.microsoft.com/office/drawing/2014/main" xmlns="" id="{36776999-CEFB-44AB-AE5C-24CB84F9F734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PA-任意多边形 338">
                <a:extLst>
                  <a:ext uri="{FF2B5EF4-FFF2-40B4-BE49-F238E27FC236}">
                    <a16:creationId xmlns:a16="http://schemas.microsoft.com/office/drawing/2014/main" xmlns="" id="{B3E1D4AB-4056-40B5-908F-3D9EF2D826D2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PA-文本框 14">
              <a:extLst>
                <a:ext uri="{FF2B5EF4-FFF2-40B4-BE49-F238E27FC236}">
                  <a16:creationId xmlns:a16="http://schemas.microsoft.com/office/drawing/2014/main" xmlns="" id="{00F5D4CD-7E1E-4276-BBCC-4CF95AB68EFA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9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EBD59C89-FDD0-46EB-91AF-21469BF4A88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7">
            <a:lum bright="70000" contrast="-70000"/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 flipH="1">
            <a:off x="7251700" y="3742704"/>
            <a:ext cx="4940300" cy="3134917"/>
          </a:xfrm>
          <a:prstGeom prst="rect">
            <a:avLst/>
          </a:prstGeom>
        </p:spPr>
      </p:pic>
      <p:pic>
        <p:nvPicPr>
          <p:cNvPr id="21" name="图片 20" descr="图片包含 人, 室内, 桌子, 笔记本&#10;&#10;描述已自动生成">
            <a:extLst>
              <a:ext uri="{FF2B5EF4-FFF2-40B4-BE49-F238E27FC236}">
                <a16:creationId xmlns:a16="http://schemas.microsoft.com/office/drawing/2014/main" xmlns="" id="{5F974570-5BCD-4511-83B3-2B3478C797BF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619527"/>
            <a:ext cx="4279900" cy="2853267"/>
          </a:xfrm>
          <a:prstGeom prst="rect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</p:pic>
      <p:pic>
        <p:nvPicPr>
          <p:cNvPr id="22" name="图片 21" descr="图片包含 人, 室内, 桌子, 笔记本&#10;&#10;描述已自动生成">
            <a:extLst>
              <a:ext uri="{FF2B5EF4-FFF2-40B4-BE49-F238E27FC236}">
                <a16:creationId xmlns:a16="http://schemas.microsoft.com/office/drawing/2014/main" xmlns="" id="{AAFB2B74-821E-437B-9CF4-797AC3E487B7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550" y="619527"/>
            <a:ext cx="4279900" cy="2853267"/>
          </a:xfrm>
          <a:prstGeom prst="rect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3DB3359C-6D67-4EC8-BD7F-3000AD723D50}"/>
              </a:ext>
            </a:extLst>
          </p:cNvPr>
          <p:cNvGrpSpPr/>
          <p:nvPr/>
        </p:nvGrpSpPr>
        <p:grpSpPr>
          <a:xfrm>
            <a:off x="665162" y="4431531"/>
            <a:ext cx="4376738" cy="1191144"/>
            <a:chOff x="665162" y="4394225"/>
            <a:chExt cx="4376738" cy="1191144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801759D8-6A80-41B7-907E-4E84B1F855A6}"/>
                </a:ext>
              </a:extLst>
            </p:cNvPr>
            <p:cNvSpPr txBox="1"/>
            <p:nvPr/>
          </p:nvSpPr>
          <p:spPr>
            <a:xfrm>
              <a:off x="665162" y="4394225"/>
              <a:ext cx="4376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  <a:r>
                <a:rPr lang="en-US" altLang="zh-CN" sz="2000" dirty="0">
                  <a:latin typeface="+mn-ea"/>
                </a:rPr>
                <a:t>,</a:t>
              </a:r>
              <a:r>
                <a:rPr lang="zh-CN" altLang="en-US" sz="2000" dirty="0">
                  <a:latin typeface="+mn-ea"/>
                </a:rPr>
                <a:t>对图片进行阐述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7EAF4192-68CB-457A-B4B2-9ECF640EB7E1}"/>
                </a:ext>
              </a:extLst>
            </p:cNvPr>
            <p:cNvSpPr txBox="1"/>
            <p:nvPr/>
          </p:nvSpPr>
          <p:spPr>
            <a:xfrm>
              <a:off x="665162" y="4789742"/>
              <a:ext cx="4376738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  <a:r>
                <a:rPr lang="en-US" altLang="zh-CN" sz="2000" dirty="0">
                  <a:latin typeface="+mn-ea"/>
                </a:rPr>
                <a:t>,</a:t>
              </a:r>
              <a:r>
                <a:rPr lang="zh-CN" altLang="en-US" sz="2000" dirty="0">
                  <a:latin typeface="+mn-ea"/>
                </a:rPr>
                <a:t>对图片进行阐述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1CEF93D7-6DFC-43D8-AD7A-98C911F01364}"/>
                </a:ext>
              </a:extLst>
            </p:cNvPr>
            <p:cNvSpPr txBox="1"/>
            <p:nvPr/>
          </p:nvSpPr>
          <p:spPr>
            <a:xfrm>
              <a:off x="665162" y="5185259"/>
              <a:ext cx="43767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latin typeface="+mn-ea"/>
                </a:rPr>
                <a:t>简单的一段说明</a:t>
              </a:r>
              <a:r>
                <a:rPr lang="en-US" altLang="zh-CN" sz="2000" dirty="0">
                  <a:latin typeface="+mn-ea"/>
                </a:rPr>
                <a:t>,</a:t>
              </a:r>
              <a:r>
                <a:rPr lang="zh-CN" altLang="en-US" sz="2000" dirty="0">
                  <a:latin typeface="+mn-ea"/>
                </a:rPr>
                <a:t>对图片进行阐述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0BDA6E3A-02FB-4FD1-9866-C4B395B68C12}"/>
              </a:ext>
            </a:extLst>
          </p:cNvPr>
          <p:cNvSpPr/>
          <p:nvPr/>
        </p:nvSpPr>
        <p:spPr>
          <a:xfrm>
            <a:off x="609600" y="4554677"/>
            <a:ext cx="74613" cy="746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6FD4E802-3604-41E0-8DDE-E807377FFA8A}"/>
              </a:ext>
            </a:extLst>
          </p:cNvPr>
          <p:cNvSpPr/>
          <p:nvPr/>
        </p:nvSpPr>
        <p:spPr>
          <a:xfrm>
            <a:off x="609600" y="4952490"/>
            <a:ext cx="74613" cy="746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48358355-F578-4073-A372-BA9A0DFD4999}"/>
              </a:ext>
            </a:extLst>
          </p:cNvPr>
          <p:cNvSpPr/>
          <p:nvPr/>
        </p:nvSpPr>
        <p:spPr>
          <a:xfrm>
            <a:off x="609600" y="5348007"/>
            <a:ext cx="74613" cy="74613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6360092-4545-45FD-87F5-EE32DA70CED3}"/>
              </a:ext>
            </a:extLst>
          </p:cNvPr>
          <p:cNvSpPr txBox="1"/>
          <p:nvPr/>
        </p:nvSpPr>
        <p:spPr>
          <a:xfrm>
            <a:off x="7251700" y="4673160"/>
            <a:ext cx="2823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+mj-ea"/>
                <a:ea typeface="+mj-ea"/>
              </a:rPr>
              <a:t>请输入标题</a:t>
            </a:r>
          </a:p>
        </p:txBody>
      </p:sp>
      <p:sp>
        <p:nvSpPr>
          <p:cNvPr id="39" name="PA-圆角矩形 311">
            <a:extLst>
              <a:ext uri="{FF2B5EF4-FFF2-40B4-BE49-F238E27FC236}">
                <a16:creationId xmlns:a16="http://schemas.microsoft.com/office/drawing/2014/main" xmlns="" id="{3EF80107-4ECC-4AE1-A2F7-0D837DB2A01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330467" y="4185086"/>
            <a:ext cx="1747924" cy="353119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891A7"/>
                </a:gs>
                <a:gs pos="100000">
                  <a:srgbClr val="2A6D7D"/>
                </a:gs>
              </a:gsLst>
              <a:lin ang="5400000" scaled="1"/>
            </a:gradFill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</a:rPr>
              <a:t>两张图片图文排版</a:t>
            </a:r>
          </a:p>
        </p:txBody>
      </p:sp>
    </p:spTree>
    <p:extLst>
      <p:ext uri="{BB962C8B-B14F-4D97-AF65-F5344CB8AC3E}">
        <p14:creationId xmlns:p14="http://schemas.microsoft.com/office/powerpoint/2010/main" val="78772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PA-组合 343">
            <a:extLst>
              <a:ext uri="{FF2B5EF4-FFF2-40B4-BE49-F238E27FC236}">
                <a16:creationId xmlns:a16="http://schemas.microsoft.com/office/drawing/2014/main" xmlns="" id="{77BBB228-3E8F-40CD-95AE-F1BCC96FF18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652829" y="125415"/>
            <a:ext cx="665342" cy="636586"/>
            <a:chOff x="3873500" y="1302555"/>
            <a:chExt cx="4445000" cy="4252890"/>
          </a:xfrm>
          <a:solidFill>
            <a:schemeClr val="bg1"/>
          </a:solidFill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DA41AD86-7391-499F-A3AE-46EF8E056F25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E9DC3539-A07E-4D1C-B5BE-B2B96CBE56A1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7" name="PA-任意多边形 193">
                  <a:extLst>
                    <a:ext uri="{FF2B5EF4-FFF2-40B4-BE49-F238E27FC236}">
                      <a16:creationId xmlns:a16="http://schemas.microsoft.com/office/drawing/2014/main" xmlns="" id="{72651A37-3892-4536-A033-93451A6A88DB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8" name="PA-任意多边形 194">
                  <a:extLst>
                    <a:ext uri="{FF2B5EF4-FFF2-40B4-BE49-F238E27FC236}">
                      <a16:creationId xmlns:a16="http://schemas.microsoft.com/office/drawing/2014/main" xmlns="" id="{C4AEC797-A1A7-48F4-8FDC-3187CE11668D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9" name="PA-任意多边形 195">
                  <a:extLst>
                    <a:ext uri="{FF2B5EF4-FFF2-40B4-BE49-F238E27FC236}">
                      <a16:creationId xmlns:a16="http://schemas.microsoft.com/office/drawing/2014/main" xmlns="" id="{85C502CE-44C8-446B-8FD9-DD36E01090B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20" name="PA-任意多边形 196">
                  <a:extLst>
                    <a:ext uri="{FF2B5EF4-FFF2-40B4-BE49-F238E27FC236}">
                      <a16:creationId xmlns:a16="http://schemas.microsoft.com/office/drawing/2014/main" xmlns="" id="{3EEC59BD-CD82-4CB7-81EF-31886C1D98D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10" name="PA-任意多边形 332">
                <a:extLst>
                  <a:ext uri="{FF2B5EF4-FFF2-40B4-BE49-F238E27FC236}">
                    <a16:creationId xmlns:a16="http://schemas.microsoft.com/office/drawing/2014/main" xmlns="" id="{4EA532B0-057E-4444-9DF2-C68EA99FD8F1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65">
                <a:extLst>
                  <a:ext uri="{FF2B5EF4-FFF2-40B4-BE49-F238E27FC236}">
                    <a16:creationId xmlns:a16="http://schemas.microsoft.com/office/drawing/2014/main" xmlns="" id="{6F2716A7-D9F3-4552-A637-596997F01A13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2" name="PA-任意多边形 334">
                <a:extLst>
                  <a:ext uri="{FF2B5EF4-FFF2-40B4-BE49-F238E27FC236}">
                    <a16:creationId xmlns:a16="http://schemas.microsoft.com/office/drawing/2014/main" xmlns="" id="{EA0D1965-D5D4-4C48-9AD4-BE3509AC0FB4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3" name="PA-任意多边形 335">
                <a:extLst>
                  <a:ext uri="{FF2B5EF4-FFF2-40B4-BE49-F238E27FC236}">
                    <a16:creationId xmlns:a16="http://schemas.microsoft.com/office/drawing/2014/main" xmlns="" id="{F9495095-C721-4BD3-B666-17652076D1B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4" name="PA-任意多边形 336">
                <a:extLst>
                  <a:ext uri="{FF2B5EF4-FFF2-40B4-BE49-F238E27FC236}">
                    <a16:creationId xmlns:a16="http://schemas.microsoft.com/office/drawing/2014/main" xmlns="" id="{41D74CFE-7B99-483A-BE60-61CB7BAA8A46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PA-任意多边形 337">
                <a:extLst>
                  <a:ext uri="{FF2B5EF4-FFF2-40B4-BE49-F238E27FC236}">
                    <a16:creationId xmlns:a16="http://schemas.microsoft.com/office/drawing/2014/main" xmlns="" id="{F9F4F659-0B92-4C6A-9860-00CCD70CEED3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PA-任意多边形 338">
                <a:extLst>
                  <a:ext uri="{FF2B5EF4-FFF2-40B4-BE49-F238E27FC236}">
                    <a16:creationId xmlns:a16="http://schemas.microsoft.com/office/drawing/2014/main" xmlns="" id="{8D04A088-F021-464D-A556-9C200CE501BB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PA-文本框 14">
              <a:extLst>
                <a:ext uri="{FF2B5EF4-FFF2-40B4-BE49-F238E27FC236}">
                  <a16:creationId xmlns:a16="http://schemas.microsoft.com/office/drawing/2014/main" xmlns="" id="{49D4AD09-C1B3-444E-81FD-0709E8CC8DC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1D81F35-145C-439E-B4F1-04D7FB4ADF9D}"/>
              </a:ext>
            </a:extLst>
          </p:cNvPr>
          <p:cNvSpPr txBox="1"/>
          <p:nvPr/>
        </p:nvSpPr>
        <p:spPr>
          <a:xfrm>
            <a:off x="4684370" y="673342"/>
            <a:ext cx="2823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3D84DEC9-35C8-4735-9093-BC7F8BE604B8}"/>
              </a:ext>
            </a:extLst>
          </p:cNvPr>
          <p:cNvSpPr txBox="1"/>
          <p:nvPr/>
        </p:nvSpPr>
        <p:spPr>
          <a:xfrm>
            <a:off x="1452251" y="1385542"/>
            <a:ext cx="9287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简单的一段说明，将三张图的重点讲述明白，让人能明白图文中表达的含义</a:t>
            </a:r>
          </a:p>
        </p:txBody>
      </p:sp>
      <p:pic>
        <p:nvPicPr>
          <p:cNvPr id="30" name="图片 29" descr="图片包含 建筑, 站, 男人, 游戏机&#10;&#10;描述已自动生成">
            <a:extLst>
              <a:ext uri="{FF2B5EF4-FFF2-40B4-BE49-F238E27FC236}">
                <a16:creationId xmlns:a16="http://schemas.microsoft.com/office/drawing/2014/main" xmlns="" id="{A72AC9C7-DD4C-4149-BFBC-DA9CCED1CFCE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50579" y="2351871"/>
            <a:ext cx="2592585" cy="3888878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31" name="图片 30" descr="图片包含 建筑, 站, 男人, 游戏机&#10;&#10;描述已自动生成">
            <a:extLst>
              <a:ext uri="{FF2B5EF4-FFF2-40B4-BE49-F238E27FC236}">
                <a16:creationId xmlns:a16="http://schemas.microsoft.com/office/drawing/2014/main" xmlns="" id="{09B3D503-626C-4B54-B7B8-2DBCF6113309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9708" y="2351871"/>
            <a:ext cx="2592585" cy="3888878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</p:pic>
      <p:pic>
        <p:nvPicPr>
          <p:cNvPr id="32" name="图片 31" descr="图片包含 建筑, 站, 男人, 游戏机&#10;&#10;描述已自动生成">
            <a:extLst>
              <a:ext uri="{FF2B5EF4-FFF2-40B4-BE49-F238E27FC236}">
                <a16:creationId xmlns:a16="http://schemas.microsoft.com/office/drawing/2014/main" xmlns="" id="{01A19448-520C-4830-8EAA-25D6EF3405B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48837" y="2351871"/>
            <a:ext cx="2592585" cy="3888878"/>
          </a:xfrm>
          <a:prstGeom prst="rect">
            <a:avLst/>
          </a:prstGeom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006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0DD7F7B-ACEA-44CB-BE75-8C80B97E9EF2}"/>
              </a:ext>
            </a:extLst>
          </p:cNvPr>
          <p:cNvGrpSpPr/>
          <p:nvPr/>
        </p:nvGrpSpPr>
        <p:grpSpPr>
          <a:xfrm>
            <a:off x="4043362" y="1846357"/>
            <a:ext cx="4105275" cy="3165286"/>
            <a:chOff x="4043363" y="2032000"/>
            <a:chExt cx="4105275" cy="31652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9DD9429-98E2-4217-A33F-E09A6A7DE7FC}"/>
                </a:ext>
              </a:extLst>
            </p:cNvPr>
            <p:cNvSpPr txBox="1"/>
            <p:nvPr/>
          </p:nvSpPr>
          <p:spPr>
            <a:xfrm>
              <a:off x="4686300" y="2032000"/>
              <a:ext cx="2819400" cy="1932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简单图标排版样式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91F057D-E661-4C99-BF9A-031508D39DA7}"/>
                </a:ext>
              </a:extLst>
            </p:cNvPr>
            <p:cNvCxnSpPr/>
            <p:nvPr/>
          </p:nvCxnSpPr>
          <p:spPr>
            <a:xfrm>
              <a:off x="404336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B5363663-9D44-4622-8138-A251E9FA26D6}"/>
                </a:ext>
              </a:extLst>
            </p:cNvPr>
            <p:cNvCxnSpPr/>
            <p:nvPr/>
          </p:nvCxnSpPr>
          <p:spPr>
            <a:xfrm>
              <a:off x="665321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xmlns="" id="{2CEEBBAD-745C-4FA8-B2FD-71F784EA9113}"/>
                </a:ext>
              </a:extLst>
            </p:cNvPr>
            <p:cNvSpPr txBox="1"/>
            <p:nvPr/>
          </p:nvSpPr>
          <p:spPr>
            <a:xfrm>
              <a:off x="4686300" y="3999240"/>
              <a:ext cx="2819400" cy="9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rgbClr val="245D6A"/>
                  </a:solidFill>
                  <a:latin typeface="+mn-ea"/>
                </a:rPr>
                <a:t>03</a:t>
              </a:r>
              <a:endParaRPr lang="zh-CN" altLang="en-US" sz="4800" dirty="0">
                <a:solidFill>
                  <a:srgbClr val="245D6A"/>
                </a:solidFill>
                <a:latin typeface="+mn-ea"/>
              </a:endParaRP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DBEC1808-0F49-4FB8-A4DE-2B2330427415}"/>
                </a:ext>
              </a:extLst>
            </p:cNvPr>
            <p:cNvSpPr txBox="1"/>
            <p:nvPr/>
          </p:nvSpPr>
          <p:spPr>
            <a:xfrm>
              <a:off x="4043363" y="4921120"/>
              <a:ext cx="4105275" cy="27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>
                  <a:solidFill>
                    <a:srgbClr val="245D6A"/>
                  </a:solidFill>
                  <a:latin typeface="+mn-ea"/>
                </a:rPr>
                <a:t>Chart combination</a:t>
              </a:r>
              <a:endParaRPr lang="en-US" altLang="zh-CN" sz="1000" dirty="0">
                <a:solidFill>
                  <a:srgbClr val="245D6A"/>
                </a:solidFill>
                <a:latin typeface="+mn-ea"/>
              </a:endParaRPr>
            </a:p>
          </p:txBody>
        </p:sp>
      </p:grpSp>
      <p:grpSp>
        <p:nvGrpSpPr>
          <p:cNvPr id="23" name="PA-组合 343">
            <a:extLst>
              <a:ext uri="{FF2B5EF4-FFF2-40B4-BE49-F238E27FC236}">
                <a16:creationId xmlns:a16="http://schemas.microsoft.com/office/drawing/2014/main" xmlns="" id="{A2BE973C-2FBD-46E5-9159-3BC8618E309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5751770-5C14-4D63-89FB-E3E196D366CC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D188F1EE-BCE5-4725-9C6B-1CD3B016C0FF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" name="PA-任意多边形 193">
                  <a:extLst>
                    <a:ext uri="{FF2B5EF4-FFF2-40B4-BE49-F238E27FC236}">
                      <a16:creationId xmlns:a16="http://schemas.microsoft.com/office/drawing/2014/main" xmlns="" id="{494EFDFD-A842-4187-B77B-89F12AF9C71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5" name="PA-任意多边形 194">
                  <a:extLst>
                    <a:ext uri="{FF2B5EF4-FFF2-40B4-BE49-F238E27FC236}">
                      <a16:creationId xmlns:a16="http://schemas.microsoft.com/office/drawing/2014/main" xmlns="" id="{01849F52-E16F-4EA9-AF08-6398E4A56254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5">
                  <a:extLst>
                    <a:ext uri="{FF2B5EF4-FFF2-40B4-BE49-F238E27FC236}">
                      <a16:creationId xmlns:a16="http://schemas.microsoft.com/office/drawing/2014/main" xmlns="" id="{CE3C1D1C-FED3-4902-93DE-A40B1ECEDAE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6">
                  <a:extLst>
                    <a:ext uri="{FF2B5EF4-FFF2-40B4-BE49-F238E27FC236}">
                      <a16:creationId xmlns:a16="http://schemas.microsoft.com/office/drawing/2014/main" xmlns="" id="{2E287149-9E93-4AA9-BCAF-5446C4E8C00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7" name="PA-任意多边形 332">
                <a:extLst>
                  <a:ext uri="{FF2B5EF4-FFF2-40B4-BE49-F238E27FC236}">
                    <a16:creationId xmlns:a16="http://schemas.microsoft.com/office/drawing/2014/main" xmlns="" id="{B29D8E94-E5A0-4C82-BB0C-5654F5293BD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8" name="PA-任意多边形 65">
                <a:extLst>
                  <a:ext uri="{FF2B5EF4-FFF2-40B4-BE49-F238E27FC236}">
                    <a16:creationId xmlns:a16="http://schemas.microsoft.com/office/drawing/2014/main" xmlns="" id="{296F982D-249F-4843-B730-A66F9ACC3EFE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334">
                <a:extLst>
                  <a:ext uri="{FF2B5EF4-FFF2-40B4-BE49-F238E27FC236}">
                    <a16:creationId xmlns:a16="http://schemas.microsoft.com/office/drawing/2014/main" xmlns="" id="{120A9A49-6035-499D-8DB7-53C9388205B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5">
                <a:extLst>
                  <a:ext uri="{FF2B5EF4-FFF2-40B4-BE49-F238E27FC236}">
                    <a16:creationId xmlns:a16="http://schemas.microsoft.com/office/drawing/2014/main" xmlns="" id="{C7DDF943-1203-437B-8BB9-871DEBA79C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6">
                <a:extLst>
                  <a:ext uri="{FF2B5EF4-FFF2-40B4-BE49-F238E27FC236}">
                    <a16:creationId xmlns:a16="http://schemas.microsoft.com/office/drawing/2014/main" xmlns="" id="{B8BAA019-6F2F-4C5B-A004-2E93002E50D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PA-任意多边形 337">
                <a:extLst>
                  <a:ext uri="{FF2B5EF4-FFF2-40B4-BE49-F238E27FC236}">
                    <a16:creationId xmlns:a16="http://schemas.microsoft.com/office/drawing/2014/main" xmlns="" id="{35190B7C-C76B-4D9D-88B3-533FC0763AA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8">
                <a:extLst>
                  <a:ext uri="{FF2B5EF4-FFF2-40B4-BE49-F238E27FC236}">
                    <a16:creationId xmlns:a16="http://schemas.microsoft.com/office/drawing/2014/main" xmlns="" id="{00705863-0EED-496D-A36C-4D94492B995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PA-文本框 14">
              <a:extLst>
                <a:ext uri="{FF2B5EF4-FFF2-40B4-BE49-F238E27FC236}">
                  <a16:creationId xmlns:a16="http://schemas.microsoft.com/office/drawing/2014/main" xmlns="" id="{A6262C15-5807-4635-81A7-5C3A4849E44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464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CA47DDBD-7CE8-4BC8-AD56-1A87EF202893}"/>
              </a:ext>
            </a:extLst>
          </p:cNvPr>
          <p:cNvSpPr/>
          <p:nvPr/>
        </p:nvSpPr>
        <p:spPr>
          <a:xfrm>
            <a:off x="8178800" y="0"/>
            <a:ext cx="4013200" cy="6858000"/>
          </a:xfrm>
          <a:prstGeom prst="rect">
            <a:avLst/>
          </a:prstGeom>
          <a:ln>
            <a:noFill/>
          </a:ln>
          <a:effectLst>
            <a:outerShdw blurRad="317500" dist="190500" dir="10800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PA-组合 343">
            <a:extLst>
              <a:ext uri="{FF2B5EF4-FFF2-40B4-BE49-F238E27FC236}">
                <a16:creationId xmlns:a16="http://schemas.microsoft.com/office/drawing/2014/main" xmlns="" id="{B684D9E6-A13B-4008-829D-737BA232F8F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bg1"/>
          </a:solidFill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EFB84765-E191-48EE-B2FB-52033FB9471C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291B41CA-253E-429B-BDFC-B77172461615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4" name="PA-任意多边形 193">
                  <a:extLst>
                    <a:ext uri="{FF2B5EF4-FFF2-40B4-BE49-F238E27FC236}">
                      <a16:creationId xmlns:a16="http://schemas.microsoft.com/office/drawing/2014/main" xmlns="" id="{CB7ED423-5F7F-46CA-B33D-F304F58BE90C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5" name="PA-任意多边形 194">
                  <a:extLst>
                    <a:ext uri="{FF2B5EF4-FFF2-40B4-BE49-F238E27FC236}">
                      <a16:creationId xmlns:a16="http://schemas.microsoft.com/office/drawing/2014/main" xmlns="" id="{4D8646D2-4D76-4A14-8EF0-B20BDA154939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6" name="PA-任意多边形 195">
                  <a:extLst>
                    <a:ext uri="{FF2B5EF4-FFF2-40B4-BE49-F238E27FC236}">
                      <a16:creationId xmlns:a16="http://schemas.microsoft.com/office/drawing/2014/main" xmlns="" id="{A09C28CC-36C2-4D18-91C1-4B9353478EFD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7" name="PA-任意多边形 196">
                  <a:extLst>
                    <a:ext uri="{FF2B5EF4-FFF2-40B4-BE49-F238E27FC236}">
                      <a16:creationId xmlns:a16="http://schemas.microsoft.com/office/drawing/2014/main" xmlns="" id="{05ADFC12-2538-4082-AE44-04B97C0382F9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7" name="PA-任意多边形 332">
                <a:extLst>
                  <a:ext uri="{FF2B5EF4-FFF2-40B4-BE49-F238E27FC236}">
                    <a16:creationId xmlns:a16="http://schemas.microsoft.com/office/drawing/2014/main" xmlns="" id="{FF8B1BA2-79E1-4176-B4AD-1383C2D1F901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8" name="PA-任意多边形 65">
                <a:extLst>
                  <a:ext uri="{FF2B5EF4-FFF2-40B4-BE49-F238E27FC236}">
                    <a16:creationId xmlns:a16="http://schemas.microsoft.com/office/drawing/2014/main" xmlns="" id="{20CE4D11-6BF5-42D1-8BC2-BA600C8CAE79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9" name="PA-任意多边形 334">
                <a:extLst>
                  <a:ext uri="{FF2B5EF4-FFF2-40B4-BE49-F238E27FC236}">
                    <a16:creationId xmlns:a16="http://schemas.microsoft.com/office/drawing/2014/main" xmlns="" id="{6A352B3B-E301-46A1-9947-62BE81A9B69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335">
                <a:extLst>
                  <a:ext uri="{FF2B5EF4-FFF2-40B4-BE49-F238E27FC236}">
                    <a16:creationId xmlns:a16="http://schemas.microsoft.com/office/drawing/2014/main" xmlns="" id="{707A9F93-2F50-452E-8A9E-D764FAC8C32C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1" name="PA-任意多边形 336">
                <a:extLst>
                  <a:ext uri="{FF2B5EF4-FFF2-40B4-BE49-F238E27FC236}">
                    <a16:creationId xmlns:a16="http://schemas.microsoft.com/office/drawing/2014/main" xmlns="" id="{B13A881C-98D6-491F-A5E0-B33BFDBBEBD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PA-任意多边形 337">
                <a:extLst>
                  <a:ext uri="{FF2B5EF4-FFF2-40B4-BE49-F238E27FC236}">
                    <a16:creationId xmlns:a16="http://schemas.microsoft.com/office/drawing/2014/main" xmlns="" id="{C1AC74DF-76BB-4821-9AA0-BEC10524BFBE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PA-任意多边形 338">
                <a:extLst>
                  <a:ext uri="{FF2B5EF4-FFF2-40B4-BE49-F238E27FC236}">
                    <a16:creationId xmlns:a16="http://schemas.microsoft.com/office/drawing/2014/main" xmlns="" id="{7388D10A-B7A4-49CC-AB1A-7073112F633D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" name="PA-文本框 14">
              <a:extLst>
                <a:ext uri="{FF2B5EF4-FFF2-40B4-BE49-F238E27FC236}">
                  <a16:creationId xmlns:a16="http://schemas.microsoft.com/office/drawing/2014/main" xmlns="" id="{6113F7FB-8609-432F-8DCA-A811277A61EE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" name="PA-矩形 7">
            <a:extLst>
              <a:ext uri="{FF2B5EF4-FFF2-40B4-BE49-F238E27FC236}">
                <a16:creationId xmlns:a16="http://schemas.microsoft.com/office/drawing/2014/main" xmlns="" id="{22663DC2-8B14-4534-B0B0-E57DEB1BF000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7797799" y="977900"/>
            <a:ext cx="3734355" cy="1524000"/>
          </a:xfrm>
          <a:prstGeom prst="rect">
            <a:avLst/>
          </a:prstGeom>
          <a:gradFill>
            <a:gsLst>
              <a:gs pos="0">
                <a:srgbClr val="C0B9B0"/>
              </a:gs>
              <a:gs pos="60000">
                <a:srgbClr val="C0B9B0"/>
              </a:gs>
              <a:gs pos="100000">
                <a:srgbClr val="C0B9B0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E6628498-39F1-437D-B249-5BFB18A62413}"/>
              </a:ext>
            </a:extLst>
          </p:cNvPr>
          <p:cNvSpPr txBox="1"/>
          <p:nvPr/>
        </p:nvSpPr>
        <p:spPr>
          <a:xfrm>
            <a:off x="8253345" y="1369147"/>
            <a:ext cx="2823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7F2C5100-0D6B-4D10-B1B5-389C253C240B}"/>
              </a:ext>
            </a:extLst>
          </p:cNvPr>
          <p:cNvSpPr txBox="1"/>
          <p:nvPr/>
        </p:nvSpPr>
        <p:spPr>
          <a:xfrm>
            <a:off x="8406304" y="3369540"/>
            <a:ext cx="3360797" cy="746376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1">
                    <a:lumMod val="95000"/>
                  </a:schemeClr>
                </a:solidFill>
              </a:rPr>
              <a:t>关于这个图表的一些简短说明</a:t>
            </a: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1">
                    <a:lumMod val="95000"/>
                  </a:schemeClr>
                </a:solidFill>
              </a:rPr>
              <a:t>关于这个图表的一些简短说明</a:t>
            </a: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9FD8520-F76E-4917-851F-794F40FE3CAA}"/>
              </a:ext>
            </a:extLst>
          </p:cNvPr>
          <p:cNvSpPr txBox="1"/>
          <p:nvPr/>
        </p:nvSpPr>
        <p:spPr>
          <a:xfrm>
            <a:off x="8406304" y="2784073"/>
            <a:ext cx="3293485" cy="56133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bg1"/>
                </a:solidFill>
              </a:rPr>
              <a:t>插入小标题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23362DF-DCBA-4D97-8DA4-EA59CE79567D}"/>
              </a:ext>
            </a:extLst>
          </p:cNvPr>
          <p:cNvSpPr txBox="1"/>
          <p:nvPr/>
        </p:nvSpPr>
        <p:spPr>
          <a:xfrm>
            <a:off x="8406304" y="5227349"/>
            <a:ext cx="3360797" cy="746376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1">
                    <a:lumMod val="95000"/>
                  </a:schemeClr>
                </a:solidFill>
              </a:rPr>
              <a:t>关于这个图表的一些简短说明</a:t>
            </a: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spc="100" dirty="0">
                <a:solidFill>
                  <a:schemeClr val="bg1">
                    <a:lumMod val="95000"/>
                  </a:schemeClr>
                </a:solidFill>
              </a:rPr>
              <a:t>关于这个图表的一些简短说明</a:t>
            </a: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1600" spc="1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A2E94DDA-75F5-4B53-82A0-A4CF27D9B71F}"/>
              </a:ext>
            </a:extLst>
          </p:cNvPr>
          <p:cNvSpPr txBox="1"/>
          <p:nvPr/>
        </p:nvSpPr>
        <p:spPr>
          <a:xfrm>
            <a:off x="8406304" y="4641882"/>
            <a:ext cx="3293485" cy="561334"/>
          </a:xfrm>
          <a:prstGeom prst="rect">
            <a:avLst/>
          </a:prstGeom>
          <a:noFill/>
        </p:spPr>
        <p:txBody>
          <a:bodyPr wrap="square" lIns="0" tIns="0" rIns="0" bIns="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100" dirty="0">
                <a:solidFill>
                  <a:schemeClr val="bg1"/>
                </a:solidFill>
              </a:rPr>
              <a:t>插入小标题</a:t>
            </a: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86619F5A-90C1-4887-AF26-5DE2F0707B8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8741190"/>
              </p:ext>
            </p:extLst>
          </p:nvPr>
        </p:nvGraphicFramePr>
        <p:xfrm>
          <a:off x="590229" y="1371306"/>
          <a:ext cx="7282912" cy="48643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</p:spTree>
    <p:extLst>
      <p:ext uri="{BB962C8B-B14F-4D97-AF65-F5344CB8AC3E}">
        <p14:creationId xmlns:p14="http://schemas.microsoft.com/office/powerpoint/2010/main" val="358323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0DD7F7B-ACEA-44CB-BE75-8C80B97E9EF2}"/>
              </a:ext>
            </a:extLst>
          </p:cNvPr>
          <p:cNvGrpSpPr/>
          <p:nvPr/>
        </p:nvGrpSpPr>
        <p:grpSpPr>
          <a:xfrm>
            <a:off x="4043362" y="1846357"/>
            <a:ext cx="4105275" cy="3165286"/>
            <a:chOff x="4043363" y="2032000"/>
            <a:chExt cx="4105275" cy="31652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9DD9429-98E2-4217-A33F-E09A6A7DE7FC}"/>
                </a:ext>
              </a:extLst>
            </p:cNvPr>
            <p:cNvSpPr txBox="1"/>
            <p:nvPr/>
          </p:nvSpPr>
          <p:spPr>
            <a:xfrm>
              <a:off x="4686300" y="2032000"/>
              <a:ext cx="2819400" cy="1932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逻辑图示排版样式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91F057D-E661-4C99-BF9A-031508D39DA7}"/>
                </a:ext>
              </a:extLst>
            </p:cNvPr>
            <p:cNvCxnSpPr/>
            <p:nvPr/>
          </p:nvCxnSpPr>
          <p:spPr>
            <a:xfrm>
              <a:off x="404336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B5363663-9D44-4622-8138-A251E9FA26D6}"/>
                </a:ext>
              </a:extLst>
            </p:cNvPr>
            <p:cNvCxnSpPr/>
            <p:nvPr/>
          </p:nvCxnSpPr>
          <p:spPr>
            <a:xfrm>
              <a:off x="665321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xmlns="" id="{2CEEBBAD-745C-4FA8-B2FD-71F784EA9113}"/>
                </a:ext>
              </a:extLst>
            </p:cNvPr>
            <p:cNvSpPr txBox="1"/>
            <p:nvPr/>
          </p:nvSpPr>
          <p:spPr>
            <a:xfrm>
              <a:off x="4686300" y="3999240"/>
              <a:ext cx="2819400" cy="9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rgbClr val="245D6A"/>
                  </a:solidFill>
                  <a:latin typeface="+mn-ea"/>
                </a:rPr>
                <a:t>04</a:t>
              </a:r>
              <a:endParaRPr lang="zh-CN" altLang="en-US" sz="4800" dirty="0">
                <a:solidFill>
                  <a:srgbClr val="245D6A"/>
                </a:solidFill>
                <a:latin typeface="+mn-ea"/>
              </a:endParaRP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DBEC1808-0F49-4FB8-A4DE-2B2330427415}"/>
                </a:ext>
              </a:extLst>
            </p:cNvPr>
            <p:cNvSpPr txBox="1"/>
            <p:nvPr/>
          </p:nvSpPr>
          <p:spPr>
            <a:xfrm>
              <a:off x="4043363" y="4921120"/>
              <a:ext cx="4105275" cy="27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rgbClr val="245D6A"/>
                  </a:solidFill>
                  <a:latin typeface="+mn-ea"/>
                </a:rPr>
                <a:t>Logic diagram</a:t>
              </a:r>
            </a:p>
          </p:txBody>
        </p:sp>
      </p:grpSp>
      <p:grpSp>
        <p:nvGrpSpPr>
          <p:cNvPr id="23" name="PA-组合 343">
            <a:extLst>
              <a:ext uri="{FF2B5EF4-FFF2-40B4-BE49-F238E27FC236}">
                <a16:creationId xmlns:a16="http://schemas.microsoft.com/office/drawing/2014/main" xmlns="" id="{A2BE973C-2FBD-46E5-9159-3BC8618E309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5751770-5C14-4D63-89FB-E3E196D366CC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D188F1EE-BCE5-4725-9C6B-1CD3B016C0FF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" name="PA-任意多边形 193">
                  <a:extLst>
                    <a:ext uri="{FF2B5EF4-FFF2-40B4-BE49-F238E27FC236}">
                      <a16:creationId xmlns:a16="http://schemas.microsoft.com/office/drawing/2014/main" xmlns="" id="{494EFDFD-A842-4187-B77B-89F12AF9C71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5" name="PA-任意多边形 194">
                  <a:extLst>
                    <a:ext uri="{FF2B5EF4-FFF2-40B4-BE49-F238E27FC236}">
                      <a16:creationId xmlns:a16="http://schemas.microsoft.com/office/drawing/2014/main" xmlns="" id="{01849F52-E16F-4EA9-AF08-6398E4A56254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5">
                  <a:extLst>
                    <a:ext uri="{FF2B5EF4-FFF2-40B4-BE49-F238E27FC236}">
                      <a16:creationId xmlns:a16="http://schemas.microsoft.com/office/drawing/2014/main" xmlns="" id="{CE3C1D1C-FED3-4902-93DE-A40B1ECEDAE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6">
                  <a:extLst>
                    <a:ext uri="{FF2B5EF4-FFF2-40B4-BE49-F238E27FC236}">
                      <a16:creationId xmlns:a16="http://schemas.microsoft.com/office/drawing/2014/main" xmlns="" id="{2E287149-9E93-4AA9-BCAF-5446C4E8C00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7" name="PA-任意多边形 332">
                <a:extLst>
                  <a:ext uri="{FF2B5EF4-FFF2-40B4-BE49-F238E27FC236}">
                    <a16:creationId xmlns:a16="http://schemas.microsoft.com/office/drawing/2014/main" xmlns="" id="{B29D8E94-E5A0-4C82-BB0C-5654F5293BD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8" name="PA-任意多边形 65">
                <a:extLst>
                  <a:ext uri="{FF2B5EF4-FFF2-40B4-BE49-F238E27FC236}">
                    <a16:creationId xmlns:a16="http://schemas.microsoft.com/office/drawing/2014/main" xmlns="" id="{296F982D-249F-4843-B730-A66F9ACC3EFE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334">
                <a:extLst>
                  <a:ext uri="{FF2B5EF4-FFF2-40B4-BE49-F238E27FC236}">
                    <a16:creationId xmlns:a16="http://schemas.microsoft.com/office/drawing/2014/main" xmlns="" id="{120A9A49-6035-499D-8DB7-53C9388205B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5">
                <a:extLst>
                  <a:ext uri="{FF2B5EF4-FFF2-40B4-BE49-F238E27FC236}">
                    <a16:creationId xmlns:a16="http://schemas.microsoft.com/office/drawing/2014/main" xmlns="" id="{C7DDF943-1203-437B-8BB9-871DEBA79C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6">
                <a:extLst>
                  <a:ext uri="{FF2B5EF4-FFF2-40B4-BE49-F238E27FC236}">
                    <a16:creationId xmlns:a16="http://schemas.microsoft.com/office/drawing/2014/main" xmlns="" id="{B8BAA019-6F2F-4C5B-A004-2E93002E50D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PA-任意多边形 337">
                <a:extLst>
                  <a:ext uri="{FF2B5EF4-FFF2-40B4-BE49-F238E27FC236}">
                    <a16:creationId xmlns:a16="http://schemas.microsoft.com/office/drawing/2014/main" xmlns="" id="{35190B7C-C76B-4D9D-88B3-533FC0763AA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8">
                <a:extLst>
                  <a:ext uri="{FF2B5EF4-FFF2-40B4-BE49-F238E27FC236}">
                    <a16:creationId xmlns:a16="http://schemas.microsoft.com/office/drawing/2014/main" xmlns="" id="{00705863-0EED-496D-A36C-4D94492B995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PA-文本框 14">
              <a:extLst>
                <a:ext uri="{FF2B5EF4-FFF2-40B4-BE49-F238E27FC236}">
                  <a16:creationId xmlns:a16="http://schemas.microsoft.com/office/drawing/2014/main" xmlns="" id="{A6262C15-5807-4635-81A7-5C3A4849E44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65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游戏机, 沙子, 躺&#10;&#10;描述已自动生成">
            <a:extLst>
              <a:ext uri="{FF2B5EF4-FFF2-40B4-BE49-F238E27FC236}">
                <a16:creationId xmlns:a16="http://schemas.microsoft.com/office/drawing/2014/main" xmlns="" id="{ECA94AA6-4676-47EE-B749-FA2814DDACB5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9" b="13612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2" name="PA-矩形 7">
            <a:extLst>
              <a:ext uri="{FF2B5EF4-FFF2-40B4-BE49-F238E27FC236}">
                <a16:creationId xmlns:a16="http://schemas.microsoft.com/office/drawing/2014/main" xmlns="" id="{4343E192-22AA-4A19-9788-FAE6D633F4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6096000" cy="68580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C2EEC9-398C-4B15-ADC6-3F212D188EF8}"/>
              </a:ext>
            </a:extLst>
          </p:cNvPr>
          <p:cNvSpPr/>
          <p:nvPr/>
        </p:nvSpPr>
        <p:spPr>
          <a:xfrm>
            <a:off x="660400" y="609600"/>
            <a:ext cx="9093200" cy="5524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381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2B1D0CA-DEC5-4F06-91BD-5C5BF49E1108}"/>
              </a:ext>
            </a:extLst>
          </p:cNvPr>
          <p:cNvSpPr/>
          <p:nvPr/>
        </p:nvSpPr>
        <p:spPr>
          <a:xfrm>
            <a:off x="7175500" y="0"/>
            <a:ext cx="4343400" cy="5003800"/>
          </a:xfrm>
          <a:prstGeom prst="rect">
            <a:avLst/>
          </a:prstGeom>
          <a:ln>
            <a:noFill/>
          </a:ln>
          <a:effectLst>
            <a:outerShdw blurRad="3810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E3B50ED-C263-426E-8F6D-DF499F75D8B1}"/>
              </a:ext>
            </a:extLst>
          </p:cNvPr>
          <p:cNvSpPr/>
          <p:nvPr/>
        </p:nvSpPr>
        <p:spPr>
          <a:xfrm>
            <a:off x="660400" y="609600"/>
            <a:ext cx="1536700" cy="5003800"/>
          </a:xfrm>
          <a:prstGeom prst="rect">
            <a:avLst/>
          </a:prstGeom>
          <a:solidFill>
            <a:srgbClr val="C0B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F61C4D8-E157-47E0-B0A1-29DE51165CF6}"/>
              </a:ext>
            </a:extLst>
          </p:cNvPr>
          <p:cNvSpPr txBox="1"/>
          <p:nvPr/>
        </p:nvSpPr>
        <p:spPr>
          <a:xfrm>
            <a:off x="949325" y="723900"/>
            <a:ext cx="958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n-ea"/>
              </a:rPr>
              <a:t>S</a:t>
            </a:r>
            <a:endParaRPr lang="zh-CN" altLang="en-US" sz="8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91EDC17-7F07-4F3F-B556-1DE91932E389}"/>
              </a:ext>
            </a:extLst>
          </p:cNvPr>
          <p:cNvSpPr txBox="1"/>
          <p:nvPr/>
        </p:nvSpPr>
        <p:spPr>
          <a:xfrm>
            <a:off x="1030288" y="1778625"/>
            <a:ext cx="958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n-ea"/>
              </a:rPr>
              <a:t>W</a:t>
            </a:r>
            <a:endParaRPr lang="zh-CN" altLang="en-US" sz="8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30B459F-02B0-4E2A-A0EC-7E2511B4E920}"/>
              </a:ext>
            </a:extLst>
          </p:cNvPr>
          <p:cNvSpPr txBox="1"/>
          <p:nvPr/>
        </p:nvSpPr>
        <p:spPr>
          <a:xfrm>
            <a:off x="792873" y="2947650"/>
            <a:ext cx="958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n-ea"/>
              </a:rPr>
              <a:t>O</a:t>
            </a:r>
            <a:endParaRPr lang="zh-CN" altLang="en-US" sz="8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AE628E65-E6ED-43E9-9316-E2E1B8E90373}"/>
              </a:ext>
            </a:extLst>
          </p:cNvPr>
          <p:cNvSpPr txBox="1"/>
          <p:nvPr/>
        </p:nvSpPr>
        <p:spPr>
          <a:xfrm>
            <a:off x="1093788" y="4002375"/>
            <a:ext cx="958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latin typeface="+mn-ea"/>
              </a:rPr>
              <a:t>T</a:t>
            </a:r>
            <a:endParaRPr lang="zh-CN" altLang="en-US" sz="88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PA-文本框 31">
            <a:extLst>
              <a:ext uri="{FF2B5EF4-FFF2-40B4-BE49-F238E27FC236}">
                <a16:creationId xmlns:a16="http://schemas.microsoft.com/office/drawing/2014/main" xmlns="" id="{DD48597A-E699-4D06-9B03-681EED68EF16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54121" y="1084696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15" name="PA-文本框 32">
            <a:extLst>
              <a:ext uri="{FF2B5EF4-FFF2-40B4-BE49-F238E27FC236}">
                <a16:creationId xmlns:a16="http://schemas.microsoft.com/office/drawing/2014/main" xmlns="" id="{CC48B62D-1234-4D7F-AEAB-B691E221DDE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554120" y="1470848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sp>
        <p:nvSpPr>
          <p:cNvPr id="16" name="PA-文本框 31">
            <a:extLst>
              <a:ext uri="{FF2B5EF4-FFF2-40B4-BE49-F238E27FC236}">
                <a16:creationId xmlns:a16="http://schemas.microsoft.com/office/drawing/2014/main" xmlns="" id="{375DF8D8-93F9-4318-8C27-1759415DDAB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554121" y="2202369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17" name="PA-文本框 32">
            <a:extLst>
              <a:ext uri="{FF2B5EF4-FFF2-40B4-BE49-F238E27FC236}">
                <a16:creationId xmlns:a16="http://schemas.microsoft.com/office/drawing/2014/main" xmlns="" id="{745A9C43-145E-4529-9923-8009247430B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554120" y="2588521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sp>
        <p:nvSpPr>
          <p:cNvPr id="18" name="PA-文本框 31">
            <a:extLst>
              <a:ext uri="{FF2B5EF4-FFF2-40B4-BE49-F238E27FC236}">
                <a16:creationId xmlns:a16="http://schemas.microsoft.com/office/drawing/2014/main" xmlns="" id="{8D266292-5693-4856-BB3E-5CF61E8CD8E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54121" y="3320043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19" name="PA-文本框 32">
            <a:extLst>
              <a:ext uri="{FF2B5EF4-FFF2-40B4-BE49-F238E27FC236}">
                <a16:creationId xmlns:a16="http://schemas.microsoft.com/office/drawing/2014/main" xmlns="" id="{66A1F63B-A11E-4D53-9949-FAA591A17907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2554120" y="3706195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sp>
        <p:nvSpPr>
          <p:cNvPr id="20" name="PA-文本框 31">
            <a:extLst>
              <a:ext uri="{FF2B5EF4-FFF2-40B4-BE49-F238E27FC236}">
                <a16:creationId xmlns:a16="http://schemas.microsoft.com/office/drawing/2014/main" xmlns="" id="{31B5974D-5016-4838-9AD5-ECA6C0EDD37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554121" y="4309871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21" name="PA-文本框 32">
            <a:extLst>
              <a:ext uri="{FF2B5EF4-FFF2-40B4-BE49-F238E27FC236}">
                <a16:creationId xmlns:a16="http://schemas.microsoft.com/office/drawing/2014/main" xmlns="" id="{57B58E71-D95B-45EC-86B8-8BFD0D970F3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554120" y="4696023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pic>
        <p:nvPicPr>
          <p:cNvPr id="22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C9F90FB1-A257-4C94-AF20-AB2ECCA1C924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4">
            <a:lum bright="70000" contrast="-70000"/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 flipH="1">
            <a:off x="7343775" y="2338142"/>
            <a:ext cx="4200726" cy="2665613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75C7712C-553E-4A97-8E5D-38018AE5D789}"/>
              </a:ext>
            </a:extLst>
          </p:cNvPr>
          <p:cNvSpPr txBox="1"/>
          <p:nvPr/>
        </p:nvSpPr>
        <p:spPr>
          <a:xfrm>
            <a:off x="7943850" y="2015152"/>
            <a:ext cx="28232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请输入标题</a:t>
            </a:r>
          </a:p>
        </p:txBody>
      </p:sp>
      <p:sp>
        <p:nvSpPr>
          <p:cNvPr id="24" name="PA-圆角矩形 311">
            <a:extLst>
              <a:ext uri="{FF2B5EF4-FFF2-40B4-BE49-F238E27FC236}">
                <a16:creationId xmlns:a16="http://schemas.microsoft.com/office/drawing/2014/main" xmlns="" id="{D9EEB911-C463-4BD3-BB9D-D3BD4DE25593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8022617" y="1527078"/>
            <a:ext cx="1747924" cy="353119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/>
            </a:solidFill>
          </a:ln>
          <a:effectLst>
            <a:outerShdw blurRad="3810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  </a:t>
            </a:r>
            <a:r>
              <a:rPr lang="en-US" altLang="zh-CN" dirty="0">
                <a:solidFill>
                  <a:schemeClr val="bg1"/>
                </a:solidFill>
              </a:rPr>
              <a:t>SWOT</a:t>
            </a:r>
            <a:r>
              <a:rPr lang="zh-CN" altLang="en-US" sz="1400" dirty="0">
                <a:solidFill>
                  <a:schemeClr val="bg1"/>
                </a:solidFill>
              </a:rPr>
              <a:t>分析图</a:t>
            </a:r>
          </a:p>
        </p:txBody>
      </p:sp>
    </p:spTree>
    <p:extLst>
      <p:ext uri="{BB962C8B-B14F-4D97-AF65-F5344CB8AC3E}">
        <p14:creationId xmlns:p14="http://schemas.microsoft.com/office/powerpoint/2010/main" val="18391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A67342C-346C-477C-A1EE-2CB623083318}"/>
              </a:ext>
            </a:extLst>
          </p:cNvPr>
          <p:cNvCxnSpPr>
            <a:cxnSpLocks/>
          </p:cNvCxnSpPr>
          <p:nvPr/>
        </p:nvCxnSpPr>
        <p:spPr>
          <a:xfrm flipH="1">
            <a:off x="2480588" y="2333625"/>
            <a:ext cx="8242180" cy="0"/>
          </a:xfrm>
          <a:prstGeom prst="line">
            <a:avLst/>
          </a:prstGeom>
          <a:ln>
            <a:solidFill>
              <a:schemeClr val="bg1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5251195-8750-4EF2-9AA1-8AB2BEEA4F09}"/>
              </a:ext>
            </a:extLst>
          </p:cNvPr>
          <p:cNvSpPr txBox="1"/>
          <p:nvPr/>
        </p:nvSpPr>
        <p:spPr>
          <a:xfrm>
            <a:off x="419100" y="508000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</a:rPr>
              <a:t>目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xmlns="" id="{5E4CFD2D-A6AC-4883-9AB6-F385A6A811A1}"/>
              </a:ext>
            </a:extLst>
          </p:cNvPr>
          <p:cNvSpPr txBox="1"/>
          <p:nvPr/>
        </p:nvSpPr>
        <p:spPr>
          <a:xfrm>
            <a:off x="1270000" y="1272638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</a:rPr>
              <a:t>录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xmlns="" id="{74858816-D8AE-4A3C-99A0-90F435872A74}"/>
              </a:ext>
            </a:extLst>
          </p:cNvPr>
          <p:cNvSpPr/>
          <p:nvPr/>
        </p:nvSpPr>
        <p:spPr>
          <a:xfrm>
            <a:off x="9896475" y="604838"/>
            <a:ext cx="539750" cy="2122497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25CC965E-3008-46C0-975A-E11094DDAAD4}"/>
              </a:ext>
            </a:extLst>
          </p:cNvPr>
          <p:cNvSpPr/>
          <p:nvPr/>
        </p:nvSpPr>
        <p:spPr>
          <a:xfrm rot="10800000">
            <a:off x="9356725" y="569374"/>
            <a:ext cx="539750" cy="2122497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5371F5B-360C-4ECB-80BA-E34B27AA976A}"/>
              </a:ext>
            </a:extLst>
          </p:cNvPr>
          <p:cNvSpPr txBox="1"/>
          <p:nvPr/>
        </p:nvSpPr>
        <p:spPr>
          <a:xfrm>
            <a:off x="2346980" y="1582997"/>
            <a:ext cx="25523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alpha val="40000"/>
                  </a:schemeClr>
                </a:solidFill>
              </a:rPr>
              <a:t>Contents</a:t>
            </a:r>
            <a:endParaRPr lang="zh-CN" altLang="en-US" sz="4800" dirty="0">
              <a:solidFill>
                <a:schemeClr val="bg1">
                  <a:alpha val="40000"/>
                </a:schemeClr>
              </a:solidFill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B9A9003-597A-416B-8DD8-C23AC9910A71}"/>
              </a:ext>
            </a:extLst>
          </p:cNvPr>
          <p:cNvGrpSpPr/>
          <p:nvPr/>
        </p:nvGrpSpPr>
        <p:grpSpPr>
          <a:xfrm>
            <a:off x="539482" y="2958588"/>
            <a:ext cx="2627642" cy="1259572"/>
            <a:chOff x="5576876" y="540040"/>
            <a:chExt cx="2627642" cy="1259572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5963DC82-3041-4027-8BC8-79C98E147101}"/>
                </a:ext>
              </a:extLst>
            </p:cNvPr>
            <p:cNvSpPr txBox="1"/>
            <p:nvPr/>
          </p:nvSpPr>
          <p:spPr>
            <a:xfrm>
              <a:off x="5576876" y="540040"/>
              <a:ext cx="77938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3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01</a:t>
              </a:r>
              <a:endParaRPr lang="zh-CN" altLang="en-US" sz="44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F0783F35-5DCD-4F59-8CD7-5283E53686D4}"/>
                </a:ext>
              </a:extLst>
            </p:cNvPr>
            <p:cNvSpPr txBox="1"/>
            <p:nvPr/>
          </p:nvSpPr>
          <p:spPr>
            <a:xfrm>
              <a:off x="5576876" y="977361"/>
              <a:ext cx="2627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AE407677-34FA-4CC3-8C74-EF19ACDEAF48}"/>
                </a:ext>
              </a:extLst>
            </p:cNvPr>
            <p:cNvSpPr txBox="1"/>
            <p:nvPr/>
          </p:nvSpPr>
          <p:spPr>
            <a:xfrm>
              <a:off x="5645963" y="1461058"/>
              <a:ext cx="24894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pc="100" dirty="0">
                  <a:solidFill>
                    <a:schemeClr val="bg1">
                      <a:lumMod val="75000"/>
                    </a:schemeClr>
                  </a:solidFill>
                </a:rPr>
                <a:t>Enter your title</a:t>
              </a:r>
              <a:endParaRPr lang="zh-CN" altLang="en-US" sz="1600" spc="1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xmlns="" id="{9AFE0456-4D1D-4426-AB3D-9E2D2676F8A0}"/>
              </a:ext>
            </a:extLst>
          </p:cNvPr>
          <p:cNvGrpSpPr/>
          <p:nvPr/>
        </p:nvGrpSpPr>
        <p:grpSpPr>
          <a:xfrm>
            <a:off x="539482" y="4874528"/>
            <a:ext cx="2627642" cy="1259572"/>
            <a:chOff x="5576876" y="540040"/>
            <a:chExt cx="2627642" cy="1259572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xmlns="" id="{FB21BE5C-639E-4854-9FD8-2626BC37FAE7}"/>
                </a:ext>
              </a:extLst>
            </p:cNvPr>
            <p:cNvSpPr txBox="1"/>
            <p:nvPr/>
          </p:nvSpPr>
          <p:spPr>
            <a:xfrm>
              <a:off x="5576876" y="540040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3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03</a:t>
              </a:r>
              <a:endParaRPr lang="zh-CN" altLang="en-US" sz="44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61DCF141-EF9F-46A4-B609-666F42630B8A}"/>
                </a:ext>
              </a:extLst>
            </p:cNvPr>
            <p:cNvSpPr txBox="1"/>
            <p:nvPr/>
          </p:nvSpPr>
          <p:spPr>
            <a:xfrm>
              <a:off x="5576876" y="977361"/>
              <a:ext cx="2627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F3033D86-9CB8-49ED-A52E-B0A68FD0FCC9}"/>
                </a:ext>
              </a:extLst>
            </p:cNvPr>
            <p:cNvSpPr txBox="1"/>
            <p:nvPr/>
          </p:nvSpPr>
          <p:spPr>
            <a:xfrm>
              <a:off x="5645963" y="1461058"/>
              <a:ext cx="24894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pc="100" dirty="0">
                  <a:solidFill>
                    <a:schemeClr val="bg1">
                      <a:lumMod val="75000"/>
                    </a:schemeClr>
                  </a:solidFill>
                </a:rPr>
                <a:t>Enter your title</a:t>
              </a:r>
              <a:endParaRPr lang="zh-CN" altLang="en-US" sz="1600" spc="1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xmlns="" id="{FB441682-FFA6-40AA-B1A0-C22B93D3FB60}"/>
              </a:ext>
            </a:extLst>
          </p:cNvPr>
          <p:cNvGrpSpPr/>
          <p:nvPr/>
        </p:nvGrpSpPr>
        <p:grpSpPr>
          <a:xfrm>
            <a:off x="4899282" y="2958588"/>
            <a:ext cx="2627642" cy="1259572"/>
            <a:chOff x="5576876" y="540040"/>
            <a:chExt cx="2627642" cy="1259572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xmlns="" id="{25368997-2472-45D8-82C4-04CC694074DD}"/>
                </a:ext>
              </a:extLst>
            </p:cNvPr>
            <p:cNvSpPr txBox="1"/>
            <p:nvPr/>
          </p:nvSpPr>
          <p:spPr>
            <a:xfrm>
              <a:off x="5576876" y="540040"/>
              <a:ext cx="8483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3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02</a:t>
              </a:r>
              <a:endParaRPr lang="zh-CN" altLang="en-US" sz="44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629E2905-3411-45F2-9EE1-26C94E0BBC9E}"/>
                </a:ext>
              </a:extLst>
            </p:cNvPr>
            <p:cNvSpPr txBox="1"/>
            <p:nvPr/>
          </p:nvSpPr>
          <p:spPr>
            <a:xfrm>
              <a:off x="5576876" y="977361"/>
              <a:ext cx="2627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15BFE1BA-0A85-487F-BFA0-8818C4D221BB}"/>
                </a:ext>
              </a:extLst>
            </p:cNvPr>
            <p:cNvSpPr txBox="1"/>
            <p:nvPr/>
          </p:nvSpPr>
          <p:spPr>
            <a:xfrm>
              <a:off x="5645963" y="1461058"/>
              <a:ext cx="24894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pc="100" dirty="0">
                  <a:solidFill>
                    <a:schemeClr val="bg1">
                      <a:lumMod val="75000"/>
                    </a:schemeClr>
                  </a:solidFill>
                </a:rPr>
                <a:t>Enter your title</a:t>
              </a:r>
              <a:endParaRPr lang="zh-CN" altLang="en-US" sz="1600" spc="1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E91BFF01-EA55-4FE5-848E-20F8225618D6}"/>
              </a:ext>
            </a:extLst>
          </p:cNvPr>
          <p:cNvGrpSpPr/>
          <p:nvPr/>
        </p:nvGrpSpPr>
        <p:grpSpPr>
          <a:xfrm>
            <a:off x="4899282" y="4874528"/>
            <a:ext cx="2627642" cy="1259572"/>
            <a:chOff x="5576876" y="540040"/>
            <a:chExt cx="2627642" cy="1259572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xmlns="" id="{FE7CDB33-BFE7-4309-9201-49951D443BF2}"/>
                </a:ext>
              </a:extLst>
            </p:cNvPr>
            <p:cNvSpPr txBox="1"/>
            <p:nvPr/>
          </p:nvSpPr>
          <p:spPr>
            <a:xfrm>
              <a:off x="5576876" y="540040"/>
              <a:ext cx="84670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spc="300" dirty="0">
                  <a:gradFill>
                    <a:gsLst>
                      <a:gs pos="0">
                        <a:schemeClr val="accent1"/>
                      </a:gs>
                      <a:gs pos="90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  <a:latin typeface="Impact" panose="020B0806030902050204" pitchFamily="34" charset="0"/>
                </a:rPr>
                <a:t>04</a:t>
              </a:r>
              <a:endParaRPr lang="zh-CN" altLang="en-US" sz="4400" spc="300" dirty="0">
                <a:gradFill>
                  <a:gsLst>
                    <a:gs pos="0">
                      <a:schemeClr val="accent1"/>
                    </a:gs>
                    <a:gs pos="9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latin typeface="Impact" panose="020B0806030902050204" pitchFamily="34" charset="0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23E53AF5-25FB-4AB7-B04F-FA69DBEE4DB6}"/>
                </a:ext>
              </a:extLst>
            </p:cNvPr>
            <p:cNvSpPr txBox="1"/>
            <p:nvPr/>
          </p:nvSpPr>
          <p:spPr>
            <a:xfrm>
              <a:off x="5576876" y="977361"/>
              <a:ext cx="2627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176A68DC-9BC4-4CFD-880C-11CD04B9683E}"/>
                </a:ext>
              </a:extLst>
            </p:cNvPr>
            <p:cNvSpPr txBox="1"/>
            <p:nvPr/>
          </p:nvSpPr>
          <p:spPr>
            <a:xfrm>
              <a:off x="5645963" y="1461058"/>
              <a:ext cx="248946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spc="100" dirty="0">
                  <a:solidFill>
                    <a:schemeClr val="bg1">
                      <a:lumMod val="75000"/>
                    </a:schemeClr>
                  </a:solidFill>
                </a:rPr>
                <a:t>Enter your title</a:t>
              </a:r>
              <a:endParaRPr lang="zh-CN" altLang="en-US" sz="1600" spc="1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017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xmlns="" id="{072998E4-2D9C-42B9-921F-0919DEC4B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模板说明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31A95D33-6758-4A76-8E22-504BE5C070B2}"/>
              </a:ext>
            </a:extLst>
          </p:cNvPr>
          <p:cNvGrpSpPr/>
          <p:nvPr/>
        </p:nvGrpSpPr>
        <p:grpSpPr>
          <a:xfrm>
            <a:off x="1433600" y="1051078"/>
            <a:ext cx="3790095" cy="3059904"/>
            <a:chOff x="1433600" y="1291377"/>
            <a:chExt cx="3790095" cy="305990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3A4710DE-ED89-4432-AFE6-B519E5AD8FF1}"/>
                </a:ext>
              </a:extLst>
            </p:cNvPr>
            <p:cNvSpPr/>
            <p:nvPr/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443714F7-D449-4CBE-AC7D-8C0E23570F3F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关于作者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E7894D3D-AABB-4F66-998D-7EBD003C01BC}"/>
                </a:ext>
              </a:extLst>
            </p:cNvPr>
            <p:cNvSpPr txBox="1"/>
            <p:nvPr/>
          </p:nvSpPr>
          <p:spPr>
            <a:xfrm>
              <a:off x="1433601" y="2080467"/>
              <a:ext cx="3790094" cy="2270814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作者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【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蒸鱼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】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重庆</a:t>
              </a:r>
              <a:r>
                <a:rPr lang="en-US" altLang="zh-CN" sz="1600" spc="1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PPTer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老秦的小黑屋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02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期成员，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享兽设计工作室核心成员，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欢迎各界朋友，添加下方微信，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共享设计之美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B7D7EC88-E24D-4A13-8B2A-E130038FF988}"/>
              </a:ext>
            </a:extLst>
          </p:cNvPr>
          <p:cNvGrpSpPr/>
          <p:nvPr/>
        </p:nvGrpSpPr>
        <p:grpSpPr>
          <a:xfrm>
            <a:off x="7594015" y="1070731"/>
            <a:ext cx="3785185" cy="3427633"/>
            <a:chOff x="1433600" y="1291377"/>
            <a:chExt cx="3785185" cy="342763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73F91A24-5158-4EB2-A530-568C73829029}"/>
                </a:ext>
              </a:extLst>
            </p:cNvPr>
            <p:cNvSpPr/>
            <p:nvPr/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7750422F-583E-4FD9-9361-657D5765D349}"/>
                </a:ext>
              </a:extLst>
            </p:cNvPr>
            <p:cNvSpPr txBox="1"/>
            <p:nvPr/>
          </p:nvSpPr>
          <p:spPr>
            <a:xfrm>
              <a:off x="1433600" y="1291377"/>
              <a:ext cx="1169551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关于版权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47EAC4C8-6E6E-415B-9DFB-42C5B4199A79}"/>
                </a:ext>
              </a:extLst>
            </p:cNvPr>
            <p:cNvSpPr txBox="1"/>
            <p:nvPr/>
          </p:nvSpPr>
          <p:spPr>
            <a:xfrm>
              <a:off x="1433601" y="2080467"/>
              <a:ext cx="3785184" cy="2638543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该模板所用图片来自网站：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en-US" altLang="zh-CN" sz="1600" dirty="0">
                  <a:hlinkClick r:id="rId2"/>
                </a:rPr>
                <a:t>https://www.pexels.com/</a:t>
              </a:r>
              <a:endParaRPr lang="en-US" altLang="zh-CN" sz="1600" dirty="0"/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该模板所用字体为：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①标题：思源黑体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CN Heavy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②正文：思源黑体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CN Normal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均可免费商用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  <a:p>
              <a:pPr algn="just">
                <a:lnSpc>
                  <a:spcPct val="150000"/>
                </a:lnSpc>
              </a:pP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Oval 14">
            <a:extLst>
              <a:ext uri="{FF2B5EF4-FFF2-40B4-BE49-F238E27FC236}">
                <a16:creationId xmlns:a16="http://schemas.microsoft.com/office/drawing/2014/main" xmlns="" id="{2D56873E-36A3-42EC-B2BB-3F5A9B79F558}"/>
              </a:ext>
            </a:extLst>
          </p:cNvPr>
          <p:cNvSpPr/>
          <p:nvPr/>
        </p:nvSpPr>
        <p:spPr>
          <a:xfrm>
            <a:off x="812800" y="1070731"/>
            <a:ext cx="400110" cy="360804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1" name="Oval 15">
            <a:extLst>
              <a:ext uri="{FF2B5EF4-FFF2-40B4-BE49-F238E27FC236}">
                <a16:creationId xmlns:a16="http://schemas.microsoft.com/office/drawing/2014/main" xmlns="" id="{42E3EC2B-AE4C-4509-B867-F41DE84960DE}"/>
              </a:ext>
            </a:extLst>
          </p:cNvPr>
          <p:cNvSpPr/>
          <p:nvPr/>
        </p:nvSpPr>
        <p:spPr>
          <a:xfrm>
            <a:off x="6973215" y="1070731"/>
            <a:ext cx="400110" cy="399461"/>
          </a:xfrm>
          <a:custGeom>
            <a:avLst/>
            <a:gdLst>
              <a:gd name="connsiteX0" fmla="*/ 317145 w 609262"/>
              <a:gd name="connsiteY0" fmla="*/ 129346 h 608274"/>
              <a:gd name="connsiteX1" fmla="*/ 370149 w 609262"/>
              <a:gd name="connsiteY1" fmla="*/ 134536 h 608274"/>
              <a:gd name="connsiteX2" fmla="*/ 389456 w 609262"/>
              <a:gd name="connsiteY2" fmla="*/ 148068 h 608274"/>
              <a:gd name="connsiteX3" fmla="*/ 392984 w 609262"/>
              <a:gd name="connsiteY3" fmla="*/ 171331 h 608274"/>
              <a:gd name="connsiteX4" fmla="*/ 392520 w 609262"/>
              <a:gd name="connsiteY4" fmla="*/ 173277 h 608274"/>
              <a:gd name="connsiteX5" fmla="*/ 356318 w 609262"/>
              <a:gd name="connsiteY5" fmla="*/ 195706 h 608274"/>
              <a:gd name="connsiteX6" fmla="*/ 320673 w 609262"/>
              <a:gd name="connsiteY6" fmla="*/ 192092 h 608274"/>
              <a:gd name="connsiteX7" fmla="*/ 213459 w 609262"/>
              <a:gd name="connsiteY7" fmla="*/ 303032 h 608274"/>
              <a:gd name="connsiteX8" fmla="*/ 321137 w 609262"/>
              <a:gd name="connsiteY8" fmla="*/ 412582 h 608274"/>
              <a:gd name="connsiteX9" fmla="*/ 355946 w 609262"/>
              <a:gd name="connsiteY9" fmla="*/ 409338 h 608274"/>
              <a:gd name="connsiteX10" fmla="*/ 390570 w 609262"/>
              <a:gd name="connsiteY10" fmla="*/ 432972 h 608274"/>
              <a:gd name="connsiteX11" fmla="*/ 365415 w 609262"/>
              <a:gd name="connsiteY11" fmla="*/ 470230 h 608274"/>
              <a:gd name="connsiteX12" fmla="*/ 309719 w 609262"/>
              <a:gd name="connsiteY12" fmla="*/ 475328 h 608274"/>
              <a:gd name="connsiteX13" fmla="*/ 133722 w 609262"/>
              <a:gd name="connsiteY13" fmla="*/ 307481 h 608274"/>
              <a:gd name="connsiteX14" fmla="*/ 317145 w 609262"/>
              <a:gd name="connsiteY14" fmla="*/ 129346 h 608274"/>
              <a:gd name="connsiteX15" fmla="*/ 304631 w 609262"/>
              <a:gd name="connsiteY15" fmla="*/ 60623 h 608274"/>
              <a:gd name="connsiteX16" fmla="*/ 60722 w 609262"/>
              <a:gd name="connsiteY16" fmla="*/ 304137 h 608274"/>
              <a:gd name="connsiteX17" fmla="*/ 304631 w 609262"/>
              <a:gd name="connsiteY17" fmla="*/ 547651 h 608274"/>
              <a:gd name="connsiteX18" fmla="*/ 548540 w 609262"/>
              <a:gd name="connsiteY18" fmla="*/ 304137 h 608274"/>
              <a:gd name="connsiteX19" fmla="*/ 304631 w 609262"/>
              <a:gd name="connsiteY19" fmla="*/ 60623 h 608274"/>
              <a:gd name="connsiteX20" fmla="*/ 304631 w 609262"/>
              <a:gd name="connsiteY20" fmla="*/ 0 h 608274"/>
              <a:gd name="connsiteX21" fmla="*/ 609262 w 609262"/>
              <a:gd name="connsiteY21" fmla="*/ 304137 h 608274"/>
              <a:gd name="connsiteX22" fmla="*/ 304631 w 609262"/>
              <a:gd name="connsiteY22" fmla="*/ 608274 h 608274"/>
              <a:gd name="connsiteX23" fmla="*/ 0 w 609262"/>
              <a:gd name="connsiteY23" fmla="*/ 304137 h 608274"/>
              <a:gd name="connsiteX24" fmla="*/ 304631 w 609262"/>
              <a:gd name="connsiteY24" fmla="*/ 0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262" h="608274">
                <a:moveTo>
                  <a:pt x="317145" y="129346"/>
                </a:moveTo>
                <a:cubicBezTo>
                  <a:pt x="337753" y="129346"/>
                  <a:pt x="355761" y="131478"/>
                  <a:pt x="370149" y="134536"/>
                </a:cubicBezTo>
                <a:cubicBezTo>
                  <a:pt x="378132" y="136297"/>
                  <a:pt x="385094" y="141117"/>
                  <a:pt x="389456" y="148068"/>
                </a:cubicBezTo>
                <a:cubicBezTo>
                  <a:pt x="393726" y="155019"/>
                  <a:pt x="395026" y="163360"/>
                  <a:pt x="392984" y="171331"/>
                </a:cubicBezTo>
                <a:lnTo>
                  <a:pt x="392520" y="173277"/>
                </a:lnTo>
                <a:cubicBezTo>
                  <a:pt x="388343" y="189311"/>
                  <a:pt x="372469" y="199136"/>
                  <a:pt x="356318" y="195706"/>
                </a:cubicBezTo>
                <a:cubicBezTo>
                  <a:pt x="345736" y="193482"/>
                  <a:pt x="333854" y="192092"/>
                  <a:pt x="320673" y="192092"/>
                </a:cubicBezTo>
                <a:cubicBezTo>
                  <a:pt x="260336" y="192092"/>
                  <a:pt x="213459" y="228423"/>
                  <a:pt x="213459" y="303032"/>
                </a:cubicBezTo>
                <a:cubicBezTo>
                  <a:pt x="213459" y="370227"/>
                  <a:pt x="253374" y="412582"/>
                  <a:pt x="321137" y="412582"/>
                </a:cubicBezTo>
                <a:cubicBezTo>
                  <a:pt x="332647" y="412582"/>
                  <a:pt x="344807" y="411285"/>
                  <a:pt x="355946" y="409338"/>
                </a:cubicBezTo>
                <a:cubicBezTo>
                  <a:pt x="372005" y="406465"/>
                  <a:pt x="387414" y="416938"/>
                  <a:pt x="390570" y="432972"/>
                </a:cubicBezTo>
                <a:cubicBezTo>
                  <a:pt x="393912" y="450211"/>
                  <a:pt x="382680" y="466801"/>
                  <a:pt x="365415" y="470230"/>
                </a:cubicBezTo>
                <a:cubicBezTo>
                  <a:pt x="350284" y="473196"/>
                  <a:pt x="331348" y="475328"/>
                  <a:pt x="309719" y="475328"/>
                </a:cubicBezTo>
                <a:cubicBezTo>
                  <a:pt x="193502" y="475328"/>
                  <a:pt x="133722" y="403129"/>
                  <a:pt x="133722" y="307481"/>
                </a:cubicBezTo>
                <a:cubicBezTo>
                  <a:pt x="133722" y="193019"/>
                  <a:pt x="215501" y="129346"/>
                  <a:pt x="317145" y="129346"/>
                </a:cubicBezTo>
                <a:close/>
                <a:moveTo>
                  <a:pt x="304631" y="60623"/>
                </a:moveTo>
                <a:cubicBezTo>
                  <a:pt x="170189" y="60623"/>
                  <a:pt x="60722" y="169913"/>
                  <a:pt x="60722" y="304137"/>
                </a:cubicBezTo>
                <a:cubicBezTo>
                  <a:pt x="60722" y="438454"/>
                  <a:pt x="170189" y="547651"/>
                  <a:pt x="304631" y="547651"/>
                </a:cubicBezTo>
                <a:cubicBezTo>
                  <a:pt x="439166" y="547651"/>
                  <a:pt x="548540" y="438454"/>
                  <a:pt x="548540" y="304137"/>
                </a:cubicBezTo>
                <a:cubicBezTo>
                  <a:pt x="548540" y="169913"/>
                  <a:pt x="439166" y="60623"/>
                  <a:pt x="304631" y="60623"/>
                </a:cubicBezTo>
                <a:close/>
                <a:moveTo>
                  <a:pt x="304631" y="0"/>
                </a:moveTo>
                <a:cubicBezTo>
                  <a:pt x="472870" y="0"/>
                  <a:pt x="609262" y="136171"/>
                  <a:pt x="609262" y="304137"/>
                </a:cubicBezTo>
                <a:cubicBezTo>
                  <a:pt x="609262" y="472103"/>
                  <a:pt x="472870" y="608274"/>
                  <a:pt x="304631" y="608274"/>
                </a:cubicBezTo>
                <a:cubicBezTo>
                  <a:pt x="136392" y="608274"/>
                  <a:pt x="0" y="472103"/>
                  <a:pt x="0" y="304137"/>
                </a:cubicBezTo>
                <a:cubicBezTo>
                  <a:pt x="0" y="136171"/>
                  <a:pt x="136392" y="0"/>
                  <a:pt x="30463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 descr="图片包含 文字, 游戏&#10;&#10;描述已自动生成">
            <a:extLst>
              <a:ext uri="{FF2B5EF4-FFF2-40B4-BE49-F238E27FC236}">
                <a16:creationId xmlns:a16="http://schemas.microsoft.com/office/drawing/2014/main" xmlns="" id="{CF1490BD-6A2F-455D-BB44-8DA5CD3A30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600" y="4311046"/>
            <a:ext cx="1498601" cy="1498601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B07A7F62-17E0-4449-AE35-E583310627CF}"/>
              </a:ext>
            </a:extLst>
          </p:cNvPr>
          <p:cNvGrpSpPr/>
          <p:nvPr/>
        </p:nvGrpSpPr>
        <p:grpSpPr>
          <a:xfrm>
            <a:off x="7589105" y="4184444"/>
            <a:ext cx="3790095" cy="1951716"/>
            <a:chOff x="1433600" y="1291377"/>
            <a:chExt cx="3790095" cy="195171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xmlns="" id="{4EC9111B-FAD5-4C26-AC14-A49D855D10C9}"/>
                </a:ext>
              </a:extLst>
            </p:cNvPr>
            <p:cNvSpPr/>
            <p:nvPr/>
          </p:nvSpPr>
          <p:spPr>
            <a:xfrm>
              <a:off x="1433600" y="1856603"/>
              <a:ext cx="540000" cy="72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67A4A610-8BC0-4771-A0F9-B2C67BD08766}"/>
                </a:ext>
              </a:extLst>
            </p:cNvPr>
            <p:cNvSpPr txBox="1"/>
            <p:nvPr/>
          </p:nvSpPr>
          <p:spPr>
            <a:xfrm>
              <a:off x="1433600" y="1291377"/>
              <a:ext cx="1195199" cy="400110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r>
                <a:rPr lang="zh-CN" altLang="en-US" sz="2000" b="1" spc="100" dirty="0">
                  <a:solidFill>
                    <a:schemeClr val="accent1"/>
                  </a:solidFill>
                </a:rPr>
                <a:t>关于附件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B255E51D-DCD9-45EB-9209-082C9DB3175C}"/>
                </a:ext>
              </a:extLst>
            </p:cNvPr>
            <p:cNvSpPr txBox="1"/>
            <p:nvPr/>
          </p:nvSpPr>
          <p:spPr>
            <a:xfrm>
              <a:off x="1433601" y="2080467"/>
              <a:ext cx="3790094" cy="1162626"/>
            </a:xfrm>
            <a:prstGeom prst="rect">
              <a:avLst/>
            </a:prstGeom>
            <a:noFill/>
          </p:spPr>
          <p:txBody>
            <a:bodyPr wrap="square" l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该模板支持一键换色、一键更换字体，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更为使用者准备了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页免费</a:t>
              </a:r>
              <a:r>
                <a:rPr lang="en-US" altLang="zh-CN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icon</a:t>
              </a: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，</a:t>
              </a:r>
              <a:endParaRPr lang="en-US" altLang="zh-CN" sz="16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6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参考使用</a:t>
              </a:r>
            </a:p>
          </p:txBody>
        </p:sp>
      </p:grpSp>
      <p:sp>
        <p:nvSpPr>
          <p:cNvPr id="31" name="Oval 14">
            <a:extLst>
              <a:ext uri="{FF2B5EF4-FFF2-40B4-BE49-F238E27FC236}">
                <a16:creationId xmlns:a16="http://schemas.microsoft.com/office/drawing/2014/main" xmlns="" id="{E6971001-352C-4F13-83DD-7B46E928DAF8}"/>
              </a:ext>
            </a:extLst>
          </p:cNvPr>
          <p:cNvSpPr/>
          <p:nvPr/>
        </p:nvSpPr>
        <p:spPr>
          <a:xfrm>
            <a:off x="6973215" y="4184444"/>
            <a:ext cx="390289" cy="400110"/>
          </a:xfrm>
          <a:custGeom>
            <a:avLst/>
            <a:gdLst>
              <a:gd name="T0" fmla="*/ 455839 w 606244"/>
              <a:gd name="T1" fmla="*/ 455839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600116 w 606244"/>
              <a:gd name="T9" fmla="*/ 600116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455839 w 606244"/>
              <a:gd name="T59" fmla="*/ 455839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455839 w 606244"/>
              <a:gd name="T71" fmla="*/ 455839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455839 w 606244"/>
              <a:gd name="T85" fmla="*/ 455839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  <a:gd name="T92" fmla="*/ 600116 w 606244"/>
              <a:gd name="T93" fmla="*/ 600116 w 606244"/>
              <a:gd name="T94" fmla="*/ 600116 w 606244"/>
              <a:gd name="T95" fmla="*/ 600116 w 606244"/>
              <a:gd name="T96" fmla="*/ 455839 w 606244"/>
              <a:gd name="T97" fmla="*/ 455839 w 606244"/>
              <a:gd name="T98" fmla="*/ 600116 w 606244"/>
              <a:gd name="T99" fmla="*/ 600116 w 606244"/>
              <a:gd name="T100" fmla="*/ 600116 w 606244"/>
              <a:gd name="T101" fmla="*/ 600116 w 606244"/>
              <a:gd name="T102" fmla="*/ 600116 w 606244"/>
              <a:gd name="T103" fmla="*/ 600116 w 606244"/>
              <a:gd name="T104" fmla="*/ 600116 w 606244"/>
              <a:gd name="T105" fmla="*/ 600116 w 606244"/>
              <a:gd name="T106" fmla="*/ 455839 w 606244"/>
              <a:gd name="T107" fmla="*/ 455839 w 606244"/>
              <a:gd name="T108" fmla="*/ 600116 w 606244"/>
              <a:gd name="T109" fmla="*/ 600116 w 606244"/>
              <a:gd name="T110" fmla="*/ 600116 w 606244"/>
              <a:gd name="T111" fmla="*/ 600116 w 606244"/>
              <a:gd name="T112" fmla="*/ 600116 w 606244"/>
              <a:gd name="T113" fmla="*/ 600116 w 606244"/>
              <a:gd name="T114" fmla="*/ 600116 w 606244"/>
              <a:gd name="T115" fmla="*/ 600116 w 606244"/>
              <a:gd name="T116" fmla="*/ 600116 w 606244"/>
              <a:gd name="T117" fmla="*/ 600116 w 606244"/>
              <a:gd name="T118" fmla="*/ 600116 w 606244"/>
              <a:gd name="T119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486" h="2552">
                <a:moveTo>
                  <a:pt x="2433" y="632"/>
                </a:moveTo>
                <a:lnTo>
                  <a:pt x="1878" y="632"/>
                </a:lnTo>
                <a:cubicBezTo>
                  <a:pt x="2040" y="569"/>
                  <a:pt x="2205" y="462"/>
                  <a:pt x="2205" y="287"/>
                </a:cubicBezTo>
                <a:cubicBezTo>
                  <a:pt x="2205" y="113"/>
                  <a:pt x="2091" y="0"/>
                  <a:pt x="1914" y="0"/>
                </a:cubicBezTo>
                <a:cubicBezTo>
                  <a:pt x="1799" y="0"/>
                  <a:pt x="1678" y="49"/>
                  <a:pt x="1598" y="129"/>
                </a:cubicBezTo>
                <a:cubicBezTo>
                  <a:pt x="1529" y="198"/>
                  <a:pt x="1472" y="298"/>
                  <a:pt x="1428" y="394"/>
                </a:cubicBezTo>
                <a:cubicBezTo>
                  <a:pt x="1404" y="335"/>
                  <a:pt x="1346" y="294"/>
                  <a:pt x="1280" y="294"/>
                </a:cubicBezTo>
                <a:lnTo>
                  <a:pt x="1205" y="294"/>
                </a:lnTo>
                <a:cubicBezTo>
                  <a:pt x="1134" y="294"/>
                  <a:pt x="1074" y="341"/>
                  <a:pt x="1052" y="405"/>
                </a:cubicBezTo>
                <a:cubicBezTo>
                  <a:pt x="1008" y="306"/>
                  <a:pt x="949" y="201"/>
                  <a:pt x="877" y="129"/>
                </a:cubicBezTo>
                <a:cubicBezTo>
                  <a:pt x="798" y="49"/>
                  <a:pt x="677" y="0"/>
                  <a:pt x="562" y="0"/>
                </a:cubicBezTo>
                <a:cubicBezTo>
                  <a:pt x="385" y="0"/>
                  <a:pt x="271" y="113"/>
                  <a:pt x="271" y="287"/>
                </a:cubicBezTo>
                <a:cubicBezTo>
                  <a:pt x="271" y="462"/>
                  <a:pt x="436" y="569"/>
                  <a:pt x="598" y="632"/>
                </a:cubicBezTo>
                <a:lnTo>
                  <a:pt x="53" y="632"/>
                </a:lnTo>
                <a:cubicBezTo>
                  <a:pt x="24" y="632"/>
                  <a:pt x="0" y="656"/>
                  <a:pt x="0" y="686"/>
                </a:cubicBezTo>
                <a:lnTo>
                  <a:pt x="0" y="1036"/>
                </a:lnTo>
                <a:cubicBezTo>
                  <a:pt x="0" y="1066"/>
                  <a:pt x="24" y="1089"/>
                  <a:pt x="53" y="1089"/>
                </a:cubicBezTo>
                <a:lnTo>
                  <a:pt x="128" y="1089"/>
                </a:lnTo>
                <a:lnTo>
                  <a:pt x="128" y="2498"/>
                </a:lnTo>
                <a:cubicBezTo>
                  <a:pt x="128" y="2528"/>
                  <a:pt x="152" y="2552"/>
                  <a:pt x="182" y="2552"/>
                </a:cubicBezTo>
                <a:lnTo>
                  <a:pt x="936" y="2552"/>
                </a:lnTo>
                <a:lnTo>
                  <a:pt x="1550" y="2552"/>
                </a:lnTo>
                <a:lnTo>
                  <a:pt x="2304" y="2552"/>
                </a:lnTo>
                <a:cubicBezTo>
                  <a:pt x="2334" y="2552"/>
                  <a:pt x="2358" y="2528"/>
                  <a:pt x="2358" y="2498"/>
                </a:cubicBezTo>
                <a:lnTo>
                  <a:pt x="2358" y="1089"/>
                </a:lnTo>
                <a:lnTo>
                  <a:pt x="2433" y="1089"/>
                </a:lnTo>
                <a:cubicBezTo>
                  <a:pt x="2462" y="1089"/>
                  <a:pt x="2486" y="1066"/>
                  <a:pt x="2486" y="1036"/>
                </a:cubicBezTo>
                <a:lnTo>
                  <a:pt x="2486" y="686"/>
                </a:lnTo>
                <a:cubicBezTo>
                  <a:pt x="2486" y="656"/>
                  <a:pt x="2462" y="632"/>
                  <a:pt x="2433" y="632"/>
                </a:cubicBezTo>
                <a:close/>
                <a:moveTo>
                  <a:pt x="1674" y="204"/>
                </a:moveTo>
                <a:cubicBezTo>
                  <a:pt x="1733" y="145"/>
                  <a:pt x="1827" y="107"/>
                  <a:pt x="1914" y="107"/>
                </a:cubicBezTo>
                <a:cubicBezTo>
                  <a:pt x="1983" y="107"/>
                  <a:pt x="2098" y="130"/>
                  <a:pt x="2098" y="287"/>
                </a:cubicBezTo>
                <a:cubicBezTo>
                  <a:pt x="2098" y="489"/>
                  <a:pt x="1709" y="586"/>
                  <a:pt x="1559" y="606"/>
                </a:cubicBezTo>
                <a:lnTo>
                  <a:pt x="1454" y="621"/>
                </a:lnTo>
                <a:cubicBezTo>
                  <a:pt x="1491" y="510"/>
                  <a:pt x="1568" y="310"/>
                  <a:pt x="1674" y="204"/>
                </a:cubicBezTo>
                <a:close/>
                <a:moveTo>
                  <a:pt x="1151" y="455"/>
                </a:moveTo>
                <a:cubicBezTo>
                  <a:pt x="1151" y="425"/>
                  <a:pt x="1175" y="401"/>
                  <a:pt x="1205" y="401"/>
                </a:cubicBezTo>
                <a:lnTo>
                  <a:pt x="1280" y="401"/>
                </a:lnTo>
                <a:cubicBezTo>
                  <a:pt x="1310" y="401"/>
                  <a:pt x="1334" y="425"/>
                  <a:pt x="1334" y="455"/>
                </a:cubicBezTo>
                <a:lnTo>
                  <a:pt x="1334" y="608"/>
                </a:lnTo>
                <a:lnTo>
                  <a:pt x="1151" y="608"/>
                </a:lnTo>
                <a:lnTo>
                  <a:pt x="1151" y="455"/>
                </a:lnTo>
                <a:close/>
                <a:moveTo>
                  <a:pt x="377" y="287"/>
                </a:moveTo>
                <a:cubicBezTo>
                  <a:pt x="377" y="130"/>
                  <a:pt x="493" y="107"/>
                  <a:pt x="562" y="107"/>
                </a:cubicBezTo>
                <a:cubicBezTo>
                  <a:pt x="648" y="107"/>
                  <a:pt x="743" y="145"/>
                  <a:pt x="802" y="204"/>
                </a:cubicBezTo>
                <a:cubicBezTo>
                  <a:pt x="908" y="310"/>
                  <a:pt x="985" y="510"/>
                  <a:pt x="1022" y="621"/>
                </a:cubicBezTo>
                <a:lnTo>
                  <a:pt x="917" y="606"/>
                </a:lnTo>
                <a:cubicBezTo>
                  <a:pt x="767" y="586"/>
                  <a:pt x="377" y="489"/>
                  <a:pt x="377" y="287"/>
                </a:cubicBezTo>
                <a:close/>
                <a:moveTo>
                  <a:pt x="1496" y="2445"/>
                </a:moveTo>
                <a:lnTo>
                  <a:pt x="990" y="2445"/>
                </a:lnTo>
                <a:lnTo>
                  <a:pt x="990" y="1091"/>
                </a:lnTo>
                <a:lnTo>
                  <a:pt x="1496" y="1091"/>
                </a:lnTo>
                <a:lnTo>
                  <a:pt x="1496" y="2445"/>
                </a:lnTo>
                <a:close/>
                <a:moveTo>
                  <a:pt x="1496" y="984"/>
                </a:moveTo>
                <a:lnTo>
                  <a:pt x="990" y="984"/>
                </a:lnTo>
                <a:lnTo>
                  <a:pt x="990" y="739"/>
                </a:lnTo>
                <a:lnTo>
                  <a:pt x="1097" y="739"/>
                </a:lnTo>
                <a:lnTo>
                  <a:pt x="1098" y="739"/>
                </a:lnTo>
                <a:lnTo>
                  <a:pt x="1496" y="739"/>
                </a:lnTo>
                <a:lnTo>
                  <a:pt x="1496" y="98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949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667002" y="-2667003"/>
            <a:ext cx="6858000" cy="1219200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rot="5400000" flipH="1">
            <a:off x="2658862" y="-2658862"/>
            <a:ext cx="6874280" cy="12192003"/>
          </a:xfrm>
          <a:prstGeom prst="rect">
            <a:avLst/>
          </a:prstGeom>
          <a:gradFill flip="none" rotWithShape="1">
            <a:gsLst>
              <a:gs pos="32000">
                <a:srgbClr val="030303">
                  <a:alpha val="52000"/>
                </a:srgbClr>
              </a:gs>
              <a:gs pos="100000">
                <a:srgbClr val="030303">
                  <a:alpha val="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57168"/>
            <a:endParaRPr lang="zh-CN" altLang="en-US" sz="1012" dirty="0">
              <a:solidFill>
                <a:prstClr val="white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247749" y="422214"/>
            <a:ext cx="4373441" cy="6013568"/>
            <a:chOff x="1419157" y="846786"/>
            <a:chExt cx="4724245" cy="6495928"/>
          </a:xfrm>
        </p:grpSpPr>
        <p:grpSp>
          <p:nvGrpSpPr>
            <p:cNvPr id="7" name="组合 6"/>
            <p:cNvGrpSpPr/>
            <p:nvPr/>
          </p:nvGrpSpPr>
          <p:grpSpPr>
            <a:xfrm>
              <a:off x="2778034" y="846786"/>
              <a:ext cx="1301934" cy="1245664"/>
              <a:chOff x="3873500" y="1149818"/>
              <a:chExt cx="4445000" cy="4252890"/>
            </a:xfrm>
            <a:gradFill>
              <a:gsLst>
                <a:gs pos="50000">
                  <a:srgbClr val="F6EFE2"/>
                </a:gs>
                <a:gs pos="0">
                  <a:srgbClr val="D0B27E"/>
                </a:gs>
                <a:gs pos="100000">
                  <a:srgbClr val="D0B27E"/>
                </a:gs>
              </a:gsLst>
              <a:lin ang="2700000" scaled="0"/>
            </a:gradFill>
            <a:effectLst>
              <a:outerShdw blurRad="50800" dist="114300" dir="5400000" algn="t" rotWithShape="0">
                <a:prstClr val="black">
                  <a:alpha val="72000"/>
                </a:prstClr>
              </a:outerShdw>
            </a:effectLst>
          </p:grpSpPr>
          <p:grpSp>
            <p:nvGrpSpPr>
              <p:cNvPr id="8" name="组合 7"/>
              <p:cNvGrpSpPr/>
              <p:nvPr/>
            </p:nvGrpSpPr>
            <p:grpSpPr>
              <a:xfrm>
                <a:off x="3873500" y="1149818"/>
                <a:ext cx="4445000" cy="3301064"/>
                <a:chOff x="3873500" y="1778468"/>
                <a:chExt cx="4445000" cy="3301064"/>
              </a:xfrm>
              <a:grpFill/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873500" y="1778468"/>
                  <a:ext cx="4445000" cy="3301064"/>
                  <a:chOff x="3229664" y="5039688"/>
                  <a:chExt cx="883282" cy="655966"/>
                </a:xfrm>
                <a:grpFill/>
              </p:grpSpPr>
              <p:sp>
                <p:nvSpPr>
                  <p:cNvPr id="18" name="Freeform 193"/>
                  <p:cNvSpPr>
                    <a:spLocks noEditPoints="1"/>
                  </p:cNvSpPr>
                  <p:nvPr/>
                </p:nvSpPr>
                <p:spPr bwMode="auto">
                  <a:xfrm>
                    <a:off x="3229664" y="5039688"/>
                    <a:ext cx="361540" cy="647307"/>
                  </a:xfrm>
                  <a:custGeom>
                    <a:avLst/>
                    <a:gdLst>
                      <a:gd name="T0" fmla="*/ 80 w 80"/>
                      <a:gd name="T1" fmla="*/ 133 h 144"/>
                      <a:gd name="T2" fmla="*/ 62 w 80"/>
                      <a:gd name="T3" fmla="*/ 136 h 144"/>
                      <a:gd name="T4" fmla="*/ 64 w 80"/>
                      <a:gd name="T5" fmla="*/ 129 h 144"/>
                      <a:gd name="T6" fmla="*/ 48 w 80"/>
                      <a:gd name="T7" fmla="*/ 131 h 144"/>
                      <a:gd name="T8" fmla="*/ 51 w 80"/>
                      <a:gd name="T9" fmla="*/ 124 h 144"/>
                      <a:gd name="T10" fmla="*/ 29 w 80"/>
                      <a:gd name="T11" fmla="*/ 126 h 144"/>
                      <a:gd name="T12" fmla="*/ 35 w 80"/>
                      <a:gd name="T13" fmla="*/ 124 h 144"/>
                      <a:gd name="T14" fmla="*/ 39 w 80"/>
                      <a:gd name="T15" fmla="*/ 117 h 144"/>
                      <a:gd name="T16" fmla="*/ 39 w 80"/>
                      <a:gd name="T17" fmla="*/ 118 h 144"/>
                      <a:gd name="T18" fmla="*/ 16 w 80"/>
                      <a:gd name="T19" fmla="*/ 114 h 144"/>
                      <a:gd name="T20" fmla="*/ 22 w 80"/>
                      <a:gd name="T21" fmla="*/ 28 h 144"/>
                      <a:gd name="T22" fmla="*/ 24 w 80"/>
                      <a:gd name="T23" fmla="*/ 23 h 144"/>
                      <a:gd name="T24" fmla="*/ 22 w 80"/>
                      <a:gd name="T25" fmla="*/ 28 h 144"/>
                      <a:gd name="T26" fmla="*/ 80 w 80"/>
                      <a:gd name="T27" fmla="*/ 132 h 144"/>
                      <a:gd name="T28" fmla="*/ 67 w 80"/>
                      <a:gd name="T29" fmla="*/ 120 h 144"/>
                      <a:gd name="T30" fmla="*/ 65 w 80"/>
                      <a:gd name="T31" fmla="*/ 128 h 144"/>
                      <a:gd name="T32" fmla="*/ 55 w 80"/>
                      <a:gd name="T33" fmla="*/ 109 h 144"/>
                      <a:gd name="T34" fmla="*/ 45 w 80"/>
                      <a:gd name="T35" fmla="*/ 110 h 144"/>
                      <a:gd name="T36" fmla="*/ 48 w 80"/>
                      <a:gd name="T37" fmla="*/ 105 h 144"/>
                      <a:gd name="T38" fmla="*/ 45 w 80"/>
                      <a:gd name="T39" fmla="*/ 110 h 144"/>
                      <a:gd name="T40" fmla="*/ 35 w 80"/>
                      <a:gd name="T41" fmla="*/ 102 h 144"/>
                      <a:gd name="T42" fmla="*/ 40 w 80"/>
                      <a:gd name="T43" fmla="*/ 116 h 144"/>
                      <a:gd name="T44" fmla="*/ 40 w 80"/>
                      <a:gd name="T45" fmla="*/ 99 h 144"/>
                      <a:gd name="T46" fmla="*/ 35 w 80"/>
                      <a:gd name="T47" fmla="*/ 102 h 144"/>
                      <a:gd name="T48" fmla="*/ 32 w 80"/>
                      <a:gd name="T49" fmla="*/ 87 h 144"/>
                      <a:gd name="T50" fmla="*/ 27 w 80"/>
                      <a:gd name="T51" fmla="*/ 105 h 144"/>
                      <a:gd name="T52" fmla="*/ 10 w 80"/>
                      <a:gd name="T53" fmla="*/ 104 h 144"/>
                      <a:gd name="T54" fmla="*/ 21 w 80"/>
                      <a:gd name="T55" fmla="*/ 96 h 144"/>
                      <a:gd name="T56" fmla="*/ 29 w 80"/>
                      <a:gd name="T57" fmla="*/ 78 h 144"/>
                      <a:gd name="T58" fmla="*/ 8 w 80"/>
                      <a:gd name="T59" fmla="*/ 85 h 144"/>
                      <a:gd name="T60" fmla="*/ 7 w 80"/>
                      <a:gd name="T61" fmla="*/ 93 h 144"/>
                      <a:gd name="T62" fmla="*/ 16 w 80"/>
                      <a:gd name="T63" fmla="*/ 83 h 144"/>
                      <a:gd name="T64" fmla="*/ 22 w 80"/>
                      <a:gd name="T65" fmla="*/ 69 h 144"/>
                      <a:gd name="T66" fmla="*/ 0 w 80"/>
                      <a:gd name="T67" fmla="*/ 66 h 144"/>
                      <a:gd name="T68" fmla="*/ 14 w 80"/>
                      <a:gd name="T69" fmla="*/ 70 h 144"/>
                      <a:gd name="T70" fmla="*/ 14 w 80"/>
                      <a:gd name="T71" fmla="*/ 65 h 144"/>
                      <a:gd name="T72" fmla="*/ 14 w 80"/>
                      <a:gd name="T73" fmla="*/ 70 h 144"/>
                      <a:gd name="T74" fmla="*/ 24 w 80"/>
                      <a:gd name="T75" fmla="*/ 52 h 144"/>
                      <a:gd name="T76" fmla="*/ 32 w 80"/>
                      <a:gd name="T77" fmla="*/ 42 h 144"/>
                      <a:gd name="T78" fmla="*/ 6 w 80"/>
                      <a:gd name="T79" fmla="*/ 34 h 144"/>
                      <a:gd name="T80" fmla="*/ 8 w 80"/>
                      <a:gd name="T81" fmla="*/ 49 h 144"/>
                      <a:gd name="T82" fmla="*/ 18 w 80"/>
                      <a:gd name="T83" fmla="*/ 41 h 144"/>
                      <a:gd name="T84" fmla="*/ 36 w 80"/>
                      <a:gd name="T85" fmla="*/ 30 h 144"/>
                      <a:gd name="T86" fmla="*/ 11 w 80"/>
                      <a:gd name="T87" fmla="*/ 20 h 144"/>
                      <a:gd name="T88" fmla="*/ 18 w 80"/>
                      <a:gd name="T89" fmla="*/ 41 h 144"/>
                      <a:gd name="T90" fmla="*/ 26 w 80"/>
                      <a:gd name="T91" fmla="*/ 19 h 144"/>
                      <a:gd name="T92" fmla="*/ 35 w 80"/>
                      <a:gd name="T93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80" h="144">
                        <a:moveTo>
                          <a:pt x="62" y="136"/>
                        </a:moveTo>
                        <a:cubicBezTo>
                          <a:pt x="67" y="133"/>
                          <a:pt x="74" y="130"/>
                          <a:pt x="80" y="133"/>
                        </a:cubicBezTo>
                        <a:cubicBezTo>
                          <a:pt x="76" y="142"/>
                          <a:pt x="65" y="144"/>
                          <a:pt x="56" y="141"/>
                        </a:cubicBezTo>
                        <a:cubicBezTo>
                          <a:pt x="58" y="139"/>
                          <a:pt x="60" y="138"/>
                          <a:pt x="62" y="136"/>
                        </a:cubicBezTo>
                        <a:close/>
                        <a:moveTo>
                          <a:pt x="48" y="131"/>
                        </a:moveTo>
                        <a:cubicBezTo>
                          <a:pt x="52" y="128"/>
                          <a:pt x="59" y="125"/>
                          <a:pt x="64" y="129"/>
                        </a:cubicBezTo>
                        <a:cubicBezTo>
                          <a:pt x="60" y="137"/>
                          <a:pt x="50" y="139"/>
                          <a:pt x="42" y="135"/>
                        </a:cubicBezTo>
                        <a:cubicBezTo>
                          <a:pt x="44" y="133"/>
                          <a:pt x="46" y="132"/>
                          <a:pt x="48" y="131"/>
                        </a:cubicBezTo>
                        <a:close/>
                        <a:moveTo>
                          <a:pt x="35" y="124"/>
                        </a:moveTo>
                        <a:cubicBezTo>
                          <a:pt x="40" y="122"/>
                          <a:pt x="47" y="119"/>
                          <a:pt x="51" y="124"/>
                        </a:cubicBezTo>
                        <a:cubicBezTo>
                          <a:pt x="47" y="129"/>
                          <a:pt x="40" y="131"/>
                          <a:pt x="34" y="129"/>
                        </a:cubicBezTo>
                        <a:cubicBezTo>
                          <a:pt x="32" y="129"/>
                          <a:pt x="30" y="128"/>
                          <a:pt x="29" y="126"/>
                        </a:cubicBezTo>
                        <a:cubicBezTo>
                          <a:pt x="31" y="125"/>
                          <a:pt x="33" y="125"/>
                          <a:pt x="35" y="124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lose/>
                        <a:moveTo>
                          <a:pt x="23" y="113"/>
                        </a:moveTo>
                        <a:cubicBezTo>
                          <a:pt x="29" y="112"/>
                          <a:pt x="35" y="112"/>
                          <a:pt x="39" y="117"/>
                        </a:cubicBezTo>
                        <a:cubicBezTo>
                          <a:pt x="39" y="117"/>
                          <a:pt x="40" y="117"/>
                          <a:pt x="40" y="117"/>
                        </a:cubicBezTo>
                        <a:cubicBezTo>
                          <a:pt x="39" y="118"/>
                          <a:pt x="39" y="118"/>
                          <a:pt x="39" y="118"/>
                        </a:cubicBezTo>
                        <a:cubicBezTo>
                          <a:pt x="33" y="123"/>
                          <a:pt x="27" y="122"/>
                          <a:pt x="20" y="118"/>
                        </a:cubicBezTo>
                        <a:cubicBezTo>
                          <a:pt x="19" y="117"/>
                          <a:pt x="17" y="116"/>
                          <a:pt x="16" y="114"/>
                        </a:cubicBezTo>
                        <a:cubicBezTo>
                          <a:pt x="18" y="113"/>
                          <a:pt x="20" y="113"/>
                          <a:pt x="23" y="113"/>
                        </a:cubicBezTo>
                        <a:close/>
                        <a:moveTo>
                          <a:pt x="22" y="28"/>
                        </a:moveTo>
                        <a:cubicBezTo>
                          <a:pt x="31" y="30"/>
                          <a:pt x="38" y="25"/>
                          <a:pt x="42" y="17"/>
                        </a:cubicBezTo>
                        <a:cubicBezTo>
                          <a:pt x="36" y="17"/>
                          <a:pt x="28" y="18"/>
                          <a:pt x="24" y="23"/>
                        </a:cubicBezTo>
                        <a:cubicBezTo>
                          <a:pt x="25" y="17"/>
                          <a:pt x="21" y="10"/>
                          <a:pt x="17" y="5"/>
                        </a:cubicBezTo>
                        <a:cubicBezTo>
                          <a:pt x="13" y="13"/>
                          <a:pt x="14" y="23"/>
                          <a:pt x="22" y="28"/>
                        </a:cubicBezTo>
                        <a:close/>
                        <a:moveTo>
                          <a:pt x="67" y="120"/>
                        </a:moveTo>
                        <a:cubicBezTo>
                          <a:pt x="69" y="126"/>
                          <a:pt x="73" y="132"/>
                          <a:pt x="80" y="132"/>
                        </a:cubicBezTo>
                        <a:cubicBezTo>
                          <a:pt x="80" y="124"/>
                          <a:pt x="73" y="116"/>
                          <a:pt x="66" y="114"/>
                        </a:cubicBezTo>
                        <a:cubicBezTo>
                          <a:pt x="66" y="116"/>
                          <a:pt x="66" y="118"/>
                          <a:pt x="67" y="120"/>
                        </a:cubicBezTo>
                        <a:close/>
                        <a:moveTo>
                          <a:pt x="55" y="116"/>
                        </a:moveTo>
                        <a:cubicBezTo>
                          <a:pt x="55" y="121"/>
                          <a:pt x="58" y="128"/>
                          <a:pt x="65" y="128"/>
                        </a:cubicBezTo>
                        <a:cubicBezTo>
                          <a:pt x="65" y="122"/>
                          <a:pt x="63" y="115"/>
                          <a:pt x="58" y="111"/>
                        </a:cubicBezTo>
                        <a:cubicBezTo>
                          <a:pt x="57" y="110"/>
                          <a:pt x="56" y="110"/>
                          <a:pt x="55" y="109"/>
                        </a:cubicBezTo>
                        <a:cubicBezTo>
                          <a:pt x="55" y="111"/>
                          <a:pt x="54" y="113"/>
                          <a:pt x="55" y="116"/>
                        </a:cubicBezTo>
                        <a:close/>
                        <a:moveTo>
                          <a:pt x="45" y="110"/>
                        </a:moveTo>
                        <a:cubicBezTo>
                          <a:pt x="44" y="115"/>
                          <a:pt x="45" y="122"/>
                          <a:pt x="52" y="123"/>
                        </a:cubicBezTo>
                        <a:cubicBezTo>
                          <a:pt x="53" y="117"/>
                          <a:pt x="52" y="109"/>
                          <a:pt x="48" y="105"/>
                        </a:cubicBezTo>
                        <a:cubicBezTo>
                          <a:pt x="47" y="104"/>
                          <a:pt x="46" y="104"/>
                          <a:pt x="46" y="103"/>
                        </a:cubicBezTo>
                        <a:cubicBezTo>
                          <a:pt x="45" y="106"/>
                          <a:pt x="45" y="107"/>
                          <a:pt x="45" y="110"/>
                        </a:cubicBezTo>
                        <a:cubicBezTo>
                          <a:pt x="45" y="110"/>
                          <a:pt x="45" y="110"/>
                          <a:pt x="45" y="110"/>
                        </a:cubicBezTo>
                        <a:close/>
                        <a:moveTo>
                          <a:pt x="35" y="102"/>
                        </a:moveTo>
                        <a:cubicBezTo>
                          <a:pt x="33" y="108"/>
                          <a:pt x="34" y="114"/>
                          <a:pt x="40" y="116"/>
                        </a:cubicBezTo>
                        <a:cubicBezTo>
                          <a:pt x="40" y="116"/>
                          <a:pt x="40" y="116"/>
                          <a:pt x="40" y="116"/>
                        </a:cubicBezTo>
                        <a:cubicBezTo>
                          <a:pt x="40" y="116"/>
                          <a:pt x="41" y="115"/>
                          <a:pt x="41" y="115"/>
                        </a:cubicBezTo>
                        <a:cubicBezTo>
                          <a:pt x="42" y="110"/>
                          <a:pt x="42" y="104"/>
                          <a:pt x="40" y="99"/>
                        </a:cubicBezTo>
                        <a:cubicBezTo>
                          <a:pt x="39" y="98"/>
                          <a:pt x="38" y="97"/>
                          <a:pt x="37" y="96"/>
                        </a:cubicBezTo>
                        <a:cubicBezTo>
                          <a:pt x="36" y="98"/>
                          <a:pt x="35" y="100"/>
                          <a:pt x="35" y="102"/>
                        </a:cubicBezTo>
                        <a:close/>
                        <a:moveTo>
                          <a:pt x="29" y="107"/>
                        </a:moveTo>
                        <a:cubicBezTo>
                          <a:pt x="32" y="102"/>
                          <a:pt x="35" y="93"/>
                          <a:pt x="32" y="87"/>
                        </a:cubicBezTo>
                        <a:cubicBezTo>
                          <a:pt x="30" y="89"/>
                          <a:pt x="29" y="90"/>
                          <a:pt x="28" y="92"/>
                        </a:cubicBezTo>
                        <a:cubicBezTo>
                          <a:pt x="25" y="96"/>
                          <a:pt x="24" y="101"/>
                          <a:pt x="27" y="105"/>
                        </a:cubicBezTo>
                        <a:cubicBezTo>
                          <a:pt x="22" y="101"/>
                          <a:pt x="12" y="99"/>
                          <a:pt x="6" y="99"/>
                        </a:cubicBezTo>
                        <a:cubicBezTo>
                          <a:pt x="7" y="101"/>
                          <a:pt x="8" y="103"/>
                          <a:pt x="10" y="104"/>
                        </a:cubicBezTo>
                        <a:cubicBezTo>
                          <a:pt x="15" y="110"/>
                          <a:pt x="22" y="111"/>
                          <a:pt x="29" y="107"/>
                        </a:cubicBezTo>
                        <a:close/>
                        <a:moveTo>
                          <a:pt x="21" y="96"/>
                        </a:moveTo>
                        <a:cubicBezTo>
                          <a:pt x="24" y="93"/>
                          <a:pt x="26" y="90"/>
                          <a:pt x="28" y="85"/>
                        </a:cubicBezTo>
                        <a:cubicBezTo>
                          <a:pt x="29" y="83"/>
                          <a:pt x="29" y="80"/>
                          <a:pt x="29" y="78"/>
                        </a:cubicBezTo>
                        <a:cubicBezTo>
                          <a:pt x="24" y="80"/>
                          <a:pt x="17" y="86"/>
                          <a:pt x="19" y="92"/>
                        </a:cubicBezTo>
                        <a:cubicBezTo>
                          <a:pt x="16" y="89"/>
                          <a:pt x="12" y="87"/>
                          <a:pt x="8" y="85"/>
                        </a:cubicBezTo>
                        <a:cubicBezTo>
                          <a:pt x="6" y="84"/>
                          <a:pt x="4" y="83"/>
                          <a:pt x="1" y="83"/>
                        </a:cubicBezTo>
                        <a:cubicBezTo>
                          <a:pt x="2" y="87"/>
                          <a:pt x="4" y="90"/>
                          <a:pt x="7" y="93"/>
                        </a:cubicBezTo>
                        <a:cubicBezTo>
                          <a:pt x="11" y="96"/>
                          <a:pt x="15" y="97"/>
                          <a:pt x="21" y="96"/>
                        </a:cubicBezTo>
                        <a:close/>
                        <a:moveTo>
                          <a:pt x="16" y="83"/>
                        </a:moveTo>
                        <a:cubicBezTo>
                          <a:pt x="22" y="80"/>
                          <a:pt x="28" y="74"/>
                          <a:pt x="28" y="66"/>
                        </a:cubicBezTo>
                        <a:cubicBezTo>
                          <a:pt x="26" y="67"/>
                          <a:pt x="24" y="68"/>
                          <a:pt x="22" y="69"/>
                        </a:cubicBezTo>
                        <a:cubicBezTo>
                          <a:pt x="19" y="71"/>
                          <a:pt x="15" y="75"/>
                          <a:pt x="15" y="79"/>
                        </a:cubicBezTo>
                        <a:cubicBezTo>
                          <a:pt x="13" y="74"/>
                          <a:pt x="5" y="69"/>
                          <a:pt x="0" y="66"/>
                        </a:cubicBezTo>
                        <a:cubicBezTo>
                          <a:pt x="0" y="75"/>
                          <a:pt x="6" y="84"/>
                          <a:pt x="16" y="83"/>
                        </a:cubicBezTo>
                        <a:close/>
                        <a:moveTo>
                          <a:pt x="14" y="70"/>
                        </a:moveTo>
                        <a:cubicBezTo>
                          <a:pt x="22" y="68"/>
                          <a:pt x="28" y="61"/>
                          <a:pt x="29" y="53"/>
                        </a:cubicBezTo>
                        <a:cubicBezTo>
                          <a:pt x="23" y="55"/>
                          <a:pt x="16" y="58"/>
                          <a:pt x="14" y="65"/>
                        </a:cubicBezTo>
                        <a:cubicBezTo>
                          <a:pt x="13" y="59"/>
                          <a:pt x="7" y="52"/>
                          <a:pt x="2" y="48"/>
                        </a:cubicBezTo>
                        <a:cubicBezTo>
                          <a:pt x="0" y="57"/>
                          <a:pt x="4" y="68"/>
                          <a:pt x="14" y="70"/>
                        </a:cubicBezTo>
                        <a:close/>
                        <a:moveTo>
                          <a:pt x="15" y="54"/>
                        </a:moveTo>
                        <a:cubicBezTo>
                          <a:pt x="18" y="54"/>
                          <a:pt x="21" y="53"/>
                          <a:pt x="24" y="52"/>
                        </a:cubicBezTo>
                        <a:cubicBezTo>
                          <a:pt x="27" y="50"/>
                          <a:pt x="28" y="49"/>
                          <a:pt x="30" y="46"/>
                        </a:cubicBezTo>
                        <a:cubicBezTo>
                          <a:pt x="31" y="45"/>
                          <a:pt x="32" y="44"/>
                          <a:pt x="32" y="42"/>
                        </a:cubicBezTo>
                        <a:cubicBezTo>
                          <a:pt x="27" y="42"/>
                          <a:pt x="19" y="44"/>
                          <a:pt x="16" y="49"/>
                        </a:cubicBezTo>
                        <a:cubicBezTo>
                          <a:pt x="16" y="44"/>
                          <a:pt x="10" y="38"/>
                          <a:pt x="6" y="34"/>
                        </a:cubicBezTo>
                        <a:cubicBezTo>
                          <a:pt x="5" y="36"/>
                          <a:pt x="5" y="38"/>
                          <a:pt x="5" y="40"/>
                        </a:cubicBezTo>
                        <a:cubicBezTo>
                          <a:pt x="5" y="43"/>
                          <a:pt x="6" y="46"/>
                          <a:pt x="8" y="49"/>
                        </a:cubicBezTo>
                        <a:cubicBezTo>
                          <a:pt x="10" y="51"/>
                          <a:pt x="12" y="53"/>
                          <a:pt x="15" y="54"/>
                        </a:cubicBezTo>
                        <a:close/>
                        <a:moveTo>
                          <a:pt x="18" y="41"/>
                        </a:moveTo>
                        <a:cubicBezTo>
                          <a:pt x="24" y="42"/>
                          <a:pt x="30" y="39"/>
                          <a:pt x="34" y="34"/>
                        </a:cubicBezTo>
                        <a:cubicBezTo>
                          <a:pt x="35" y="33"/>
                          <a:pt x="36" y="32"/>
                          <a:pt x="36" y="30"/>
                        </a:cubicBezTo>
                        <a:cubicBezTo>
                          <a:pt x="31" y="30"/>
                          <a:pt x="23" y="32"/>
                          <a:pt x="19" y="37"/>
                        </a:cubicBezTo>
                        <a:cubicBezTo>
                          <a:pt x="19" y="31"/>
                          <a:pt x="15" y="24"/>
                          <a:pt x="11" y="20"/>
                        </a:cubicBezTo>
                        <a:cubicBezTo>
                          <a:pt x="10" y="22"/>
                          <a:pt x="9" y="24"/>
                          <a:pt x="9" y="26"/>
                        </a:cubicBezTo>
                        <a:cubicBezTo>
                          <a:pt x="9" y="32"/>
                          <a:pt x="12" y="38"/>
                          <a:pt x="18" y="41"/>
                        </a:cubicBezTo>
                        <a:close/>
                        <a:moveTo>
                          <a:pt x="35" y="6"/>
                        </a:moveTo>
                        <a:cubicBezTo>
                          <a:pt x="35" y="12"/>
                          <a:pt x="32" y="17"/>
                          <a:pt x="26" y="19"/>
                        </a:cubicBezTo>
                        <a:cubicBezTo>
                          <a:pt x="23" y="13"/>
                          <a:pt x="26" y="7"/>
                          <a:pt x="30" y="3"/>
                        </a:cubicBezTo>
                        <a:cubicBezTo>
                          <a:pt x="31" y="2"/>
                          <a:pt x="33" y="1"/>
                          <a:pt x="35" y="0"/>
                        </a:cubicBezTo>
                        <a:cubicBezTo>
                          <a:pt x="35" y="2"/>
                          <a:pt x="35" y="4"/>
                          <a:pt x="3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51435" tIns="25718" rIns="51435" bIns="25718" numCol="1" anchor="t" anchorCtr="0" compatLnSpc="1"/>
                  <a:lstStyle/>
                  <a:p>
                    <a:pPr defTabSz="514336">
                      <a:defRPr/>
                    </a:pPr>
                    <a:endParaRPr lang="zh-CN" altLang="en-US" sz="1012">
                      <a:solidFill>
                        <a:prstClr val="black"/>
                      </a:solidFill>
                      <a:latin typeface="阿里巴巴普惠体 R"/>
                      <a:ea typeface="阿里巴巴普惠体 R"/>
                    </a:endParaRPr>
                  </a:p>
                </p:txBody>
              </p:sp>
              <p:sp>
                <p:nvSpPr>
                  <p:cNvPr id="19" name="Freeform 194"/>
                  <p:cNvSpPr/>
                  <p:nvPr/>
                </p:nvSpPr>
                <p:spPr bwMode="auto">
                  <a:xfrm>
                    <a:off x="3283786" y="5119788"/>
                    <a:ext cx="450300" cy="575864"/>
                  </a:xfrm>
                  <a:custGeom>
                    <a:avLst/>
                    <a:gdLst>
                      <a:gd name="T0" fmla="*/ 14 w 100"/>
                      <a:gd name="T1" fmla="*/ 0 h 128"/>
                      <a:gd name="T2" fmla="*/ 15 w 100"/>
                      <a:gd name="T3" fmla="*/ 0 h 128"/>
                      <a:gd name="T4" fmla="*/ 5 w 100"/>
                      <a:gd name="T5" fmla="*/ 32 h 128"/>
                      <a:gd name="T6" fmla="*/ 6 w 100"/>
                      <a:gd name="T7" fmla="*/ 71 h 128"/>
                      <a:gd name="T8" fmla="*/ 28 w 100"/>
                      <a:gd name="T9" fmla="*/ 98 h 128"/>
                      <a:gd name="T10" fmla="*/ 71 w 100"/>
                      <a:gd name="T11" fmla="*/ 114 h 128"/>
                      <a:gd name="T12" fmla="*/ 71 w 100"/>
                      <a:gd name="T13" fmla="*/ 114 h 128"/>
                      <a:gd name="T14" fmla="*/ 100 w 100"/>
                      <a:gd name="T15" fmla="*/ 125 h 128"/>
                      <a:gd name="T16" fmla="*/ 99 w 100"/>
                      <a:gd name="T17" fmla="*/ 128 h 128"/>
                      <a:gd name="T18" fmla="*/ 70 w 100"/>
                      <a:gd name="T19" fmla="*/ 116 h 128"/>
                      <a:gd name="T20" fmla="*/ 70 w 100"/>
                      <a:gd name="T21" fmla="*/ 116 h 128"/>
                      <a:gd name="T22" fmla="*/ 27 w 100"/>
                      <a:gd name="T23" fmla="*/ 100 h 128"/>
                      <a:gd name="T24" fmla="*/ 5 w 100"/>
                      <a:gd name="T25" fmla="*/ 71 h 128"/>
                      <a:gd name="T26" fmla="*/ 3 w 100"/>
                      <a:gd name="T27" fmla="*/ 32 h 128"/>
                      <a:gd name="T28" fmla="*/ 14 w 100"/>
                      <a:gd name="T29" fmla="*/ 0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0" h="128">
                        <a:moveTo>
                          <a:pt x="14" y="0"/>
                        </a:moveTo>
                        <a:cubicBezTo>
                          <a:pt x="14" y="0"/>
                          <a:pt x="14" y="0"/>
                          <a:pt x="15" y="0"/>
                        </a:cubicBezTo>
                        <a:cubicBezTo>
                          <a:pt x="10" y="11"/>
                          <a:pt x="7" y="21"/>
                          <a:pt x="5" y="32"/>
                        </a:cubicBezTo>
                        <a:cubicBezTo>
                          <a:pt x="2" y="46"/>
                          <a:pt x="2" y="57"/>
                          <a:pt x="6" y="71"/>
                        </a:cubicBezTo>
                        <a:cubicBezTo>
                          <a:pt x="11" y="83"/>
                          <a:pt x="18" y="90"/>
                          <a:pt x="28" y="98"/>
                        </a:cubicBezTo>
                        <a:cubicBezTo>
                          <a:pt x="42" y="107"/>
                          <a:pt x="55" y="110"/>
                          <a:pt x="71" y="114"/>
                        </a:cubicBezTo>
                        <a:cubicBezTo>
                          <a:pt x="71" y="114"/>
                          <a:pt x="71" y="114"/>
                          <a:pt x="71" y="114"/>
                        </a:cubicBezTo>
                        <a:cubicBezTo>
                          <a:pt x="82" y="115"/>
                          <a:pt x="91" y="119"/>
                          <a:pt x="100" y="125"/>
                        </a:cubicBezTo>
                        <a:cubicBezTo>
                          <a:pt x="100" y="126"/>
                          <a:pt x="99" y="127"/>
                          <a:pt x="99" y="128"/>
                        </a:cubicBezTo>
                        <a:cubicBezTo>
                          <a:pt x="90" y="121"/>
                          <a:pt x="82" y="118"/>
                          <a:pt x="70" y="116"/>
                        </a:cubicBezTo>
                        <a:cubicBezTo>
                          <a:pt x="70" y="116"/>
                          <a:pt x="70" y="116"/>
                          <a:pt x="70" y="116"/>
                        </a:cubicBezTo>
                        <a:cubicBezTo>
                          <a:pt x="54" y="113"/>
                          <a:pt x="41" y="109"/>
                          <a:pt x="27" y="100"/>
                        </a:cubicBezTo>
                        <a:cubicBezTo>
                          <a:pt x="16" y="92"/>
                          <a:pt x="10" y="84"/>
                          <a:pt x="5" y="71"/>
                        </a:cubicBezTo>
                        <a:cubicBezTo>
                          <a:pt x="0" y="58"/>
                          <a:pt x="1" y="46"/>
                          <a:pt x="3" y="32"/>
                        </a:cubicBezTo>
                        <a:cubicBezTo>
                          <a:pt x="6" y="20"/>
                          <a:pt x="9" y="11"/>
                          <a:pt x="1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51435" tIns="25718" rIns="51435" bIns="25718" numCol="1" anchor="t" anchorCtr="0" compatLnSpc="1"/>
                  <a:lstStyle/>
                  <a:p>
                    <a:pPr defTabSz="514336">
                      <a:defRPr/>
                    </a:pPr>
                    <a:endParaRPr lang="zh-CN" altLang="en-US" sz="1012">
                      <a:solidFill>
                        <a:prstClr val="black"/>
                      </a:solidFill>
                      <a:latin typeface="阿里巴巴普惠体 R"/>
                      <a:ea typeface="阿里巴巴普惠体 R"/>
                    </a:endParaRPr>
                  </a:p>
                </p:txBody>
              </p:sp>
              <p:sp>
                <p:nvSpPr>
                  <p:cNvPr id="20" name="Freeform 195"/>
                  <p:cNvSpPr>
                    <a:spLocks noEditPoints="1"/>
                  </p:cNvSpPr>
                  <p:nvPr/>
                </p:nvSpPr>
                <p:spPr bwMode="auto">
                  <a:xfrm>
                    <a:off x="3751406" y="5039688"/>
                    <a:ext cx="361540" cy="647307"/>
                  </a:xfrm>
                  <a:custGeom>
                    <a:avLst/>
                    <a:gdLst>
                      <a:gd name="T0" fmla="*/ 0 w 80"/>
                      <a:gd name="T1" fmla="*/ 133 h 144"/>
                      <a:gd name="T2" fmla="*/ 18 w 80"/>
                      <a:gd name="T3" fmla="*/ 136 h 144"/>
                      <a:gd name="T4" fmla="*/ 16 w 80"/>
                      <a:gd name="T5" fmla="*/ 129 h 144"/>
                      <a:gd name="T6" fmla="*/ 32 w 80"/>
                      <a:gd name="T7" fmla="*/ 131 h 144"/>
                      <a:gd name="T8" fmla="*/ 29 w 80"/>
                      <a:gd name="T9" fmla="*/ 124 h 144"/>
                      <a:gd name="T10" fmla="*/ 51 w 80"/>
                      <a:gd name="T11" fmla="*/ 126 h 144"/>
                      <a:gd name="T12" fmla="*/ 45 w 80"/>
                      <a:gd name="T13" fmla="*/ 124 h 144"/>
                      <a:gd name="T14" fmla="*/ 41 w 80"/>
                      <a:gd name="T15" fmla="*/ 117 h 144"/>
                      <a:gd name="T16" fmla="*/ 41 w 80"/>
                      <a:gd name="T17" fmla="*/ 118 h 144"/>
                      <a:gd name="T18" fmla="*/ 64 w 80"/>
                      <a:gd name="T19" fmla="*/ 114 h 144"/>
                      <a:gd name="T20" fmla="*/ 58 w 80"/>
                      <a:gd name="T21" fmla="*/ 28 h 144"/>
                      <a:gd name="T22" fmla="*/ 56 w 80"/>
                      <a:gd name="T23" fmla="*/ 23 h 144"/>
                      <a:gd name="T24" fmla="*/ 58 w 80"/>
                      <a:gd name="T25" fmla="*/ 28 h 144"/>
                      <a:gd name="T26" fmla="*/ 0 w 80"/>
                      <a:gd name="T27" fmla="*/ 132 h 144"/>
                      <a:gd name="T28" fmla="*/ 13 w 80"/>
                      <a:gd name="T29" fmla="*/ 120 h 144"/>
                      <a:gd name="T30" fmla="*/ 15 w 80"/>
                      <a:gd name="T31" fmla="*/ 128 h 144"/>
                      <a:gd name="T32" fmla="*/ 25 w 80"/>
                      <a:gd name="T33" fmla="*/ 109 h 144"/>
                      <a:gd name="T34" fmla="*/ 36 w 80"/>
                      <a:gd name="T35" fmla="*/ 110 h 144"/>
                      <a:gd name="T36" fmla="*/ 32 w 80"/>
                      <a:gd name="T37" fmla="*/ 105 h 144"/>
                      <a:gd name="T38" fmla="*/ 35 w 80"/>
                      <a:gd name="T39" fmla="*/ 110 h 144"/>
                      <a:gd name="T40" fmla="*/ 45 w 80"/>
                      <a:gd name="T41" fmla="*/ 102 h 144"/>
                      <a:gd name="T42" fmla="*/ 40 w 80"/>
                      <a:gd name="T43" fmla="*/ 116 h 144"/>
                      <a:gd name="T44" fmla="*/ 40 w 80"/>
                      <a:gd name="T45" fmla="*/ 99 h 144"/>
                      <a:gd name="T46" fmla="*/ 45 w 80"/>
                      <a:gd name="T47" fmla="*/ 102 h 144"/>
                      <a:gd name="T48" fmla="*/ 48 w 80"/>
                      <a:gd name="T49" fmla="*/ 87 h 144"/>
                      <a:gd name="T50" fmla="*/ 54 w 80"/>
                      <a:gd name="T51" fmla="*/ 105 h 144"/>
                      <a:gd name="T52" fmla="*/ 70 w 80"/>
                      <a:gd name="T53" fmla="*/ 104 h 144"/>
                      <a:gd name="T54" fmla="*/ 60 w 80"/>
                      <a:gd name="T55" fmla="*/ 96 h 144"/>
                      <a:gd name="T56" fmla="*/ 51 w 80"/>
                      <a:gd name="T57" fmla="*/ 78 h 144"/>
                      <a:gd name="T58" fmla="*/ 72 w 80"/>
                      <a:gd name="T59" fmla="*/ 85 h 144"/>
                      <a:gd name="T60" fmla="*/ 73 w 80"/>
                      <a:gd name="T61" fmla="*/ 93 h 144"/>
                      <a:gd name="T62" fmla="*/ 64 w 80"/>
                      <a:gd name="T63" fmla="*/ 83 h 144"/>
                      <a:gd name="T64" fmla="*/ 58 w 80"/>
                      <a:gd name="T65" fmla="*/ 69 h 144"/>
                      <a:gd name="T66" fmla="*/ 80 w 80"/>
                      <a:gd name="T67" fmla="*/ 66 h 144"/>
                      <a:gd name="T68" fmla="*/ 66 w 80"/>
                      <a:gd name="T69" fmla="*/ 70 h 144"/>
                      <a:gd name="T70" fmla="*/ 66 w 80"/>
                      <a:gd name="T71" fmla="*/ 65 h 144"/>
                      <a:gd name="T72" fmla="*/ 66 w 80"/>
                      <a:gd name="T73" fmla="*/ 70 h 144"/>
                      <a:gd name="T74" fmla="*/ 56 w 80"/>
                      <a:gd name="T75" fmla="*/ 52 h 144"/>
                      <a:gd name="T76" fmla="*/ 48 w 80"/>
                      <a:gd name="T77" fmla="*/ 42 h 144"/>
                      <a:gd name="T78" fmla="*/ 74 w 80"/>
                      <a:gd name="T79" fmla="*/ 34 h 144"/>
                      <a:gd name="T80" fmla="*/ 72 w 80"/>
                      <a:gd name="T81" fmla="*/ 49 h 144"/>
                      <a:gd name="T82" fmla="*/ 62 w 80"/>
                      <a:gd name="T83" fmla="*/ 41 h 144"/>
                      <a:gd name="T84" fmla="*/ 44 w 80"/>
                      <a:gd name="T85" fmla="*/ 30 h 144"/>
                      <a:gd name="T86" fmla="*/ 69 w 80"/>
                      <a:gd name="T87" fmla="*/ 20 h 144"/>
                      <a:gd name="T88" fmla="*/ 62 w 80"/>
                      <a:gd name="T89" fmla="*/ 41 h 144"/>
                      <a:gd name="T90" fmla="*/ 54 w 80"/>
                      <a:gd name="T91" fmla="*/ 19 h 144"/>
                      <a:gd name="T92" fmla="*/ 45 w 80"/>
                      <a:gd name="T93" fmla="*/ 0 h 14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80" h="144">
                        <a:moveTo>
                          <a:pt x="18" y="136"/>
                        </a:moveTo>
                        <a:cubicBezTo>
                          <a:pt x="13" y="133"/>
                          <a:pt x="6" y="130"/>
                          <a:pt x="0" y="133"/>
                        </a:cubicBezTo>
                        <a:cubicBezTo>
                          <a:pt x="4" y="142"/>
                          <a:pt x="15" y="144"/>
                          <a:pt x="24" y="141"/>
                        </a:cubicBezTo>
                        <a:cubicBezTo>
                          <a:pt x="22" y="139"/>
                          <a:pt x="20" y="138"/>
                          <a:pt x="18" y="136"/>
                        </a:cubicBezTo>
                        <a:close/>
                        <a:moveTo>
                          <a:pt x="32" y="131"/>
                        </a:moveTo>
                        <a:cubicBezTo>
                          <a:pt x="28" y="128"/>
                          <a:pt x="21" y="125"/>
                          <a:pt x="16" y="129"/>
                        </a:cubicBezTo>
                        <a:cubicBezTo>
                          <a:pt x="20" y="137"/>
                          <a:pt x="31" y="139"/>
                          <a:pt x="38" y="135"/>
                        </a:cubicBezTo>
                        <a:cubicBezTo>
                          <a:pt x="36" y="133"/>
                          <a:pt x="34" y="132"/>
                          <a:pt x="32" y="131"/>
                        </a:cubicBezTo>
                        <a:close/>
                        <a:moveTo>
                          <a:pt x="45" y="124"/>
                        </a:moveTo>
                        <a:cubicBezTo>
                          <a:pt x="40" y="122"/>
                          <a:pt x="33" y="119"/>
                          <a:pt x="29" y="124"/>
                        </a:cubicBezTo>
                        <a:cubicBezTo>
                          <a:pt x="33" y="129"/>
                          <a:pt x="40" y="131"/>
                          <a:pt x="46" y="129"/>
                        </a:cubicBezTo>
                        <a:cubicBezTo>
                          <a:pt x="48" y="129"/>
                          <a:pt x="50" y="128"/>
                          <a:pt x="51" y="126"/>
                        </a:cubicBezTo>
                        <a:cubicBezTo>
                          <a:pt x="49" y="125"/>
                          <a:pt x="47" y="125"/>
                          <a:pt x="45" y="124"/>
                        </a:cubicBezTo>
                        <a:cubicBezTo>
                          <a:pt x="45" y="124"/>
                          <a:pt x="45" y="124"/>
                          <a:pt x="45" y="124"/>
                        </a:cubicBezTo>
                        <a:close/>
                        <a:moveTo>
                          <a:pt x="57" y="113"/>
                        </a:moveTo>
                        <a:cubicBezTo>
                          <a:pt x="51" y="112"/>
                          <a:pt x="45" y="112"/>
                          <a:pt x="41" y="117"/>
                        </a:cubicBezTo>
                        <a:cubicBezTo>
                          <a:pt x="41" y="117"/>
                          <a:pt x="40" y="117"/>
                          <a:pt x="40" y="117"/>
                        </a:cubicBezTo>
                        <a:cubicBezTo>
                          <a:pt x="41" y="118"/>
                          <a:pt x="41" y="118"/>
                          <a:pt x="41" y="118"/>
                        </a:cubicBezTo>
                        <a:cubicBezTo>
                          <a:pt x="47" y="123"/>
                          <a:pt x="54" y="122"/>
                          <a:pt x="60" y="118"/>
                        </a:cubicBezTo>
                        <a:cubicBezTo>
                          <a:pt x="61" y="117"/>
                          <a:pt x="63" y="116"/>
                          <a:pt x="64" y="114"/>
                        </a:cubicBezTo>
                        <a:cubicBezTo>
                          <a:pt x="62" y="113"/>
                          <a:pt x="60" y="113"/>
                          <a:pt x="57" y="113"/>
                        </a:cubicBezTo>
                        <a:close/>
                        <a:moveTo>
                          <a:pt x="58" y="28"/>
                        </a:moveTo>
                        <a:cubicBezTo>
                          <a:pt x="49" y="30"/>
                          <a:pt x="42" y="25"/>
                          <a:pt x="38" y="17"/>
                        </a:cubicBezTo>
                        <a:cubicBezTo>
                          <a:pt x="44" y="17"/>
                          <a:pt x="52" y="18"/>
                          <a:pt x="56" y="23"/>
                        </a:cubicBezTo>
                        <a:cubicBezTo>
                          <a:pt x="56" y="17"/>
                          <a:pt x="59" y="10"/>
                          <a:pt x="63" y="5"/>
                        </a:cubicBezTo>
                        <a:cubicBezTo>
                          <a:pt x="67" y="13"/>
                          <a:pt x="66" y="23"/>
                          <a:pt x="58" y="28"/>
                        </a:cubicBezTo>
                        <a:close/>
                        <a:moveTo>
                          <a:pt x="13" y="120"/>
                        </a:moveTo>
                        <a:cubicBezTo>
                          <a:pt x="11" y="126"/>
                          <a:pt x="7" y="132"/>
                          <a:pt x="0" y="132"/>
                        </a:cubicBezTo>
                        <a:cubicBezTo>
                          <a:pt x="0" y="124"/>
                          <a:pt x="7" y="116"/>
                          <a:pt x="14" y="114"/>
                        </a:cubicBezTo>
                        <a:cubicBezTo>
                          <a:pt x="14" y="116"/>
                          <a:pt x="14" y="118"/>
                          <a:pt x="13" y="120"/>
                        </a:cubicBezTo>
                        <a:close/>
                        <a:moveTo>
                          <a:pt x="25" y="116"/>
                        </a:moveTo>
                        <a:cubicBezTo>
                          <a:pt x="25" y="121"/>
                          <a:pt x="22" y="128"/>
                          <a:pt x="15" y="128"/>
                        </a:cubicBezTo>
                        <a:cubicBezTo>
                          <a:pt x="15" y="122"/>
                          <a:pt x="17" y="115"/>
                          <a:pt x="22" y="111"/>
                        </a:cubicBezTo>
                        <a:cubicBezTo>
                          <a:pt x="23" y="110"/>
                          <a:pt x="24" y="110"/>
                          <a:pt x="25" y="109"/>
                        </a:cubicBezTo>
                        <a:cubicBezTo>
                          <a:pt x="25" y="111"/>
                          <a:pt x="26" y="113"/>
                          <a:pt x="25" y="116"/>
                        </a:cubicBezTo>
                        <a:close/>
                        <a:moveTo>
                          <a:pt x="36" y="110"/>
                        </a:moveTo>
                        <a:cubicBezTo>
                          <a:pt x="36" y="115"/>
                          <a:pt x="35" y="122"/>
                          <a:pt x="29" y="123"/>
                        </a:cubicBezTo>
                        <a:cubicBezTo>
                          <a:pt x="27" y="117"/>
                          <a:pt x="28" y="109"/>
                          <a:pt x="32" y="105"/>
                        </a:cubicBezTo>
                        <a:cubicBezTo>
                          <a:pt x="33" y="104"/>
                          <a:pt x="34" y="104"/>
                          <a:pt x="34" y="103"/>
                        </a:cubicBezTo>
                        <a:cubicBezTo>
                          <a:pt x="35" y="106"/>
                          <a:pt x="35" y="107"/>
                          <a:pt x="35" y="110"/>
                        </a:cubicBezTo>
                        <a:cubicBezTo>
                          <a:pt x="35" y="110"/>
                          <a:pt x="36" y="110"/>
                          <a:pt x="36" y="110"/>
                        </a:cubicBezTo>
                        <a:close/>
                        <a:moveTo>
                          <a:pt x="45" y="102"/>
                        </a:moveTo>
                        <a:cubicBezTo>
                          <a:pt x="47" y="108"/>
                          <a:pt x="46" y="114"/>
                          <a:pt x="40" y="116"/>
                        </a:cubicBezTo>
                        <a:cubicBezTo>
                          <a:pt x="40" y="116"/>
                          <a:pt x="40" y="116"/>
                          <a:pt x="40" y="116"/>
                        </a:cubicBezTo>
                        <a:cubicBezTo>
                          <a:pt x="40" y="116"/>
                          <a:pt x="39" y="115"/>
                          <a:pt x="39" y="115"/>
                        </a:cubicBezTo>
                        <a:cubicBezTo>
                          <a:pt x="38" y="110"/>
                          <a:pt x="38" y="104"/>
                          <a:pt x="40" y="99"/>
                        </a:cubicBezTo>
                        <a:cubicBezTo>
                          <a:pt x="41" y="98"/>
                          <a:pt x="42" y="97"/>
                          <a:pt x="43" y="96"/>
                        </a:cubicBezTo>
                        <a:cubicBezTo>
                          <a:pt x="44" y="98"/>
                          <a:pt x="45" y="100"/>
                          <a:pt x="45" y="102"/>
                        </a:cubicBezTo>
                        <a:close/>
                        <a:moveTo>
                          <a:pt x="51" y="107"/>
                        </a:moveTo>
                        <a:cubicBezTo>
                          <a:pt x="48" y="102"/>
                          <a:pt x="45" y="93"/>
                          <a:pt x="48" y="87"/>
                        </a:cubicBezTo>
                        <a:cubicBezTo>
                          <a:pt x="50" y="89"/>
                          <a:pt x="51" y="90"/>
                          <a:pt x="52" y="92"/>
                        </a:cubicBezTo>
                        <a:cubicBezTo>
                          <a:pt x="55" y="96"/>
                          <a:pt x="56" y="101"/>
                          <a:pt x="54" y="105"/>
                        </a:cubicBezTo>
                        <a:cubicBezTo>
                          <a:pt x="58" y="101"/>
                          <a:pt x="68" y="99"/>
                          <a:pt x="74" y="99"/>
                        </a:cubicBezTo>
                        <a:cubicBezTo>
                          <a:pt x="73" y="101"/>
                          <a:pt x="72" y="103"/>
                          <a:pt x="70" y="104"/>
                        </a:cubicBezTo>
                        <a:cubicBezTo>
                          <a:pt x="65" y="110"/>
                          <a:pt x="58" y="111"/>
                          <a:pt x="51" y="107"/>
                        </a:cubicBezTo>
                        <a:close/>
                        <a:moveTo>
                          <a:pt x="60" y="96"/>
                        </a:moveTo>
                        <a:cubicBezTo>
                          <a:pt x="56" y="93"/>
                          <a:pt x="54" y="90"/>
                          <a:pt x="52" y="85"/>
                        </a:cubicBezTo>
                        <a:cubicBezTo>
                          <a:pt x="51" y="83"/>
                          <a:pt x="51" y="80"/>
                          <a:pt x="51" y="78"/>
                        </a:cubicBezTo>
                        <a:cubicBezTo>
                          <a:pt x="56" y="80"/>
                          <a:pt x="63" y="86"/>
                          <a:pt x="61" y="92"/>
                        </a:cubicBezTo>
                        <a:cubicBezTo>
                          <a:pt x="64" y="89"/>
                          <a:pt x="68" y="87"/>
                          <a:pt x="72" y="85"/>
                        </a:cubicBezTo>
                        <a:cubicBezTo>
                          <a:pt x="74" y="84"/>
                          <a:pt x="76" y="83"/>
                          <a:pt x="79" y="83"/>
                        </a:cubicBezTo>
                        <a:cubicBezTo>
                          <a:pt x="78" y="87"/>
                          <a:pt x="76" y="90"/>
                          <a:pt x="73" y="93"/>
                        </a:cubicBezTo>
                        <a:cubicBezTo>
                          <a:pt x="69" y="96"/>
                          <a:pt x="65" y="97"/>
                          <a:pt x="60" y="96"/>
                        </a:cubicBezTo>
                        <a:close/>
                        <a:moveTo>
                          <a:pt x="64" y="83"/>
                        </a:moveTo>
                        <a:cubicBezTo>
                          <a:pt x="58" y="80"/>
                          <a:pt x="52" y="74"/>
                          <a:pt x="52" y="66"/>
                        </a:cubicBezTo>
                        <a:cubicBezTo>
                          <a:pt x="54" y="67"/>
                          <a:pt x="56" y="68"/>
                          <a:pt x="58" y="69"/>
                        </a:cubicBezTo>
                        <a:cubicBezTo>
                          <a:pt x="61" y="71"/>
                          <a:pt x="65" y="75"/>
                          <a:pt x="65" y="79"/>
                        </a:cubicBezTo>
                        <a:cubicBezTo>
                          <a:pt x="67" y="74"/>
                          <a:pt x="75" y="69"/>
                          <a:pt x="80" y="66"/>
                        </a:cubicBezTo>
                        <a:cubicBezTo>
                          <a:pt x="80" y="75"/>
                          <a:pt x="74" y="84"/>
                          <a:pt x="64" y="83"/>
                        </a:cubicBezTo>
                        <a:close/>
                        <a:moveTo>
                          <a:pt x="66" y="70"/>
                        </a:moveTo>
                        <a:cubicBezTo>
                          <a:pt x="58" y="68"/>
                          <a:pt x="52" y="61"/>
                          <a:pt x="51" y="53"/>
                        </a:cubicBezTo>
                        <a:cubicBezTo>
                          <a:pt x="57" y="55"/>
                          <a:pt x="64" y="58"/>
                          <a:pt x="66" y="65"/>
                        </a:cubicBezTo>
                        <a:cubicBezTo>
                          <a:pt x="67" y="59"/>
                          <a:pt x="73" y="52"/>
                          <a:pt x="78" y="48"/>
                        </a:cubicBezTo>
                        <a:cubicBezTo>
                          <a:pt x="80" y="57"/>
                          <a:pt x="76" y="68"/>
                          <a:pt x="66" y="70"/>
                        </a:cubicBezTo>
                        <a:close/>
                        <a:moveTo>
                          <a:pt x="65" y="54"/>
                        </a:moveTo>
                        <a:cubicBezTo>
                          <a:pt x="62" y="54"/>
                          <a:pt x="59" y="53"/>
                          <a:pt x="56" y="52"/>
                        </a:cubicBezTo>
                        <a:cubicBezTo>
                          <a:pt x="54" y="50"/>
                          <a:pt x="52" y="49"/>
                          <a:pt x="50" y="46"/>
                        </a:cubicBezTo>
                        <a:cubicBezTo>
                          <a:pt x="49" y="45"/>
                          <a:pt x="48" y="44"/>
                          <a:pt x="48" y="42"/>
                        </a:cubicBezTo>
                        <a:cubicBezTo>
                          <a:pt x="53" y="42"/>
                          <a:pt x="61" y="44"/>
                          <a:pt x="64" y="49"/>
                        </a:cubicBezTo>
                        <a:cubicBezTo>
                          <a:pt x="65" y="44"/>
                          <a:pt x="70" y="38"/>
                          <a:pt x="74" y="34"/>
                        </a:cubicBezTo>
                        <a:cubicBezTo>
                          <a:pt x="75" y="36"/>
                          <a:pt x="75" y="38"/>
                          <a:pt x="75" y="40"/>
                        </a:cubicBezTo>
                        <a:cubicBezTo>
                          <a:pt x="75" y="43"/>
                          <a:pt x="74" y="46"/>
                          <a:pt x="72" y="49"/>
                        </a:cubicBezTo>
                        <a:cubicBezTo>
                          <a:pt x="70" y="51"/>
                          <a:pt x="68" y="53"/>
                          <a:pt x="65" y="54"/>
                        </a:cubicBezTo>
                        <a:close/>
                        <a:moveTo>
                          <a:pt x="62" y="41"/>
                        </a:moveTo>
                        <a:cubicBezTo>
                          <a:pt x="56" y="42"/>
                          <a:pt x="50" y="39"/>
                          <a:pt x="46" y="34"/>
                        </a:cubicBezTo>
                        <a:cubicBezTo>
                          <a:pt x="45" y="33"/>
                          <a:pt x="44" y="32"/>
                          <a:pt x="44" y="30"/>
                        </a:cubicBezTo>
                        <a:cubicBezTo>
                          <a:pt x="50" y="30"/>
                          <a:pt x="57" y="32"/>
                          <a:pt x="61" y="37"/>
                        </a:cubicBezTo>
                        <a:cubicBezTo>
                          <a:pt x="61" y="31"/>
                          <a:pt x="66" y="24"/>
                          <a:pt x="69" y="20"/>
                        </a:cubicBezTo>
                        <a:cubicBezTo>
                          <a:pt x="70" y="22"/>
                          <a:pt x="71" y="24"/>
                          <a:pt x="71" y="26"/>
                        </a:cubicBezTo>
                        <a:cubicBezTo>
                          <a:pt x="71" y="32"/>
                          <a:pt x="68" y="38"/>
                          <a:pt x="62" y="41"/>
                        </a:cubicBezTo>
                        <a:close/>
                        <a:moveTo>
                          <a:pt x="45" y="6"/>
                        </a:moveTo>
                        <a:cubicBezTo>
                          <a:pt x="45" y="12"/>
                          <a:pt x="48" y="17"/>
                          <a:pt x="54" y="19"/>
                        </a:cubicBezTo>
                        <a:cubicBezTo>
                          <a:pt x="57" y="13"/>
                          <a:pt x="54" y="7"/>
                          <a:pt x="50" y="3"/>
                        </a:cubicBezTo>
                        <a:cubicBezTo>
                          <a:pt x="49" y="2"/>
                          <a:pt x="47" y="1"/>
                          <a:pt x="45" y="0"/>
                        </a:cubicBezTo>
                        <a:cubicBezTo>
                          <a:pt x="45" y="2"/>
                          <a:pt x="45" y="4"/>
                          <a:pt x="4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51435" tIns="25718" rIns="51435" bIns="25718" numCol="1" anchor="t" anchorCtr="0" compatLnSpc="1"/>
                  <a:lstStyle/>
                  <a:p>
                    <a:pPr defTabSz="514336">
                      <a:defRPr/>
                    </a:pPr>
                    <a:endParaRPr lang="zh-CN" altLang="en-US" sz="1012">
                      <a:solidFill>
                        <a:prstClr val="black"/>
                      </a:solidFill>
                      <a:latin typeface="阿里巴巴普惠体 R"/>
                      <a:ea typeface="阿里巴巴普惠体 R"/>
                    </a:endParaRPr>
                  </a:p>
                </p:txBody>
              </p:sp>
              <p:sp>
                <p:nvSpPr>
                  <p:cNvPr id="21" name="Freeform 196"/>
                  <p:cNvSpPr/>
                  <p:nvPr/>
                </p:nvSpPr>
                <p:spPr bwMode="auto">
                  <a:xfrm>
                    <a:off x="3608521" y="5119790"/>
                    <a:ext cx="450300" cy="575864"/>
                  </a:xfrm>
                  <a:custGeom>
                    <a:avLst/>
                    <a:gdLst>
                      <a:gd name="T0" fmla="*/ 86 w 100"/>
                      <a:gd name="T1" fmla="*/ 0 h 128"/>
                      <a:gd name="T2" fmla="*/ 85 w 100"/>
                      <a:gd name="T3" fmla="*/ 0 h 128"/>
                      <a:gd name="T4" fmla="*/ 96 w 100"/>
                      <a:gd name="T5" fmla="*/ 32 h 128"/>
                      <a:gd name="T6" fmla="*/ 94 w 100"/>
                      <a:gd name="T7" fmla="*/ 71 h 128"/>
                      <a:gd name="T8" fmla="*/ 72 w 100"/>
                      <a:gd name="T9" fmla="*/ 98 h 128"/>
                      <a:gd name="T10" fmla="*/ 29 w 100"/>
                      <a:gd name="T11" fmla="*/ 114 h 128"/>
                      <a:gd name="T12" fmla="*/ 29 w 100"/>
                      <a:gd name="T13" fmla="*/ 114 h 128"/>
                      <a:gd name="T14" fmla="*/ 0 w 100"/>
                      <a:gd name="T15" fmla="*/ 125 h 128"/>
                      <a:gd name="T16" fmla="*/ 1 w 100"/>
                      <a:gd name="T17" fmla="*/ 128 h 128"/>
                      <a:gd name="T18" fmla="*/ 30 w 100"/>
                      <a:gd name="T19" fmla="*/ 116 h 128"/>
                      <a:gd name="T20" fmla="*/ 30 w 100"/>
                      <a:gd name="T21" fmla="*/ 116 h 128"/>
                      <a:gd name="T22" fmla="*/ 73 w 100"/>
                      <a:gd name="T23" fmla="*/ 100 h 128"/>
                      <a:gd name="T24" fmla="*/ 95 w 100"/>
                      <a:gd name="T25" fmla="*/ 71 h 128"/>
                      <a:gd name="T26" fmla="*/ 97 w 100"/>
                      <a:gd name="T27" fmla="*/ 32 h 128"/>
                      <a:gd name="T28" fmla="*/ 86 w 100"/>
                      <a:gd name="T29" fmla="*/ 0 h 1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00" h="128">
                        <a:moveTo>
                          <a:pt x="86" y="0"/>
                        </a:moveTo>
                        <a:cubicBezTo>
                          <a:pt x="86" y="0"/>
                          <a:pt x="86" y="0"/>
                          <a:pt x="85" y="0"/>
                        </a:cubicBezTo>
                        <a:cubicBezTo>
                          <a:pt x="90" y="11"/>
                          <a:pt x="93" y="21"/>
                          <a:pt x="96" y="32"/>
                        </a:cubicBezTo>
                        <a:cubicBezTo>
                          <a:pt x="98" y="46"/>
                          <a:pt x="98" y="57"/>
                          <a:pt x="94" y="71"/>
                        </a:cubicBezTo>
                        <a:cubicBezTo>
                          <a:pt x="89" y="83"/>
                          <a:pt x="82" y="90"/>
                          <a:pt x="72" y="98"/>
                        </a:cubicBezTo>
                        <a:cubicBezTo>
                          <a:pt x="58" y="107"/>
                          <a:pt x="45" y="110"/>
                          <a:pt x="29" y="114"/>
                        </a:cubicBezTo>
                        <a:cubicBezTo>
                          <a:pt x="29" y="114"/>
                          <a:pt x="29" y="114"/>
                          <a:pt x="29" y="114"/>
                        </a:cubicBezTo>
                        <a:cubicBezTo>
                          <a:pt x="18" y="115"/>
                          <a:pt x="9" y="119"/>
                          <a:pt x="0" y="125"/>
                        </a:cubicBezTo>
                        <a:cubicBezTo>
                          <a:pt x="0" y="126"/>
                          <a:pt x="1" y="127"/>
                          <a:pt x="1" y="128"/>
                        </a:cubicBezTo>
                        <a:cubicBezTo>
                          <a:pt x="10" y="121"/>
                          <a:pt x="19" y="118"/>
                          <a:pt x="30" y="116"/>
                        </a:cubicBezTo>
                        <a:cubicBezTo>
                          <a:pt x="30" y="116"/>
                          <a:pt x="30" y="116"/>
                          <a:pt x="30" y="116"/>
                        </a:cubicBezTo>
                        <a:cubicBezTo>
                          <a:pt x="46" y="113"/>
                          <a:pt x="59" y="109"/>
                          <a:pt x="73" y="100"/>
                        </a:cubicBezTo>
                        <a:cubicBezTo>
                          <a:pt x="84" y="92"/>
                          <a:pt x="90" y="84"/>
                          <a:pt x="95" y="71"/>
                        </a:cubicBezTo>
                        <a:cubicBezTo>
                          <a:pt x="100" y="58"/>
                          <a:pt x="99" y="46"/>
                          <a:pt x="97" y="32"/>
                        </a:cubicBezTo>
                        <a:cubicBezTo>
                          <a:pt x="94" y="20"/>
                          <a:pt x="91" y="11"/>
                          <a:pt x="8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51435" tIns="25718" rIns="51435" bIns="25718" numCol="1" anchor="t" anchorCtr="0" compatLnSpc="1"/>
                  <a:lstStyle/>
                  <a:p>
                    <a:pPr defTabSz="514336">
                      <a:defRPr/>
                    </a:pPr>
                    <a:endParaRPr lang="zh-CN" altLang="en-US" sz="1012">
                      <a:solidFill>
                        <a:prstClr val="black"/>
                      </a:solidFill>
                      <a:latin typeface="阿里巴巴普惠体 R"/>
                      <a:ea typeface="阿里巴巴普惠体 R"/>
                    </a:endParaRPr>
                  </a:p>
                </p:txBody>
              </p:sp>
            </p:grpSp>
            <p:sp>
              <p:nvSpPr>
                <p:cNvPr id="11" name="任意多边形: 形状 10"/>
                <p:cNvSpPr/>
                <p:nvPr/>
              </p:nvSpPr>
              <p:spPr bwMode="auto">
                <a:xfrm>
                  <a:off x="4887521" y="2050478"/>
                  <a:ext cx="2416958" cy="640640"/>
                </a:xfrm>
                <a:custGeom>
                  <a:avLst/>
                  <a:gdLst>
                    <a:gd name="connsiteX0" fmla="*/ 1208479 w 2416958"/>
                    <a:gd name="connsiteY0" fmla="*/ 247520 h 640640"/>
                    <a:gd name="connsiteX1" fmla="*/ 2092998 w 2416958"/>
                    <a:gd name="connsiteY1" fmla="*/ 549640 h 640640"/>
                    <a:gd name="connsiteX2" fmla="*/ 2416958 w 2416958"/>
                    <a:gd name="connsiteY2" fmla="*/ 524160 h 640640"/>
                    <a:gd name="connsiteX3" fmla="*/ 2045678 w 2416958"/>
                    <a:gd name="connsiteY3" fmla="*/ 640640 h 640640"/>
                    <a:gd name="connsiteX4" fmla="*/ 1208479 w 2416958"/>
                    <a:gd name="connsiteY4" fmla="*/ 353080 h 640640"/>
                    <a:gd name="connsiteX5" fmla="*/ 371279 w 2416958"/>
                    <a:gd name="connsiteY5" fmla="*/ 640640 h 640640"/>
                    <a:gd name="connsiteX6" fmla="*/ 0 w 2416958"/>
                    <a:gd name="connsiteY6" fmla="*/ 524160 h 640640"/>
                    <a:gd name="connsiteX7" fmla="*/ 320320 w 2416958"/>
                    <a:gd name="connsiteY7" fmla="*/ 549640 h 640640"/>
                    <a:gd name="connsiteX8" fmla="*/ 1368639 w 2416958"/>
                    <a:gd name="connsiteY8" fmla="*/ 182000 h 640640"/>
                    <a:gd name="connsiteX9" fmla="*/ 1441439 w 2416958"/>
                    <a:gd name="connsiteY9" fmla="*/ 200200 h 640640"/>
                    <a:gd name="connsiteX10" fmla="*/ 1379559 w 2416958"/>
                    <a:gd name="connsiteY10" fmla="*/ 240240 h 640640"/>
                    <a:gd name="connsiteX11" fmla="*/ 1306759 w 2416958"/>
                    <a:gd name="connsiteY11" fmla="*/ 222040 h 640640"/>
                    <a:gd name="connsiteX12" fmla="*/ 1051959 w 2416958"/>
                    <a:gd name="connsiteY12" fmla="*/ 178360 h 640640"/>
                    <a:gd name="connsiteX13" fmla="*/ 1106559 w 2416958"/>
                    <a:gd name="connsiteY13" fmla="*/ 229320 h 640640"/>
                    <a:gd name="connsiteX14" fmla="*/ 1033759 w 2416958"/>
                    <a:gd name="connsiteY14" fmla="*/ 236600 h 640640"/>
                    <a:gd name="connsiteX15" fmla="*/ 979159 w 2416958"/>
                    <a:gd name="connsiteY15" fmla="*/ 189280 h 640640"/>
                    <a:gd name="connsiteX16" fmla="*/ 1208479 w 2416958"/>
                    <a:gd name="connsiteY16" fmla="*/ 0 h 640640"/>
                    <a:gd name="connsiteX17" fmla="*/ 1255799 w 2416958"/>
                    <a:gd name="connsiteY17" fmla="*/ 109200 h 640640"/>
                    <a:gd name="connsiteX18" fmla="*/ 1208479 w 2416958"/>
                    <a:gd name="connsiteY18" fmla="*/ 222040 h 640640"/>
                    <a:gd name="connsiteX19" fmla="*/ 1161159 w 2416958"/>
                    <a:gd name="connsiteY19" fmla="*/ 109200 h 640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16958" h="640640">
                      <a:moveTo>
                        <a:pt x="1208479" y="247520"/>
                      </a:moveTo>
                      <a:lnTo>
                        <a:pt x="2092998" y="549640"/>
                      </a:lnTo>
                      <a:lnTo>
                        <a:pt x="2416958" y="524160"/>
                      </a:lnTo>
                      <a:lnTo>
                        <a:pt x="2045678" y="640640"/>
                      </a:lnTo>
                      <a:lnTo>
                        <a:pt x="1208479" y="353080"/>
                      </a:lnTo>
                      <a:lnTo>
                        <a:pt x="371279" y="640640"/>
                      </a:lnTo>
                      <a:lnTo>
                        <a:pt x="0" y="524160"/>
                      </a:lnTo>
                      <a:lnTo>
                        <a:pt x="320320" y="549640"/>
                      </a:lnTo>
                      <a:close/>
                      <a:moveTo>
                        <a:pt x="1368639" y="182000"/>
                      </a:moveTo>
                      <a:lnTo>
                        <a:pt x="1441439" y="200200"/>
                      </a:lnTo>
                      <a:lnTo>
                        <a:pt x="1379559" y="240240"/>
                      </a:lnTo>
                      <a:lnTo>
                        <a:pt x="1306759" y="222040"/>
                      </a:lnTo>
                      <a:close/>
                      <a:moveTo>
                        <a:pt x="1051959" y="178360"/>
                      </a:moveTo>
                      <a:lnTo>
                        <a:pt x="1106559" y="229320"/>
                      </a:lnTo>
                      <a:lnTo>
                        <a:pt x="1033759" y="236600"/>
                      </a:lnTo>
                      <a:lnTo>
                        <a:pt x="979159" y="189280"/>
                      </a:lnTo>
                      <a:close/>
                      <a:moveTo>
                        <a:pt x="1208479" y="0"/>
                      </a:moveTo>
                      <a:lnTo>
                        <a:pt x="1255799" y="109200"/>
                      </a:lnTo>
                      <a:lnTo>
                        <a:pt x="1208479" y="222040"/>
                      </a:lnTo>
                      <a:lnTo>
                        <a:pt x="1161159" y="1092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noAutofit/>
                </a:bodyPr>
                <a:lstStyle/>
                <a:p>
                  <a:pPr defTabSz="514336">
                    <a:defRPr/>
                  </a:pPr>
                  <a:endParaRPr lang="zh-CN" altLang="en-US" sz="1012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12" name="Freeform 65"/>
                <p:cNvSpPr>
                  <a:spLocks noEditPoints="1"/>
                </p:cNvSpPr>
                <p:nvPr/>
              </p:nvSpPr>
              <p:spPr bwMode="auto">
                <a:xfrm>
                  <a:off x="5553641" y="2989597"/>
                  <a:ext cx="178360" cy="873599"/>
                </a:xfrm>
                <a:custGeom>
                  <a:avLst/>
                  <a:gdLst>
                    <a:gd name="T0" fmla="*/ 69 w 162"/>
                    <a:gd name="T1" fmla="*/ 695 h 784"/>
                    <a:gd name="T2" fmla="*/ 72 w 162"/>
                    <a:gd name="T3" fmla="*/ 701 h 784"/>
                    <a:gd name="T4" fmla="*/ 112 w 162"/>
                    <a:gd name="T5" fmla="*/ 775 h 784"/>
                    <a:gd name="T6" fmla="*/ 126 w 162"/>
                    <a:gd name="T7" fmla="*/ 783 h 784"/>
                    <a:gd name="T8" fmla="*/ 139 w 162"/>
                    <a:gd name="T9" fmla="*/ 772 h 784"/>
                    <a:gd name="T10" fmla="*/ 161 w 162"/>
                    <a:gd name="T11" fmla="*/ 691 h 784"/>
                    <a:gd name="T12" fmla="*/ 162 w 162"/>
                    <a:gd name="T13" fmla="*/ 684 h 784"/>
                    <a:gd name="T14" fmla="*/ 95 w 162"/>
                    <a:gd name="T15" fmla="*/ 30 h 784"/>
                    <a:gd name="T16" fmla="*/ 60 w 162"/>
                    <a:gd name="T17" fmla="*/ 2 h 784"/>
                    <a:gd name="T18" fmla="*/ 30 w 162"/>
                    <a:gd name="T19" fmla="*/ 6 h 784"/>
                    <a:gd name="T20" fmla="*/ 2 w 162"/>
                    <a:gd name="T21" fmla="*/ 40 h 784"/>
                    <a:gd name="T22" fmla="*/ 68 w 162"/>
                    <a:gd name="T23" fmla="*/ 675 h 784"/>
                    <a:gd name="T24" fmla="*/ 69 w 162"/>
                    <a:gd name="T25" fmla="*/ 695 h 784"/>
                    <a:gd name="T26" fmla="*/ 148 w 162"/>
                    <a:gd name="T27" fmla="*/ 685 h 784"/>
                    <a:gd name="T28" fmla="*/ 147 w 162"/>
                    <a:gd name="T29" fmla="*/ 689 h 784"/>
                    <a:gd name="T30" fmla="*/ 139 w 162"/>
                    <a:gd name="T31" fmla="*/ 725 h 784"/>
                    <a:gd name="T32" fmla="*/ 134 w 162"/>
                    <a:gd name="T33" fmla="*/ 729 h 784"/>
                    <a:gd name="T34" fmla="*/ 106 w 162"/>
                    <a:gd name="T35" fmla="*/ 732 h 784"/>
                    <a:gd name="T36" fmla="*/ 102 w 162"/>
                    <a:gd name="T37" fmla="*/ 730 h 784"/>
                    <a:gd name="T38" fmla="*/ 83 w 162"/>
                    <a:gd name="T39" fmla="*/ 692 h 784"/>
                    <a:gd name="T40" fmla="*/ 115 w 162"/>
                    <a:gd name="T41" fmla="*/ 681 h 784"/>
                    <a:gd name="T42" fmla="*/ 148 w 162"/>
                    <a:gd name="T43" fmla="*/ 685 h 784"/>
                    <a:gd name="T44" fmla="*/ 12 w 162"/>
                    <a:gd name="T45" fmla="*/ 47 h 784"/>
                    <a:gd name="T46" fmla="*/ 26 w 162"/>
                    <a:gd name="T47" fmla="*/ 30 h 784"/>
                    <a:gd name="T48" fmla="*/ 43 w 162"/>
                    <a:gd name="T49" fmla="*/ 44 h 784"/>
                    <a:gd name="T50" fmla="*/ 107 w 162"/>
                    <a:gd name="T51" fmla="*/ 666 h 784"/>
                    <a:gd name="T52" fmla="*/ 95 w 162"/>
                    <a:gd name="T53" fmla="*/ 683 h 784"/>
                    <a:gd name="T54" fmla="*/ 77 w 162"/>
                    <a:gd name="T55" fmla="*/ 675 h 784"/>
                    <a:gd name="T56" fmla="*/ 76 w 162"/>
                    <a:gd name="T57" fmla="*/ 670 h 784"/>
                    <a:gd name="T58" fmla="*/ 12 w 162"/>
                    <a:gd name="T59" fmla="*/ 47 h 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162" h="784">
                      <a:moveTo>
                        <a:pt x="69" y="695"/>
                      </a:moveTo>
                      <a:cubicBezTo>
                        <a:pt x="70" y="697"/>
                        <a:pt x="70" y="699"/>
                        <a:pt x="72" y="701"/>
                      </a:cubicBezTo>
                      <a:cubicBezTo>
                        <a:pt x="112" y="775"/>
                        <a:pt x="112" y="775"/>
                        <a:pt x="112" y="775"/>
                      </a:cubicBezTo>
                      <a:cubicBezTo>
                        <a:pt x="115" y="781"/>
                        <a:pt x="120" y="784"/>
                        <a:pt x="126" y="783"/>
                      </a:cubicBezTo>
                      <a:cubicBezTo>
                        <a:pt x="132" y="782"/>
                        <a:pt x="137" y="778"/>
                        <a:pt x="139" y="772"/>
                      </a:cubicBezTo>
                      <a:cubicBezTo>
                        <a:pt x="161" y="691"/>
                        <a:pt x="161" y="691"/>
                        <a:pt x="161" y="691"/>
                      </a:cubicBezTo>
                      <a:cubicBezTo>
                        <a:pt x="162" y="689"/>
                        <a:pt x="162" y="687"/>
                        <a:pt x="162" y="684"/>
                      </a:cubicBezTo>
                      <a:cubicBezTo>
                        <a:pt x="95" y="30"/>
                        <a:pt x="95" y="30"/>
                        <a:pt x="95" y="30"/>
                      </a:cubicBezTo>
                      <a:cubicBezTo>
                        <a:pt x="93" y="13"/>
                        <a:pt x="77" y="0"/>
                        <a:pt x="60" y="2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12" y="8"/>
                        <a:pt x="0" y="30"/>
                        <a:pt x="2" y="40"/>
                      </a:cubicBezTo>
                      <a:cubicBezTo>
                        <a:pt x="68" y="675"/>
                        <a:pt x="68" y="675"/>
                        <a:pt x="68" y="675"/>
                      </a:cubicBezTo>
                      <a:lnTo>
                        <a:pt x="69" y="695"/>
                      </a:lnTo>
                      <a:close/>
                      <a:moveTo>
                        <a:pt x="148" y="685"/>
                      </a:moveTo>
                      <a:cubicBezTo>
                        <a:pt x="148" y="687"/>
                        <a:pt x="148" y="688"/>
                        <a:pt x="147" y="689"/>
                      </a:cubicBezTo>
                      <a:cubicBezTo>
                        <a:pt x="144" y="701"/>
                        <a:pt x="141" y="713"/>
                        <a:pt x="139" y="725"/>
                      </a:cubicBezTo>
                      <a:cubicBezTo>
                        <a:pt x="138" y="727"/>
                        <a:pt x="137" y="728"/>
                        <a:pt x="134" y="729"/>
                      </a:cubicBezTo>
                      <a:cubicBezTo>
                        <a:pt x="125" y="730"/>
                        <a:pt x="116" y="731"/>
                        <a:pt x="106" y="732"/>
                      </a:cubicBezTo>
                      <a:cubicBezTo>
                        <a:pt x="105" y="732"/>
                        <a:pt x="103" y="731"/>
                        <a:pt x="102" y="730"/>
                      </a:cubicBezTo>
                      <a:cubicBezTo>
                        <a:pt x="96" y="718"/>
                        <a:pt x="90" y="706"/>
                        <a:pt x="83" y="692"/>
                      </a:cubicBezTo>
                      <a:cubicBezTo>
                        <a:pt x="97" y="696"/>
                        <a:pt x="107" y="692"/>
                        <a:pt x="115" y="681"/>
                      </a:cubicBezTo>
                      <a:cubicBezTo>
                        <a:pt x="125" y="690"/>
                        <a:pt x="136" y="692"/>
                        <a:pt x="148" y="685"/>
                      </a:cubicBezTo>
                      <a:close/>
                      <a:moveTo>
                        <a:pt x="12" y="47"/>
                      </a:moveTo>
                      <a:cubicBezTo>
                        <a:pt x="11" y="39"/>
                        <a:pt x="17" y="31"/>
                        <a:pt x="26" y="30"/>
                      </a:cubicBezTo>
                      <a:cubicBezTo>
                        <a:pt x="35" y="29"/>
                        <a:pt x="42" y="35"/>
                        <a:pt x="43" y="44"/>
                      </a:cubicBezTo>
                      <a:cubicBezTo>
                        <a:pt x="57" y="166"/>
                        <a:pt x="105" y="651"/>
                        <a:pt x="107" y="666"/>
                      </a:cubicBezTo>
                      <a:cubicBezTo>
                        <a:pt x="108" y="675"/>
                        <a:pt x="103" y="681"/>
                        <a:pt x="95" y="683"/>
                      </a:cubicBezTo>
                      <a:cubicBezTo>
                        <a:pt x="88" y="685"/>
                        <a:pt x="80" y="681"/>
                        <a:pt x="77" y="675"/>
                      </a:cubicBezTo>
                      <a:cubicBezTo>
                        <a:pt x="76" y="673"/>
                        <a:pt x="76" y="672"/>
                        <a:pt x="76" y="670"/>
                      </a:cubicBezTo>
                      <a:cubicBezTo>
                        <a:pt x="74" y="655"/>
                        <a:pt x="26" y="170"/>
                        <a:pt x="1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/>
                <a:lstStyle/>
                <a:p>
                  <a:pPr defTabSz="514336">
                    <a:defRPr/>
                  </a:pPr>
                  <a:endParaRPr lang="zh-CN" altLang="en-US" sz="1012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13" name="任意多边形: 形状 12"/>
                <p:cNvSpPr/>
                <p:nvPr/>
              </p:nvSpPr>
              <p:spPr bwMode="auto">
                <a:xfrm>
                  <a:off x="5135041" y="2742077"/>
                  <a:ext cx="1921918" cy="1259438"/>
                </a:xfrm>
                <a:custGeom>
                  <a:avLst/>
                  <a:gdLst>
                    <a:gd name="connsiteX0" fmla="*/ 695240 w 1921918"/>
                    <a:gd name="connsiteY0" fmla="*/ 924558 h 1259438"/>
                    <a:gd name="connsiteX1" fmla="*/ 800800 w 1921918"/>
                    <a:gd name="connsiteY1" fmla="*/ 924558 h 1259438"/>
                    <a:gd name="connsiteX2" fmla="*/ 724360 w 1921918"/>
                    <a:gd name="connsiteY2" fmla="*/ 1259438 h 1259438"/>
                    <a:gd name="connsiteX3" fmla="*/ 691600 w 1921918"/>
                    <a:gd name="connsiteY3" fmla="*/ 1259438 h 1259438"/>
                    <a:gd name="connsiteX4" fmla="*/ 611520 w 1921918"/>
                    <a:gd name="connsiteY4" fmla="*/ 1259438 h 1259438"/>
                    <a:gd name="connsiteX5" fmla="*/ 418600 w 1921918"/>
                    <a:gd name="connsiteY5" fmla="*/ 1259438 h 1259438"/>
                    <a:gd name="connsiteX6" fmla="*/ 418600 w 1921918"/>
                    <a:gd name="connsiteY6" fmla="*/ 1153878 h 1259438"/>
                    <a:gd name="connsiteX7" fmla="*/ 637910 w 1921918"/>
                    <a:gd name="connsiteY7" fmla="*/ 1153878 h 1259438"/>
                    <a:gd name="connsiteX8" fmla="*/ 1671911 w 1921918"/>
                    <a:gd name="connsiteY8" fmla="*/ 586085 h 1259438"/>
                    <a:gd name="connsiteX9" fmla="*/ 1618496 w 1921918"/>
                    <a:gd name="connsiteY9" fmla="*/ 731639 h 1259438"/>
                    <a:gd name="connsiteX10" fmla="*/ 1723990 w 1921918"/>
                    <a:gd name="connsiteY10" fmla="*/ 731639 h 1259438"/>
                    <a:gd name="connsiteX11" fmla="*/ 1496039 w 1921918"/>
                    <a:gd name="connsiteY11" fmla="*/ 407679 h 1259438"/>
                    <a:gd name="connsiteX12" fmla="*/ 1805439 w 1921918"/>
                    <a:gd name="connsiteY12" fmla="*/ 407679 h 1259438"/>
                    <a:gd name="connsiteX13" fmla="*/ 1845479 w 1921918"/>
                    <a:gd name="connsiteY13" fmla="*/ 513239 h 1259438"/>
                    <a:gd name="connsiteX14" fmla="*/ 1751407 w 1921918"/>
                    <a:gd name="connsiteY14" fmla="*/ 513239 h 1259438"/>
                    <a:gd name="connsiteX15" fmla="*/ 1867319 w 1921918"/>
                    <a:gd name="connsiteY15" fmla="*/ 837199 h 1259438"/>
                    <a:gd name="connsiteX16" fmla="*/ 1761759 w 1921918"/>
                    <a:gd name="connsiteY16" fmla="*/ 837199 h 1259438"/>
                    <a:gd name="connsiteX17" fmla="*/ 1725359 w 1921918"/>
                    <a:gd name="connsiteY17" fmla="*/ 837199 h 1259438"/>
                    <a:gd name="connsiteX18" fmla="*/ 1725359 w 1921918"/>
                    <a:gd name="connsiteY18" fmla="*/ 899079 h 1259438"/>
                    <a:gd name="connsiteX19" fmla="*/ 1823639 w 1921918"/>
                    <a:gd name="connsiteY19" fmla="*/ 899079 h 1259438"/>
                    <a:gd name="connsiteX20" fmla="*/ 1867319 w 1921918"/>
                    <a:gd name="connsiteY20" fmla="*/ 1004639 h 1259438"/>
                    <a:gd name="connsiteX21" fmla="*/ 1725359 w 1921918"/>
                    <a:gd name="connsiteY21" fmla="*/ 1004639 h 1259438"/>
                    <a:gd name="connsiteX22" fmla="*/ 1725359 w 1921918"/>
                    <a:gd name="connsiteY22" fmla="*/ 1153878 h 1259438"/>
                    <a:gd name="connsiteX23" fmla="*/ 1921918 w 1921918"/>
                    <a:gd name="connsiteY23" fmla="*/ 1153878 h 1259438"/>
                    <a:gd name="connsiteX24" fmla="*/ 1878238 w 1921918"/>
                    <a:gd name="connsiteY24" fmla="*/ 1259438 h 1259438"/>
                    <a:gd name="connsiteX25" fmla="*/ 1292199 w 1921918"/>
                    <a:gd name="connsiteY25" fmla="*/ 1259438 h 1259438"/>
                    <a:gd name="connsiteX26" fmla="*/ 1226679 w 1921918"/>
                    <a:gd name="connsiteY26" fmla="*/ 1259438 h 1259438"/>
                    <a:gd name="connsiteX27" fmla="*/ 1179359 w 1921918"/>
                    <a:gd name="connsiteY27" fmla="*/ 1259438 h 1259438"/>
                    <a:gd name="connsiteX28" fmla="*/ 1115886 w 1921918"/>
                    <a:gd name="connsiteY28" fmla="*/ 1071068 h 1259438"/>
                    <a:gd name="connsiteX29" fmla="*/ 1048319 w 1921918"/>
                    <a:gd name="connsiteY29" fmla="*/ 1259438 h 1259438"/>
                    <a:gd name="connsiteX30" fmla="*/ 1044679 w 1921918"/>
                    <a:gd name="connsiteY30" fmla="*/ 1259438 h 1259438"/>
                    <a:gd name="connsiteX31" fmla="*/ 935479 w 1921918"/>
                    <a:gd name="connsiteY31" fmla="*/ 1259438 h 1259438"/>
                    <a:gd name="connsiteX32" fmla="*/ 931839 w 1921918"/>
                    <a:gd name="connsiteY32" fmla="*/ 1259438 h 1259438"/>
                    <a:gd name="connsiteX33" fmla="*/ 811719 w 1921918"/>
                    <a:gd name="connsiteY33" fmla="*/ 924558 h 1259438"/>
                    <a:gd name="connsiteX34" fmla="*/ 917279 w 1921918"/>
                    <a:gd name="connsiteY34" fmla="*/ 924558 h 1259438"/>
                    <a:gd name="connsiteX35" fmla="*/ 990079 w 1921918"/>
                    <a:gd name="connsiteY35" fmla="*/ 1115918 h 1259438"/>
                    <a:gd name="connsiteX36" fmla="*/ 1062879 w 1921918"/>
                    <a:gd name="connsiteY36" fmla="*/ 924558 h 1259438"/>
                    <a:gd name="connsiteX37" fmla="*/ 1066519 w 1921918"/>
                    <a:gd name="connsiteY37" fmla="*/ 924558 h 1259438"/>
                    <a:gd name="connsiteX38" fmla="*/ 1168439 w 1921918"/>
                    <a:gd name="connsiteY38" fmla="*/ 924558 h 1259438"/>
                    <a:gd name="connsiteX39" fmla="*/ 1172079 w 1921918"/>
                    <a:gd name="connsiteY39" fmla="*/ 924558 h 1259438"/>
                    <a:gd name="connsiteX40" fmla="*/ 1254335 w 1921918"/>
                    <a:gd name="connsiteY40" fmla="*/ 1153878 h 1259438"/>
                    <a:gd name="connsiteX41" fmla="*/ 1619799 w 1921918"/>
                    <a:gd name="connsiteY41" fmla="*/ 1153878 h 1259438"/>
                    <a:gd name="connsiteX42" fmla="*/ 1619799 w 1921918"/>
                    <a:gd name="connsiteY42" fmla="*/ 1004639 h 1259438"/>
                    <a:gd name="connsiteX43" fmla="*/ 1517879 w 1921918"/>
                    <a:gd name="connsiteY43" fmla="*/ 1004639 h 1259438"/>
                    <a:gd name="connsiteX44" fmla="*/ 1474199 w 1921918"/>
                    <a:gd name="connsiteY44" fmla="*/ 899079 h 1259438"/>
                    <a:gd name="connsiteX45" fmla="*/ 1619799 w 1921918"/>
                    <a:gd name="connsiteY45" fmla="*/ 899079 h 1259438"/>
                    <a:gd name="connsiteX46" fmla="*/ 1619799 w 1921918"/>
                    <a:gd name="connsiteY46" fmla="*/ 837199 h 1259438"/>
                    <a:gd name="connsiteX47" fmla="*/ 1579759 w 1921918"/>
                    <a:gd name="connsiteY47" fmla="*/ 837199 h 1259438"/>
                    <a:gd name="connsiteX48" fmla="*/ 1474199 w 1921918"/>
                    <a:gd name="connsiteY48" fmla="*/ 837199 h 1259438"/>
                    <a:gd name="connsiteX49" fmla="*/ 1593083 w 1921918"/>
                    <a:gd name="connsiteY49" fmla="*/ 513239 h 1259438"/>
                    <a:gd name="connsiteX50" fmla="*/ 1539719 w 1921918"/>
                    <a:gd name="connsiteY50" fmla="*/ 513239 h 1259438"/>
                    <a:gd name="connsiteX51" fmla="*/ 247520 w 1921918"/>
                    <a:gd name="connsiteY51" fmla="*/ 251160 h 1259438"/>
                    <a:gd name="connsiteX52" fmla="*/ 167440 w 1921918"/>
                    <a:gd name="connsiteY52" fmla="*/ 589680 h 1259438"/>
                    <a:gd name="connsiteX53" fmla="*/ 243880 w 1921918"/>
                    <a:gd name="connsiteY53" fmla="*/ 589680 h 1259438"/>
                    <a:gd name="connsiteX54" fmla="*/ 65520 w 1921918"/>
                    <a:gd name="connsiteY54" fmla="*/ 1110199 h 1259438"/>
                    <a:gd name="connsiteX55" fmla="*/ 138320 w 1921918"/>
                    <a:gd name="connsiteY55" fmla="*/ 691600 h 1259438"/>
                    <a:gd name="connsiteX56" fmla="*/ 65520 w 1921918"/>
                    <a:gd name="connsiteY56" fmla="*/ 691600 h 1259438"/>
                    <a:gd name="connsiteX57" fmla="*/ 116559 w 1921918"/>
                    <a:gd name="connsiteY57" fmla="*/ 378560 h 1259438"/>
                    <a:gd name="connsiteX58" fmla="*/ 87360 w 1921918"/>
                    <a:gd name="connsiteY58" fmla="*/ 378560 h 1259438"/>
                    <a:gd name="connsiteX59" fmla="*/ 1066519 w 1921918"/>
                    <a:gd name="connsiteY59" fmla="*/ 138319 h 1259438"/>
                    <a:gd name="connsiteX60" fmla="*/ 1106559 w 1921918"/>
                    <a:gd name="connsiteY60" fmla="*/ 247519 h 1259438"/>
                    <a:gd name="connsiteX61" fmla="*/ 1066519 w 1921918"/>
                    <a:gd name="connsiteY61" fmla="*/ 356719 h 1259438"/>
                    <a:gd name="connsiteX62" fmla="*/ 1026479 w 1921918"/>
                    <a:gd name="connsiteY62" fmla="*/ 247519 h 1259438"/>
                    <a:gd name="connsiteX63" fmla="*/ 848119 w 1921918"/>
                    <a:gd name="connsiteY63" fmla="*/ 138319 h 1259438"/>
                    <a:gd name="connsiteX64" fmla="*/ 888159 w 1921918"/>
                    <a:gd name="connsiteY64" fmla="*/ 247519 h 1259438"/>
                    <a:gd name="connsiteX65" fmla="*/ 848119 w 1921918"/>
                    <a:gd name="connsiteY65" fmla="*/ 356719 h 1259438"/>
                    <a:gd name="connsiteX66" fmla="*/ 808079 w 1921918"/>
                    <a:gd name="connsiteY66" fmla="*/ 247519 h 1259438"/>
                    <a:gd name="connsiteX67" fmla="*/ 1011919 w 1921918"/>
                    <a:gd name="connsiteY67" fmla="*/ 105560 h 1259438"/>
                    <a:gd name="connsiteX68" fmla="*/ 1011919 w 1921918"/>
                    <a:gd name="connsiteY68" fmla="*/ 389480 h 1259438"/>
                    <a:gd name="connsiteX69" fmla="*/ 1128399 w 1921918"/>
                    <a:gd name="connsiteY69" fmla="*/ 389480 h 1259438"/>
                    <a:gd name="connsiteX70" fmla="*/ 1128399 w 1921918"/>
                    <a:gd name="connsiteY70" fmla="*/ 105560 h 1259438"/>
                    <a:gd name="connsiteX71" fmla="*/ 793520 w 1921918"/>
                    <a:gd name="connsiteY71" fmla="*/ 105560 h 1259438"/>
                    <a:gd name="connsiteX72" fmla="*/ 793520 w 1921918"/>
                    <a:gd name="connsiteY72" fmla="*/ 389480 h 1259438"/>
                    <a:gd name="connsiteX73" fmla="*/ 906359 w 1921918"/>
                    <a:gd name="connsiteY73" fmla="*/ 389480 h 1259438"/>
                    <a:gd name="connsiteX74" fmla="*/ 906359 w 1921918"/>
                    <a:gd name="connsiteY74" fmla="*/ 105560 h 1259438"/>
                    <a:gd name="connsiteX75" fmla="*/ 1354079 w 1921918"/>
                    <a:gd name="connsiteY75" fmla="*/ 0 h 1259438"/>
                    <a:gd name="connsiteX76" fmla="*/ 1426879 w 1921918"/>
                    <a:gd name="connsiteY76" fmla="*/ 0 h 1259438"/>
                    <a:gd name="connsiteX77" fmla="*/ 1459639 w 1921918"/>
                    <a:gd name="connsiteY77" fmla="*/ 0 h 1259438"/>
                    <a:gd name="connsiteX78" fmla="*/ 1860039 w 1921918"/>
                    <a:gd name="connsiteY78" fmla="*/ 0 h 1259438"/>
                    <a:gd name="connsiteX79" fmla="*/ 1860039 w 1921918"/>
                    <a:gd name="connsiteY79" fmla="*/ 36400 h 1259438"/>
                    <a:gd name="connsiteX80" fmla="*/ 1860039 w 1921918"/>
                    <a:gd name="connsiteY80" fmla="*/ 105560 h 1259438"/>
                    <a:gd name="connsiteX81" fmla="*/ 1860039 w 1921918"/>
                    <a:gd name="connsiteY81" fmla="*/ 251160 h 1259438"/>
                    <a:gd name="connsiteX82" fmla="*/ 1860039 w 1921918"/>
                    <a:gd name="connsiteY82" fmla="*/ 356720 h 1259438"/>
                    <a:gd name="connsiteX83" fmla="*/ 1754479 w 1921918"/>
                    <a:gd name="connsiteY83" fmla="*/ 356720 h 1259438"/>
                    <a:gd name="connsiteX84" fmla="*/ 1485119 w 1921918"/>
                    <a:gd name="connsiteY84" fmla="*/ 356720 h 1259438"/>
                    <a:gd name="connsiteX85" fmla="*/ 1485119 w 1921918"/>
                    <a:gd name="connsiteY85" fmla="*/ 251160 h 1259438"/>
                    <a:gd name="connsiteX86" fmla="*/ 1754479 w 1921918"/>
                    <a:gd name="connsiteY86" fmla="*/ 251160 h 1259438"/>
                    <a:gd name="connsiteX87" fmla="*/ 1710799 w 1921918"/>
                    <a:gd name="connsiteY87" fmla="*/ 174720 h 1259438"/>
                    <a:gd name="connsiteX88" fmla="*/ 1754479 w 1921918"/>
                    <a:gd name="connsiteY88" fmla="*/ 105560 h 1259438"/>
                    <a:gd name="connsiteX89" fmla="*/ 1459639 w 1921918"/>
                    <a:gd name="connsiteY89" fmla="*/ 105560 h 1259438"/>
                    <a:gd name="connsiteX90" fmla="*/ 1459639 w 1921918"/>
                    <a:gd name="connsiteY90" fmla="*/ 251160 h 1259438"/>
                    <a:gd name="connsiteX91" fmla="*/ 1459639 w 1921918"/>
                    <a:gd name="connsiteY91" fmla="*/ 356720 h 1259438"/>
                    <a:gd name="connsiteX92" fmla="*/ 1459639 w 1921918"/>
                    <a:gd name="connsiteY92" fmla="*/ 869959 h 1259438"/>
                    <a:gd name="connsiteX93" fmla="*/ 1419599 w 1921918"/>
                    <a:gd name="connsiteY93" fmla="*/ 1124759 h 1259438"/>
                    <a:gd name="connsiteX94" fmla="*/ 1314039 w 1921918"/>
                    <a:gd name="connsiteY94" fmla="*/ 1124759 h 1259438"/>
                    <a:gd name="connsiteX95" fmla="*/ 1354079 w 1921918"/>
                    <a:gd name="connsiteY95" fmla="*/ 869959 h 1259438"/>
                    <a:gd name="connsiteX96" fmla="*/ 687960 w 1921918"/>
                    <a:gd name="connsiteY96" fmla="*/ 0 h 1259438"/>
                    <a:gd name="connsiteX97" fmla="*/ 793520 w 1921918"/>
                    <a:gd name="connsiteY97" fmla="*/ 0 h 1259438"/>
                    <a:gd name="connsiteX98" fmla="*/ 1230319 w 1921918"/>
                    <a:gd name="connsiteY98" fmla="*/ 0 h 1259438"/>
                    <a:gd name="connsiteX99" fmla="*/ 1230319 w 1921918"/>
                    <a:gd name="connsiteY99" fmla="*/ 495040 h 1259438"/>
                    <a:gd name="connsiteX100" fmla="*/ 1011919 w 1921918"/>
                    <a:gd name="connsiteY100" fmla="*/ 495040 h 1259438"/>
                    <a:gd name="connsiteX101" fmla="*/ 1011919 w 1921918"/>
                    <a:gd name="connsiteY101" fmla="*/ 564199 h 1259438"/>
                    <a:gd name="connsiteX102" fmla="*/ 1190279 w 1921918"/>
                    <a:gd name="connsiteY102" fmla="*/ 564199 h 1259438"/>
                    <a:gd name="connsiteX103" fmla="*/ 1233959 w 1921918"/>
                    <a:gd name="connsiteY103" fmla="*/ 669759 h 1259438"/>
                    <a:gd name="connsiteX104" fmla="*/ 1011919 w 1921918"/>
                    <a:gd name="connsiteY104" fmla="*/ 669759 h 1259438"/>
                    <a:gd name="connsiteX105" fmla="*/ 1011919 w 1921918"/>
                    <a:gd name="connsiteY105" fmla="*/ 764399 h 1259438"/>
                    <a:gd name="connsiteX106" fmla="*/ 1215759 w 1921918"/>
                    <a:gd name="connsiteY106" fmla="*/ 764399 h 1259438"/>
                    <a:gd name="connsiteX107" fmla="*/ 1255799 w 1921918"/>
                    <a:gd name="connsiteY107" fmla="*/ 869959 h 1259438"/>
                    <a:gd name="connsiteX108" fmla="*/ 706159 w 1921918"/>
                    <a:gd name="connsiteY108" fmla="*/ 869959 h 1259438"/>
                    <a:gd name="connsiteX109" fmla="*/ 662479 w 1921918"/>
                    <a:gd name="connsiteY109" fmla="*/ 764399 h 1259438"/>
                    <a:gd name="connsiteX110" fmla="*/ 906359 w 1921918"/>
                    <a:gd name="connsiteY110" fmla="*/ 764399 h 1259438"/>
                    <a:gd name="connsiteX111" fmla="*/ 906359 w 1921918"/>
                    <a:gd name="connsiteY111" fmla="*/ 669759 h 1259438"/>
                    <a:gd name="connsiteX112" fmla="*/ 731640 w 1921918"/>
                    <a:gd name="connsiteY112" fmla="*/ 669759 h 1259438"/>
                    <a:gd name="connsiteX113" fmla="*/ 687960 w 1921918"/>
                    <a:gd name="connsiteY113" fmla="*/ 564199 h 1259438"/>
                    <a:gd name="connsiteX114" fmla="*/ 906359 w 1921918"/>
                    <a:gd name="connsiteY114" fmla="*/ 564199 h 1259438"/>
                    <a:gd name="connsiteX115" fmla="*/ 906359 w 1921918"/>
                    <a:gd name="connsiteY115" fmla="*/ 495040 h 1259438"/>
                    <a:gd name="connsiteX116" fmla="*/ 793520 w 1921918"/>
                    <a:gd name="connsiteY116" fmla="*/ 495040 h 1259438"/>
                    <a:gd name="connsiteX117" fmla="*/ 687960 w 1921918"/>
                    <a:gd name="connsiteY117" fmla="*/ 495040 h 1259438"/>
                    <a:gd name="connsiteX118" fmla="*/ 687960 w 1921918"/>
                    <a:gd name="connsiteY118" fmla="*/ 389480 h 1259438"/>
                    <a:gd name="connsiteX119" fmla="*/ 687960 w 1921918"/>
                    <a:gd name="connsiteY119" fmla="*/ 105560 h 1259438"/>
                    <a:gd name="connsiteX120" fmla="*/ 276640 w 1921918"/>
                    <a:gd name="connsiteY120" fmla="*/ 0 h 1259438"/>
                    <a:gd name="connsiteX121" fmla="*/ 382200 w 1921918"/>
                    <a:gd name="connsiteY121" fmla="*/ 0 h 1259438"/>
                    <a:gd name="connsiteX122" fmla="*/ 382200 w 1921918"/>
                    <a:gd name="connsiteY122" fmla="*/ 1259438 h 1259438"/>
                    <a:gd name="connsiteX123" fmla="*/ 382199 w 1921918"/>
                    <a:gd name="connsiteY123" fmla="*/ 1259438 h 1259438"/>
                    <a:gd name="connsiteX124" fmla="*/ 276640 w 1921918"/>
                    <a:gd name="connsiteY124" fmla="*/ 1259438 h 1259438"/>
                    <a:gd name="connsiteX125" fmla="*/ 43680 w 1921918"/>
                    <a:gd name="connsiteY125" fmla="*/ 1259438 h 1259438"/>
                    <a:gd name="connsiteX126" fmla="*/ 0 w 1921918"/>
                    <a:gd name="connsiteY126" fmla="*/ 1153878 h 1259438"/>
                    <a:gd name="connsiteX127" fmla="*/ 276640 w 1921918"/>
                    <a:gd name="connsiteY127" fmla="*/ 1153878 h 1259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</a:cxnLst>
                  <a:rect l="l" t="t" r="r" b="b"/>
                  <a:pathLst>
                    <a:path w="1921918" h="1259438">
                      <a:moveTo>
                        <a:pt x="695240" y="924558"/>
                      </a:moveTo>
                      <a:lnTo>
                        <a:pt x="800800" y="924558"/>
                      </a:lnTo>
                      <a:lnTo>
                        <a:pt x="724360" y="1259438"/>
                      </a:lnTo>
                      <a:lnTo>
                        <a:pt x="691600" y="1259438"/>
                      </a:lnTo>
                      <a:lnTo>
                        <a:pt x="611520" y="1259438"/>
                      </a:lnTo>
                      <a:lnTo>
                        <a:pt x="418600" y="1259438"/>
                      </a:lnTo>
                      <a:lnTo>
                        <a:pt x="418600" y="1153878"/>
                      </a:lnTo>
                      <a:lnTo>
                        <a:pt x="637910" y="1153878"/>
                      </a:lnTo>
                      <a:close/>
                      <a:moveTo>
                        <a:pt x="1671911" y="586085"/>
                      </a:moveTo>
                      <a:lnTo>
                        <a:pt x="1618496" y="731639"/>
                      </a:lnTo>
                      <a:lnTo>
                        <a:pt x="1723990" y="731639"/>
                      </a:lnTo>
                      <a:close/>
                      <a:moveTo>
                        <a:pt x="1496039" y="407679"/>
                      </a:moveTo>
                      <a:lnTo>
                        <a:pt x="1805439" y="407679"/>
                      </a:lnTo>
                      <a:lnTo>
                        <a:pt x="1845479" y="513239"/>
                      </a:lnTo>
                      <a:lnTo>
                        <a:pt x="1751407" y="513239"/>
                      </a:lnTo>
                      <a:lnTo>
                        <a:pt x="1867319" y="837199"/>
                      </a:lnTo>
                      <a:lnTo>
                        <a:pt x="1761759" y="837199"/>
                      </a:lnTo>
                      <a:lnTo>
                        <a:pt x="1725359" y="837199"/>
                      </a:lnTo>
                      <a:lnTo>
                        <a:pt x="1725359" y="899079"/>
                      </a:lnTo>
                      <a:lnTo>
                        <a:pt x="1823639" y="899079"/>
                      </a:lnTo>
                      <a:lnTo>
                        <a:pt x="1867319" y="1004639"/>
                      </a:lnTo>
                      <a:lnTo>
                        <a:pt x="1725359" y="1004639"/>
                      </a:lnTo>
                      <a:lnTo>
                        <a:pt x="1725359" y="1153878"/>
                      </a:lnTo>
                      <a:lnTo>
                        <a:pt x="1921918" y="1153878"/>
                      </a:lnTo>
                      <a:lnTo>
                        <a:pt x="1878238" y="1259438"/>
                      </a:lnTo>
                      <a:lnTo>
                        <a:pt x="1292199" y="1259438"/>
                      </a:lnTo>
                      <a:lnTo>
                        <a:pt x="1226679" y="1259438"/>
                      </a:lnTo>
                      <a:lnTo>
                        <a:pt x="1179359" y="1259438"/>
                      </a:lnTo>
                      <a:lnTo>
                        <a:pt x="1115886" y="1071068"/>
                      </a:lnTo>
                      <a:lnTo>
                        <a:pt x="1048319" y="1259438"/>
                      </a:lnTo>
                      <a:lnTo>
                        <a:pt x="1044679" y="1259438"/>
                      </a:lnTo>
                      <a:lnTo>
                        <a:pt x="935479" y="1259438"/>
                      </a:lnTo>
                      <a:lnTo>
                        <a:pt x="931839" y="1259438"/>
                      </a:lnTo>
                      <a:lnTo>
                        <a:pt x="811719" y="924558"/>
                      </a:lnTo>
                      <a:lnTo>
                        <a:pt x="917279" y="924558"/>
                      </a:lnTo>
                      <a:lnTo>
                        <a:pt x="990079" y="1115918"/>
                      </a:lnTo>
                      <a:lnTo>
                        <a:pt x="1062879" y="924558"/>
                      </a:lnTo>
                      <a:lnTo>
                        <a:pt x="1066519" y="924558"/>
                      </a:lnTo>
                      <a:lnTo>
                        <a:pt x="1168439" y="924558"/>
                      </a:lnTo>
                      <a:lnTo>
                        <a:pt x="1172079" y="924558"/>
                      </a:lnTo>
                      <a:lnTo>
                        <a:pt x="1254335" y="1153878"/>
                      </a:lnTo>
                      <a:lnTo>
                        <a:pt x="1619799" y="1153878"/>
                      </a:lnTo>
                      <a:lnTo>
                        <a:pt x="1619799" y="1004639"/>
                      </a:lnTo>
                      <a:lnTo>
                        <a:pt x="1517879" y="1004639"/>
                      </a:lnTo>
                      <a:lnTo>
                        <a:pt x="1474199" y="899079"/>
                      </a:lnTo>
                      <a:lnTo>
                        <a:pt x="1619799" y="899079"/>
                      </a:lnTo>
                      <a:lnTo>
                        <a:pt x="1619799" y="837199"/>
                      </a:lnTo>
                      <a:lnTo>
                        <a:pt x="1579759" y="837199"/>
                      </a:lnTo>
                      <a:lnTo>
                        <a:pt x="1474199" y="837199"/>
                      </a:lnTo>
                      <a:lnTo>
                        <a:pt x="1593083" y="513239"/>
                      </a:lnTo>
                      <a:lnTo>
                        <a:pt x="1539719" y="513239"/>
                      </a:lnTo>
                      <a:close/>
                      <a:moveTo>
                        <a:pt x="247520" y="251160"/>
                      </a:moveTo>
                      <a:lnTo>
                        <a:pt x="167440" y="589680"/>
                      </a:lnTo>
                      <a:lnTo>
                        <a:pt x="243880" y="589680"/>
                      </a:lnTo>
                      <a:lnTo>
                        <a:pt x="65520" y="1110199"/>
                      </a:lnTo>
                      <a:lnTo>
                        <a:pt x="138320" y="691600"/>
                      </a:lnTo>
                      <a:lnTo>
                        <a:pt x="65520" y="691600"/>
                      </a:lnTo>
                      <a:lnTo>
                        <a:pt x="116559" y="378560"/>
                      </a:lnTo>
                      <a:lnTo>
                        <a:pt x="87360" y="378560"/>
                      </a:lnTo>
                      <a:close/>
                      <a:moveTo>
                        <a:pt x="1066519" y="138319"/>
                      </a:moveTo>
                      <a:lnTo>
                        <a:pt x="1106559" y="247519"/>
                      </a:lnTo>
                      <a:lnTo>
                        <a:pt x="1066519" y="356719"/>
                      </a:lnTo>
                      <a:lnTo>
                        <a:pt x="1026479" y="247519"/>
                      </a:lnTo>
                      <a:close/>
                      <a:moveTo>
                        <a:pt x="848119" y="138319"/>
                      </a:moveTo>
                      <a:lnTo>
                        <a:pt x="888159" y="247519"/>
                      </a:lnTo>
                      <a:lnTo>
                        <a:pt x="848119" y="356719"/>
                      </a:lnTo>
                      <a:lnTo>
                        <a:pt x="808079" y="247519"/>
                      </a:lnTo>
                      <a:close/>
                      <a:moveTo>
                        <a:pt x="1011919" y="105560"/>
                      </a:moveTo>
                      <a:lnTo>
                        <a:pt x="1011919" y="389480"/>
                      </a:lnTo>
                      <a:lnTo>
                        <a:pt x="1128399" y="389480"/>
                      </a:lnTo>
                      <a:lnTo>
                        <a:pt x="1128399" y="105560"/>
                      </a:lnTo>
                      <a:close/>
                      <a:moveTo>
                        <a:pt x="793520" y="105560"/>
                      </a:moveTo>
                      <a:lnTo>
                        <a:pt x="793520" y="389480"/>
                      </a:lnTo>
                      <a:lnTo>
                        <a:pt x="906359" y="389480"/>
                      </a:lnTo>
                      <a:lnTo>
                        <a:pt x="906359" y="105560"/>
                      </a:lnTo>
                      <a:close/>
                      <a:moveTo>
                        <a:pt x="1354079" y="0"/>
                      </a:moveTo>
                      <a:lnTo>
                        <a:pt x="1426879" y="0"/>
                      </a:lnTo>
                      <a:lnTo>
                        <a:pt x="1459639" y="0"/>
                      </a:lnTo>
                      <a:lnTo>
                        <a:pt x="1860039" y="0"/>
                      </a:lnTo>
                      <a:lnTo>
                        <a:pt x="1860039" y="36400"/>
                      </a:lnTo>
                      <a:lnTo>
                        <a:pt x="1860039" y="105560"/>
                      </a:lnTo>
                      <a:lnTo>
                        <a:pt x="1860039" y="251160"/>
                      </a:lnTo>
                      <a:lnTo>
                        <a:pt x="1860039" y="356720"/>
                      </a:lnTo>
                      <a:lnTo>
                        <a:pt x="1754479" y="356720"/>
                      </a:lnTo>
                      <a:lnTo>
                        <a:pt x="1485119" y="356720"/>
                      </a:lnTo>
                      <a:lnTo>
                        <a:pt x="1485119" y="251160"/>
                      </a:lnTo>
                      <a:lnTo>
                        <a:pt x="1754479" y="251160"/>
                      </a:lnTo>
                      <a:lnTo>
                        <a:pt x="1710799" y="174720"/>
                      </a:lnTo>
                      <a:lnTo>
                        <a:pt x="1754479" y="105560"/>
                      </a:lnTo>
                      <a:lnTo>
                        <a:pt x="1459639" y="105560"/>
                      </a:lnTo>
                      <a:lnTo>
                        <a:pt x="1459639" y="251160"/>
                      </a:lnTo>
                      <a:lnTo>
                        <a:pt x="1459639" y="356720"/>
                      </a:lnTo>
                      <a:lnTo>
                        <a:pt x="1459639" y="869959"/>
                      </a:lnTo>
                      <a:lnTo>
                        <a:pt x="1419599" y="1124759"/>
                      </a:lnTo>
                      <a:lnTo>
                        <a:pt x="1314039" y="1124759"/>
                      </a:lnTo>
                      <a:lnTo>
                        <a:pt x="1354079" y="869959"/>
                      </a:lnTo>
                      <a:close/>
                      <a:moveTo>
                        <a:pt x="687960" y="0"/>
                      </a:moveTo>
                      <a:lnTo>
                        <a:pt x="793520" y="0"/>
                      </a:lnTo>
                      <a:lnTo>
                        <a:pt x="1230319" y="0"/>
                      </a:lnTo>
                      <a:lnTo>
                        <a:pt x="1230319" y="495040"/>
                      </a:lnTo>
                      <a:lnTo>
                        <a:pt x="1011919" y="495040"/>
                      </a:lnTo>
                      <a:lnTo>
                        <a:pt x="1011919" y="564199"/>
                      </a:lnTo>
                      <a:lnTo>
                        <a:pt x="1190279" y="564199"/>
                      </a:lnTo>
                      <a:lnTo>
                        <a:pt x="1233959" y="669759"/>
                      </a:lnTo>
                      <a:lnTo>
                        <a:pt x="1011919" y="669759"/>
                      </a:lnTo>
                      <a:lnTo>
                        <a:pt x="1011919" y="764399"/>
                      </a:lnTo>
                      <a:lnTo>
                        <a:pt x="1215759" y="764399"/>
                      </a:lnTo>
                      <a:lnTo>
                        <a:pt x="1255799" y="869959"/>
                      </a:lnTo>
                      <a:lnTo>
                        <a:pt x="706159" y="869959"/>
                      </a:lnTo>
                      <a:lnTo>
                        <a:pt x="662479" y="764399"/>
                      </a:lnTo>
                      <a:lnTo>
                        <a:pt x="906359" y="764399"/>
                      </a:lnTo>
                      <a:lnTo>
                        <a:pt x="906359" y="669759"/>
                      </a:lnTo>
                      <a:lnTo>
                        <a:pt x="731640" y="669759"/>
                      </a:lnTo>
                      <a:lnTo>
                        <a:pt x="687960" y="564199"/>
                      </a:lnTo>
                      <a:lnTo>
                        <a:pt x="906359" y="564199"/>
                      </a:lnTo>
                      <a:lnTo>
                        <a:pt x="906359" y="495040"/>
                      </a:lnTo>
                      <a:lnTo>
                        <a:pt x="793520" y="495040"/>
                      </a:lnTo>
                      <a:lnTo>
                        <a:pt x="687960" y="495040"/>
                      </a:lnTo>
                      <a:lnTo>
                        <a:pt x="687960" y="389480"/>
                      </a:lnTo>
                      <a:lnTo>
                        <a:pt x="687960" y="105560"/>
                      </a:lnTo>
                      <a:close/>
                      <a:moveTo>
                        <a:pt x="276640" y="0"/>
                      </a:moveTo>
                      <a:lnTo>
                        <a:pt x="382200" y="0"/>
                      </a:lnTo>
                      <a:lnTo>
                        <a:pt x="382200" y="1259438"/>
                      </a:lnTo>
                      <a:lnTo>
                        <a:pt x="382199" y="1259438"/>
                      </a:lnTo>
                      <a:lnTo>
                        <a:pt x="276640" y="1259438"/>
                      </a:lnTo>
                      <a:lnTo>
                        <a:pt x="43680" y="1259438"/>
                      </a:lnTo>
                      <a:lnTo>
                        <a:pt x="0" y="1153878"/>
                      </a:lnTo>
                      <a:lnTo>
                        <a:pt x="276640" y="11538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noAutofit/>
                </a:bodyPr>
                <a:lstStyle/>
                <a:p>
                  <a:pPr defTabSz="514336">
                    <a:defRPr/>
                  </a:pPr>
                  <a:endParaRPr lang="zh-CN" altLang="en-US" sz="1012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14" name="任意多边形: 形状 13"/>
                <p:cNvSpPr>
                  <a:spLocks noChangeArrowheads="1"/>
                </p:cNvSpPr>
                <p:nvPr/>
              </p:nvSpPr>
              <p:spPr bwMode="auto">
                <a:xfrm>
                  <a:off x="6053464" y="2554682"/>
                  <a:ext cx="81154" cy="95662"/>
                </a:xfrm>
                <a:custGeom>
                  <a:avLst/>
                  <a:gdLst>
                    <a:gd name="connsiteX0" fmla="*/ 27051 w 81154"/>
                    <a:gd name="connsiteY0" fmla="*/ 50576 h 95662"/>
                    <a:gd name="connsiteX1" fmla="*/ 54102 w 81154"/>
                    <a:gd name="connsiteY1" fmla="*/ 50576 h 95662"/>
                    <a:gd name="connsiteX2" fmla="*/ 54102 w 81154"/>
                    <a:gd name="connsiteY2" fmla="*/ 59593 h 95662"/>
                    <a:gd name="connsiteX3" fmla="*/ 48091 w 81154"/>
                    <a:gd name="connsiteY3" fmla="*/ 59593 h 95662"/>
                    <a:gd name="connsiteX4" fmla="*/ 48091 w 81154"/>
                    <a:gd name="connsiteY4" fmla="*/ 64980 h 95662"/>
                    <a:gd name="connsiteX5" fmla="*/ 71009 w 81154"/>
                    <a:gd name="connsiteY5" fmla="*/ 64980 h 95662"/>
                    <a:gd name="connsiteX6" fmla="*/ 81153 w 81154"/>
                    <a:gd name="connsiteY6" fmla="*/ 64980 h 95662"/>
                    <a:gd name="connsiteX7" fmla="*/ 71009 w 81154"/>
                    <a:gd name="connsiteY7" fmla="*/ 77003 h 95662"/>
                    <a:gd name="connsiteX8" fmla="*/ 67471 w 81154"/>
                    <a:gd name="connsiteY8" fmla="*/ 77003 h 95662"/>
                    <a:gd name="connsiteX9" fmla="*/ 69685 w 81154"/>
                    <a:gd name="connsiteY9" fmla="*/ 80023 h 95662"/>
                    <a:gd name="connsiteX10" fmla="*/ 81154 w 81154"/>
                    <a:gd name="connsiteY10" fmla="*/ 95662 h 95662"/>
                    <a:gd name="connsiteX11" fmla="*/ 69818 w 81154"/>
                    <a:gd name="connsiteY11" fmla="*/ 95662 h 95662"/>
                    <a:gd name="connsiteX12" fmla="*/ 66984 w 81154"/>
                    <a:gd name="connsiteY12" fmla="*/ 93658 h 95662"/>
                    <a:gd name="connsiteX13" fmla="*/ 59014 w 81154"/>
                    <a:gd name="connsiteY13" fmla="*/ 83092 h 95662"/>
                    <a:gd name="connsiteX14" fmla="*/ 54421 w 81154"/>
                    <a:gd name="connsiteY14" fmla="*/ 77003 h 95662"/>
                    <a:gd name="connsiteX15" fmla="*/ 48091 w 81154"/>
                    <a:gd name="connsiteY15" fmla="*/ 77003 h 95662"/>
                    <a:gd name="connsiteX16" fmla="*/ 48091 w 81154"/>
                    <a:gd name="connsiteY16" fmla="*/ 95662 h 95662"/>
                    <a:gd name="connsiteX17" fmla="*/ 36068 w 81154"/>
                    <a:gd name="connsiteY17" fmla="*/ 95662 h 95662"/>
                    <a:gd name="connsiteX18" fmla="*/ 36068 w 81154"/>
                    <a:gd name="connsiteY18" fmla="*/ 77003 h 95662"/>
                    <a:gd name="connsiteX19" fmla="*/ 35822 w 81154"/>
                    <a:gd name="connsiteY19" fmla="*/ 77003 h 95662"/>
                    <a:gd name="connsiteX20" fmla="*/ 27468 w 81154"/>
                    <a:gd name="connsiteY20" fmla="*/ 77003 h 95662"/>
                    <a:gd name="connsiteX21" fmla="*/ 15028 w 81154"/>
                    <a:gd name="connsiteY21" fmla="*/ 95662 h 95662"/>
                    <a:gd name="connsiteX22" fmla="*/ 0 w 81154"/>
                    <a:gd name="connsiteY22" fmla="*/ 95662 h 95662"/>
                    <a:gd name="connsiteX23" fmla="*/ 14513 w 81154"/>
                    <a:gd name="connsiteY23" fmla="*/ 77003 h 95662"/>
                    <a:gd name="connsiteX24" fmla="*/ 13353 w 81154"/>
                    <a:gd name="connsiteY24" fmla="*/ 77003 h 95662"/>
                    <a:gd name="connsiteX25" fmla="*/ 10144 w 81154"/>
                    <a:gd name="connsiteY25" fmla="*/ 77003 h 95662"/>
                    <a:gd name="connsiteX26" fmla="*/ 0 w 81154"/>
                    <a:gd name="connsiteY26" fmla="*/ 64980 h 95662"/>
                    <a:gd name="connsiteX27" fmla="*/ 26787 w 81154"/>
                    <a:gd name="connsiteY27" fmla="*/ 64980 h 95662"/>
                    <a:gd name="connsiteX28" fmla="*/ 36068 w 81154"/>
                    <a:gd name="connsiteY28" fmla="*/ 64980 h 95662"/>
                    <a:gd name="connsiteX29" fmla="*/ 36068 w 81154"/>
                    <a:gd name="connsiteY29" fmla="*/ 59593 h 95662"/>
                    <a:gd name="connsiteX30" fmla="*/ 27051 w 81154"/>
                    <a:gd name="connsiteY30" fmla="*/ 59593 h 95662"/>
                    <a:gd name="connsiteX31" fmla="*/ 36068 w 81154"/>
                    <a:gd name="connsiteY31" fmla="*/ 0 h 95662"/>
                    <a:gd name="connsiteX32" fmla="*/ 48091 w 81154"/>
                    <a:gd name="connsiteY32" fmla="*/ 0 h 95662"/>
                    <a:gd name="connsiteX33" fmla="*/ 48091 w 81154"/>
                    <a:gd name="connsiteY33" fmla="*/ 5491 h 95662"/>
                    <a:gd name="connsiteX34" fmla="*/ 71009 w 81154"/>
                    <a:gd name="connsiteY34" fmla="*/ 5491 h 95662"/>
                    <a:gd name="connsiteX35" fmla="*/ 81153 w 81154"/>
                    <a:gd name="connsiteY35" fmla="*/ 5491 h 95662"/>
                    <a:gd name="connsiteX36" fmla="*/ 71009 w 81154"/>
                    <a:gd name="connsiteY36" fmla="*/ 14508 h 95662"/>
                    <a:gd name="connsiteX37" fmla="*/ 48091 w 81154"/>
                    <a:gd name="connsiteY37" fmla="*/ 14508 h 95662"/>
                    <a:gd name="connsiteX38" fmla="*/ 48091 w 81154"/>
                    <a:gd name="connsiteY38" fmla="*/ 20519 h 95662"/>
                    <a:gd name="connsiteX39" fmla="*/ 66501 w 81154"/>
                    <a:gd name="connsiteY39" fmla="*/ 20519 h 95662"/>
                    <a:gd name="connsiteX40" fmla="*/ 75142 w 81154"/>
                    <a:gd name="connsiteY40" fmla="*/ 20519 h 95662"/>
                    <a:gd name="connsiteX41" fmla="*/ 66046 w 81154"/>
                    <a:gd name="connsiteY41" fmla="*/ 29536 h 95662"/>
                    <a:gd name="connsiteX42" fmla="*/ 48091 w 81154"/>
                    <a:gd name="connsiteY42" fmla="*/ 29536 h 95662"/>
                    <a:gd name="connsiteX43" fmla="*/ 48091 w 81154"/>
                    <a:gd name="connsiteY43" fmla="*/ 35548 h 95662"/>
                    <a:gd name="connsiteX44" fmla="*/ 71009 w 81154"/>
                    <a:gd name="connsiteY44" fmla="*/ 35548 h 95662"/>
                    <a:gd name="connsiteX45" fmla="*/ 81153 w 81154"/>
                    <a:gd name="connsiteY45" fmla="*/ 35548 h 95662"/>
                    <a:gd name="connsiteX46" fmla="*/ 72042 w 81154"/>
                    <a:gd name="connsiteY46" fmla="*/ 43647 h 95662"/>
                    <a:gd name="connsiteX47" fmla="*/ 81154 w 81154"/>
                    <a:gd name="connsiteY47" fmla="*/ 59593 h 95662"/>
                    <a:gd name="connsiteX48" fmla="*/ 69131 w 81154"/>
                    <a:gd name="connsiteY48" fmla="*/ 59593 h 95662"/>
                    <a:gd name="connsiteX49" fmla="*/ 60544 w 81154"/>
                    <a:gd name="connsiteY49" fmla="*/ 44565 h 95662"/>
                    <a:gd name="connsiteX50" fmla="*/ 35822 w 81154"/>
                    <a:gd name="connsiteY50" fmla="*/ 44565 h 95662"/>
                    <a:gd name="connsiteX51" fmla="*/ 21469 w 81154"/>
                    <a:gd name="connsiteY51" fmla="*/ 44565 h 95662"/>
                    <a:gd name="connsiteX52" fmla="*/ 15029 w 81154"/>
                    <a:gd name="connsiteY52" fmla="*/ 59593 h 95662"/>
                    <a:gd name="connsiteX53" fmla="*/ 0 w 81154"/>
                    <a:gd name="connsiteY53" fmla="*/ 59593 h 95662"/>
                    <a:gd name="connsiteX54" fmla="*/ 9112 w 81154"/>
                    <a:gd name="connsiteY54" fmla="*/ 43647 h 95662"/>
                    <a:gd name="connsiteX55" fmla="*/ 0 w 81154"/>
                    <a:gd name="connsiteY55" fmla="*/ 35548 h 95662"/>
                    <a:gd name="connsiteX56" fmla="*/ 26787 w 81154"/>
                    <a:gd name="connsiteY56" fmla="*/ 35548 h 95662"/>
                    <a:gd name="connsiteX57" fmla="*/ 36068 w 81154"/>
                    <a:gd name="connsiteY57" fmla="*/ 35548 h 95662"/>
                    <a:gd name="connsiteX58" fmla="*/ 36068 w 81154"/>
                    <a:gd name="connsiteY58" fmla="*/ 29536 h 95662"/>
                    <a:gd name="connsiteX59" fmla="*/ 22270 w 81154"/>
                    <a:gd name="connsiteY59" fmla="*/ 29536 h 95662"/>
                    <a:gd name="connsiteX60" fmla="*/ 16017 w 81154"/>
                    <a:gd name="connsiteY60" fmla="*/ 29536 h 95662"/>
                    <a:gd name="connsiteX61" fmla="*/ 6011 w 81154"/>
                    <a:gd name="connsiteY61" fmla="*/ 20519 h 95662"/>
                    <a:gd name="connsiteX62" fmla="*/ 36068 w 81154"/>
                    <a:gd name="connsiteY62" fmla="*/ 20519 h 95662"/>
                    <a:gd name="connsiteX63" fmla="*/ 36068 w 81154"/>
                    <a:gd name="connsiteY63" fmla="*/ 14508 h 95662"/>
                    <a:gd name="connsiteX64" fmla="*/ 35822 w 81154"/>
                    <a:gd name="connsiteY64" fmla="*/ 14508 h 95662"/>
                    <a:gd name="connsiteX65" fmla="*/ 10144 w 81154"/>
                    <a:gd name="connsiteY65" fmla="*/ 14508 h 95662"/>
                    <a:gd name="connsiteX66" fmla="*/ 0 w 81154"/>
                    <a:gd name="connsiteY66" fmla="*/ 5491 h 95662"/>
                    <a:gd name="connsiteX67" fmla="*/ 26787 w 81154"/>
                    <a:gd name="connsiteY67" fmla="*/ 5491 h 95662"/>
                    <a:gd name="connsiteX68" fmla="*/ 36068 w 81154"/>
                    <a:gd name="connsiteY68" fmla="*/ 5491 h 95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81154" h="95662">
                      <a:moveTo>
                        <a:pt x="27051" y="50576"/>
                      </a:moveTo>
                      <a:lnTo>
                        <a:pt x="54102" y="50576"/>
                      </a:lnTo>
                      <a:lnTo>
                        <a:pt x="54102" y="59593"/>
                      </a:lnTo>
                      <a:lnTo>
                        <a:pt x="48091" y="59593"/>
                      </a:lnTo>
                      <a:lnTo>
                        <a:pt x="48091" y="64980"/>
                      </a:lnTo>
                      <a:lnTo>
                        <a:pt x="71009" y="64980"/>
                      </a:lnTo>
                      <a:cubicBezTo>
                        <a:pt x="81153" y="64980"/>
                        <a:pt x="81153" y="64980"/>
                        <a:pt x="81153" y="64980"/>
                      </a:cubicBezTo>
                      <a:cubicBezTo>
                        <a:pt x="81153" y="71538"/>
                        <a:pt x="76542" y="77003"/>
                        <a:pt x="71009" y="77003"/>
                      </a:cubicBezTo>
                      <a:lnTo>
                        <a:pt x="67471" y="77003"/>
                      </a:lnTo>
                      <a:lnTo>
                        <a:pt x="69685" y="80023"/>
                      </a:lnTo>
                      <a:cubicBezTo>
                        <a:pt x="72475" y="83827"/>
                        <a:pt x="76195" y="88899"/>
                        <a:pt x="81154" y="95662"/>
                      </a:cubicBezTo>
                      <a:lnTo>
                        <a:pt x="69818" y="95662"/>
                      </a:lnTo>
                      <a:cubicBezTo>
                        <a:pt x="68874" y="95662"/>
                        <a:pt x="67929" y="94660"/>
                        <a:pt x="66984" y="93658"/>
                      </a:cubicBezTo>
                      <a:cubicBezTo>
                        <a:pt x="66984" y="93658"/>
                        <a:pt x="66984" y="93658"/>
                        <a:pt x="59014" y="83092"/>
                      </a:cubicBezTo>
                      <a:lnTo>
                        <a:pt x="54421" y="77003"/>
                      </a:lnTo>
                      <a:lnTo>
                        <a:pt x="48091" y="77003"/>
                      </a:lnTo>
                      <a:lnTo>
                        <a:pt x="48091" y="95662"/>
                      </a:lnTo>
                      <a:lnTo>
                        <a:pt x="36068" y="95662"/>
                      </a:lnTo>
                      <a:lnTo>
                        <a:pt x="36068" y="77003"/>
                      </a:lnTo>
                      <a:lnTo>
                        <a:pt x="35822" y="77003"/>
                      </a:lnTo>
                      <a:lnTo>
                        <a:pt x="27468" y="77003"/>
                      </a:lnTo>
                      <a:lnTo>
                        <a:pt x="15028" y="95662"/>
                      </a:lnTo>
                      <a:lnTo>
                        <a:pt x="0" y="95662"/>
                      </a:lnTo>
                      <a:lnTo>
                        <a:pt x="14513" y="77003"/>
                      </a:lnTo>
                      <a:lnTo>
                        <a:pt x="13353" y="77003"/>
                      </a:lnTo>
                      <a:cubicBezTo>
                        <a:pt x="10144" y="77003"/>
                        <a:pt x="10144" y="77003"/>
                        <a:pt x="10144" y="77003"/>
                      </a:cubicBezTo>
                      <a:cubicBezTo>
                        <a:pt x="4611" y="77003"/>
                        <a:pt x="0" y="71538"/>
                        <a:pt x="0" y="64980"/>
                      </a:cubicBezTo>
                      <a:cubicBezTo>
                        <a:pt x="10144" y="64980"/>
                        <a:pt x="19020" y="64980"/>
                        <a:pt x="26787" y="64980"/>
                      </a:cubicBezTo>
                      <a:lnTo>
                        <a:pt x="36068" y="64980"/>
                      </a:lnTo>
                      <a:lnTo>
                        <a:pt x="36068" y="59593"/>
                      </a:lnTo>
                      <a:lnTo>
                        <a:pt x="27051" y="59593"/>
                      </a:lnTo>
                      <a:close/>
                      <a:moveTo>
                        <a:pt x="36068" y="0"/>
                      </a:moveTo>
                      <a:lnTo>
                        <a:pt x="48091" y="0"/>
                      </a:lnTo>
                      <a:lnTo>
                        <a:pt x="48091" y="5491"/>
                      </a:lnTo>
                      <a:lnTo>
                        <a:pt x="71009" y="5491"/>
                      </a:lnTo>
                      <a:cubicBezTo>
                        <a:pt x="81153" y="5491"/>
                        <a:pt x="81153" y="5491"/>
                        <a:pt x="81153" y="5491"/>
                      </a:cubicBezTo>
                      <a:cubicBezTo>
                        <a:pt x="81153" y="10409"/>
                        <a:pt x="76542" y="14508"/>
                        <a:pt x="71009" y="14508"/>
                      </a:cubicBezTo>
                      <a:lnTo>
                        <a:pt x="48091" y="14508"/>
                      </a:lnTo>
                      <a:lnTo>
                        <a:pt x="48091" y="20519"/>
                      </a:lnTo>
                      <a:lnTo>
                        <a:pt x="66501" y="20519"/>
                      </a:lnTo>
                      <a:cubicBezTo>
                        <a:pt x="75142" y="20519"/>
                        <a:pt x="75142" y="20519"/>
                        <a:pt x="75142" y="20519"/>
                      </a:cubicBezTo>
                      <a:cubicBezTo>
                        <a:pt x="75142" y="25437"/>
                        <a:pt x="71504" y="29536"/>
                        <a:pt x="66046" y="29536"/>
                      </a:cubicBezTo>
                      <a:lnTo>
                        <a:pt x="48091" y="29536"/>
                      </a:lnTo>
                      <a:lnTo>
                        <a:pt x="48091" y="35548"/>
                      </a:lnTo>
                      <a:lnTo>
                        <a:pt x="71009" y="35548"/>
                      </a:lnTo>
                      <a:cubicBezTo>
                        <a:pt x="81153" y="35548"/>
                        <a:pt x="81153" y="35548"/>
                        <a:pt x="81153" y="35548"/>
                      </a:cubicBezTo>
                      <a:lnTo>
                        <a:pt x="72042" y="43647"/>
                      </a:lnTo>
                      <a:lnTo>
                        <a:pt x="81154" y="59593"/>
                      </a:lnTo>
                      <a:lnTo>
                        <a:pt x="69131" y="59593"/>
                      </a:lnTo>
                      <a:lnTo>
                        <a:pt x="60544" y="44565"/>
                      </a:lnTo>
                      <a:lnTo>
                        <a:pt x="35822" y="44565"/>
                      </a:lnTo>
                      <a:lnTo>
                        <a:pt x="21469" y="44565"/>
                      </a:lnTo>
                      <a:lnTo>
                        <a:pt x="15029" y="59593"/>
                      </a:lnTo>
                      <a:lnTo>
                        <a:pt x="0" y="59593"/>
                      </a:lnTo>
                      <a:lnTo>
                        <a:pt x="9112" y="43647"/>
                      </a:lnTo>
                      <a:lnTo>
                        <a:pt x="0" y="35548"/>
                      </a:lnTo>
                      <a:cubicBezTo>
                        <a:pt x="10144" y="35548"/>
                        <a:pt x="19020" y="35548"/>
                        <a:pt x="26787" y="35548"/>
                      </a:cubicBezTo>
                      <a:lnTo>
                        <a:pt x="36068" y="35548"/>
                      </a:lnTo>
                      <a:lnTo>
                        <a:pt x="36068" y="29536"/>
                      </a:lnTo>
                      <a:lnTo>
                        <a:pt x="22270" y="29536"/>
                      </a:lnTo>
                      <a:cubicBezTo>
                        <a:pt x="16017" y="29536"/>
                        <a:pt x="16017" y="29536"/>
                        <a:pt x="16017" y="29536"/>
                      </a:cubicBezTo>
                      <a:cubicBezTo>
                        <a:pt x="10559" y="29536"/>
                        <a:pt x="6011" y="25437"/>
                        <a:pt x="6011" y="20519"/>
                      </a:cubicBezTo>
                      <a:lnTo>
                        <a:pt x="36068" y="20519"/>
                      </a:lnTo>
                      <a:lnTo>
                        <a:pt x="36068" y="14508"/>
                      </a:lnTo>
                      <a:lnTo>
                        <a:pt x="35822" y="14508"/>
                      </a:lnTo>
                      <a:cubicBezTo>
                        <a:pt x="10144" y="14508"/>
                        <a:pt x="10144" y="14508"/>
                        <a:pt x="10144" y="14508"/>
                      </a:cubicBezTo>
                      <a:cubicBezTo>
                        <a:pt x="4611" y="14508"/>
                        <a:pt x="0" y="10409"/>
                        <a:pt x="0" y="5491"/>
                      </a:cubicBezTo>
                      <a:cubicBezTo>
                        <a:pt x="10144" y="5491"/>
                        <a:pt x="19020" y="5491"/>
                        <a:pt x="26787" y="5491"/>
                      </a:cubicBezTo>
                      <a:lnTo>
                        <a:pt x="36068" y="549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51435" tIns="25718" rIns="51435" bIns="25718" numCol="1" anchor="t" anchorCtr="0" compatLnSpc="1">
                  <a:noAutofit/>
                </a:bodyPr>
                <a:lstStyle/>
                <a:p>
                  <a:pPr defTabSz="514336">
                    <a:defRPr/>
                  </a:pPr>
                  <a:endParaRPr lang="zh-CN" altLang="en-US" sz="1012">
                    <a:solidFill>
                      <a:prstClr val="black"/>
                    </a:solidFill>
                    <a:latin typeface="阿里巴巴普惠体 R"/>
                    <a:ea typeface="阿里巴巴普惠体 R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5695833" y="2604460"/>
                  <a:ext cx="280271" cy="26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99830" h="220637">
                      <a:moveTo>
                        <a:pt x="1901152" y="49644"/>
                      </a:moveTo>
                      <a:lnTo>
                        <a:pt x="1901152" y="93573"/>
                      </a:lnTo>
                      <a:lnTo>
                        <a:pt x="1931349" y="93573"/>
                      </a:lnTo>
                      <a:cubicBezTo>
                        <a:pt x="1938720" y="93364"/>
                        <a:pt x="1944413" y="91114"/>
                        <a:pt x="1948430" y="86824"/>
                      </a:cubicBezTo>
                      <a:cubicBezTo>
                        <a:pt x="1952446" y="82534"/>
                        <a:pt x="1954479" y="77462"/>
                        <a:pt x="1954530" y="71609"/>
                      </a:cubicBezTo>
                      <a:cubicBezTo>
                        <a:pt x="1954479" y="65755"/>
                        <a:pt x="1952446" y="60684"/>
                        <a:pt x="1948430" y="56394"/>
                      </a:cubicBezTo>
                      <a:cubicBezTo>
                        <a:pt x="1944413" y="52104"/>
                        <a:pt x="1938720" y="49854"/>
                        <a:pt x="1931349" y="49644"/>
                      </a:cubicBezTo>
                      <a:close/>
                      <a:moveTo>
                        <a:pt x="1596352" y="49644"/>
                      </a:moveTo>
                      <a:lnTo>
                        <a:pt x="1596352" y="93573"/>
                      </a:lnTo>
                      <a:lnTo>
                        <a:pt x="1626549" y="93573"/>
                      </a:lnTo>
                      <a:cubicBezTo>
                        <a:pt x="1633920" y="93364"/>
                        <a:pt x="1639613" y="91114"/>
                        <a:pt x="1643630" y="86824"/>
                      </a:cubicBezTo>
                      <a:cubicBezTo>
                        <a:pt x="1647646" y="82534"/>
                        <a:pt x="1649679" y="77462"/>
                        <a:pt x="1649730" y="71609"/>
                      </a:cubicBezTo>
                      <a:cubicBezTo>
                        <a:pt x="1649679" y="65755"/>
                        <a:pt x="1647646" y="60684"/>
                        <a:pt x="1643630" y="56394"/>
                      </a:cubicBezTo>
                      <a:cubicBezTo>
                        <a:pt x="1639613" y="52104"/>
                        <a:pt x="1633920" y="49854"/>
                        <a:pt x="1626549" y="49644"/>
                      </a:cubicBezTo>
                      <a:close/>
                      <a:moveTo>
                        <a:pt x="348577" y="49644"/>
                      </a:moveTo>
                      <a:lnTo>
                        <a:pt x="348577" y="93573"/>
                      </a:lnTo>
                      <a:lnTo>
                        <a:pt x="378774" y="93573"/>
                      </a:lnTo>
                      <a:cubicBezTo>
                        <a:pt x="386145" y="93364"/>
                        <a:pt x="391838" y="91114"/>
                        <a:pt x="395854" y="86824"/>
                      </a:cubicBezTo>
                      <a:cubicBezTo>
                        <a:pt x="399870" y="82534"/>
                        <a:pt x="401904" y="77462"/>
                        <a:pt x="401955" y="71609"/>
                      </a:cubicBezTo>
                      <a:cubicBezTo>
                        <a:pt x="401904" y="65755"/>
                        <a:pt x="399870" y="60684"/>
                        <a:pt x="395854" y="56394"/>
                      </a:cubicBezTo>
                      <a:cubicBezTo>
                        <a:pt x="391838" y="52104"/>
                        <a:pt x="386145" y="49854"/>
                        <a:pt x="378774" y="49644"/>
                      </a:cubicBezTo>
                      <a:close/>
                      <a:moveTo>
                        <a:pt x="685171" y="47511"/>
                      </a:moveTo>
                      <a:cubicBezTo>
                        <a:pt x="680260" y="47580"/>
                        <a:pt x="675977" y="48508"/>
                        <a:pt x="672323" y="50293"/>
                      </a:cubicBezTo>
                      <a:cubicBezTo>
                        <a:pt x="668670" y="52077"/>
                        <a:pt x="665836" y="54301"/>
                        <a:pt x="663821" y="56962"/>
                      </a:cubicBezTo>
                      <a:cubicBezTo>
                        <a:pt x="662187" y="58902"/>
                        <a:pt x="660779" y="61526"/>
                        <a:pt x="659596" y="64833"/>
                      </a:cubicBezTo>
                      <a:cubicBezTo>
                        <a:pt x="658414" y="68140"/>
                        <a:pt x="657503" y="73293"/>
                        <a:pt x="656863" y="80292"/>
                      </a:cubicBezTo>
                      <a:cubicBezTo>
                        <a:pt x="656223" y="87291"/>
                        <a:pt x="655899" y="97300"/>
                        <a:pt x="655891" y="110318"/>
                      </a:cubicBezTo>
                      <a:cubicBezTo>
                        <a:pt x="655899" y="123333"/>
                        <a:pt x="656223" y="133315"/>
                        <a:pt x="656863" y="140266"/>
                      </a:cubicBezTo>
                      <a:cubicBezTo>
                        <a:pt x="657503" y="147216"/>
                        <a:pt x="658414" y="152320"/>
                        <a:pt x="659596" y="155578"/>
                      </a:cubicBezTo>
                      <a:cubicBezTo>
                        <a:pt x="660779" y="158836"/>
                        <a:pt x="662187" y="161433"/>
                        <a:pt x="663821" y="163370"/>
                      </a:cubicBezTo>
                      <a:cubicBezTo>
                        <a:pt x="665836" y="166044"/>
                        <a:pt x="668670" y="168318"/>
                        <a:pt x="672323" y="170192"/>
                      </a:cubicBezTo>
                      <a:cubicBezTo>
                        <a:pt x="675977" y="172066"/>
                        <a:pt x="680260" y="173044"/>
                        <a:pt x="685171" y="173126"/>
                      </a:cubicBezTo>
                      <a:cubicBezTo>
                        <a:pt x="690083" y="173044"/>
                        <a:pt x="694366" y="172066"/>
                        <a:pt x="698019" y="170192"/>
                      </a:cubicBezTo>
                      <a:cubicBezTo>
                        <a:pt x="701673" y="168318"/>
                        <a:pt x="704507" y="166044"/>
                        <a:pt x="706521" y="163370"/>
                      </a:cubicBezTo>
                      <a:cubicBezTo>
                        <a:pt x="708155" y="161433"/>
                        <a:pt x="709564" y="158836"/>
                        <a:pt x="710746" y="155578"/>
                      </a:cubicBezTo>
                      <a:cubicBezTo>
                        <a:pt x="711928" y="152320"/>
                        <a:pt x="712839" y="147216"/>
                        <a:pt x="713480" y="140266"/>
                      </a:cubicBezTo>
                      <a:cubicBezTo>
                        <a:pt x="714120" y="133315"/>
                        <a:pt x="714443" y="123333"/>
                        <a:pt x="714451" y="110318"/>
                      </a:cubicBezTo>
                      <a:cubicBezTo>
                        <a:pt x="714443" y="97300"/>
                        <a:pt x="714120" y="87291"/>
                        <a:pt x="713480" y="80292"/>
                      </a:cubicBezTo>
                      <a:cubicBezTo>
                        <a:pt x="712839" y="73293"/>
                        <a:pt x="711928" y="68140"/>
                        <a:pt x="710746" y="64833"/>
                      </a:cubicBezTo>
                      <a:cubicBezTo>
                        <a:pt x="709564" y="61526"/>
                        <a:pt x="708155" y="58902"/>
                        <a:pt x="706521" y="56962"/>
                      </a:cubicBezTo>
                      <a:cubicBezTo>
                        <a:pt x="704507" y="54301"/>
                        <a:pt x="701673" y="52077"/>
                        <a:pt x="698019" y="50293"/>
                      </a:cubicBezTo>
                      <a:cubicBezTo>
                        <a:pt x="694366" y="48508"/>
                        <a:pt x="690083" y="47580"/>
                        <a:pt x="685171" y="47511"/>
                      </a:cubicBezTo>
                      <a:close/>
                      <a:moveTo>
                        <a:pt x="2139848" y="1829"/>
                      </a:moveTo>
                      <a:lnTo>
                        <a:pt x="2299830" y="1829"/>
                      </a:lnTo>
                      <a:lnTo>
                        <a:pt x="2299830" y="49339"/>
                      </a:lnTo>
                      <a:lnTo>
                        <a:pt x="2246490" y="49339"/>
                      </a:lnTo>
                      <a:lnTo>
                        <a:pt x="2246490" y="218808"/>
                      </a:lnTo>
                      <a:lnTo>
                        <a:pt x="2193188" y="218808"/>
                      </a:lnTo>
                      <a:lnTo>
                        <a:pt x="2193188" y="49339"/>
                      </a:lnTo>
                      <a:lnTo>
                        <a:pt x="2139848" y="49339"/>
                      </a:lnTo>
                      <a:close/>
                      <a:moveTo>
                        <a:pt x="1847850" y="1829"/>
                      </a:moveTo>
                      <a:lnTo>
                        <a:pt x="1933789" y="1829"/>
                      </a:lnTo>
                      <a:cubicBezTo>
                        <a:pt x="1949862" y="2030"/>
                        <a:pt x="1963395" y="5418"/>
                        <a:pt x="1974387" y="11993"/>
                      </a:cubicBezTo>
                      <a:cubicBezTo>
                        <a:pt x="1985378" y="18569"/>
                        <a:pt x="1993695" y="27126"/>
                        <a:pt x="1999336" y="37664"/>
                      </a:cubicBezTo>
                      <a:cubicBezTo>
                        <a:pt x="2004977" y="48203"/>
                        <a:pt x="2007809" y="59518"/>
                        <a:pt x="2007832" y="71609"/>
                      </a:cubicBezTo>
                      <a:cubicBezTo>
                        <a:pt x="2007809" y="83700"/>
                        <a:pt x="2004977" y="95014"/>
                        <a:pt x="1999336" y="105553"/>
                      </a:cubicBezTo>
                      <a:cubicBezTo>
                        <a:pt x="1993695" y="116092"/>
                        <a:pt x="1985378" y="124649"/>
                        <a:pt x="1974387" y="131224"/>
                      </a:cubicBezTo>
                      <a:cubicBezTo>
                        <a:pt x="1963395" y="137800"/>
                        <a:pt x="1949862" y="141188"/>
                        <a:pt x="1933789" y="141389"/>
                      </a:cubicBezTo>
                      <a:lnTo>
                        <a:pt x="1901152" y="141389"/>
                      </a:lnTo>
                      <a:lnTo>
                        <a:pt x="1901152" y="218808"/>
                      </a:lnTo>
                      <a:lnTo>
                        <a:pt x="1847850" y="218808"/>
                      </a:lnTo>
                      <a:close/>
                      <a:moveTo>
                        <a:pt x="1543050" y="1829"/>
                      </a:moveTo>
                      <a:lnTo>
                        <a:pt x="1628989" y="1829"/>
                      </a:lnTo>
                      <a:cubicBezTo>
                        <a:pt x="1645062" y="2030"/>
                        <a:pt x="1658595" y="5418"/>
                        <a:pt x="1669587" y="11993"/>
                      </a:cubicBezTo>
                      <a:cubicBezTo>
                        <a:pt x="1680578" y="18569"/>
                        <a:pt x="1688895" y="27126"/>
                        <a:pt x="1694536" y="37664"/>
                      </a:cubicBezTo>
                      <a:cubicBezTo>
                        <a:pt x="1700178" y="48203"/>
                        <a:pt x="1703009" y="59518"/>
                        <a:pt x="1703032" y="71609"/>
                      </a:cubicBezTo>
                      <a:cubicBezTo>
                        <a:pt x="1703009" y="83700"/>
                        <a:pt x="1700178" y="95014"/>
                        <a:pt x="1694536" y="105553"/>
                      </a:cubicBezTo>
                      <a:cubicBezTo>
                        <a:pt x="1688895" y="116092"/>
                        <a:pt x="1680578" y="124649"/>
                        <a:pt x="1669587" y="131224"/>
                      </a:cubicBezTo>
                      <a:cubicBezTo>
                        <a:pt x="1658595" y="137800"/>
                        <a:pt x="1645062" y="141188"/>
                        <a:pt x="1628989" y="141389"/>
                      </a:cubicBezTo>
                      <a:lnTo>
                        <a:pt x="1596352" y="141389"/>
                      </a:lnTo>
                      <a:lnTo>
                        <a:pt x="1596352" y="218808"/>
                      </a:lnTo>
                      <a:lnTo>
                        <a:pt x="1543050" y="218808"/>
                      </a:lnTo>
                      <a:close/>
                      <a:moveTo>
                        <a:pt x="914400" y="1829"/>
                      </a:moveTo>
                      <a:lnTo>
                        <a:pt x="966788" y="1829"/>
                      </a:lnTo>
                      <a:lnTo>
                        <a:pt x="1015574" y="97515"/>
                      </a:lnTo>
                      <a:lnTo>
                        <a:pt x="1064361" y="1829"/>
                      </a:lnTo>
                      <a:lnTo>
                        <a:pt x="1116749" y="1829"/>
                      </a:lnTo>
                      <a:lnTo>
                        <a:pt x="1116749" y="218808"/>
                      </a:lnTo>
                      <a:lnTo>
                        <a:pt x="1063447" y="218808"/>
                      </a:lnTo>
                      <a:lnTo>
                        <a:pt x="1063447" y="114892"/>
                      </a:lnTo>
                      <a:lnTo>
                        <a:pt x="1032650" y="168546"/>
                      </a:lnTo>
                      <a:lnTo>
                        <a:pt x="998499" y="168546"/>
                      </a:lnTo>
                      <a:lnTo>
                        <a:pt x="967702" y="114892"/>
                      </a:lnTo>
                      <a:lnTo>
                        <a:pt x="967702" y="218808"/>
                      </a:lnTo>
                      <a:lnTo>
                        <a:pt x="914400" y="218808"/>
                      </a:lnTo>
                      <a:close/>
                      <a:moveTo>
                        <a:pt x="295275" y="1829"/>
                      </a:moveTo>
                      <a:lnTo>
                        <a:pt x="381214" y="1829"/>
                      </a:lnTo>
                      <a:cubicBezTo>
                        <a:pt x="397287" y="2030"/>
                        <a:pt x="410820" y="5418"/>
                        <a:pt x="421812" y="11993"/>
                      </a:cubicBezTo>
                      <a:cubicBezTo>
                        <a:pt x="432803" y="18569"/>
                        <a:pt x="441120" y="27126"/>
                        <a:pt x="446761" y="37664"/>
                      </a:cubicBezTo>
                      <a:cubicBezTo>
                        <a:pt x="452402" y="48203"/>
                        <a:pt x="455234" y="59518"/>
                        <a:pt x="455257" y="71609"/>
                      </a:cubicBezTo>
                      <a:cubicBezTo>
                        <a:pt x="454851" y="86378"/>
                        <a:pt x="451094" y="98456"/>
                        <a:pt x="443987" y="107844"/>
                      </a:cubicBezTo>
                      <a:cubicBezTo>
                        <a:pt x="436880" y="117232"/>
                        <a:pt x="428859" y="124047"/>
                        <a:pt x="419925" y="128291"/>
                      </a:cubicBezTo>
                      <a:lnTo>
                        <a:pt x="466839" y="218808"/>
                      </a:lnTo>
                      <a:lnTo>
                        <a:pt x="405001" y="218808"/>
                      </a:lnTo>
                      <a:lnTo>
                        <a:pt x="366573" y="138036"/>
                      </a:lnTo>
                      <a:lnTo>
                        <a:pt x="348577" y="138036"/>
                      </a:lnTo>
                      <a:lnTo>
                        <a:pt x="348577" y="218808"/>
                      </a:lnTo>
                      <a:lnTo>
                        <a:pt x="295275" y="218808"/>
                      </a:lnTo>
                      <a:close/>
                      <a:moveTo>
                        <a:pt x="0" y="1829"/>
                      </a:moveTo>
                      <a:lnTo>
                        <a:pt x="147485" y="1829"/>
                      </a:lnTo>
                      <a:lnTo>
                        <a:pt x="147485" y="49339"/>
                      </a:lnTo>
                      <a:lnTo>
                        <a:pt x="53302" y="49339"/>
                      </a:lnTo>
                      <a:lnTo>
                        <a:pt x="53302" y="87477"/>
                      </a:lnTo>
                      <a:lnTo>
                        <a:pt x="133769" y="87477"/>
                      </a:lnTo>
                      <a:lnTo>
                        <a:pt x="133769" y="134988"/>
                      </a:lnTo>
                      <a:lnTo>
                        <a:pt x="53302" y="134988"/>
                      </a:lnTo>
                      <a:lnTo>
                        <a:pt x="53302" y="218808"/>
                      </a:lnTo>
                      <a:lnTo>
                        <a:pt x="0" y="218808"/>
                      </a:lnTo>
                      <a:close/>
                      <a:moveTo>
                        <a:pt x="685171" y="0"/>
                      </a:moveTo>
                      <a:cubicBezTo>
                        <a:pt x="698318" y="25"/>
                        <a:pt x="709763" y="2106"/>
                        <a:pt x="719508" y="6243"/>
                      </a:cubicBezTo>
                      <a:cubicBezTo>
                        <a:pt x="729253" y="10380"/>
                        <a:pt x="738025" y="16421"/>
                        <a:pt x="745823" y="24365"/>
                      </a:cubicBezTo>
                      <a:cubicBezTo>
                        <a:pt x="753285" y="32012"/>
                        <a:pt x="758565" y="40408"/>
                        <a:pt x="761662" y="49551"/>
                      </a:cubicBezTo>
                      <a:cubicBezTo>
                        <a:pt x="764758" y="58694"/>
                        <a:pt x="766586" y="68381"/>
                        <a:pt x="767144" y="78611"/>
                      </a:cubicBezTo>
                      <a:cubicBezTo>
                        <a:pt x="767702" y="88841"/>
                        <a:pt x="767905" y="99410"/>
                        <a:pt x="767753" y="110318"/>
                      </a:cubicBezTo>
                      <a:cubicBezTo>
                        <a:pt x="767905" y="121227"/>
                        <a:pt x="767702" y="131796"/>
                        <a:pt x="767144" y="142026"/>
                      </a:cubicBezTo>
                      <a:cubicBezTo>
                        <a:pt x="766586" y="152256"/>
                        <a:pt x="764758" y="161943"/>
                        <a:pt x="761662" y="171086"/>
                      </a:cubicBezTo>
                      <a:cubicBezTo>
                        <a:pt x="758565" y="180229"/>
                        <a:pt x="753285" y="188625"/>
                        <a:pt x="745823" y="196273"/>
                      </a:cubicBezTo>
                      <a:cubicBezTo>
                        <a:pt x="738025" y="204216"/>
                        <a:pt x="729253" y="210257"/>
                        <a:pt x="719508" y="214394"/>
                      </a:cubicBezTo>
                      <a:cubicBezTo>
                        <a:pt x="709763" y="218530"/>
                        <a:pt x="698318" y="220612"/>
                        <a:pt x="685171" y="220637"/>
                      </a:cubicBezTo>
                      <a:cubicBezTo>
                        <a:pt x="672025" y="220612"/>
                        <a:pt x="660579" y="218530"/>
                        <a:pt x="650834" y="214394"/>
                      </a:cubicBezTo>
                      <a:cubicBezTo>
                        <a:pt x="641089" y="210257"/>
                        <a:pt x="632317" y="204216"/>
                        <a:pt x="624519" y="196273"/>
                      </a:cubicBezTo>
                      <a:cubicBezTo>
                        <a:pt x="617057" y="188625"/>
                        <a:pt x="611777" y="180229"/>
                        <a:pt x="608681" y="171086"/>
                      </a:cubicBezTo>
                      <a:cubicBezTo>
                        <a:pt x="605584" y="161943"/>
                        <a:pt x="603757" y="152256"/>
                        <a:pt x="603198" y="142026"/>
                      </a:cubicBezTo>
                      <a:cubicBezTo>
                        <a:pt x="602640" y="131796"/>
                        <a:pt x="602437" y="121227"/>
                        <a:pt x="602589" y="110318"/>
                      </a:cubicBezTo>
                      <a:cubicBezTo>
                        <a:pt x="602437" y="99410"/>
                        <a:pt x="602640" y="88841"/>
                        <a:pt x="603198" y="78611"/>
                      </a:cubicBezTo>
                      <a:cubicBezTo>
                        <a:pt x="603757" y="68381"/>
                        <a:pt x="605584" y="58694"/>
                        <a:pt x="608681" y="49551"/>
                      </a:cubicBezTo>
                      <a:cubicBezTo>
                        <a:pt x="611777" y="40408"/>
                        <a:pt x="617057" y="32012"/>
                        <a:pt x="624519" y="24365"/>
                      </a:cubicBezTo>
                      <a:cubicBezTo>
                        <a:pt x="632317" y="16421"/>
                        <a:pt x="641089" y="10380"/>
                        <a:pt x="650834" y="6243"/>
                      </a:cubicBezTo>
                      <a:cubicBezTo>
                        <a:pt x="660579" y="2106"/>
                        <a:pt x="672025" y="25"/>
                        <a:pt x="68517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  <a:noAutofit/>
                </a:bodyPr>
                <a:lstStyle/>
                <a:p>
                  <a:pPr algn="dist" defTabSz="257168"/>
                  <a:endParaRPr lang="zh-CN" altLang="en-US" sz="1350" dirty="0">
                    <a:solidFill>
                      <a:srgbClr val="FCE3C1"/>
                    </a:solidFill>
                    <a:latin typeface="DIN Black" pitchFamily="50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6" name="任意多边形: 形状 15"/>
                <p:cNvSpPr/>
                <p:nvPr/>
              </p:nvSpPr>
              <p:spPr>
                <a:xfrm>
                  <a:off x="6217221" y="2604460"/>
                  <a:ext cx="304647" cy="268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99855" h="220637">
                      <a:moveTo>
                        <a:pt x="1469574" y="84108"/>
                      </a:moveTo>
                      <a:lnTo>
                        <a:pt x="1450067" y="142037"/>
                      </a:lnTo>
                      <a:lnTo>
                        <a:pt x="1487862" y="142037"/>
                      </a:lnTo>
                      <a:close/>
                      <a:moveTo>
                        <a:pt x="2215477" y="49644"/>
                      </a:moveTo>
                      <a:lnTo>
                        <a:pt x="2215477" y="93573"/>
                      </a:lnTo>
                      <a:lnTo>
                        <a:pt x="2245673" y="93573"/>
                      </a:lnTo>
                      <a:cubicBezTo>
                        <a:pt x="2253045" y="93364"/>
                        <a:pt x="2258738" y="91114"/>
                        <a:pt x="2262754" y="86824"/>
                      </a:cubicBezTo>
                      <a:cubicBezTo>
                        <a:pt x="2266770" y="82534"/>
                        <a:pt x="2268804" y="77462"/>
                        <a:pt x="2268855" y="71609"/>
                      </a:cubicBezTo>
                      <a:cubicBezTo>
                        <a:pt x="2268804" y="65755"/>
                        <a:pt x="2266770" y="60684"/>
                        <a:pt x="2262754" y="56394"/>
                      </a:cubicBezTo>
                      <a:cubicBezTo>
                        <a:pt x="2258738" y="52104"/>
                        <a:pt x="2253045" y="49854"/>
                        <a:pt x="2245673" y="49644"/>
                      </a:cubicBezTo>
                      <a:close/>
                      <a:moveTo>
                        <a:pt x="2015451" y="49644"/>
                      </a:moveTo>
                      <a:lnTo>
                        <a:pt x="2015451" y="93573"/>
                      </a:lnTo>
                      <a:lnTo>
                        <a:pt x="2045649" y="93573"/>
                      </a:lnTo>
                      <a:cubicBezTo>
                        <a:pt x="2053019" y="93364"/>
                        <a:pt x="2058713" y="91114"/>
                        <a:pt x="2062729" y="86824"/>
                      </a:cubicBezTo>
                      <a:cubicBezTo>
                        <a:pt x="2066745" y="82534"/>
                        <a:pt x="2068779" y="77462"/>
                        <a:pt x="2068830" y="71609"/>
                      </a:cubicBezTo>
                      <a:cubicBezTo>
                        <a:pt x="2068779" y="65755"/>
                        <a:pt x="2066745" y="60684"/>
                        <a:pt x="2062729" y="56394"/>
                      </a:cubicBezTo>
                      <a:cubicBezTo>
                        <a:pt x="2058713" y="52104"/>
                        <a:pt x="2053020" y="49854"/>
                        <a:pt x="2045649" y="49644"/>
                      </a:cubicBezTo>
                      <a:close/>
                      <a:moveTo>
                        <a:pt x="500977" y="49644"/>
                      </a:moveTo>
                      <a:lnTo>
                        <a:pt x="500977" y="93573"/>
                      </a:lnTo>
                      <a:lnTo>
                        <a:pt x="531174" y="93573"/>
                      </a:lnTo>
                      <a:cubicBezTo>
                        <a:pt x="538545" y="93364"/>
                        <a:pt x="544239" y="91114"/>
                        <a:pt x="548255" y="86824"/>
                      </a:cubicBezTo>
                      <a:cubicBezTo>
                        <a:pt x="552271" y="82534"/>
                        <a:pt x="554304" y="77462"/>
                        <a:pt x="554355" y="71609"/>
                      </a:cubicBezTo>
                      <a:cubicBezTo>
                        <a:pt x="554304" y="65755"/>
                        <a:pt x="552271" y="60684"/>
                        <a:pt x="548255" y="56394"/>
                      </a:cubicBezTo>
                      <a:cubicBezTo>
                        <a:pt x="544239" y="52104"/>
                        <a:pt x="538545" y="49854"/>
                        <a:pt x="531174" y="49644"/>
                      </a:cubicBezTo>
                      <a:close/>
                      <a:moveTo>
                        <a:pt x="323221" y="47511"/>
                      </a:moveTo>
                      <a:cubicBezTo>
                        <a:pt x="318310" y="47580"/>
                        <a:pt x="314027" y="48508"/>
                        <a:pt x="310373" y="50293"/>
                      </a:cubicBezTo>
                      <a:cubicBezTo>
                        <a:pt x="306720" y="52077"/>
                        <a:pt x="303886" y="54301"/>
                        <a:pt x="301871" y="56962"/>
                      </a:cubicBezTo>
                      <a:cubicBezTo>
                        <a:pt x="300237" y="58902"/>
                        <a:pt x="298829" y="61526"/>
                        <a:pt x="297647" y="64833"/>
                      </a:cubicBezTo>
                      <a:cubicBezTo>
                        <a:pt x="296464" y="68140"/>
                        <a:pt x="295553" y="73293"/>
                        <a:pt x="294913" y="80292"/>
                      </a:cubicBezTo>
                      <a:cubicBezTo>
                        <a:pt x="294273" y="87291"/>
                        <a:pt x="293949" y="97300"/>
                        <a:pt x="293941" y="110318"/>
                      </a:cubicBezTo>
                      <a:cubicBezTo>
                        <a:pt x="293949" y="123333"/>
                        <a:pt x="294273" y="133315"/>
                        <a:pt x="294913" y="140266"/>
                      </a:cubicBezTo>
                      <a:cubicBezTo>
                        <a:pt x="295553" y="147216"/>
                        <a:pt x="296464" y="152320"/>
                        <a:pt x="297647" y="155578"/>
                      </a:cubicBezTo>
                      <a:cubicBezTo>
                        <a:pt x="298829" y="158836"/>
                        <a:pt x="300237" y="161433"/>
                        <a:pt x="301871" y="163370"/>
                      </a:cubicBezTo>
                      <a:cubicBezTo>
                        <a:pt x="303886" y="166044"/>
                        <a:pt x="306720" y="168318"/>
                        <a:pt x="310373" y="170192"/>
                      </a:cubicBezTo>
                      <a:cubicBezTo>
                        <a:pt x="314027" y="172066"/>
                        <a:pt x="318310" y="173044"/>
                        <a:pt x="323221" y="173126"/>
                      </a:cubicBezTo>
                      <a:cubicBezTo>
                        <a:pt x="328133" y="173044"/>
                        <a:pt x="332416" y="172066"/>
                        <a:pt x="336069" y="170192"/>
                      </a:cubicBezTo>
                      <a:cubicBezTo>
                        <a:pt x="339723" y="168318"/>
                        <a:pt x="342557" y="166044"/>
                        <a:pt x="344571" y="163370"/>
                      </a:cubicBezTo>
                      <a:cubicBezTo>
                        <a:pt x="346206" y="161433"/>
                        <a:pt x="347614" y="158836"/>
                        <a:pt x="348796" y="155578"/>
                      </a:cubicBezTo>
                      <a:cubicBezTo>
                        <a:pt x="349978" y="152320"/>
                        <a:pt x="350890" y="147216"/>
                        <a:pt x="351530" y="140266"/>
                      </a:cubicBezTo>
                      <a:cubicBezTo>
                        <a:pt x="352170" y="133315"/>
                        <a:pt x="352494" y="123333"/>
                        <a:pt x="352501" y="110318"/>
                      </a:cubicBezTo>
                      <a:cubicBezTo>
                        <a:pt x="352494" y="97300"/>
                        <a:pt x="352170" y="87291"/>
                        <a:pt x="351530" y="80292"/>
                      </a:cubicBezTo>
                      <a:cubicBezTo>
                        <a:pt x="350890" y="73293"/>
                        <a:pt x="349978" y="68140"/>
                        <a:pt x="348796" y="64833"/>
                      </a:cubicBezTo>
                      <a:cubicBezTo>
                        <a:pt x="347614" y="61526"/>
                        <a:pt x="346206" y="58902"/>
                        <a:pt x="344571" y="56962"/>
                      </a:cubicBezTo>
                      <a:cubicBezTo>
                        <a:pt x="342557" y="54301"/>
                        <a:pt x="339723" y="52077"/>
                        <a:pt x="336069" y="50293"/>
                      </a:cubicBezTo>
                      <a:cubicBezTo>
                        <a:pt x="332416" y="48508"/>
                        <a:pt x="328133" y="47580"/>
                        <a:pt x="323221" y="47511"/>
                      </a:cubicBezTo>
                      <a:close/>
                      <a:moveTo>
                        <a:pt x="2339873" y="1829"/>
                      </a:moveTo>
                      <a:lnTo>
                        <a:pt x="2499855" y="1829"/>
                      </a:lnTo>
                      <a:lnTo>
                        <a:pt x="2499855" y="49339"/>
                      </a:lnTo>
                      <a:lnTo>
                        <a:pt x="2446515" y="49339"/>
                      </a:lnTo>
                      <a:lnTo>
                        <a:pt x="2446515" y="218808"/>
                      </a:lnTo>
                      <a:lnTo>
                        <a:pt x="2393213" y="218808"/>
                      </a:lnTo>
                      <a:lnTo>
                        <a:pt x="2393213" y="49339"/>
                      </a:lnTo>
                      <a:lnTo>
                        <a:pt x="2339873" y="49339"/>
                      </a:lnTo>
                      <a:close/>
                      <a:moveTo>
                        <a:pt x="2162175" y="1829"/>
                      </a:moveTo>
                      <a:lnTo>
                        <a:pt x="2248113" y="1829"/>
                      </a:lnTo>
                      <a:cubicBezTo>
                        <a:pt x="2264187" y="2030"/>
                        <a:pt x="2277720" y="5418"/>
                        <a:pt x="2288711" y="11993"/>
                      </a:cubicBezTo>
                      <a:cubicBezTo>
                        <a:pt x="2299703" y="18569"/>
                        <a:pt x="2308020" y="27126"/>
                        <a:pt x="2313661" y="37664"/>
                      </a:cubicBezTo>
                      <a:cubicBezTo>
                        <a:pt x="2319302" y="48203"/>
                        <a:pt x="2322134" y="59518"/>
                        <a:pt x="2322157" y="71609"/>
                      </a:cubicBezTo>
                      <a:cubicBezTo>
                        <a:pt x="2322134" y="83700"/>
                        <a:pt x="2319302" y="95014"/>
                        <a:pt x="2313661" y="105553"/>
                      </a:cubicBezTo>
                      <a:cubicBezTo>
                        <a:pt x="2308020" y="116092"/>
                        <a:pt x="2299703" y="124649"/>
                        <a:pt x="2288711" y="131224"/>
                      </a:cubicBezTo>
                      <a:cubicBezTo>
                        <a:pt x="2277720" y="137800"/>
                        <a:pt x="2264187" y="141188"/>
                        <a:pt x="2248113" y="141389"/>
                      </a:cubicBezTo>
                      <a:lnTo>
                        <a:pt x="2215477" y="141389"/>
                      </a:lnTo>
                      <a:lnTo>
                        <a:pt x="2215477" y="218808"/>
                      </a:lnTo>
                      <a:lnTo>
                        <a:pt x="2162175" y="218808"/>
                      </a:lnTo>
                      <a:close/>
                      <a:moveTo>
                        <a:pt x="1962150" y="1829"/>
                      </a:moveTo>
                      <a:lnTo>
                        <a:pt x="2048089" y="1829"/>
                      </a:lnTo>
                      <a:cubicBezTo>
                        <a:pt x="2064162" y="2030"/>
                        <a:pt x="2077695" y="5418"/>
                        <a:pt x="2088687" y="11993"/>
                      </a:cubicBezTo>
                      <a:cubicBezTo>
                        <a:pt x="2099678" y="18569"/>
                        <a:pt x="2107995" y="27126"/>
                        <a:pt x="2113636" y="37664"/>
                      </a:cubicBezTo>
                      <a:cubicBezTo>
                        <a:pt x="2119277" y="48203"/>
                        <a:pt x="2122109" y="59518"/>
                        <a:pt x="2122131" y="71609"/>
                      </a:cubicBezTo>
                      <a:cubicBezTo>
                        <a:pt x="2122109" y="83700"/>
                        <a:pt x="2119277" y="95014"/>
                        <a:pt x="2113636" y="105553"/>
                      </a:cubicBezTo>
                      <a:cubicBezTo>
                        <a:pt x="2107995" y="116092"/>
                        <a:pt x="2099678" y="124649"/>
                        <a:pt x="2088687" y="131224"/>
                      </a:cubicBezTo>
                      <a:cubicBezTo>
                        <a:pt x="2077695" y="137800"/>
                        <a:pt x="2064162" y="141188"/>
                        <a:pt x="2048089" y="141389"/>
                      </a:cubicBezTo>
                      <a:lnTo>
                        <a:pt x="2015451" y="141389"/>
                      </a:lnTo>
                      <a:lnTo>
                        <a:pt x="2015451" y="218808"/>
                      </a:lnTo>
                      <a:lnTo>
                        <a:pt x="1962150" y="218808"/>
                      </a:lnTo>
                      <a:close/>
                      <a:moveTo>
                        <a:pt x="1590675" y="1829"/>
                      </a:moveTo>
                      <a:lnTo>
                        <a:pt x="1637276" y="1829"/>
                      </a:lnTo>
                      <a:lnTo>
                        <a:pt x="1706803" y="110928"/>
                      </a:lnTo>
                      <a:lnTo>
                        <a:pt x="1706803" y="1829"/>
                      </a:lnTo>
                      <a:lnTo>
                        <a:pt x="1760105" y="1829"/>
                      </a:lnTo>
                      <a:lnTo>
                        <a:pt x="1760105" y="218808"/>
                      </a:lnTo>
                      <a:lnTo>
                        <a:pt x="1713504" y="218808"/>
                      </a:lnTo>
                      <a:lnTo>
                        <a:pt x="1643977" y="109709"/>
                      </a:lnTo>
                      <a:lnTo>
                        <a:pt x="1643977" y="218808"/>
                      </a:lnTo>
                      <a:lnTo>
                        <a:pt x="1590675" y="218808"/>
                      </a:lnTo>
                      <a:close/>
                      <a:moveTo>
                        <a:pt x="1447628" y="1829"/>
                      </a:moveTo>
                      <a:lnTo>
                        <a:pt x="1488776" y="1829"/>
                      </a:lnTo>
                      <a:lnTo>
                        <a:pt x="1567719" y="218808"/>
                      </a:lnTo>
                      <a:lnTo>
                        <a:pt x="1511941" y="218808"/>
                      </a:lnTo>
                      <a:lnTo>
                        <a:pt x="1501883" y="186499"/>
                      </a:lnTo>
                      <a:lnTo>
                        <a:pt x="1435131" y="186499"/>
                      </a:lnTo>
                      <a:lnTo>
                        <a:pt x="1424463" y="218808"/>
                      </a:lnTo>
                      <a:lnTo>
                        <a:pt x="1368685" y="218808"/>
                      </a:lnTo>
                      <a:close/>
                      <a:moveTo>
                        <a:pt x="1171575" y="1829"/>
                      </a:moveTo>
                      <a:lnTo>
                        <a:pt x="1224877" y="1829"/>
                      </a:lnTo>
                      <a:lnTo>
                        <a:pt x="1224877" y="85344"/>
                      </a:lnTo>
                      <a:lnTo>
                        <a:pt x="1281607" y="85344"/>
                      </a:lnTo>
                      <a:lnTo>
                        <a:pt x="1281607" y="1829"/>
                      </a:lnTo>
                      <a:lnTo>
                        <a:pt x="1334909" y="1829"/>
                      </a:lnTo>
                      <a:lnTo>
                        <a:pt x="1334909" y="218808"/>
                      </a:lnTo>
                      <a:lnTo>
                        <a:pt x="1281607" y="218808"/>
                      </a:lnTo>
                      <a:lnTo>
                        <a:pt x="1281607" y="132855"/>
                      </a:lnTo>
                      <a:lnTo>
                        <a:pt x="1224877" y="132855"/>
                      </a:lnTo>
                      <a:lnTo>
                        <a:pt x="1224877" y="218808"/>
                      </a:lnTo>
                      <a:lnTo>
                        <a:pt x="1171575" y="218808"/>
                      </a:lnTo>
                      <a:close/>
                      <a:moveTo>
                        <a:pt x="977798" y="1829"/>
                      </a:moveTo>
                      <a:lnTo>
                        <a:pt x="1137780" y="1829"/>
                      </a:lnTo>
                      <a:lnTo>
                        <a:pt x="1137780" y="49339"/>
                      </a:lnTo>
                      <a:lnTo>
                        <a:pt x="1084440" y="49339"/>
                      </a:lnTo>
                      <a:lnTo>
                        <a:pt x="1084440" y="218808"/>
                      </a:lnTo>
                      <a:lnTo>
                        <a:pt x="1031138" y="218808"/>
                      </a:lnTo>
                      <a:lnTo>
                        <a:pt x="1031138" y="49339"/>
                      </a:lnTo>
                      <a:lnTo>
                        <a:pt x="977798" y="49339"/>
                      </a:lnTo>
                      <a:close/>
                      <a:moveTo>
                        <a:pt x="647700" y="1829"/>
                      </a:moveTo>
                      <a:lnTo>
                        <a:pt x="795185" y="1829"/>
                      </a:lnTo>
                      <a:lnTo>
                        <a:pt x="795185" y="49339"/>
                      </a:lnTo>
                      <a:lnTo>
                        <a:pt x="701002" y="49339"/>
                      </a:lnTo>
                      <a:lnTo>
                        <a:pt x="701002" y="85649"/>
                      </a:lnTo>
                      <a:lnTo>
                        <a:pt x="781469" y="85649"/>
                      </a:lnTo>
                      <a:lnTo>
                        <a:pt x="781469" y="133159"/>
                      </a:lnTo>
                      <a:lnTo>
                        <a:pt x="701002" y="133159"/>
                      </a:lnTo>
                      <a:lnTo>
                        <a:pt x="701002" y="171297"/>
                      </a:lnTo>
                      <a:lnTo>
                        <a:pt x="795185" y="171297"/>
                      </a:lnTo>
                      <a:lnTo>
                        <a:pt x="795185" y="218808"/>
                      </a:lnTo>
                      <a:lnTo>
                        <a:pt x="647700" y="218808"/>
                      </a:lnTo>
                      <a:close/>
                      <a:moveTo>
                        <a:pt x="447675" y="1829"/>
                      </a:moveTo>
                      <a:lnTo>
                        <a:pt x="533614" y="1829"/>
                      </a:lnTo>
                      <a:cubicBezTo>
                        <a:pt x="549687" y="2030"/>
                        <a:pt x="563220" y="5418"/>
                        <a:pt x="574212" y="11993"/>
                      </a:cubicBezTo>
                      <a:cubicBezTo>
                        <a:pt x="585203" y="18569"/>
                        <a:pt x="593520" y="27126"/>
                        <a:pt x="599161" y="37664"/>
                      </a:cubicBezTo>
                      <a:cubicBezTo>
                        <a:pt x="604803" y="48203"/>
                        <a:pt x="607634" y="59518"/>
                        <a:pt x="607657" y="71609"/>
                      </a:cubicBezTo>
                      <a:cubicBezTo>
                        <a:pt x="607251" y="86378"/>
                        <a:pt x="603494" y="98456"/>
                        <a:pt x="596387" y="107844"/>
                      </a:cubicBezTo>
                      <a:cubicBezTo>
                        <a:pt x="589280" y="117232"/>
                        <a:pt x="581260" y="124047"/>
                        <a:pt x="572325" y="128291"/>
                      </a:cubicBezTo>
                      <a:lnTo>
                        <a:pt x="619239" y="218808"/>
                      </a:lnTo>
                      <a:lnTo>
                        <a:pt x="557401" y="218808"/>
                      </a:lnTo>
                      <a:lnTo>
                        <a:pt x="518973" y="138036"/>
                      </a:lnTo>
                      <a:lnTo>
                        <a:pt x="500977" y="138036"/>
                      </a:lnTo>
                      <a:lnTo>
                        <a:pt x="500977" y="218808"/>
                      </a:lnTo>
                      <a:lnTo>
                        <a:pt x="447675" y="218808"/>
                      </a:lnTo>
                      <a:close/>
                      <a:moveTo>
                        <a:pt x="0" y="1829"/>
                      </a:moveTo>
                      <a:lnTo>
                        <a:pt x="52388" y="1829"/>
                      </a:lnTo>
                      <a:lnTo>
                        <a:pt x="101174" y="97515"/>
                      </a:lnTo>
                      <a:lnTo>
                        <a:pt x="149961" y="1829"/>
                      </a:lnTo>
                      <a:lnTo>
                        <a:pt x="202349" y="1829"/>
                      </a:lnTo>
                      <a:lnTo>
                        <a:pt x="202349" y="218808"/>
                      </a:lnTo>
                      <a:lnTo>
                        <a:pt x="149047" y="218808"/>
                      </a:lnTo>
                      <a:lnTo>
                        <a:pt x="149047" y="114892"/>
                      </a:lnTo>
                      <a:lnTo>
                        <a:pt x="118250" y="168546"/>
                      </a:lnTo>
                      <a:lnTo>
                        <a:pt x="84099" y="168546"/>
                      </a:lnTo>
                      <a:lnTo>
                        <a:pt x="53302" y="114892"/>
                      </a:lnTo>
                      <a:lnTo>
                        <a:pt x="53302" y="218808"/>
                      </a:lnTo>
                      <a:lnTo>
                        <a:pt x="0" y="218808"/>
                      </a:lnTo>
                      <a:close/>
                      <a:moveTo>
                        <a:pt x="323221" y="0"/>
                      </a:moveTo>
                      <a:cubicBezTo>
                        <a:pt x="336368" y="25"/>
                        <a:pt x="347813" y="2106"/>
                        <a:pt x="357558" y="6243"/>
                      </a:cubicBezTo>
                      <a:cubicBezTo>
                        <a:pt x="367304" y="10380"/>
                        <a:pt x="376075" y="16421"/>
                        <a:pt x="383873" y="24365"/>
                      </a:cubicBezTo>
                      <a:cubicBezTo>
                        <a:pt x="391335" y="32012"/>
                        <a:pt x="396615" y="40408"/>
                        <a:pt x="399712" y="49551"/>
                      </a:cubicBezTo>
                      <a:cubicBezTo>
                        <a:pt x="402808" y="58694"/>
                        <a:pt x="404636" y="68381"/>
                        <a:pt x="405194" y="78611"/>
                      </a:cubicBezTo>
                      <a:cubicBezTo>
                        <a:pt x="405752" y="88841"/>
                        <a:pt x="405955" y="99410"/>
                        <a:pt x="405803" y="110318"/>
                      </a:cubicBezTo>
                      <a:cubicBezTo>
                        <a:pt x="405955" y="121227"/>
                        <a:pt x="405752" y="131796"/>
                        <a:pt x="405194" y="142026"/>
                      </a:cubicBezTo>
                      <a:cubicBezTo>
                        <a:pt x="404636" y="152256"/>
                        <a:pt x="402808" y="161943"/>
                        <a:pt x="399712" y="171086"/>
                      </a:cubicBezTo>
                      <a:cubicBezTo>
                        <a:pt x="396615" y="180229"/>
                        <a:pt x="391335" y="188625"/>
                        <a:pt x="383873" y="196273"/>
                      </a:cubicBezTo>
                      <a:cubicBezTo>
                        <a:pt x="376075" y="204216"/>
                        <a:pt x="367304" y="210257"/>
                        <a:pt x="357558" y="214394"/>
                      </a:cubicBezTo>
                      <a:cubicBezTo>
                        <a:pt x="347813" y="218530"/>
                        <a:pt x="336368" y="220612"/>
                        <a:pt x="323221" y="220637"/>
                      </a:cubicBezTo>
                      <a:cubicBezTo>
                        <a:pt x="310075" y="220612"/>
                        <a:pt x="298629" y="218530"/>
                        <a:pt x="288884" y="214394"/>
                      </a:cubicBezTo>
                      <a:cubicBezTo>
                        <a:pt x="279139" y="210257"/>
                        <a:pt x="270367" y="204216"/>
                        <a:pt x="262569" y="196273"/>
                      </a:cubicBezTo>
                      <a:cubicBezTo>
                        <a:pt x="255107" y="188625"/>
                        <a:pt x="249827" y="180229"/>
                        <a:pt x="246731" y="171086"/>
                      </a:cubicBezTo>
                      <a:cubicBezTo>
                        <a:pt x="243634" y="161943"/>
                        <a:pt x="241807" y="152256"/>
                        <a:pt x="241249" y="142026"/>
                      </a:cubicBezTo>
                      <a:cubicBezTo>
                        <a:pt x="240690" y="131796"/>
                        <a:pt x="240487" y="121227"/>
                        <a:pt x="240640" y="110318"/>
                      </a:cubicBezTo>
                      <a:cubicBezTo>
                        <a:pt x="240487" y="99410"/>
                        <a:pt x="240690" y="88841"/>
                        <a:pt x="241249" y="78611"/>
                      </a:cubicBezTo>
                      <a:cubicBezTo>
                        <a:pt x="241807" y="68381"/>
                        <a:pt x="243634" y="58694"/>
                        <a:pt x="246731" y="49551"/>
                      </a:cubicBezTo>
                      <a:cubicBezTo>
                        <a:pt x="249827" y="40408"/>
                        <a:pt x="255107" y="32012"/>
                        <a:pt x="262569" y="24365"/>
                      </a:cubicBezTo>
                      <a:cubicBezTo>
                        <a:pt x="270367" y="16421"/>
                        <a:pt x="279139" y="10380"/>
                        <a:pt x="288884" y="6243"/>
                      </a:cubicBezTo>
                      <a:cubicBezTo>
                        <a:pt x="298629" y="2106"/>
                        <a:pt x="310075" y="25"/>
                        <a:pt x="32322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  <a:noAutofit/>
                </a:bodyPr>
                <a:lstStyle/>
                <a:p>
                  <a:pPr algn="dist" defTabSz="257168"/>
                  <a:endParaRPr lang="zh-CN" altLang="en-US" sz="1350" dirty="0">
                    <a:solidFill>
                      <a:srgbClr val="FCE3C1"/>
                    </a:solidFill>
                    <a:latin typeface="DIN Black" pitchFamily="50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7" name="任意多边形: 形状 16"/>
                <p:cNvSpPr/>
                <p:nvPr/>
              </p:nvSpPr>
              <p:spPr>
                <a:xfrm>
                  <a:off x="6001891" y="2517662"/>
                  <a:ext cx="182669" cy="172189"/>
                </a:xfrm>
                <a:custGeom>
                  <a:avLst/>
                  <a:gdLst>
                    <a:gd name="connsiteX0" fmla="*/ 2881221 w 5956300"/>
                    <a:gd name="connsiteY0" fmla="*/ 201970 h 5614644"/>
                    <a:gd name="connsiteX1" fmla="*/ 2706298 w 5956300"/>
                    <a:gd name="connsiteY1" fmla="*/ 218751 h 5614644"/>
                    <a:gd name="connsiteX2" fmla="*/ 2000250 w 5956300"/>
                    <a:gd name="connsiteY2" fmla="*/ 371892 h 5614644"/>
                    <a:gd name="connsiteX3" fmla="*/ 1284932 w 5956300"/>
                    <a:gd name="connsiteY3" fmla="*/ 827382 h 5614644"/>
                    <a:gd name="connsiteX4" fmla="*/ 888669 w 5956300"/>
                    <a:gd name="connsiteY4" fmla="*/ 1334744 h 5614644"/>
                    <a:gd name="connsiteX5" fmla="*/ 711453 w 5956300"/>
                    <a:gd name="connsiteY5" fmla="*/ 1885291 h 5614644"/>
                    <a:gd name="connsiteX6" fmla="*/ 647700 w 5956300"/>
                    <a:gd name="connsiteY6" fmla="*/ 2771587 h 5614644"/>
                    <a:gd name="connsiteX7" fmla="*/ 647700 w 5956300"/>
                    <a:gd name="connsiteY7" fmla="*/ 3032148 h 5614644"/>
                    <a:gd name="connsiteX8" fmla="*/ 606425 w 5956300"/>
                    <a:gd name="connsiteY8" fmla="*/ 3060721 h 5614644"/>
                    <a:gd name="connsiteX9" fmla="*/ 482306 w 5956300"/>
                    <a:gd name="connsiteY9" fmla="*/ 3122734 h 5614644"/>
                    <a:gd name="connsiteX10" fmla="*/ 213393 w 5956300"/>
                    <a:gd name="connsiteY10" fmla="*/ 3490955 h 5614644"/>
                    <a:gd name="connsiteX11" fmla="*/ 253015 w 5956300"/>
                    <a:gd name="connsiteY11" fmla="*/ 3837826 h 5614644"/>
                    <a:gd name="connsiteX12" fmla="*/ 751252 w 5956300"/>
                    <a:gd name="connsiteY12" fmla="*/ 4140189 h 5614644"/>
                    <a:gd name="connsiteX13" fmla="*/ 908318 w 5956300"/>
                    <a:gd name="connsiteY13" fmla="*/ 4236694 h 5614644"/>
                    <a:gd name="connsiteX14" fmla="*/ 1506701 w 5956300"/>
                    <a:gd name="connsiteY14" fmla="*/ 5003131 h 5614644"/>
                    <a:gd name="connsiteX15" fmla="*/ 2508250 w 5956300"/>
                    <a:gd name="connsiteY15" fmla="*/ 5386987 h 5614644"/>
                    <a:gd name="connsiteX16" fmla="*/ 3409950 w 5956300"/>
                    <a:gd name="connsiteY16" fmla="*/ 5387186 h 5614644"/>
                    <a:gd name="connsiteX17" fmla="*/ 3970352 w 5956300"/>
                    <a:gd name="connsiteY17" fmla="*/ 5252754 h 5614644"/>
                    <a:gd name="connsiteX18" fmla="*/ 4204932 w 5956300"/>
                    <a:gd name="connsiteY18" fmla="*/ 5142614 h 5614644"/>
                    <a:gd name="connsiteX19" fmla="*/ 4434259 w 5956300"/>
                    <a:gd name="connsiteY19" fmla="*/ 5005112 h 5614644"/>
                    <a:gd name="connsiteX20" fmla="*/ 4975508 w 5956300"/>
                    <a:gd name="connsiteY20" fmla="*/ 4319244 h 5614644"/>
                    <a:gd name="connsiteX21" fmla="*/ 5041338 w 5956300"/>
                    <a:gd name="connsiteY21" fmla="*/ 4195280 h 5614644"/>
                    <a:gd name="connsiteX22" fmla="*/ 5177624 w 5956300"/>
                    <a:gd name="connsiteY22" fmla="*/ 4139369 h 5614644"/>
                    <a:gd name="connsiteX23" fmla="*/ 5585980 w 5956300"/>
                    <a:gd name="connsiteY23" fmla="*/ 3989705 h 5614644"/>
                    <a:gd name="connsiteX24" fmla="*/ 5743053 w 5956300"/>
                    <a:gd name="connsiteY24" fmla="*/ 3492045 h 5614644"/>
                    <a:gd name="connsiteX25" fmla="*/ 5453833 w 5956300"/>
                    <a:gd name="connsiteY25" fmla="*/ 3125548 h 5614644"/>
                    <a:gd name="connsiteX26" fmla="*/ 5295900 w 5956300"/>
                    <a:gd name="connsiteY26" fmla="*/ 2828239 h 5614644"/>
                    <a:gd name="connsiteX27" fmla="*/ 5180673 w 5956300"/>
                    <a:gd name="connsiteY27" fmla="*/ 1766544 h 5614644"/>
                    <a:gd name="connsiteX28" fmla="*/ 4758737 w 5956300"/>
                    <a:gd name="connsiteY28" fmla="*/ 933959 h 5614644"/>
                    <a:gd name="connsiteX29" fmla="*/ 4667445 w 5956300"/>
                    <a:gd name="connsiteY29" fmla="*/ 806643 h 5614644"/>
                    <a:gd name="connsiteX30" fmla="*/ 4683798 w 5956300"/>
                    <a:gd name="connsiteY30" fmla="*/ 721224 h 5614644"/>
                    <a:gd name="connsiteX31" fmla="*/ 4701972 w 5956300"/>
                    <a:gd name="connsiteY31" fmla="*/ 635529 h 5614644"/>
                    <a:gd name="connsiteX32" fmla="*/ 4502150 w 5956300"/>
                    <a:gd name="connsiteY32" fmla="*/ 566394 h 5614644"/>
                    <a:gd name="connsiteX33" fmla="*/ 4349881 w 5956300"/>
                    <a:gd name="connsiteY33" fmla="*/ 541247 h 5614644"/>
                    <a:gd name="connsiteX34" fmla="*/ 4344618 w 5956300"/>
                    <a:gd name="connsiteY34" fmla="*/ 439246 h 5614644"/>
                    <a:gd name="connsiteX35" fmla="*/ 4281422 w 5956300"/>
                    <a:gd name="connsiteY35" fmla="*/ 267124 h 5614644"/>
                    <a:gd name="connsiteX36" fmla="*/ 4047619 w 5956300"/>
                    <a:gd name="connsiteY36" fmla="*/ 317317 h 5614644"/>
                    <a:gd name="connsiteX37" fmla="*/ 3845497 w 5956300"/>
                    <a:gd name="connsiteY37" fmla="*/ 352657 h 5614644"/>
                    <a:gd name="connsiteX38" fmla="*/ 3675832 w 5956300"/>
                    <a:gd name="connsiteY38" fmla="*/ 300955 h 5614644"/>
                    <a:gd name="connsiteX39" fmla="*/ 3472632 w 5956300"/>
                    <a:gd name="connsiteY39" fmla="*/ 255933 h 5614644"/>
                    <a:gd name="connsiteX40" fmla="*/ 2881221 w 5956300"/>
                    <a:gd name="connsiteY40" fmla="*/ 201970 h 5614644"/>
                    <a:gd name="connsiteX41" fmla="*/ 2791470 w 5956300"/>
                    <a:gd name="connsiteY41" fmla="*/ 1 h 5614644"/>
                    <a:gd name="connsiteX42" fmla="*/ 3003550 w 5956300"/>
                    <a:gd name="connsiteY42" fmla="*/ 1066 h 5614644"/>
                    <a:gd name="connsiteX43" fmla="*/ 3549650 w 5956300"/>
                    <a:gd name="connsiteY43" fmla="*/ 43149 h 5614644"/>
                    <a:gd name="connsiteX44" fmla="*/ 3815484 w 5956300"/>
                    <a:gd name="connsiteY44" fmla="*/ 113847 h 5614644"/>
                    <a:gd name="connsiteX45" fmla="*/ 3903518 w 5956300"/>
                    <a:gd name="connsiteY45" fmla="*/ 146068 h 5614644"/>
                    <a:gd name="connsiteX46" fmla="*/ 3963614 w 5956300"/>
                    <a:gd name="connsiteY46" fmla="*/ 101953 h 5614644"/>
                    <a:gd name="connsiteX47" fmla="*/ 4193699 w 5956300"/>
                    <a:gd name="connsiteY47" fmla="*/ 14081 h 5614644"/>
                    <a:gd name="connsiteX48" fmla="*/ 4541596 w 5956300"/>
                    <a:gd name="connsiteY48" fmla="*/ 258461 h 5614644"/>
                    <a:gd name="connsiteX49" fmla="*/ 4620090 w 5956300"/>
                    <a:gd name="connsiteY49" fmla="*/ 329974 h 5614644"/>
                    <a:gd name="connsiteX50" fmla="*/ 4916267 w 5956300"/>
                    <a:gd name="connsiteY50" fmla="*/ 691032 h 5614644"/>
                    <a:gd name="connsiteX51" fmla="*/ 4976952 w 5956300"/>
                    <a:gd name="connsiteY51" fmla="*/ 849782 h 5614644"/>
                    <a:gd name="connsiteX52" fmla="*/ 5472816 w 5956300"/>
                    <a:gd name="connsiteY52" fmla="*/ 2129747 h 5614644"/>
                    <a:gd name="connsiteX53" fmla="*/ 5517345 w 5956300"/>
                    <a:gd name="connsiteY53" fmla="*/ 2882830 h 5614644"/>
                    <a:gd name="connsiteX54" fmla="*/ 5569735 w 5956300"/>
                    <a:gd name="connsiteY54" fmla="*/ 2933247 h 5614644"/>
                    <a:gd name="connsiteX55" fmla="*/ 5937356 w 5956300"/>
                    <a:gd name="connsiteY55" fmla="*/ 3343799 h 5614644"/>
                    <a:gd name="connsiteX56" fmla="*/ 5956300 w 5956300"/>
                    <a:gd name="connsiteY56" fmla="*/ 3591218 h 5614644"/>
                    <a:gd name="connsiteX57" fmla="*/ 5929774 w 5956300"/>
                    <a:gd name="connsiteY57" fmla="*/ 3820325 h 5614644"/>
                    <a:gd name="connsiteX58" fmla="*/ 5876326 w 5956300"/>
                    <a:gd name="connsiteY58" fmla="*/ 3950135 h 5614644"/>
                    <a:gd name="connsiteX59" fmla="*/ 5766327 w 5956300"/>
                    <a:gd name="connsiteY59" fmla="*/ 4101493 h 5614644"/>
                    <a:gd name="connsiteX60" fmla="*/ 5436198 w 5956300"/>
                    <a:gd name="connsiteY60" fmla="*/ 4312539 h 5614644"/>
                    <a:gd name="connsiteX61" fmla="*/ 5179679 w 5956300"/>
                    <a:gd name="connsiteY61" fmla="*/ 4443700 h 5614644"/>
                    <a:gd name="connsiteX62" fmla="*/ 5082122 w 5956300"/>
                    <a:gd name="connsiteY62" fmla="*/ 4598462 h 5614644"/>
                    <a:gd name="connsiteX63" fmla="*/ 4947484 w 5956300"/>
                    <a:gd name="connsiteY63" fmla="*/ 4776444 h 5614644"/>
                    <a:gd name="connsiteX64" fmla="*/ 3771900 w 5956300"/>
                    <a:gd name="connsiteY64" fmla="*/ 5536765 h 5614644"/>
                    <a:gd name="connsiteX65" fmla="*/ 2959100 w 5956300"/>
                    <a:gd name="connsiteY65" fmla="*/ 5614644 h 5614644"/>
                    <a:gd name="connsiteX66" fmla="*/ 2400300 w 5956300"/>
                    <a:gd name="connsiteY66" fmla="*/ 5591143 h 5614644"/>
                    <a:gd name="connsiteX67" fmla="*/ 1176418 w 5956300"/>
                    <a:gd name="connsiteY67" fmla="*/ 5001626 h 5614644"/>
                    <a:gd name="connsiteX68" fmla="*/ 760853 w 5956300"/>
                    <a:gd name="connsiteY68" fmla="*/ 4431257 h 5614644"/>
                    <a:gd name="connsiteX69" fmla="*/ 661365 w 5956300"/>
                    <a:gd name="connsiteY69" fmla="*/ 4351032 h 5614644"/>
                    <a:gd name="connsiteX70" fmla="*/ 79002 w 5956300"/>
                    <a:gd name="connsiteY70" fmla="*/ 3975113 h 5614644"/>
                    <a:gd name="connsiteX71" fmla="*/ 0 w 5956300"/>
                    <a:gd name="connsiteY71" fmla="*/ 3589357 h 5614644"/>
                    <a:gd name="connsiteX72" fmla="*/ 173789 w 5956300"/>
                    <a:gd name="connsiteY72" fmla="*/ 3064283 h 5614644"/>
                    <a:gd name="connsiteX73" fmla="*/ 396639 w 5956300"/>
                    <a:gd name="connsiteY73" fmla="*/ 2928594 h 5614644"/>
                    <a:gd name="connsiteX74" fmla="*/ 417088 w 5956300"/>
                    <a:gd name="connsiteY74" fmla="*/ 2665069 h 5614644"/>
                    <a:gd name="connsiteX75" fmla="*/ 444135 w 5956300"/>
                    <a:gd name="connsiteY75" fmla="*/ 2214086 h 5614644"/>
                    <a:gd name="connsiteX76" fmla="*/ 483099 w 5956300"/>
                    <a:gd name="connsiteY76" fmla="*/ 1902936 h 5614644"/>
                    <a:gd name="connsiteX77" fmla="*/ 528459 w 5956300"/>
                    <a:gd name="connsiteY77" fmla="*/ 1691727 h 5614644"/>
                    <a:gd name="connsiteX78" fmla="*/ 582955 w 5956300"/>
                    <a:gd name="connsiteY78" fmla="*/ 1513927 h 5614644"/>
                    <a:gd name="connsiteX79" fmla="*/ 903518 w 5956300"/>
                    <a:gd name="connsiteY79" fmla="*/ 905414 h 5614644"/>
                    <a:gd name="connsiteX80" fmla="*/ 1588113 w 5956300"/>
                    <a:gd name="connsiteY80" fmla="*/ 328738 h 5614644"/>
                    <a:gd name="connsiteX81" fmla="*/ 1829413 w 5956300"/>
                    <a:gd name="connsiteY81" fmla="*/ 213961 h 5614644"/>
                    <a:gd name="connsiteX82" fmla="*/ 2089150 w 5956300"/>
                    <a:gd name="connsiteY82" fmla="*/ 111667 h 5614644"/>
                    <a:gd name="connsiteX83" fmla="*/ 2597150 w 5956300"/>
                    <a:gd name="connsiteY83" fmla="*/ 2993 h 5614644"/>
                    <a:gd name="connsiteX84" fmla="*/ 2791470 w 5956300"/>
                    <a:gd name="connsiteY84" fmla="*/ 1 h 5614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</a:cxnLst>
                  <a:rect l="l" t="t" r="r" b="b"/>
                  <a:pathLst>
                    <a:path w="5956300" h="5614644">
                      <a:moveTo>
                        <a:pt x="2881221" y="201970"/>
                      </a:moveTo>
                      <a:cubicBezTo>
                        <a:pt x="2818854" y="204559"/>
                        <a:pt x="2759810" y="210117"/>
                        <a:pt x="2706298" y="218751"/>
                      </a:cubicBezTo>
                      <a:cubicBezTo>
                        <a:pt x="2388383" y="270047"/>
                        <a:pt x="2113789" y="329606"/>
                        <a:pt x="2000250" y="371892"/>
                      </a:cubicBezTo>
                      <a:cubicBezTo>
                        <a:pt x="1793054" y="449059"/>
                        <a:pt x="1464740" y="658118"/>
                        <a:pt x="1284932" y="827382"/>
                      </a:cubicBezTo>
                      <a:cubicBezTo>
                        <a:pt x="1089170" y="1011665"/>
                        <a:pt x="973134" y="1160232"/>
                        <a:pt x="888669" y="1334744"/>
                      </a:cubicBezTo>
                      <a:cubicBezTo>
                        <a:pt x="818192" y="1480353"/>
                        <a:pt x="798656" y="1541047"/>
                        <a:pt x="711453" y="1885291"/>
                      </a:cubicBezTo>
                      <a:cubicBezTo>
                        <a:pt x="667796" y="2057633"/>
                        <a:pt x="647700" y="2337007"/>
                        <a:pt x="647700" y="2771587"/>
                      </a:cubicBezTo>
                      <a:lnTo>
                        <a:pt x="647700" y="3032148"/>
                      </a:lnTo>
                      <a:lnTo>
                        <a:pt x="606425" y="3060721"/>
                      </a:lnTo>
                      <a:cubicBezTo>
                        <a:pt x="583724" y="3076436"/>
                        <a:pt x="527870" y="3104342"/>
                        <a:pt x="482306" y="3122734"/>
                      </a:cubicBezTo>
                      <a:cubicBezTo>
                        <a:pt x="315744" y="3189969"/>
                        <a:pt x="239740" y="3294040"/>
                        <a:pt x="213393" y="3490955"/>
                      </a:cubicBezTo>
                      <a:cubicBezTo>
                        <a:pt x="192717" y="3645487"/>
                        <a:pt x="203875" y="3743168"/>
                        <a:pt x="253015" y="3837826"/>
                      </a:cubicBezTo>
                      <a:cubicBezTo>
                        <a:pt x="350457" y="4025528"/>
                        <a:pt x="531275" y="4135260"/>
                        <a:pt x="751252" y="4140189"/>
                      </a:cubicBezTo>
                      <a:cubicBezTo>
                        <a:pt x="863173" y="4142697"/>
                        <a:pt x="871280" y="4147678"/>
                        <a:pt x="908318" y="4236694"/>
                      </a:cubicBezTo>
                      <a:cubicBezTo>
                        <a:pt x="1019822" y="4504678"/>
                        <a:pt x="1270691" y="4826002"/>
                        <a:pt x="1506701" y="5003131"/>
                      </a:cubicBezTo>
                      <a:cubicBezTo>
                        <a:pt x="1763553" y="5195902"/>
                        <a:pt x="2104773" y="5326678"/>
                        <a:pt x="2508250" y="5386987"/>
                      </a:cubicBezTo>
                      <a:cubicBezTo>
                        <a:pt x="2722999" y="5419085"/>
                        <a:pt x="3197695" y="5419190"/>
                        <a:pt x="3409950" y="5387186"/>
                      </a:cubicBezTo>
                      <a:cubicBezTo>
                        <a:pt x="3717541" y="5340807"/>
                        <a:pt x="3852661" y="5308394"/>
                        <a:pt x="3970352" y="5252754"/>
                      </a:cubicBezTo>
                      <a:cubicBezTo>
                        <a:pt x="4032336" y="5223451"/>
                        <a:pt x="4137897" y="5173888"/>
                        <a:pt x="4204932" y="5142614"/>
                      </a:cubicBezTo>
                      <a:cubicBezTo>
                        <a:pt x="4271967" y="5111339"/>
                        <a:pt x="4375164" y="5049463"/>
                        <a:pt x="4434259" y="5005112"/>
                      </a:cubicBezTo>
                      <a:cubicBezTo>
                        <a:pt x="4612367" y="4871441"/>
                        <a:pt x="4850139" y="4570136"/>
                        <a:pt x="4975508" y="4319244"/>
                      </a:cubicBezTo>
                      <a:cubicBezTo>
                        <a:pt x="5003431" y="4263364"/>
                        <a:pt x="5033054" y="4207580"/>
                        <a:pt x="5041338" y="4195280"/>
                      </a:cubicBezTo>
                      <a:cubicBezTo>
                        <a:pt x="5066420" y="4158038"/>
                        <a:pt x="5130547" y="4131729"/>
                        <a:pt x="5177624" y="4139369"/>
                      </a:cubicBezTo>
                      <a:cubicBezTo>
                        <a:pt x="5291722" y="4157885"/>
                        <a:pt x="5479923" y="4088908"/>
                        <a:pt x="5585980" y="3989705"/>
                      </a:cubicBezTo>
                      <a:cubicBezTo>
                        <a:pt x="5716084" y="3868007"/>
                        <a:pt x="5770351" y="3696072"/>
                        <a:pt x="5743053" y="3492045"/>
                      </a:cubicBezTo>
                      <a:cubicBezTo>
                        <a:pt x="5714712" y="3280226"/>
                        <a:pt x="5639235" y="3184584"/>
                        <a:pt x="5453833" y="3125548"/>
                      </a:cubicBezTo>
                      <a:cubicBezTo>
                        <a:pt x="5297283" y="3075699"/>
                        <a:pt x="5295900" y="3073095"/>
                        <a:pt x="5295900" y="2828239"/>
                      </a:cubicBezTo>
                      <a:cubicBezTo>
                        <a:pt x="5295900" y="2497670"/>
                        <a:pt x="5244593" y="2024930"/>
                        <a:pt x="5180673" y="1766544"/>
                      </a:cubicBezTo>
                      <a:cubicBezTo>
                        <a:pt x="5099012" y="1436444"/>
                        <a:pt x="4964104" y="1170237"/>
                        <a:pt x="4758737" y="933959"/>
                      </a:cubicBezTo>
                      <a:cubicBezTo>
                        <a:pt x="4712851" y="881167"/>
                        <a:pt x="4671770" y="823875"/>
                        <a:pt x="4667445" y="806643"/>
                      </a:cubicBezTo>
                      <a:cubicBezTo>
                        <a:pt x="4662683" y="787669"/>
                        <a:pt x="4669133" y="753979"/>
                        <a:pt x="4683798" y="721224"/>
                      </a:cubicBezTo>
                      <a:cubicBezTo>
                        <a:pt x="4697116" y="691476"/>
                        <a:pt x="4705295" y="652913"/>
                        <a:pt x="4701972" y="635529"/>
                      </a:cubicBezTo>
                      <a:cubicBezTo>
                        <a:pt x="4687853" y="561674"/>
                        <a:pt x="4570556" y="521091"/>
                        <a:pt x="4502150" y="566394"/>
                      </a:cubicBezTo>
                      <a:cubicBezTo>
                        <a:pt x="4427262" y="615990"/>
                        <a:pt x="4384915" y="608996"/>
                        <a:pt x="4349881" y="541247"/>
                      </a:cubicBezTo>
                      <a:cubicBezTo>
                        <a:pt x="4334194" y="510913"/>
                        <a:pt x="4333235" y="492322"/>
                        <a:pt x="4344618" y="439246"/>
                      </a:cubicBezTo>
                      <a:cubicBezTo>
                        <a:pt x="4362181" y="357352"/>
                        <a:pt x="4344888" y="310250"/>
                        <a:pt x="4281422" y="267124"/>
                      </a:cubicBezTo>
                      <a:cubicBezTo>
                        <a:pt x="4197357" y="210001"/>
                        <a:pt x="4100108" y="230878"/>
                        <a:pt x="4047619" y="317317"/>
                      </a:cubicBezTo>
                      <a:cubicBezTo>
                        <a:pt x="4000371" y="395124"/>
                        <a:pt x="3974432" y="399660"/>
                        <a:pt x="3845497" y="352657"/>
                      </a:cubicBezTo>
                      <a:cubicBezTo>
                        <a:pt x="3787556" y="331536"/>
                        <a:pt x="3711207" y="308269"/>
                        <a:pt x="3675832" y="300955"/>
                      </a:cubicBezTo>
                      <a:cubicBezTo>
                        <a:pt x="3640457" y="293640"/>
                        <a:pt x="3549017" y="273380"/>
                        <a:pt x="3472632" y="255933"/>
                      </a:cubicBezTo>
                      <a:cubicBezTo>
                        <a:pt x="3285338" y="213155"/>
                        <a:pt x="3068324" y="194203"/>
                        <a:pt x="2881221" y="201970"/>
                      </a:cubicBezTo>
                      <a:close/>
                      <a:moveTo>
                        <a:pt x="2791470" y="1"/>
                      </a:moveTo>
                      <a:cubicBezTo>
                        <a:pt x="2854395" y="-21"/>
                        <a:pt x="2927588" y="322"/>
                        <a:pt x="3003550" y="1066"/>
                      </a:cubicBezTo>
                      <a:cubicBezTo>
                        <a:pt x="3359053" y="4547"/>
                        <a:pt x="3378028" y="6010"/>
                        <a:pt x="3549650" y="43149"/>
                      </a:cubicBezTo>
                      <a:cubicBezTo>
                        <a:pt x="3647440" y="64311"/>
                        <a:pt x="3767065" y="96125"/>
                        <a:pt x="3815484" y="113847"/>
                      </a:cubicBezTo>
                      <a:lnTo>
                        <a:pt x="3903518" y="146068"/>
                      </a:lnTo>
                      <a:lnTo>
                        <a:pt x="3963614" y="101953"/>
                      </a:lnTo>
                      <a:cubicBezTo>
                        <a:pt x="4058819" y="32066"/>
                        <a:pt x="4124672" y="6916"/>
                        <a:pt x="4193699" y="14081"/>
                      </a:cubicBezTo>
                      <a:cubicBezTo>
                        <a:pt x="4353301" y="30649"/>
                        <a:pt x="4496381" y="131155"/>
                        <a:pt x="4541596" y="258461"/>
                      </a:cubicBezTo>
                      <a:cubicBezTo>
                        <a:pt x="4563343" y="319691"/>
                        <a:pt x="4566579" y="322639"/>
                        <a:pt x="4620090" y="329974"/>
                      </a:cubicBezTo>
                      <a:cubicBezTo>
                        <a:pt x="4809936" y="355995"/>
                        <a:pt x="4919157" y="489142"/>
                        <a:pt x="4916267" y="691032"/>
                      </a:cubicBezTo>
                      <a:cubicBezTo>
                        <a:pt x="4915159" y="768440"/>
                        <a:pt x="4917263" y="773945"/>
                        <a:pt x="4976952" y="849782"/>
                      </a:cubicBezTo>
                      <a:cubicBezTo>
                        <a:pt x="5261536" y="1211359"/>
                        <a:pt x="5436689" y="1663478"/>
                        <a:pt x="5472816" y="2129747"/>
                      </a:cubicBezTo>
                      <a:cubicBezTo>
                        <a:pt x="5508410" y="2589132"/>
                        <a:pt x="5524168" y="2855644"/>
                        <a:pt x="5517345" y="2882830"/>
                      </a:cubicBezTo>
                      <a:cubicBezTo>
                        <a:pt x="5510664" y="2909448"/>
                        <a:pt x="5516571" y="2915132"/>
                        <a:pt x="5569735" y="2933247"/>
                      </a:cubicBezTo>
                      <a:cubicBezTo>
                        <a:pt x="5751978" y="2995343"/>
                        <a:pt x="5885407" y="3144354"/>
                        <a:pt x="5937356" y="3343799"/>
                      </a:cubicBezTo>
                      <a:cubicBezTo>
                        <a:pt x="5949705" y="3391210"/>
                        <a:pt x="5956300" y="3477346"/>
                        <a:pt x="5956300" y="3591218"/>
                      </a:cubicBezTo>
                      <a:cubicBezTo>
                        <a:pt x="5956300" y="3742541"/>
                        <a:pt x="5952752" y="3773185"/>
                        <a:pt x="5929774" y="3820325"/>
                      </a:cubicBezTo>
                      <a:cubicBezTo>
                        <a:pt x="5915185" y="3850256"/>
                        <a:pt x="5891133" y="3908670"/>
                        <a:pt x="5876326" y="3950135"/>
                      </a:cubicBezTo>
                      <a:cubicBezTo>
                        <a:pt x="5854553" y="4011105"/>
                        <a:pt x="5833514" y="4040056"/>
                        <a:pt x="5766327" y="4101493"/>
                      </a:cubicBezTo>
                      <a:cubicBezTo>
                        <a:pt x="5588918" y="4263720"/>
                        <a:pt x="5553590" y="4286304"/>
                        <a:pt x="5436198" y="4312539"/>
                      </a:cubicBezTo>
                      <a:cubicBezTo>
                        <a:pt x="5211521" y="4362750"/>
                        <a:pt x="5223681" y="4356533"/>
                        <a:pt x="5179679" y="4443700"/>
                      </a:cubicBezTo>
                      <a:cubicBezTo>
                        <a:pt x="5157917" y="4486809"/>
                        <a:pt x="5114017" y="4556452"/>
                        <a:pt x="5082122" y="4598462"/>
                      </a:cubicBezTo>
                      <a:cubicBezTo>
                        <a:pt x="5050227" y="4640472"/>
                        <a:pt x="4989640" y="4720564"/>
                        <a:pt x="4947484" y="4776444"/>
                      </a:cubicBezTo>
                      <a:cubicBezTo>
                        <a:pt x="4668008" y="5146902"/>
                        <a:pt x="4257279" y="5412545"/>
                        <a:pt x="3771900" y="5536765"/>
                      </a:cubicBezTo>
                      <a:cubicBezTo>
                        <a:pt x="3498431" y="5606751"/>
                        <a:pt x="3416058" y="5614644"/>
                        <a:pt x="2959100" y="5614644"/>
                      </a:cubicBezTo>
                      <a:cubicBezTo>
                        <a:pt x="2601616" y="5614644"/>
                        <a:pt x="2512347" y="5610890"/>
                        <a:pt x="2400300" y="5591143"/>
                      </a:cubicBezTo>
                      <a:cubicBezTo>
                        <a:pt x="1867184" y="5497188"/>
                        <a:pt x="1500282" y="5320460"/>
                        <a:pt x="1176418" y="5001626"/>
                      </a:cubicBezTo>
                      <a:cubicBezTo>
                        <a:pt x="1000371" y="4828314"/>
                        <a:pt x="834958" y="4601283"/>
                        <a:pt x="760853" y="4431257"/>
                      </a:cubicBezTo>
                      <a:cubicBezTo>
                        <a:pt x="732900" y="4367122"/>
                        <a:pt x="730400" y="4365107"/>
                        <a:pt x="661365" y="4351032"/>
                      </a:cubicBezTo>
                      <a:cubicBezTo>
                        <a:pt x="371157" y="4291863"/>
                        <a:pt x="199954" y="4181350"/>
                        <a:pt x="79002" y="3975113"/>
                      </a:cubicBezTo>
                      <a:cubicBezTo>
                        <a:pt x="12705" y="3862067"/>
                        <a:pt x="0" y="3800030"/>
                        <a:pt x="0" y="3589357"/>
                      </a:cubicBezTo>
                      <a:cubicBezTo>
                        <a:pt x="0" y="3334066"/>
                        <a:pt x="47490" y="3190583"/>
                        <a:pt x="173789" y="3064283"/>
                      </a:cubicBezTo>
                      <a:cubicBezTo>
                        <a:pt x="230082" y="3007991"/>
                        <a:pt x="360479" y="2928594"/>
                        <a:pt x="396639" y="2928594"/>
                      </a:cubicBezTo>
                      <a:cubicBezTo>
                        <a:pt x="412092" y="2928594"/>
                        <a:pt x="415398" y="2886001"/>
                        <a:pt x="417088" y="2665069"/>
                      </a:cubicBezTo>
                      <a:cubicBezTo>
                        <a:pt x="418465" y="2485233"/>
                        <a:pt x="427054" y="2342012"/>
                        <a:pt x="444135" y="2214086"/>
                      </a:cubicBezTo>
                      <a:cubicBezTo>
                        <a:pt x="457901" y="2110983"/>
                        <a:pt x="475435" y="1970966"/>
                        <a:pt x="483099" y="1902936"/>
                      </a:cubicBezTo>
                      <a:cubicBezTo>
                        <a:pt x="490763" y="1834905"/>
                        <a:pt x="511175" y="1739861"/>
                        <a:pt x="528459" y="1691727"/>
                      </a:cubicBezTo>
                      <a:cubicBezTo>
                        <a:pt x="545744" y="1643592"/>
                        <a:pt x="570267" y="1563582"/>
                        <a:pt x="582955" y="1513927"/>
                      </a:cubicBezTo>
                      <a:cubicBezTo>
                        <a:pt x="613737" y="1393455"/>
                        <a:pt x="710173" y="1210395"/>
                        <a:pt x="903518" y="905414"/>
                      </a:cubicBezTo>
                      <a:cubicBezTo>
                        <a:pt x="1035936" y="696538"/>
                        <a:pt x="1333802" y="445628"/>
                        <a:pt x="1588113" y="328738"/>
                      </a:cubicBezTo>
                      <a:cubicBezTo>
                        <a:pt x="1647822" y="301293"/>
                        <a:pt x="1756408" y="249644"/>
                        <a:pt x="1829413" y="213961"/>
                      </a:cubicBezTo>
                      <a:cubicBezTo>
                        <a:pt x="1902418" y="178279"/>
                        <a:pt x="2019300" y="132247"/>
                        <a:pt x="2089150" y="111667"/>
                      </a:cubicBezTo>
                      <a:cubicBezTo>
                        <a:pt x="2197619" y="79709"/>
                        <a:pt x="2469680" y="21508"/>
                        <a:pt x="2597150" y="2993"/>
                      </a:cubicBezTo>
                      <a:cubicBezTo>
                        <a:pt x="2610247" y="1091"/>
                        <a:pt x="2686596" y="39"/>
                        <a:pt x="279147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257168"/>
                  <a:endParaRPr lang="zh-CN" altLang="en-US" sz="1012">
                    <a:solidFill>
                      <a:prstClr val="white"/>
                    </a:solidFill>
                    <a:latin typeface="Calibri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9" name="文本框 8"/>
              <p:cNvSpPr txBox="1"/>
              <p:nvPr/>
            </p:nvSpPr>
            <p:spPr>
              <a:xfrm>
                <a:off x="4610101" y="4810400"/>
                <a:ext cx="2971800" cy="592308"/>
              </a:xfrm>
              <a:custGeom>
                <a:avLst/>
                <a:gdLst/>
                <a:ahLst/>
                <a:cxnLst/>
                <a:rect l="l" t="t" r="r" b="b"/>
                <a:pathLst>
                  <a:path w="4455881" h="888095">
                    <a:moveTo>
                      <a:pt x="1641625" y="805494"/>
                    </a:moveTo>
                    <a:lnTo>
                      <a:pt x="1676943" y="805494"/>
                    </a:lnTo>
                    <a:lnTo>
                      <a:pt x="1676943" y="859139"/>
                    </a:lnTo>
                    <a:lnTo>
                      <a:pt x="1641625" y="888095"/>
                    </a:lnTo>
                    <a:close/>
                    <a:moveTo>
                      <a:pt x="3399768" y="672899"/>
                    </a:moveTo>
                    <a:lnTo>
                      <a:pt x="3365935" y="769242"/>
                    </a:lnTo>
                    <a:lnTo>
                      <a:pt x="3432686" y="769242"/>
                    </a:lnTo>
                    <a:close/>
                    <a:moveTo>
                      <a:pt x="4155577" y="653380"/>
                    </a:moveTo>
                    <a:lnTo>
                      <a:pt x="4155577" y="725656"/>
                    </a:lnTo>
                    <a:lnTo>
                      <a:pt x="4203147" y="725656"/>
                    </a:lnTo>
                    <a:cubicBezTo>
                      <a:pt x="4214753" y="725586"/>
                      <a:pt x="4224015" y="722447"/>
                      <a:pt x="4230934" y="716240"/>
                    </a:cubicBezTo>
                    <a:cubicBezTo>
                      <a:pt x="4237852" y="710033"/>
                      <a:pt x="4241397" y="701176"/>
                      <a:pt x="4241569" y="689670"/>
                    </a:cubicBezTo>
                    <a:cubicBezTo>
                      <a:pt x="4241397" y="678151"/>
                      <a:pt x="4237852" y="669244"/>
                      <a:pt x="4230934" y="662948"/>
                    </a:cubicBezTo>
                    <a:cubicBezTo>
                      <a:pt x="4224015" y="656652"/>
                      <a:pt x="4214753" y="653463"/>
                      <a:pt x="4203147" y="653380"/>
                    </a:cubicBezTo>
                    <a:close/>
                    <a:moveTo>
                      <a:pt x="3955552" y="653380"/>
                    </a:moveTo>
                    <a:lnTo>
                      <a:pt x="3955552" y="725656"/>
                    </a:lnTo>
                    <a:lnTo>
                      <a:pt x="4003121" y="725656"/>
                    </a:lnTo>
                    <a:cubicBezTo>
                      <a:pt x="4014728" y="725586"/>
                      <a:pt x="4023991" y="722447"/>
                      <a:pt x="4030909" y="716240"/>
                    </a:cubicBezTo>
                    <a:cubicBezTo>
                      <a:pt x="4037827" y="710033"/>
                      <a:pt x="4041372" y="701176"/>
                      <a:pt x="4041543" y="689670"/>
                    </a:cubicBezTo>
                    <a:cubicBezTo>
                      <a:pt x="4041372" y="678151"/>
                      <a:pt x="4037827" y="669244"/>
                      <a:pt x="4030909" y="662948"/>
                    </a:cubicBezTo>
                    <a:cubicBezTo>
                      <a:pt x="4023991" y="656652"/>
                      <a:pt x="4014728" y="653463"/>
                      <a:pt x="4003121" y="653380"/>
                    </a:cubicBezTo>
                    <a:close/>
                    <a:moveTo>
                      <a:pt x="2402977" y="653380"/>
                    </a:moveTo>
                    <a:lnTo>
                      <a:pt x="2402977" y="721389"/>
                    </a:lnTo>
                    <a:lnTo>
                      <a:pt x="2451766" y="721389"/>
                    </a:lnTo>
                    <a:cubicBezTo>
                      <a:pt x="2462909" y="721312"/>
                      <a:pt x="2471803" y="718339"/>
                      <a:pt x="2478448" y="712468"/>
                    </a:cubicBezTo>
                    <a:cubicBezTo>
                      <a:pt x="2485093" y="706597"/>
                      <a:pt x="2488499" y="698287"/>
                      <a:pt x="2488664" y="687537"/>
                    </a:cubicBezTo>
                    <a:cubicBezTo>
                      <a:pt x="2488499" y="676774"/>
                      <a:pt x="2485093" y="668412"/>
                      <a:pt x="2478448" y="662453"/>
                    </a:cubicBezTo>
                    <a:cubicBezTo>
                      <a:pt x="2471803" y="656493"/>
                      <a:pt x="2462909" y="653469"/>
                      <a:pt x="2451766" y="653380"/>
                    </a:cubicBezTo>
                    <a:close/>
                    <a:moveTo>
                      <a:pt x="1298077" y="653380"/>
                    </a:moveTo>
                    <a:lnTo>
                      <a:pt x="1298077" y="725656"/>
                    </a:lnTo>
                    <a:lnTo>
                      <a:pt x="1345647" y="725656"/>
                    </a:lnTo>
                    <a:cubicBezTo>
                      <a:pt x="1357253" y="725586"/>
                      <a:pt x="1366516" y="722447"/>
                      <a:pt x="1373434" y="716240"/>
                    </a:cubicBezTo>
                    <a:cubicBezTo>
                      <a:pt x="1380352" y="710033"/>
                      <a:pt x="1383897" y="701176"/>
                      <a:pt x="1384069" y="689670"/>
                    </a:cubicBezTo>
                    <a:cubicBezTo>
                      <a:pt x="1383897" y="678151"/>
                      <a:pt x="1380352" y="669244"/>
                      <a:pt x="1373434" y="662948"/>
                    </a:cubicBezTo>
                    <a:cubicBezTo>
                      <a:pt x="1366516" y="656652"/>
                      <a:pt x="1357253" y="653463"/>
                      <a:pt x="1345647" y="653380"/>
                    </a:cubicBezTo>
                    <a:close/>
                    <a:moveTo>
                      <a:pt x="1098052" y="653380"/>
                    </a:moveTo>
                    <a:lnTo>
                      <a:pt x="1098052" y="725656"/>
                    </a:lnTo>
                    <a:lnTo>
                      <a:pt x="1145622" y="725656"/>
                    </a:lnTo>
                    <a:cubicBezTo>
                      <a:pt x="1157228" y="725586"/>
                      <a:pt x="1166491" y="722447"/>
                      <a:pt x="1173409" y="716240"/>
                    </a:cubicBezTo>
                    <a:cubicBezTo>
                      <a:pt x="1180327" y="710033"/>
                      <a:pt x="1183872" y="701176"/>
                      <a:pt x="1184044" y="689670"/>
                    </a:cubicBezTo>
                    <a:cubicBezTo>
                      <a:pt x="1183872" y="678151"/>
                      <a:pt x="1180327" y="669244"/>
                      <a:pt x="1173409" y="662948"/>
                    </a:cubicBezTo>
                    <a:cubicBezTo>
                      <a:pt x="1166491" y="656652"/>
                      <a:pt x="1157228" y="653463"/>
                      <a:pt x="1145622" y="653380"/>
                    </a:cubicBezTo>
                    <a:close/>
                    <a:moveTo>
                      <a:pt x="259852" y="653380"/>
                    </a:moveTo>
                    <a:lnTo>
                      <a:pt x="259852" y="721389"/>
                    </a:lnTo>
                    <a:lnTo>
                      <a:pt x="308642" y="721389"/>
                    </a:lnTo>
                    <a:cubicBezTo>
                      <a:pt x="319784" y="721312"/>
                      <a:pt x="328678" y="718339"/>
                      <a:pt x="335323" y="712468"/>
                    </a:cubicBezTo>
                    <a:cubicBezTo>
                      <a:pt x="341969" y="706597"/>
                      <a:pt x="345374" y="698287"/>
                      <a:pt x="345539" y="687537"/>
                    </a:cubicBezTo>
                    <a:cubicBezTo>
                      <a:pt x="345374" y="676774"/>
                      <a:pt x="341969" y="668412"/>
                      <a:pt x="335323" y="662453"/>
                    </a:cubicBezTo>
                    <a:cubicBezTo>
                      <a:pt x="328678" y="656493"/>
                      <a:pt x="319784" y="653469"/>
                      <a:pt x="308642" y="653380"/>
                    </a:cubicBezTo>
                    <a:close/>
                    <a:moveTo>
                      <a:pt x="2230631" y="651551"/>
                    </a:moveTo>
                    <a:cubicBezTo>
                      <a:pt x="2224158" y="651596"/>
                      <a:pt x="2218123" y="652803"/>
                      <a:pt x="2212526" y="655172"/>
                    </a:cubicBezTo>
                    <a:cubicBezTo>
                      <a:pt x="2206929" y="657542"/>
                      <a:pt x="2202190" y="660806"/>
                      <a:pt x="2198309" y="664967"/>
                    </a:cubicBezTo>
                    <a:cubicBezTo>
                      <a:pt x="2194791" y="668638"/>
                      <a:pt x="2192103" y="672948"/>
                      <a:pt x="2190245" y="677895"/>
                    </a:cubicBezTo>
                    <a:cubicBezTo>
                      <a:pt x="2188388" y="682843"/>
                      <a:pt x="2187123" y="689569"/>
                      <a:pt x="2186451" y="698073"/>
                    </a:cubicBezTo>
                    <a:cubicBezTo>
                      <a:pt x="2185780" y="706578"/>
                      <a:pt x="2185463" y="718001"/>
                      <a:pt x="2185503" y="732343"/>
                    </a:cubicBezTo>
                    <a:cubicBezTo>
                      <a:pt x="2185463" y="746685"/>
                      <a:pt x="2185780" y="758108"/>
                      <a:pt x="2186451" y="766613"/>
                    </a:cubicBezTo>
                    <a:cubicBezTo>
                      <a:pt x="2187123" y="775117"/>
                      <a:pt x="2188388" y="781843"/>
                      <a:pt x="2190245" y="786790"/>
                    </a:cubicBezTo>
                    <a:cubicBezTo>
                      <a:pt x="2192103" y="791738"/>
                      <a:pt x="2194791" y="796048"/>
                      <a:pt x="2198309" y="799719"/>
                    </a:cubicBezTo>
                    <a:cubicBezTo>
                      <a:pt x="2202190" y="803879"/>
                      <a:pt x="2206929" y="807144"/>
                      <a:pt x="2212526" y="809513"/>
                    </a:cubicBezTo>
                    <a:cubicBezTo>
                      <a:pt x="2218123" y="811882"/>
                      <a:pt x="2224158" y="813089"/>
                      <a:pt x="2230631" y="813133"/>
                    </a:cubicBezTo>
                    <a:cubicBezTo>
                      <a:pt x="2237105" y="813089"/>
                      <a:pt x="2243140" y="811882"/>
                      <a:pt x="2248737" y="809513"/>
                    </a:cubicBezTo>
                    <a:cubicBezTo>
                      <a:pt x="2254333" y="807144"/>
                      <a:pt x="2259072" y="803879"/>
                      <a:pt x="2262954" y="799719"/>
                    </a:cubicBezTo>
                    <a:cubicBezTo>
                      <a:pt x="2266472" y="796048"/>
                      <a:pt x="2269160" y="791738"/>
                      <a:pt x="2271017" y="786790"/>
                    </a:cubicBezTo>
                    <a:cubicBezTo>
                      <a:pt x="2272875" y="781843"/>
                      <a:pt x="2274140" y="775117"/>
                      <a:pt x="2274812" y="766613"/>
                    </a:cubicBezTo>
                    <a:cubicBezTo>
                      <a:pt x="2275483" y="758108"/>
                      <a:pt x="2275799" y="746685"/>
                      <a:pt x="2275760" y="732343"/>
                    </a:cubicBezTo>
                    <a:cubicBezTo>
                      <a:pt x="2275799" y="718001"/>
                      <a:pt x="2275483" y="706578"/>
                      <a:pt x="2274812" y="698073"/>
                    </a:cubicBezTo>
                    <a:cubicBezTo>
                      <a:pt x="2274140" y="689569"/>
                      <a:pt x="2272875" y="682843"/>
                      <a:pt x="2271017" y="677895"/>
                    </a:cubicBezTo>
                    <a:cubicBezTo>
                      <a:pt x="2269160" y="672948"/>
                      <a:pt x="2266472" y="668638"/>
                      <a:pt x="2262954" y="664967"/>
                    </a:cubicBezTo>
                    <a:cubicBezTo>
                      <a:pt x="2259072" y="660806"/>
                      <a:pt x="2254333" y="657542"/>
                      <a:pt x="2248737" y="655172"/>
                    </a:cubicBezTo>
                    <a:cubicBezTo>
                      <a:pt x="2243140" y="652803"/>
                      <a:pt x="2237105" y="651596"/>
                      <a:pt x="2230631" y="651551"/>
                    </a:cubicBezTo>
                    <a:close/>
                    <a:moveTo>
                      <a:pt x="506606" y="651551"/>
                    </a:moveTo>
                    <a:cubicBezTo>
                      <a:pt x="500133" y="651596"/>
                      <a:pt x="494098" y="652803"/>
                      <a:pt x="488501" y="655172"/>
                    </a:cubicBezTo>
                    <a:cubicBezTo>
                      <a:pt x="482904" y="657542"/>
                      <a:pt x="478165" y="660806"/>
                      <a:pt x="474284" y="664967"/>
                    </a:cubicBezTo>
                    <a:cubicBezTo>
                      <a:pt x="470766" y="668638"/>
                      <a:pt x="468078" y="672948"/>
                      <a:pt x="466220" y="677895"/>
                    </a:cubicBezTo>
                    <a:cubicBezTo>
                      <a:pt x="464363" y="682843"/>
                      <a:pt x="463098" y="689569"/>
                      <a:pt x="462426" y="698073"/>
                    </a:cubicBezTo>
                    <a:cubicBezTo>
                      <a:pt x="461755" y="706578"/>
                      <a:pt x="461439" y="718001"/>
                      <a:pt x="461478" y="732343"/>
                    </a:cubicBezTo>
                    <a:cubicBezTo>
                      <a:pt x="461439" y="746685"/>
                      <a:pt x="461755" y="758108"/>
                      <a:pt x="462426" y="766613"/>
                    </a:cubicBezTo>
                    <a:cubicBezTo>
                      <a:pt x="463098" y="775117"/>
                      <a:pt x="464363" y="781843"/>
                      <a:pt x="466220" y="786790"/>
                    </a:cubicBezTo>
                    <a:cubicBezTo>
                      <a:pt x="468078" y="791738"/>
                      <a:pt x="470766" y="796048"/>
                      <a:pt x="474284" y="799719"/>
                    </a:cubicBezTo>
                    <a:cubicBezTo>
                      <a:pt x="478165" y="803879"/>
                      <a:pt x="482904" y="807144"/>
                      <a:pt x="488501" y="809513"/>
                    </a:cubicBezTo>
                    <a:cubicBezTo>
                      <a:pt x="494098" y="811882"/>
                      <a:pt x="500133" y="813089"/>
                      <a:pt x="506606" y="813133"/>
                    </a:cubicBezTo>
                    <a:cubicBezTo>
                      <a:pt x="513080" y="813089"/>
                      <a:pt x="519115" y="811882"/>
                      <a:pt x="524712" y="809513"/>
                    </a:cubicBezTo>
                    <a:cubicBezTo>
                      <a:pt x="530308" y="807144"/>
                      <a:pt x="535048" y="803879"/>
                      <a:pt x="538929" y="799719"/>
                    </a:cubicBezTo>
                    <a:cubicBezTo>
                      <a:pt x="542447" y="796048"/>
                      <a:pt x="545135" y="791738"/>
                      <a:pt x="546992" y="786790"/>
                    </a:cubicBezTo>
                    <a:cubicBezTo>
                      <a:pt x="548850" y="781843"/>
                      <a:pt x="550115" y="775117"/>
                      <a:pt x="550787" y="766613"/>
                    </a:cubicBezTo>
                    <a:cubicBezTo>
                      <a:pt x="551458" y="758108"/>
                      <a:pt x="551775" y="746685"/>
                      <a:pt x="551735" y="732343"/>
                    </a:cubicBezTo>
                    <a:cubicBezTo>
                      <a:pt x="551775" y="718001"/>
                      <a:pt x="551458" y="706578"/>
                      <a:pt x="550787" y="698073"/>
                    </a:cubicBezTo>
                    <a:cubicBezTo>
                      <a:pt x="550115" y="689569"/>
                      <a:pt x="548850" y="682843"/>
                      <a:pt x="546992" y="677895"/>
                    </a:cubicBezTo>
                    <a:cubicBezTo>
                      <a:pt x="545135" y="672948"/>
                      <a:pt x="542447" y="668638"/>
                      <a:pt x="538929" y="664967"/>
                    </a:cubicBezTo>
                    <a:cubicBezTo>
                      <a:pt x="535048" y="660806"/>
                      <a:pt x="530308" y="657542"/>
                      <a:pt x="524712" y="655172"/>
                    </a:cubicBezTo>
                    <a:cubicBezTo>
                      <a:pt x="519115" y="652803"/>
                      <a:pt x="513080" y="651596"/>
                      <a:pt x="506606" y="651551"/>
                    </a:cubicBezTo>
                    <a:close/>
                    <a:moveTo>
                      <a:pt x="4303519" y="623853"/>
                    </a:moveTo>
                    <a:lnTo>
                      <a:pt x="4455881" y="623853"/>
                    </a:lnTo>
                    <a:lnTo>
                      <a:pt x="4455881" y="653380"/>
                    </a:lnTo>
                    <a:lnTo>
                      <a:pt x="4396141" y="653380"/>
                    </a:lnTo>
                    <a:lnTo>
                      <a:pt x="4396141" y="840832"/>
                    </a:lnTo>
                    <a:lnTo>
                      <a:pt x="4363260" y="840832"/>
                    </a:lnTo>
                    <a:lnTo>
                      <a:pt x="4363260" y="653380"/>
                    </a:lnTo>
                    <a:lnTo>
                      <a:pt x="4303519" y="653380"/>
                    </a:lnTo>
                    <a:close/>
                    <a:moveTo>
                      <a:pt x="4122697" y="623853"/>
                    </a:moveTo>
                    <a:lnTo>
                      <a:pt x="4204977" y="623853"/>
                    </a:lnTo>
                    <a:cubicBezTo>
                      <a:pt x="4226411" y="624232"/>
                      <a:pt x="4243287" y="630475"/>
                      <a:pt x="4255604" y="642582"/>
                    </a:cubicBezTo>
                    <a:cubicBezTo>
                      <a:pt x="4267921" y="654689"/>
                      <a:pt x="4274203" y="670385"/>
                      <a:pt x="4274449" y="689670"/>
                    </a:cubicBezTo>
                    <a:cubicBezTo>
                      <a:pt x="4274203" y="708955"/>
                      <a:pt x="4267921" y="724652"/>
                      <a:pt x="4255604" y="736759"/>
                    </a:cubicBezTo>
                    <a:cubicBezTo>
                      <a:pt x="4243287" y="748866"/>
                      <a:pt x="4226411" y="755109"/>
                      <a:pt x="4204977" y="755488"/>
                    </a:cubicBezTo>
                    <a:lnTo>
                      <a:pt x="4155577" y="755488"/>
                    </a:lnTo>
                    <a:lnTo>
                      <a:pt x="4155577" y="840832"/>
                    </a:lnTo>
                    <a:lnTo>
                      <a:pt x="4122697" y="840832"/>
                    </a:lnTo>
                    <a:close/>
                    <a:moveTo>
                      <a:pt x="3922671" y="623853"/>
                    </a:moveTo>
                    <a:lnTo>
                      <a:pt x="4004951" y="623853"/>
                    </a:lnTo>
                    <a:cubicBezTo>
                      <a:pt x="4026386" y="624232"/>
                      <a:pt x="4043261" y="630475"/>
                      <a:pt x="4055579" y="642582"/>
                    </a:cubicBezTo>
                    <a:cubicBezTo>
                      <a:pt x="4067896" y="654689"/>
                      <a:pt x="4074178" y="670385"/>
                      <a:pt x="4074424" y="689670"/>
                    </a:cubicBezTo>
                    <a:cubicBezTo>
                      <a:pt x="4074178" y="708955"/>
                      <a:pt x="4067896" y="724652"/>
                      <a:pt x="4055579" y="736759"/>
                    </a:cubicBezTo>
                    <a:cubicBezTo>
                      <a:pt x="4043261" y="748866"/>
                      <a:pt x="4026386" y="755109"/>
                      <a:pt x="4004951" y="755488"/>
                    </a:cubicBezTo>
                    <a:lnTo>
                      <a:pt x="3955552" y="755488"/>
                    </a:lnTo>
                    <a:lnTo>
                      <a:pt x="3955552" y="840832"/>
                    </a:lnTo>
                    <a:lnTo>
                      <a:pt x="3922671" y="840832"/>
                    </a:lnTo>
                    <a:close/>
                    <a:moveTo>
                      <a:pt x="3532147" y="623853"/>
                    </a:moveTo>
                    <a:lnTo>
                      <a:pt x="3562287" y="623853"/>
                    </a:lnTo>
                    <a:lnTo>
                      <a:pt x="3662601" y="776242"/>
                    </a:lnTo>
                    <a:lnTo>
                      <a:pt x="3662601" y="623853"/>
                    </a:lnTo>
                    <a:lnTo>
                      <a:pt x="3695481" y="623853"/>
                    </a:lnTo>
                    <a:lnTo>
                      <a:pt x="3695481" y="840832"/>
                    </a:lnTo>
                    <a:lnTo>
                      <a:pt x="3665341" y="840832"/>
                    </a:lnTo>
                    <a:lnTo>
                      <a:pt x="3565027" y="688139"/>
                    </a:lnTo>
                    <a:lnTo>
                      <a:pt x="3565027" y="840832"/>
                    </a:lnTo>
                    <a:lnTo>
                      <a:pt x="3532147" y="840832"/>
                    </a:lnTo>
                    <a:close/>
                    <a:moveTo>
                      <a:pt x="3385747" y="623853"/>
                    </a:moveTo>
                    <a:lnTo>
                      <a:pt x="3412265" y="623853"/>
                    </a:lnTo>
                    <a:lnTo>
                      <a:pt x="3491817" y="840832"/>
                    </a:lnTo>
                    <a:lnTo>
                      <a:pt x="3456765" y="840832"/>
                    </a:lnTo>
                    <a:lnTo>
                      <a:pt x="3441831" y="797246"/>
                    </a:lnTo>
                    <a:lnTo>
                      <a:pt x="3356182" y="797246"/>
                    </a:lnTo>
                    <a:lnTo>
                      <a:pt x="3341247" y="840832"/>
                    </a:lnTo>
                    <a:lnTo>
                      <a:pt x="3306194" y="840832"/>
                    </a:lnTo>
                    <a:close/>
                    <a:moveTo>
                      <a:pt x="3113047" y="623853"/>
                    </a:moveTo>
                    <a:lnTo>
                      <a:pt x="3145927" y="623853"/>
                    </a:lnTo>
                    <a:lnTo>
                      <a:pt x="3145927" y="716512"/>
                    </a:lnTo>
                    <a:lnTo>
                      <a:pt x="3234052" y="716512"/>
                    </a:lnTo>
                    <a:lnTo>
                      <a:pt x="3234052" y="623853"/>
                    </a:lnTo>
                    <a:lnTo>
                      <a:pt x="3266933" y="623853"/>
                    </a:lnTo>
                    <a:lnTo>
                      <a:pt x="3266933" y="840832"/>
                    </a:lnTo>
                    <a:lnTo>
                      <a:pt x="3234052" y="840832"/>
                    </a:lnTo>
                    <a:lnTo>
                      <a:pt x="3234052" y="746039"/>
                    </a:lnTo>
                    <a:lnTo>
                      <a:pt x="3145927" y="746039"/>
                    </a:lnTo>
                    <a:lnTo>
                      <a:pt x="3145927" y="840832"/>
                    </a:lnTo>
                    <a:lnTo>
                      <a:pt x="3113047" y="840832"/>
                    </a:lnTo>
                    <a:close/>
                    <a:moveTo>
                      <a:pt x="2912869" y="623853"/>
                    </a:moveTo>
                    <a:lnTo>
                      <a:pt x="3065231" y="623853"/>
                    </a:lnTo>
                    <a:lnTo>
                      <a:pt x="3065231" y="653380"/>
                    </a:lnTo>
                    <a:lnTo>
                      <a:pt x="3005490" y="653380"/>
                    </a:lnTo>
                    <a:lnTo>
                      <a:pt x="3005490" y="840832"/>
                    </a:lnTo>
                    <a:lnTo>
                      <a:pt x="2972610" y="840832"/>
                    </a:lnTo>
                    <a:lnTo>
                      <a:pt x="2972610" y="653380"/>
                    </a:lnTo>
                    <a:lnTo>
                      <a:pt x="2912869" y="653380"/>
                    </a:lnTo>
                    <a:close/>
                    <a:moveTo>
                      <a:pt x="2579647" y="623853"/>
                    </a:moveTo>
                    <a:lnTo>
                      <a:pt x="2718293" y="623853"/>
                    </a:lnTo>
                    <a:lnTo>
                      <a:pt x="2718293" y="653380"/>
                    </a:lnTo>
                    <a:lnTo>
                      <a:pt x="2612527" y="653380"/>
                    </a:lnTo>
                    <a:lnTo>
                      <a:pt x="2612527" y="716817"/>
                    </a:lnTo>
                    <a:lnTo>
                      <a:pt x="2702748" y="716817"/>
                    </a:lnTo>
                    <a:lnTo>
                      <a:pt x="2702748" y="746039"/>
                    </a:lnTo>
                    <a:lnTo>
                      <a:pt x="2612527" y="746039"/>
                    </a:lnTo>
                    <a:lnTo>
                      <a:pt x="2612527" y="811305"/>
                    </a:lnTo>
                    <a:lnTo>
                      <a:pt x="2718293" y="811305"/>
                    </a:lnTo>
                    <a:lnTo>
                      <a:pt x="2718293" y="840832"/>
                    </a:lnTo>
                    <a:lnTo>
                      <a:pt x="2579647" y="840832"/>
                    </a:lnTo>
                    <a:close/>
                    <a:moveTo>
                      <a:pt x="2370097" y="623853"/>
                    </a:moveTo>
                    <a:lnTo>
                      <a:pt x="2454206" y="623853"/>
                    </a:lnTo>
                    <a:cubicBezTo>
                      <a:pt x="2475017" y="624187"/>
                      <a:pt x="2491385" y="630139"/>
                      <a:pt x="2503309" y="641706"/>
                    </a:cubicBezTo>
                    <a:cubicBezTo>
                      <a:pt x="2515232" y="653274"/>
                      <a:pt x="2521311" y="668449"/>
                      <a:pt x="2521544" y="687232"/>
                    </a:cubicBezTo>
                    <a:cubicBezTo>
                      <a:pt x="2521265" y="702822"/>
                      <a:pt x="2517104" y="715473"/>
                      <a:pt x="2509060" y="725183"/>
                    </a:cubicBezTo>
                    <a:cubicBezTo>
                      <a:pt x="2501015" y="734893"/>
                      <a:pt x="2490761" y="741441"/>
                      <a:pt x="2478296" y="744826"/>
                    </a:cubicBezTo>
                    <a:lnTo>
                      <a:pt x="2528250" y="840832"/>
                    </a:lnTo>
                    <a:lnTo>
                      <a:pt x="2489881" y="840832"/>
                    </a:lnTo>
                    <a:lnTo>
                      <a:pt x="2444143" y="749392"/>
                    </a:lnTo>
                    <a:lnTo>
                      <a:pt x="2402977" y="749392"/>
                    </a:lnTo>
                    <a:lnTo>
                      <a:pt x="2402977" y="840832"/>
                    </a:lnTo>
                    <a:lnTo>
                      <a:pt x="2370097" y="840832"/>
                    </a:lnTo>
                    <a:close/>
                    <a:moveTo>
                      <a:pt x="1903372" y="623853"/>
                    </a:moveTo>
                    <a:lnTo>
                      <a:pt x="1936252" y="623853"/>
                    </a:lnTo>
                    <a:lnTo>
                      <a:pt x="1999670" y="758865"/>
                    </a:lnTo>
                    <a:lnTo>
                      <a:pt x="2061868" y="623853"/>
                    </a:lnTo>
                    <a:lnTo>
                      <a:pt x="2094748" y="623853"/>
                    </a:lnTo>
                    <a:lnTo>
                      <a:pt x="2094748" y="840832"/>
                    </a:lnTo>
                    <a:lnTo>
                      <a:pt x="2061868" y="840832"/>
                    </a:lnTo>
                    <a:lnTo>
                      <a:pt x="2061868" y="695760"/>
                    </a:lnTo>
                    <a:lnTo>
                      <a:pt x="2011865" y="801545"/>
                    </a:lnTo>
                    <a:lnTo>
                      <a:pt x="1987474" y="801545"/>
                    </a:lnTo>
                    <a:lnTo>
                      <a:pt x="1936252" y="695760"/>
                    </a:lnTo>
                    <a:lnTo>
                      <a:pt x="1936252" y="840832"/>
                    </a:lnTo>
                    <a:lnTo>
                      <a:pt x="1903372" y="840832"/>
                    </a:lnTo>
                    <a:close/>
                    <a:moveTo>
                      <a:pt x="1446019" y="623853"/>
                    </a:moveTo>
                    <a:lnTo>
                      <a:pt x="1598381" y="623853"/>
                    </a:lnTo>
                    <a:lnTo>
                      <a:pt x="1598381" y="653380"/>
                    </a:lnTo>
                    <a:lnTo>
                      <a:pt x="1538640" y="653380"/>
                    </a:lnTo>
                    <a:lnTo>
                      <a:pt x="1538640" y="840832"/>
                    </a:lnTo>
                    <a:lnTo>
                      <a:pt x="1505760" y="840832"/>
                    </a:lnTo>
                    <a:lnTo>
                      <a:pt x="1505760" y="653380"/>
                    </a:lnTo>
                    <a:lnTo>
                      <a:pt x="1446019" y="653380"/>
                    </a:lnTo>
                    <a:close/>
                    <a:moveTo>
                      <a:pt x="1265197" y="623853"/>
                    </a:moveTo>
                    <a:lnTo>
                      <a:pt x="1347476" y="623853"/>
                    </a:lnTo>
                    <a:cubicBezTo>
                      <a:pt x="1368911" y="624232"/>
                      <a:pt x="1385787" y="630475"/>
                      <a:pt x="1398104" y="642582"/>
                    </a:cubicBezTo>
                    <a:cubicBezTo>
                      <a:pt x="1410421" y="654689"/>
                      <a:pt x="1416703" y="670385"/>
                      <a:pt x="1416949" y="689670"/>
                    </a:cubicBezTo>
                    <a:cubicBezTo>
                      <a:pt x="1416703" y="708955"/>
                      <a:pt x="1410421" y="724652"/>
                      <a:pt x="1398104" y="736759"/>
                    </a:cubicBezTo>
                    <a:cubicBezTo>
                      <a:pt x="1385787" y="748866"/>
                      <a:pt x="1368911" y="755109"/>
                      <a:pt x="1347476" y="755488"/>
                    </a:cubicBezTo>
                    <a:lnTo>
                      <a:pt x="1298077" y="755488"/>
                    </a:lnTo>
                    <a:lnTo>
                      <a:pt x="1298077" y="840832"/>
                    </a:lnTo>
                    <a:lnTo>
                      <a:pt x="1265197" y="840832"/>
                    </a:lnTo>
                    <a:close/>
                    <a:moveTo>
                      <a:pt x="1065172" y="623853"/>
                    </a:moveTo>
                    <a:lnTo>
                      <a:pt x="1147451" y="623853"/>
                    </a:lnTo>
                    <a:cubicBezTo>
                      <a:pt x="1168886" y="624232"/>
                      <a:pt x="1185762" y="630475"/>
                      <a:pt x="1198079" y="642582"/>
                    </a:cubicBezTo>
                    <a:cubicBezTo>
                      <a:pt x="1210396" y="654689"/>
                      <a:pt x="1216678" y="670385"/>
                      <a:pt x="1216924" y="689670"/>
                    </a:cubicBezTo>
                    <a:cubicBezTo>
                      <a:pt x="1216678" y="708955"/>
                      <a:pt x="1210396" y="724652"/>
                      <a:pt x="1198079" y="736759"/>
                    </a:cubicBezTo>
                    <a:cubicBezTo>
                      <a:pt x="1185762" y="748866"/>
                      <a:pt x="1168886" y="755109"/>
                      <a:pt x="1147451" y="755488"/>
                    </a:cubicBezTo>
                    <a:lnTo>
                      <a:pt x="1098052" y="755488"/>
                    </a:lnTo>
                    <a:lnTo>
                      <a:pt x="1098052" y="840832"/>
                    </a:lnTo>
                    <a:lnTo>
                      <a:pt x="1065172" y="840832"/>
                    </a:lnTo>
                    <a:close/>
                    <a:moveTo>
                      <a:pt x="646072" y="623853"/>
                    </a:moveTo>
                    <a:lnTo>
                      <a:pt x="678952" y="623853"/>
                    </a:lnTo>
                    <a:lnTo>
                      <a:pt x="742370" y="758865"/>
                    </a:lnTo>
                    <a:lnTo>
                      <a:pt x="804568" y="623853"/>
                    </a:lnTo>
                    <a:lnTo>
                      <a:pt x="837448" y="623853"/>
                    </a:lnTo>
                    <a:lnTo>
                      <a:pt x="837448" y="840832"/>
                    </a:lnTo>
                    <a:lnTo>
                      <a:pt x="804568" y="840832"/>
                    </a:lnTo>
                    <a:lnTo>
                      <a:pt x="804568" y="695760"/>
                    </a:lnTo>
                    <a:lnTo>
                      <a:pt x="754565" y="801545"/>
                    </a:lnTo>
                    <a:lnTo>
                      <a:pt x="730174" y="801545"/>
                    </a:lnTo>
                    <a:lnTo>
                      <a:pt x="678952" y="695760"/>
                    </a:lnTo>
                    <a:lnTo>
                      <a:pt x="678952" y="840832"/>
                    </a:lnTo>
                    <a:lnTo>
                      <a:pt x="646072" y="840832"/>
                    </a:lnTo>
                    <a:close/>
                    <a:moveTo>
                      <a:pt x="226972" y="623853"/>
                    </a:moveTo>
                    <a:lnTo>
                      <a:pt x="311081" y="623853"/>
                    </a:lnTo>
                    <a:cubicBezTo>
                      <a:pt x="331892" y="624187"/>
                      <a:pt x="348260" y="630139"/>
                      <a:pt x="360183" y="641706"/>
                    </a:cubicBezTo>
                    <a:cubicBezTo>
                      <a:pt x="372107" y="653274"/>
                      <a:pt x="378186" y="668449"/>
                      <a:pt x="378419" y="687232"/>
                    </a:cubicBezTo>
                    <a:cubicBezTo>
                      <a:pt x="378140" y="702822"/>
                      <a:pt x="373979" y="715473"/>
                      <a:pt x="365935" y="725183"/>
                    </a:cubicBezTo>
                    <a:cubicBezTo>
                      <a:pt x="357891" y="734893"/>
                      <a:pt x="347636" y="741441"/>
                      <a:pt x="335171" y="744826"/>
                    </a:cubicBezTo>
                    <a:lnTo>
                      <a:pt x="385125" y="840832"/>
                    </a:lnTo>
                    <a:lnTo>
                      <a:pt x="346757" y="840832"/>
                    </a:lnTo>
                    <a:lnTo>
                      <a:pt x="301018" y="749392"/>
                    </a:lnTo>
                    <a:lnTo>
                      <a:pt x="259852" y="749392"/>
                    </a:lnTo>
                    <a:lnTo>
                      <a:pt x="259852" y="840832"/>
                    </a:lnTo>
                    <a:lnTo>
                      <a:pt x="226972" y="840832"/>
                    </a:lnTo>
                    <a:close/>
                    <a:moveTo>
                      <a:pt x="36472" y="623853"/>
                    </a:moveTo>
                    <a:lnTo>
                      <a:pt x="175118" y="623853"/>
                    </a:lnTo>
                    <a:lnTo>
                      <a:pt x="175118" y="653380"/>
                    </a:lnTo>
                    <a:lnTo>
                      <a:pt x="69352" y="653380"/>
                    </a:lnTo>
                    <a:lnTo>
                      <a:pt x="69352" y="719560"/>
                    </a:lnTo>
                    <a:lnTo>
                      <a:pt x="159573" y="719560"/>
                    </a:lnTo>
                    <a:lnTo>
                      <a:pt x="159573" y="749087"/>
                    </a:lnTo>
                    <a:lnTo>
                      <a:pt x="69352" y="749087"/>
                    </a:lnTo>
                    <a:lnTo>
                      <a:pt x="69352" y="840832"/>
                    </a:lnTo>
                    <a:lnTo>
                      <a:pt x="36472" y="840832"/>
                    </a:lnTo>
                    <a:close/>
                    <a:moveTo>
                      <a:pt x="2230631" y="622024"/>
                    </a:moveTo>
                    <a:cubicBezTo>
                      <a:pt x="2242225" y="622055"/>
                      <a:pt x="2252808" y="624047"/>
                      <a:pt x="2262380" y="627998"/>
                    </a:cubicBezTo>
                    <a:cubicBezTo>
                      <a:pt x="2271951" y="631949"/>
                      <a:pt x="2280471" y="637669"/>
                      <a:pt x="2287938" y="645159"/>
                    </a:cubicBezTo>
                    <a:cubicBezTo>
                      <a:pt x="2298125" y="655514"/>
                      <a:pt x="2304240" y="667490"/>
                      <a:pt x="2306282" y="681088"/>
                    </a:cubicBezTo>
                    <a:cubicBezTo>
                      <a:pt x="2308324" y="694685"/>
                      <a:pt x="2309111" y="711770"/>
                      <a:pt x="2308641" y="732343"/>
                    </a:cubicBezTo>
                    <a:cubicBezTo>
                      <a:pt x="2309111" y="752915"/>
                      <a:pt x="2308324" y="770000"/>
                      <a:pt x="2306282" y="783598"/>
                    </a:cubicBezTo>
                    <a:cubicBezTo>
                      <a:pt x="2304240" y="797195"/>
                      <a:pt x="2298125" y="809171"/>
                      <a:pt x="2287938" y="819526"/>
                    </a:cubicBezTo>
                    <a:cubicBezTo>
                      <a:pt x="2280471" y="827016"/>
                      <a:pt x="2271951" y="832736"/>
                      <a:pt x="2262380" y="836687"/>
                    </a:cubicBezTo>
                    <a:cubicBezTo>
                      <a:pt x="2252808" y="840638"/>
                      <a:pt x="2242225" y="842629"/>
                      <a:pt x="2230631" y="842661"/>
                    </a:cubicBezTo>
                    <a:cubicBezTo>
                      <a:pt x="2219050" y="842629"/>
                      <a:pt x="2208518" y="840638"/>
                      <a:pt x="2199036" y="836687"/>
                    </a:cubicBezTo>
                    <a:cubicBezTo>
                      <a:pt x="2189553" y="832736"/>
                      <a:pt x="2181084" y="827016"/>
                      <a:pt x="2173629" y="819526"/>
                    </a:cubicBezTo>
                    <a:cubicBezTo>
                      <a:pt x="2163430" y="809171"/>
                      <a:pt x="2157265" y="797195"/>
                      <a:pt x="2155133" y="783598"/>
                    </a:cubicBezTo>
                    <a:cubicBezTo>
                      <a:pt x="2153002" y="770000"/>
                      <a:pt x="2152165" y="752915"/>
                      <a:pt x="2152622" y="732343"/>
                    </a:cubicBezTo>
                    <a:cubicBezTo>
                      <a:pt x="2152165" y="711770"/>
                      <a:pt x="2153002" y="694685"/>
                      <a:pt x="2155133" y="681088"/>
                    </a:cubicBezTo>
                    <a:cubicBezTo>
                      <a:pt x="2157265" y="667490"/>
                      <a:pt x="2163430" y="655514"/>
                      <a:pt x="2173629" y="645159"/>
                    </a:cubicBezTo>
                    <a:cubicBezTo>
                      <a:pt x="2181084" y="637669"/>
                      <a:pt x="2189553" y="631949"/>
                      <a:pt x="2199035" y="627998"/>
                    </a:cubicBezTo>
                    <a:cubicBezTo>
                      <a:pt x="2208518" y="624047"/>
                      <a:pt x="2219050" y="622055"/>
                      <a:pt x="2230631" y="622024"/>
                    </a:cubicBezTo>
                    <a:close/>
                    <a:moveTo>
                      <a:pt x="506606" y="622024"/>
                    </a:moveTo>
                    <a:cubicBezTo>
                      <a:pt x="518201" y="622055"/>
                      <a:pt x="528783" y="624047"/>
                      <a:pt x="538355" y="627998"/>
                    </a:cubicBezTo>
                    <a:cubicBezTo>
                      <a:pt x="547926" y="631949"/>
                      <a:pt x="556446" y="637669"/>
                      <a:pt x="563913" y="645159"/>
                    </a:cubicBezTo>
                    <a:cubicBezTo>
                      <a:pt x="574100" y="655514"/>
                      <a:pt x="580215" y="667490"/>
                      <a:pt x="582257" y="681088"/>
                    </a:cubicBezTo>
                    <a:cubicBezTo>
                      <a:pt x="584299" y="694685"/>
                      <a:pt x="585086" y="711770"/>
                      <a:pt x="584616" y="732343"/>
                    </a:cubicBezTo>
                    <a:cubicBezTo>
                      <a:pt x="585086" y="752915"/>
                      <a:pt x="584299" y="770000"/>
                      <a:pt x="582257" y="783598"/>
                    </a:cubicBezTo>
                    <a:cubicBezTo>
                      <a:pt x="580215" y="797195"/>
                      <a:pt x="574100" y="809171"/>
                      <a:pt x="563913" y="819526"/>
                    </a:cubicBezTo>
                    <a:cubicBezTo>
                      <a:pt x="556446" y="827016"/>
                      <a:pt x="547926" y="832736"/>
                      <a:pt x="538355" y="836687"/>
                    </a:cubicBezTo>
                    <a:cubicBezTo>
                      <a:pt x="528783" y="840638"/>
                      <a:pt x="518201" y="842629"/>
                      <a:pt x="506606" y="842661"/>
                    </a:cubicBezTo>
                    <a:cubicBezTo>
                      <a:pt x="495025" y="842629"/>
                      <a:pt x="484493" y="840638"/>
                      <a:pt x="475011" y="836687"/>
                    </a:cubicBezTo>
                    <a:cubicBezTo>
                      <a:pt x="465528" y="832736"/>
                      <a:pt x="457059" y="827016"/>
                      <a:pt x="449604" y="819526"/>
                    </a:cubicBezTo>
                    <a:cubicBezTo>
                      <a:pt x="439405" y="809171"/>
                      <a:pt x="433240" y="797195"/>
                      <a:pt x="431108" y="783598"/>
                    </a:cubicBezTo>
                    <a:cubicBezTo>
                      <a:pt x="428977" y="770000"/>
                      <a:pt x="428140" y="752915"/>
                      <a:pt x="428597" y="732343"/>
                    </a:cubicBezTo>
                    <a:cubicBezTo>
                      <a:pt x="428140" y="711770"/>
                      <a:pt x="428977" y="694685"/>
                      <a:pt x="431108" y="681088"/>
                    </a:cubicBezTo>
                    <a:cubicBezTo>
                      <a:pt x="433240" y="667490"/>
                      <a:pt x="439405" y="655514"/>
                      <a:pt x="449604" y="645159"/>
                    </a:cubicBezTo>
                    <a:cubicBezTo>
                      <a:pt x="457059" y="637669"/>
                      <a:pt x="465528" y="631949"/>
                      <a:pt x="475011" y="627998"/>
                    </a:cubicBezTo>
                    <a:cubicBezTo>
                      <a:pt x="484493" y="624047"/>
                      <a:pt x="495025" y="622055"/>
                      <a:pt x="506606" y="622024"/>
                    </a:cubicBezTo>
                    <a:close/>
                    <a:moveTo>
                      <a:pt x="424681" y="326008"/>
                    </a:moveTo>
                    <a:cubicBezTo>
                      <a:pt x="444996" y="352450"/>
                      <a:pt x="465150" y="382600"/>
                      <a:pt x="485143" y="416459"/>
                    </a:cubicBezTo>
                    <a:lnTo>
                      <a:pt x="435322" y="445964"/>
                    </a:lnTo>
                    <a:cubicBezTo>
                      <a:pt x="419844" y="416297"/>
                      <a:pt x="401142" y="385180"/>
                      <a:pt x="379214" y="352611"/>
                    </a:cubicBezTo>
                    <a:close/>
                    <a:moveTo>
                      <a:pt x="54174" y="264096"/>
                    </a:moveTo>
                    <a:cubicBezTo>
                      <a:pt x="78358" y="275060"/>
                      <a:pt x="98190" y="282799"/>
                      <a:pt x="113668" y="287313"/>
                    </a:cubicBezTo>
                    <a:lnTo>
                      <a:pt x="70135" y="469665"/>
                    </a:lnTo>
                    <a:cubicBezTo>
                      <a:pt x="48853" y="461603"/>
                      <a:pt x="27571" y="454993"/>
                      <a:pt x="6288" y="449833"/>
                    </a:cubicBezTo>
                    <a:cubicBezTo>
                      <a:pt x="22734" y="400497"/>
                      <a:pt x="38696" y="338584"/>
                      <a:pt x="54174" y="264096"/>
                    </a:cubicBezTo>
                    <a:close/>
                    <a:moveTo>
                      <a:pt x="286346" y="237009"/>
                    </a:moveTo>
                    <a:lnTo>
                      <a:pt x="286346" y="267965"/>
                    </a:lnTo>
                    <a:lnTo>
                      <a:pt x="396627" y="267965"/>
                    </a:lnTo>
                    <a:lnTo>
                      <a:pt x="396627" y="237009"/>
                    </a:lnTo>
                    <a:close/>
                    <a:moveTo>
                      <a:pt x="286346" y="162037"/>
                    </a:moveTo>
                    <a:lnTo>
                      <a:pt x="286346" y="192510"/>
                    </a:lnTo>
                    <a:lnTo>
                      <a:pt x="396627" y="192510"/>
                    </a:lnTo>
                    <a:lnTo>
                      <a:pt x="396627" y="162037"/>
                    </a:lnTo>
                    <a:close/>
                    <a:moveTo>
                      <a:pt x="39663" y="125760"/>
                    </a:moveTo>
                    <a:cubicBezTo>
                      <a:pt x="64170" y="143495"/>
                      <a:pt x="89644" y="163811"/>
                      <a:pt x="116086" y="186705"/>
                    </a:cubicBezTo>
                    <a:lnTo>
                      <a:pt x="72554" y="238944"/>
                    </a:lnTo>
                    <a:cubicBezTo>
                      <a:pt x="49014" y="216049"/>
                      <a:pt x="24830" y="193638"/>
                      <a:pt x="0" y="171711"/>
                    </a:cubicBezTo>
                    <a:close/>
                    <a:moveTo>
                      <a:pt x="3917287" y="96739"/>
                    </a:moveTo>
                    <a:lnTo>
                      <a:pt x="3917287" y="217661"/>
                    </a:lnTo>
                    <a:lnTo>
                      <a:pt x="3951871" y="217661"/>
                    </a:lnTo>
                    <a:cubicBezTo>
                      <a:pt x="3998789" y="217661"/>
                      <a:pt x="4022247" y="197266"/>
                      <a:pt x="4022247" y="156475"/>
                    </a:cubicBezTo>
                    <a:cubicBezTo>
                      <a:pt x="4022247" y="116651"/>
                      <a:pt x="3999030" y="96739"/>
                      <a:pt x="3952596" y="96739"/>
                    </a:cubicBezTo>
                    <a:close/>
                    <a:moveTo>
                      <a:pt x="3564861" y="96739"/>
                    </a:moveTo>
                    <a:lnTo>
                      <a:pt x="3564861" y="217661"/>
                    </a:lnTo>
                    <a:lnTo>
                      <a:pt x="3599445" y="217661"/>
                    </a:lnTo>
                    <a:cubicBezTo>
                      <a:pt x="3646363" y="217661"/>
                      <a:pt x="3669823" y="197266"/>
                      <a:pt x="3669823" y="156475"/>
                    </a:cubicBezTo>
                    <a:cubicBezTo>
                      <a:pt x="3669823" y="116651"/>
                      <a:pt x="3646605" y="96739"/>
                      <a:pt x="3600171" y="96739"/>
                    </a:cubicBezTo>
                    <a:close/>
                    <a:moveTo>
                      <a:pt x="1526512" y="96739"/>
                    </a:moveTo>
                    <a:lnTo>
                      <a:pt x="1526512" y="217661"/>
                    </a:lnTo>
                    <a:lnTo>
                      <a:pt x="1561096" y="217661"/>
                    </a:lnTo>
                    <a:cubicBezTo>
                      <a:pt x="1608014" y="217661"/>
                      <a:pt x="1631473" y="197266"/>
                      <a:pt x="1631473" y="156475"/>
                    </a:cubicBezTo>
                    <a:cubicBezTo>
                      <a:pt x="1631473" y="116651"/>
                      <a:pt x="1608256" y="96739"/>
                      <a:pt x="1561821" y="96739"/>
                    </a:cubicBezTo>
                    <a:close/>
                    <a:moveTo>
                      <a:pt x="1164562" y="96739"/>
                    </a:moveTo>
                    <a:lnTo>
                      <a:pt x="1164562" y="217661"/>
                    </a:lnTo>
                    <a:lnTo>
                      <a:pt x="1199146" y="217661"/>
                    </a:lnTo>
                    <a:cubicBezTo>
                      <a:pt x="1246064" y="217661"/>
                      <a:pt x="1269523" y="197266"/>
                      <a:pt x="1269523" y="156475"/>
                    </a:cubicBezTo>
                    <a:cubicBezTo>
                      <a:pt x="1269523" y="116651"/>
                      <a:pt x="1246306" y="96739"/>
                      <a:pt x="1199871" y="96739"/>
                    </a:cubicBezTo>
                    <a:close/>
                    <a:moveTo>
                      <a:pt x="4154835" y="34826"/>
                    </a:moveTo>
                    <a:lnTo>
                      <a:pt x="4448435" y="34826"/>
                    </a:lnTo>
                    <a:lnTo>
                      <a:pt x="4448435" y="100124"/>
                    </a:lnTo>
                    <a:lnTo>
                      <a:pt x="4341539" y="100124"/>
                    </a:lnTo>
                    <a:lnTo>
                      <a:pt x="4341539" y="409445"/>
                    </a:lnTo>
                    <a:lnTo>
                      <a:pt x="4261489" y="409445"/>
                    </a:lnTo>
                    <a:lnTo>
                      <a:pt x="4261489" y="100124"/>
                    </a:lnTo>
                    <a:lnTo>
                      <a:pt x="4154835" y="100124"/>
                    </a:lnTo>
                    <a:close/>
                    <a:moveTo>
                      <a:pt x="3837477" y="34826"/>
                    </a:moveTo>
                    <a:lnTo>
                      <a:pt x="3966381" y="34826"/>
                    </a:lnTo>
                    <a:cubicBezTo>
                      <a:pt x="4059572" y="34826"/>
                      <a:pt x="4106168" y="74328"/>
                      <a:pt x="4106168" y="153331"/>
                    </a:cubicBezTo>
                    <a:cubicBezTo>
                      <a:pt x="4106168" y="191703"/>
                      <a:pt x="4092101" y="222458"/>
                      <a:pt x="4063966" y="245595"/>
                    </a:cubicBezTo>
                    <a:cubicBezTo>
                      <a:pt x="4035831" y="268731"/>
                      <a:pt x="4000643" y="279816"/>
                      <a:pt x="3958400" y="278848"/>
                    </a:cubicBezTo>
                    <a:lnTo>
                      <a:pt x="3917287" y="278848"/>
                    </a:lnTo>
                    <a:lnTo>
                      <a:pt x="3917287" y="409445"/>
                    </a:lnTo>
                    <a:lnTo>
                      <a:pt x="3837477" y="409445"/>
                    </a:lnTo>
                    <a:close/>
                    <a:moveTo>
                      <a:pt x="3485053" y="34826"/>
                    </a:moveTo>
                    <a:lnTo>
                      <a:pt x="3613956" y="34826"/>
                    </a:lnTo>
                    <a:cubicBezTo>
                      <a:pt x="3707147" y="34826"/>
                      <a:pt x="3753743" y="74328"/>
                      <a:pt x="3753743" y="153331"/>
                    </a:cubicBezTo>
                    <a:cubicBezTo>
                      <a:pt x="3753743" y="191703"/>
                      <a:pt x="3739675" y="222458"/>
                      <a:pt x="3711541" y="245595"/>
                    </a:cubicBezTo>
                    <a:cubicBezTo>
                      <a:pt x="3683406" y="268731"/>
                      <a:pt x="3648218" y="279816"/>
                      <a:pt x="3605975" y="278848"/>
                    </a:cubicBezTo>
                    <a:lnTo>
                      <a:pt x="3564861" y="278848"/>
                    </a:lnTo>
                    <a:lnTo>
                      <a:pt x="3564861" y="409445"/>
                    </a:lnTo>
                    <a:lnTo>
                      <a:pt x="3485053" y="409445"/>
                    </a:lnTo>
                    <a:close/>
                    <a:moveTo>
                      <a:pt x="1764060" y="34826"/>
                    </a:moveTo>
                    <a:lnTo>
                      <a:pt x="2057661" y="34826"/>
                    </a:lnTo>
                    <a:lnTo>
                      <a:pt x="2057661" y="100124"/>
                    </a:lnTo>
                    <a:lnTo>
                      <a:pt x="1950765" y="100124"/>
                    </a:lnTo>
                    <a:lnTo>
                      <a:pt x="1950765" y="409445"/>
                    </a:lnTo>
                    <a:lnTo>
                      <a:pt x="1870714" y="409445"/>
                    </a:lnTo>
                    <a:lnTo>
                      <a:pt x="1870714" y="100124"/>
                    </a:lnTo>
                    <a:lnTo>
                      <a:pt x="1764060" y="100124"/>
                    </a:lnTo>
                    <a:close/>
                    <a:moveTo>
                      <a:pt x="1446703" y="34826"/>
                    </a:moveTo>
                    <a:lnTo>
                      <a:pt x="1575606" y="34826"/>
                    </a:lnTo>
                    <a:cubicBezTo>
                      <a:pt x="1668798" y="34826"/>
                      <a:pt x="1715393" y="74328"/>
                      <a:pt x="1715393" y="153331"/>
                    </a:cubicBezTo>
                    <a:cubicBezTo>
                      <a:pt x="1715393" y="191703"/>
                      <a:pt x="1701326" y="222458"/>
                      <a:pt x="1673191" y="245595"/>
                    </a:cubicBezTo>
                    <a:cubicBezTo>
                      <a:pt x="1645056" y="268731"/>
                      <a:pt x="1609868" y="279816"/>
                      <a:pt x="1567625" y="278848"/>
                    </a:cubicBezTo>
                    <a:lnTo>
                      <a:pt x="1526512" y="278848"/>
                    </a:lnTo>
                    <a:lnTo>
                      <a:pt x="1526512" y="409445"/>
                    </a:lnTo>
                    <a:lnTo>
                      <a:pt x="1446703" y="409445"/>
                    </a:lnTo>
                    <a:close/>
                    <a:moveTo>
                      <a:pt x="1084753" y="34826"/>
                    </a:moveTo>
                    <a:lnTo>
                      <a:pt x="1213656" y="34826"/>
                    </a:lnTo>
                    <a:cubicBezTo>
                      <a:pt x="1306848" y="34826"/>
                      <a:pt x="1353443" y="74328"/>
                      <a:pt x="1353443" y="153331"/>
                    </a:cubicBezTo>
                    <a:cubicBezTo>
                      <a:pt x="1353443" y="191703"/>
                      <a:pt x="1339376" y="222458"/>
                      <a:pt x="1311241" y="245595"/>
                    </a:cubicBezTo>
                    <a:cubicBezTo>
                      <a:pt x="1283106" y="268731"/>
                      <a:pt x="1247918" y="279816"/>
                      <a:pt x="1205675" y="278848"/>
                    </a:cubicBezTo>
                    <a:lnTo>
                      <a:pt x="1164562" y="278848"/>
                    </a:lnTo>
                    <a:lnTo>
                      <a:pt x="1164562" y="409445"/>
                    </a:lnTo>
                    <a:lnTo>
                      <a:pt x="1084753" y="409445"/>
                    </a:lnTo>
                    <a:close/>
                    <a:moveTo>
                      <a:pt x="2411574" y="28054"/>
                    </a:moveTo>
                    <a:lnTo>
                      <a:pt x="2855603" y="28054"/>
                    </a:lnTo>
                    <a:lnTo>
                      <a:pt x="2855603" y="93836"/>
                    </a:lnTo>
                    <a:lnTo>
                      <a:pt x="2683650" y="93836"/>
                    </a:lnTo>
                    <a:cubicBezTo>
                      <a:pt x="2673009" y="120762"/>
                      <a:pt x="2660352" y="146720"/>
                      <a:pt x="2645681" y="171711"/>
                    </a:cubicBezTo>
                    <a:lnTo>
                      <a:pt x="2668898" y="171711"/>
                    </a:lnTo>
                    <a:lnTo>
                      <a:pt x="2668898" y="228303"/>
                    </a:lnTo>
                    <a:lnTo>
                      <a:pt x="2717267" y="182836"/>
                    </a:lnTo>
                    <a:cubicBezTo>
                      <a:pt x="2760799" y="221531"/>
                      <a:pt x="2813360" y="269255"/>
                      <a:pt x="2874950" y="326008"/>
                    </a:cubicBezTo>
                    <a:lnTo>
                      <a:pt x="2818358" y="381633"/>
                    </a:lnTo>
                    <a:cubicBezTo>
                      <a:pt x="2777245" y="333909"/>
                      <a:pt x="2727424" y="283444"/>
                      <a:pt x="2668898" y="230237"/>
                    </a:cubicBezTo>
                    <a:lnTo>
                      <a:pt x="2668898" y="475469"/>
                    </a:lnTo>
                    <a:lnTo>
                      <a:pt x="2595860" y="475469"/>
                    </a:lnTo>
                    <a:lnTo>
                      <a:pt x="2595860" y="243781"/>
                    </a:lnTo>
                    <a:cubicBezTo>
                      <a:pt x="2554263" y="295536"/>
                      <a:pt x="2502508" y="342938"/>
                      <a:pt x="2440595" y="385986"/>
                    </a:cubicBezTo>
                    <a:cubicBezTo>
                      <a:pt x="2430277" y="371153"/>
                      <a:pt x="2413831" y="349870"/>
                      <a:pt x="2391259" y="322139"/>
                    </a:cubicBezTo>
                    <a:cubicBezTo>
                      <a:pt x="2493479" y="255551"/>
                      <a:pt x="2563775" y="179450"/>
                      <a:pt x="2602148" y="93836"/>
                    </a:cubicBezTo>
                    <a:lnTo>
                      <a:pt x="2411574" y="93836"/>
                    </a:lnTo>
                    <a:close/>
                    <a:moveTo>
                      <a:pt x="565956" y="25152"/>
                    </a:moveTo>
                    <a:lnTo>
                      <a:pt x="966453" y="25152"/>
                    </a:lnTo>
                    <a:lnTo>
                      <a:pt x="966453" y="93836"/>
                    </a:lnTo>
                    <a:lnTo>
                      <a:pt x="807802" y="93836"/>
                    </a:lnTo>
                    <a:lnTo>
                      <a:pt x="807802" y="189607"/>
                    </a:lnTo>
                    <a:lnTo>
                      <a:pt x="1000795" y="189607"/>
                    </a:lnTo>
                    <a:lnTo>
                      <a:pt x="1000795" y="258292"/>
                    </a:lnTo>
                    <a:lnTo>
                      <a:pt x="807802" y="258292"/>
                    </a:lnTo>
                    <a:lnTo>
                      <a:pt x="807802" y="364220"/>
                    </a:lnTo>
                    <a:cubicBezTo>
                      <a:pt x="807802" y="396627"/>
                      <a:pt x="801232" y="420933"/>
                      <a:pt x="788092" y="437136"/>
                    </a:cubicBezTo>
                    <a:cubicBezTo>
                      <a:pt x="774951" y="453340"/>
                      <a:pt x="755846" y="461724"/>
                      <a:pt x="730774" y="462288"/>
                    </a:cubicBezTo>
                    <a:cubicBezTo>
                      <a:pt x="705703" y="462853"/>
                      <a:pt x="671724" y="463216"/>
                      <a:pt x="628836" y="463377"/>
                    </a:cubicBezTo>
                    <a:cubicBezTo>
                      <a:pt x="624322" y="439192"/>
                      <a:pt x="618518" y="414685"/>
                      <a:pt x="611423" y="389856"/>
                    </a:cubicBezTo>
                    <a:cubicBezTo>
                      <a:pt x="639155" y="392758"/>
                      <a:pt x="666725" y="394209"/>
                      <a:pt x="694135" y="394209"/>
                    </a:cubicBezTo>
                    <a:cubicBezTo>
                      <a:pt x="720899" y="394209"/>
                      <a:pt x="734281" y="380827"/>
                      <a:pt x="734281" y="354062"/>
                    </a:cubicBezTo>
                    <a:lnTo>
                      <a:pt x="734281" y="258292"/>
                    </a:lnTo>
                    <a:lnTo>
                      <a:pt x="530163" y="258292"/>
                    </a:lnTo>
                    <a:lnTo>
                      <a:pt x="530163" y="189607"/>
                    </a:lnTo>
                    <a:lnTo>
                      <a:pt x="734281" y="189607"/>
                    </a:lnTo>
                    <a:lnTo>
                      <a:pt x="734281" y="93836"/>
                    </a:lnTo>
                    <a:lnTo>
                      <a:pt x="565956" y="93836"/>
                    </a:lnTo>
                    <a:close/>
                    <a:moveTo>
                      <a:pt x="138336" y="16930"/>
                    </a:moveTo>
                    <a:lnTo>
                      <a:pt x="477404" y="16930"/>
                    </a:lnTo>
                    <a:lnTo>
                      <a:pt x="477404" y="71103"/>
                    </a:lnTo>
                    <a:lnTo>
                      <a:pt x="358174" y="71103"/>
                    </a:lnTo>
                    <a:cubicBezTo>
                      <a:pt x="354304" y="80616"/>
                      <a:pt x="347855" y="94481"/>
                      <a:pt x="338826" y="112700"/>
                    </a:cubicBezTo>
                    <a:lnTo>
                      <a:pt x="456605" y="112700"/>
                    </a:lnTo>
                    <a:lnTo>
                      <a:pt x="456605" y="317302"/>
                    </a:lnTo>
                    <a:lnTo>
                      <a:pt x="374861" y="317302"/>
                    </a:lnTo>
                    <a:lnTo>
                      <a:pt x="374861" y="408720"/>
                    </a:lnTo>
                    <a:cubicBezTo>
                      <a:pt x="374861" y="427100"/>
                      <a:pt x="371032" y="441449"/>
                      <a:pt x="363373" y="451768"/>
                    </a:cubicBezTo>
                    <a:cubicBezTo>
                      <a:pt x="355715" y="462087"/>
                      <a:pt x="344026" y="468375"/>
                      <a:pt x="328306" y="470632"/>
                    </a:cubicBezTo>
                    <a:cubicBezTo>
                      <a:pt x="312586" y="472889"/>
                      <a:pt x="291989" y="473695"/>
                      <a:pt x="266514" y="473051"/>
                    </a:cubicBezTo>
                    <a:cubicBezTo>
                      <a:pt x="263773" y="455476"/>
                      <a:pt x="259823" y="436612"/>
                      <a:pt x="254664" y="416459"/>
                    </a:cubicBezTo>
                    <a:cubicBezTo>
                      <a:pt x="245312" y="429035"/>
                      <a:pt x="235397" y="441933"/>
                      <a:pt x="224917" y="455154"/>
                    </a:cubicBezTo>
                    <a:lnTo>
                      <a:pt x="179933" y="418877"/>
                    </a:lnTo>
                    <a:cubicBezTo>
                      <a:pt x="203473" y="394048"/>
                      <a:pt x="226045" y="363736"/>
                      <a:pt x="247650" y="327943"/>
                    </a:cubicBezTo>
                    <a:lnTo>
                      <a:pt x="295052" y="356965"/>
                    </a:lnTo>
                    <a:cubicBezTo>
                      <a:pt x="284411" y="374216"/>
                      <a:pt x="272238" y="392274"/>
                      <a:pt x="258533" y="411138"/>
                    </a:cubicBezTo>
                    <a:cubicBezTo>
                      <a:pt x="266917" y="412428"/>
                      <a:pt x="277800" y="413234"/>
                      <a:pt x="291182" y="413557"/>
                    </a:cubicBezTo>
                    <a:cubicBezTo>
                      <a:pt x="305371" y="411622"/>
                      <a:pt x="312626" y="405011"/>
                      <a:pt x="312949" y="393725"/>
                    </a:cubicBezTo>
                    <a:lnTo>
                      <a:pt x="312949" y="317302"/>
                    </a:lnTo>
                    <a:lnTo>
                      <a:pt x="227335" y="317302"/>
                    </a:lnTo>
                    <a:lnTo>
                      <a:pt x="227335" y="112700"/>
                    </a:lnTo>
                    <a:lnTo>
                      <a:pt x="279332" y="112700"/>
                    </a:lnTo>
                    <a:cubicBezTo>
                      <a:pt x="285136" y="99318"/>
                      <a:pt x="290215" y="85453"/>
                      <a:pt x="294568" y="71103"/>
                    </a:cubicBezTo>
                    <a:lnTo>
                      <a:pt x="200248" y="71103"/>
                    </a:lnTo>
                    <a:lnTo>
                      <a:pt x="200248" y="216694"/>
                    </a:lnTo>
                    <a:cubicBezTo>
                      <a:pt x="200248" y="337939"/>
                      <a:pt x="182352" y="425004"/>
                      <a:pt x="146559" y="477887"/>
                    </a:cubicBezTo>
                    <a:cubicBezTo>
                      <a:pt x="125921" y="457250"/>
                      <a:pt x="107702" y="441772"/>
                      <a:pt x="91902" y="431453"/>
                    </a:cubicBezTo>
                    <a:cubicBezTo>
                      <a:pt x="123180" y="385019"/>
                      <a:pt x="138658" y="310530"/>
                      <a:pt x="138336" y="207988"/>
                    </a:cubicBezTo>
                    <a:close/>
                    <a:moveTo>
                      <a:pt x="49337" y="968"/>
                    </a:moveTo>
                    <a:cubicBezTo>
                      <a:pt x="85775" y="27087"/>
                      <a:pt x="112217" y="46918"/>
                      <a:pt x="128662" y="60462"/>
                    </a:cubicBezTo>
                    <a:lnTo>
                      <a:pt x="83679" y="109315"/>
                    </a:lnTo>
                    <a:cubicBezTo>
                      <a:pt x="60784" y="87065"/>
                      <a:pt x="35955" y="64976"/>
                      <a:pt x="9190" y="43049"/>
                    </a:cubicBezTo>
                    <a:close/>
                    <a:moveTo>
                      <a:pt x="3151659" y="0"/>
                    </a:moveTo>
                    <a:lnTo>
                      <a:pt x="3225180" y="0"/>
                    </a:lnTo>
                    <a:lnTo>
                      <a:pt x="3225180" y="147043"/>
                    </a:lnTo>
                    <a:lnTo>
                      <a:pt x="3364967" y="147043"/>
                    </a:lnTo>
                    <a:lnTo>
                      <a:pt x="3364967" y="211374"/>
                    </a:lnTo>
                    <a:lnTo>
                      <a:pt x="3225180" y="211374"/>
                    </a:lnTo>
                    <a:lnTo>
                      <a:pt x="3225180" y="382600"/>
                    </a:lnTo>
                    <a:lnTo>
                      <a:pt x="3392053" y="382600"/>
                    </a:lnTo>
                    <a:lnTo>
                      <a:pt x="3392053" y="448382"/>
                    </a:lnTo>
                    <a:lnTo>
                      <a:pt x="2919971" y="448382"/>
                    </a:lnTo>
                    <a:lnTo>
                      <a:pt x="2919971" y="382600"/>
                    </a:lnTo>
                    <a:lnTo>
                      <a:pt x="2990106" y="382600"/>
                    </a:lnTo>
                    <a:lnTo>
                      <a:pt x="2990106" y="90934"/>
                    </a:lnTo>
                    <a:lnTo>
                      <a:pt x="3061692" y="90934"/>
                    </a:lnTo>
                    <a:lnTo>
                      <a:pt x="3061692" y="382600"/>
                    </a:lnTo>
                    <a:lnTo>
                      <a:pt x="3151659" y="38260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algn="dist" defTabSz="514336">
                  <a:defRPr/>
                </a:pPr>
                <a:endParaRPr lang="zh-CN" altLang="en-US" sz="2194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>
              <a:off x="2534708" y="5716552"/>
              <a:ext cx="1788586" cy="1626162"/>
              <a:chOff x="1807861" y="6161734"/>
              <a:chExt cx="3242279" cy="2947841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1807861" y="8542523"/>
                <a:ext cx="3242279" cy="567052"/>
              </a:xfrm>
              <a:custGeom>
                <a:avLst/>
                <a:gdLst/>
                <a:ahLst/>
                <a:cxnLst/>
                <a:rect l="l" t="t" r="r" b="b"/>
                <a:pathLst>
                  <a:path w="1908721" h="333822">
                    <a:moveTo>
                      <a:pt x="1874342" y="300186"/>
                    </a:moveTo>
                    <a:cubicBezTo>
                      <a:pt x="1876921" y="301129"/>
                      <a:pt x="1881870" y="303002"/>
                      <a:pt x="1889187" y="305805"/>
                    </a:cubicBezTo>
                    <a:cubicBezTo>
                      <a:pt x="1896505" y="308608"/>
                      <a:pt x="1900858" y="310381"/>
                      <a:pt x="1902247" y="311125"/>
                    </a:cubicBezTo>
                    <a:cubicBezTo>
                      <a:pt x="1903636" y="311869"/>
                      <a:pt x="1904789" y="313941"/>
                      <a:pt x="1905707" y="317339"/>
                    </a:cubicBezTo>
                    <a:cubicBezTo>
                      <a:pt x="1906625" y="320737"/>
                      <a:pt x="1907084" y="323949"/>
                      <a:pt x="1907084" y="326975"/>
                    </a:cubicBezTo>
                    <a:cubicBezTo>
                      <a:pt x="1907084" y="329506"/>
                      <a:pt x="1906761" y="330845"/>
                      <a:pt x="1906116" y="330994"/>
                    </a:cubicBezTo>
                    <a:cubicBezTo>
                      <a:pt x="1905571" y="331143"/>
                      <a:pt x="1904901" y="330870"/>
                      <a:pt x="1904107" y="330175"/>
                    </a:cubicBezTo>
                    <a:cubicBezTo>
                      <a:pt x="1903314" y="329481"/>
                      <a:pt x="1901875" y="328017"/>
                      <a:pt x="1899791" y="325785"/>
                    </a:cubicBezTo>
                    <a:cubicBezTo>
                      <a:pt x="1896964" y="322709"/>
                      <a:pt x="1894781" y="320402"/>
                      <a:pt x="1893243" y="318864"/>
                    </a:cubicBezTo>
                    <a:cubicBezTo>
                      <a:pt x="1889820" y="315392"/>
                      <a:pt x="1886583" y="312452"/>
                      <a:pt x="1883532" y="310046"/>
                    </a:cubicBezTo>
                    <a:cubicBezTo>
                      <a:pt x="1880481" y="307640"/>
                      <a:pt x="1877901" y="305780"/>
                      <a:pt x="1875793" y="304465"/>
                    </a:cubicBezTo>
                    <a:cubicBezTo>
                      <a:pt x="1873684" y="303151"/>
                      <a:pt x="1872630" y="302543"/>
                      <a:pt x="1872630" y="302642"/>
                    </a:cubicBezTo>
                    <a:close/>
                    <a:moveTo>
                      <a:pt x="479450" y="295424"/>
                    </a:moveTo>
                    <a:lnTo>
                      <a:pt x="475953" y="296094"/>
                    </a:lnTo>
                    <a:cubicBezTo>
                      <a:pt x="473571" y="296590"/>
                      <a:pt x="471661" y="297061"/>
                      <a:pt x="470223" y="297508"/>
                    </a:cubicBezTo>
                    <a:cubicBezTo>
                      <a:pt x="468784" y="297954"/>
                      <a:pt x="467767" y="298314"/>
                      <a:pt x="467172" y="298587"/>
                    </a:cubicBezTo>
                    <a:cubicBezTo>
                      <a:pt x="466576" y="298859"/>
                      <a:pt x="466229" y="299045"/>
                      <a:pt x="466130" y="299145"/>
                    </a:cubicBezTo>
                    <a:lnTo>
                      <a:pt x="462335" y="296540"/>
                    </a:lnTo>
                    <a:cubicBezTo>
                      <a:pt x="462831" y="303138"/>
                      <a:pt x="463302" y="308670"/>
                      <a:pt x="463749" y="313134"/>
                    </a:cubicBezTo>
                    <a:cubicBezTo>
                      <a:pt x="467618" y="312837"/>
                      <a:pt x="472033" y="312440"/>
                      <a:pt x="476994" y="311944"/>
                    </a:cubicBezTo>
                    <a:lnTo>
                      <a:pt x="478632" y="311795"/>
                    </a:lnTo>
                    <a:cubicBezTo>
                      <a:pt x="478979" y="307529"/>
                      <a:pt x="479252" y="302072"/>
                      <a:pt x="479450" y="295424"/>
                    </a:cubicBezTo>
                    <a:close/>
                    <a:moveTo>
                      <a:pt x="504825" y="292001"/>
                    </a:moveTo>
                    <a:cubicBezTo>
                      <a:pt x="502642" y="292001"/>
                      <a:pt x="500509" y="292150"/>
                      <a:pt x="498426" y="292447"/>
                    </a:cubicBezTo>
                    <a:cubicBezTo>
                      <a:pt x="493862" y="292993"/>
                      <a:pt x="489967" y="293539"/>
                      <a:pt x="486743" y="294084"/>
                    </a:cubicBezTo>
                    <a:lnTo>
                      <a:pt x="486668" y="297210"/>
                    </a:lnTo>
                    <a:lnTo>
                      <a:pt x="486594" y="304502"/>
                    </a:lnTo>
                    <a:cubicBezTo>
                      <a:pt x="486594" y="307132"/>
                      <a:pt x="486619" y="309240"/>
                      <a:pt x="486668" y="310828"/>
                    </a:cubicBezTo>
                    <a:cubicBezTo>
                      <a:pt x="489446" y="310332"/>
                      <a:pt x="491766" y="309811"/>
                      <a:pt x="493626" y="309265"/>
                    </a:cubicBezTo>
                    <a:cubicBezTo>
                      <a:pt x="495486" y="308719"/>
                      <a:pt x="496875" y="308236"/>
                      <a:pt x="497793" y="307814"/>
                    </a:cubicBezTo>
                    <a:cubicBezTo>
                      <a:pt x="498711" y="307392"/>
                      <a:pt x="499170" y="307157"/>
                      <a:pt x="499170" y="307107"/>
                    </a:cubicBezTo>
                    <a:lnTo>
                      <a:pt x="503783" y="310604"/>
                    </a:lnTo>
                    <a:cubicBezTo>
                      <a:pt x="504875" y="306437"/>
                      <a:pt x="506016" y="300261"/>
                      <a:pt x="507206" y="292075"/>
                    </a:cubicBezTo>
                    <a:cubicBezTo>
                      <a:pt x="506760" y="292026"/>
                      <a:pt x="505966" y="292001"/>
                      <a:pt x="504825" y="292001"/>
                    </a:cubicBezTo>
                    <a:close/>
                    <a:moveTo>
                      <a:pt x="854869" y="289917"/>
                    </a:moveTo>
                    <a:lnTo>
                      <a:pt x="856208" y="292150"/>
                    </a:lnTo>
                    <a:cubicBezTo>
                      <a:pt x="849412" y="296664"/>
                      <a:pt x="843521" y="300856"/>
                      <a:pt x="838535" y="304726"/>
                    </a:cubicBezTo>
                    <a:cubicBezTo>
                      <a:pt x="833549" y="308595"/>
                      <a:pt x="829990" y="311572"/>
                      <a:pt x="827857" y="313655"/>
                    </a:cubicBezTo>
                    <a:cubicBezTo>
                      <a:pt x="826418" y="315044"/>
                      <a:pt x="824880" y="316719"/>
                      <a:pt x="823243" y="318678"/>
                    </a:cubicBezTo>
                    <a:cubicBezTo>
                      <a:pt x="821606" y="320638"/>
                      <a:pt x="820539" y="321940"/>
                      <a:pt x="820043" y="322585"/>
                    </a:cubicBezTo>
                    <a:lnTo>
                      <a:pt x="803002" y="310976"/>
                    </a:lnTo>
                    <a:lnTo>
                      <a:pt x="804640" y="308298"/>
                    </a:lnTo>
                    <a:cubicBezTo>
                      <a:pt x="804788" y="308347"/>
                      <a:pt x="805222" y="308434"/>
                      <a:pt x="805942" y="308558"/>
                    </a:cubicBezTo>
                    <a:cubicBezTo>
                      <a:pt x="806661" y="308682"/>
                      <a:pt x="807542" y="308744"/>
                      <a:pt x="808583" y="308744"/>
                    </a:cubicBezTo>
                    <a:cubicBezTo>
                      <a:pt x="810617" y="308744"/>
                      <a:pt x="812800" y="308446"/>
                      <a:pt x="815132" y="307851"/>
                    </a:cubicBezTo>
                    <a:cubicBezTo>
                      <a:pt x="818952" y="306909"/>
                      <a:pt x="823814" y="305110"/>
                      <a:pt x="829717" y="302456"/>
                    </a:cubicBezTo>
                    <a:cubicBezTo>
                      <a:pt x="835620" y="299802"/>
                      <a:pt x="841288" y="297061"/>
                      <a:pt x="846721" y="294233"/>
                    </a:cubicBezTo>
                    <a:cubicBezTo>
                      <a:pt x="852153" y="291406"/>
                      <a:pt x="854869" y="289967"/>
                      <a:pt x="854869" y="289917"/>
                    </a:cubicBezTo>
                    <a:close/>
                    <a:moveTo>
                      <a:pt x="716905" y="285304"/>
                    </a:moveTo>
                    <a:cubicBezTo>
                      <a:pt x="717451" y="285304"/>
                      <a:pt x="718828" y="286395"/>
                      <a:pt x="721035" y="288578"/>
                    </a:cubicBezTo>
                    <a:cubicBezTo>
                      <a:pt x="723243" y="290761"/>
                      <a:pt x="725450" y="293030"/>
                      <a:pt x="727658" y="295387"/>
                    </a:cubicBezTo>
                    <a:cubicBezTo>
                      <a:pt x="729866" y="297743"/>
                      <a:pt x="731292" y="299293"/>
                      <a:pt x="731937" y="300038"/>
                    </a:cubicBezTo>
                    <a:lnTo>
                      <a:pt x="729704" y="302791"/>
                    </a:lnTo>
                    <a:cubicBezTo>
                      <a:pt x="729704" y="302741"/>
                      <a:pt x="728526" y="302481"/>
                      <a:pt x="726170" y="302010"/>
                    </a:cubicBezTo>
                    <a:cubicBezTo>
                      <a:pt x="723813" y="301538"/>
                      <a:pt x="720576" y="301104"/>
                      <a:pt x="716459" y="300707"/>
                    </a:cubicBezTo>
                    <a:cubicBezTo>
                      <a:pt x="712341" y="300310"/>
                      <a:pt x="707504" y="300112"/>
                      <a:pt x="701948" y="300112"/>
                    </a:cubicBezTo>
                    <a:cubicBezTo>
                      <a:pt x="699071" y="300112"/>
                      <a:pt x="696863" y="300137"/>
                      <a:pt x="695325" y="300186"/>
                    </a:cubicBezTo>
                    <a:cubicBezTo>
                      <a:pt x="683568" y="300732"/>
                      <a:pt x="671240" y="301588"/>
                      <a:pt x="658342" y="302754"/>
                    </a:cubicBezTo>
                    <a:cubicBezTo>
                      <a:pt x="645443" y="303920"/>
                      <a:pt x="635447" y="305271"/>
                      <a:pt x="628353" y="306809"/>
                    </a:cubicBezTo>
                    <a:cubicBezTo>
                      <a:pt x="626071" y="307305"/>
                      <a:pt x="624012" y="307826"/>
                      <a:pt x="622176" y="308372"/>
                    </a:cubicBezTo>
                    <a:cubicBezTo>
                      <a:pt x="620341" y="308918"/>
                      <a:pt x="618914" y="309377"/>
                      <a:pt x="617897" y="309749"/>
                    </a:cubicBezTo>
                    <a:cubicBezTo>
                      <a:pt x="616880" y="310121"/>
                      <a:pt x="616248" y="310356"/>
                      <a:pt x="616000" y="310456"/>
                    </a:cubicBezTo>
                    <a:lnTo>
                      <a:pt x="601564" y="297656"/>
                    </a:lnTo>
                    <a:lnTo>
                      <a:pt x="602680" y="295573"/>
                    </a:lnTo>
                    <a:cubicBezTo>
                      <a:pt x="603027" y="295672"/>
                      <a:pt x="603957" y="295858"/>
                      <a:pt x="605470" y="296131"/>
                    </a:cubicBezTo>
                    <a:cubicBezTo>
                      <a:pt x="606983" y="296404"/>
                      <a:pt x="609191" y="296677"/>
                      <a:pt x="612093" y="296949"/>
                    </a:cubicBezTo>
                    <a:cubicBezTo>
                      <a:pt x="614995" y="297222"/>
                      <a:pt x="618406" y="297359"/>
                      <a:pt x="622325" y="297359"/>
                    </a:cubicBezTo>
                    <a:cubicBezTo>
                      <a:pt x="629766" y="297359"/>
                      <a:pt x="640184" y="296949"/>
                      <a:pt x="653579" y="296131"/>
                    </a:cubicBezTo>
                    <a:cubicBezTo>
                      <a:pt x="666973" y="295312"/>
                      <a:pt x="679500" y="294184"/>
                      <a:pt x="691158" y="292745"/>
                    </a:cubicBezTo>
                    <a:cubicBezTo>
                      <a:pt x="697806" y="291902"/>
                      <a:pt x="702804" y="290922"/>
                      <a:pt x="706152" y="289806"/>
                    </a:cubicBezTo>
                    <a:cubicBezTo>
                      <a:pt x="709501" y="288689"/>
                      <a:pt x="712391" y="287486"/>
                      <a:pt x="714822" y="286197"/>
                    </a:cubicBezTo>
                    <a:cubicBezTo>
                      <a:pt x="715764" y="285601"/>
                      <a:pt x="716459" y="285304"/>
                      <a:pt x="716905" y="285304"/>
                    </a:cubicBezTo>
                    <a:close/>
                    <a:moveTo>
                      <a:pt x="1088604" y="278978"/>
                    </a:moveTo>
                    <a:cubicBezTo>
                      <a:pt x="1090290" y="280367"/>
                      <a:pt x="1092014" y="281955"/>
                      <a:pt x="1093775" y="283741"/>
                    </a:cubicBezTo>
                    <a:cubicBezTo>
                      <a:pt x="1095536" y="285527"/>
                      <a:pt x="1096665" y="286693"/>
                      <a:pt x="1097161" y="287238"/>
                    </a:cubicBezTo>
                    <a:lnTo>
                      <a:pt x="1095375" y="290141"/>
                    </a:lnTo>
                    <a:cubicBezTo>
                      <a:pt x="1095276" y="290091"/>
                      <a:pt x="1094966" y="289992"/>
                      <a:pt x="1094445" y="289843"/>
                    </a:cubicBezTo>
                    <a:cubicBezTo>
                      <a:pt x="1093924" y="289694"/>
                      <a:pt x="1093056" y="289558"/>
                      <a:pt x="1091840" y="289434"/>
                    </a:cubicBezTo>
                    <a:cubicBezTo>
                      <a:pt x="1090625" y="289310"/>
                      <a:pt x="1089050" y="289248"/>
                      <a:pt x="1087115" y="289248"/>
                    </a:cubicBezTo>
                    <a:cubicBezTo>
                      <a:pt x="1084337" y="289248"/>
                      <a:pt x="1081013" y="289421"/>
                      <a:pt x="1077144" y="289768"/>
                    </a:cubicBezTo>
                    <a:cubicBezTo>
                      <a:pt x="1069802" y="290463"/>
                      <a:pt x="1063824" y="291356"/>
                      <a:pt x="1059210" y="292447"/>
                    </a:cubicBezTo>
                    <a:cubicBezTo>
                      <a:pt x="1056531" y="293092"/>
                      <a:pt x="1054510" y="293849"/>
                      <a:pt x="1053145" y="294717"/>
                    </a:cubicBezTo>
                    <a:cubicBezTo>
                      <a:pt x="1051781" y="295585"/>
                      <a:pt x="1051049" y="296019"/>
                      <a:pt x="1050950" y="296019"/>
                    </a:cubicBezTo>
                    <a:cubicBezTo>
                      <a:pt x="1050603" y="296019"/>
                      <a:pt x="1049139" y="294903"/>
                      <a:pt x="1046560" y="292671"/>
                    </a:cubicBezTo>
                    <a:cubicBezTo>
                      <a:pt x="1043980" y="290438"/>
                      <a:pt x="1042219" y="288900"/>
                      <a:pt x="1041276" y="288057"/>
                    </a:cubicBezTo>
                    <a:lnTo>
                      <a:pt x="1042467" y="286197"/>
                    </a:lnTo>
                    <a:cubicBezTo>
                      <a:pt x="1043310" y="286395"/>
                      <a:pt x="1044699" y="286494"/>
                      <a:pt x="1046634" y="286494"/>
                    </a:cubicBezTo>
                    <a:cubicBezTo>
                      <a:pt x="1050355" y="286494"/>
                      <a:pt x="1055192" y="286172"/>
                      <a:pt x="1061145" y="285527"/>
                    </a:cubicBezTo>
                    <a:cubicBezTo>
                      <a:pt x="1067098" y="284882"/>
                      <a:pt x="1071712" y="284262"/>
                      <a:pt x="1074986" y="283667"/>
                    </a:cubicBezTo>
                    <a:cubicBezTo>
                      <a:pt x="1078508" y="283022"/>
                      <a:pt x="1081274" y="282401"/>
                      <a:pt x="1083283" y="281806"/>
                    </a:cubicBezTo>
                    <a:cubicBezTo>
                      <a:pt x="1085292" y="281211"/>
                      <a:pt x="1087066" y="280268"/>
                      <a:pt x="1088604" y="278978"/>
                    </a:cubicBezTo>
                    <a:close/>
                    <a:moveTo>
                      <a:pt x="479004" y="275183"/>
                    </a:moveTo>
                    <a:cubicBezTo>
                      <a:pt x="471364" y="276721"/>
                      <a:pt x="465411" y="277887"/>
                      <a:pt x="461144" y="278681"/>
                    </a:cubicBezTo>
                    <a:lnTo>
                      <a:pt x="461516" y="283667"/>
                    </a:lnTo>
                    <a:cubicBezTo>
                      <a:pt x="461616" y="285899"/>
                      <a:pt x="461764" y="288305"/>
                      <a:pt x="461963" y="290885"/>
                    </a:cubicBezTo>
                    <a:cubicBezTo>
                      <a:pt x="464542" y="290984"/>
                      <a:pt x="467296" y="290860"/>
                      <a:pt x="470223" y="290513"/>
                    </a:cubicBezTo>
                    <a:cubicBezTo>
                      <a:pt x="473943" y="290116"/>
                      <a:pt x="477094" y="289719"/>
                      <a:pt x="479673" y="289322"/>
                    </a:cubicBezTo>
                    <a:lnTo>
                      <a:pt x="479673" y="286197"/>
                    </a:lnTo>
                    <a:cubicBezTo>
                      <a:pt x="479673" y="281434"/>
                      <a:pt x="479450" y="277763"/>
                      <a:pt x="479004" y="275183"/>
                    </a:cubicBezTo>
                    <a:close/>
                    <a:moveTo>
                      <a:pt x="1030784" y="271388"/>
                    </a:moveTo>
                    <a:cubicBezTo>
                      <a:pt x="1028551" y="271388"/>
                      <a:pt x="1024483" y="272529"/>
                      <a:pt x="1018580" y="274811"/>
                    </a:cubicBezTo>
                    <a:cubicBezTo>
                      <a:pt x="1018332" y="278085"/>
                      <a:pt x="1018208" y="282724"/>
                      <a:pt x="1018208" y="288727"/>
                    </a:cubicBezTo>
                    <a:lnTo>
                      <a:pt x="1018208" y="294754"/>
                    </a:lnTo>
                    <a:cubicBezTo>
                      <a:pt x="1023020" y="293812"/>
                      <a:pt x="1026294" y="292968"/>
                      <a:pt x="1028030" y="292224"/>
                    </a:cubicBezTo>
                    <a:lnTo>
                      <a:pt x="1028179" y="292150"/>
                    </a:lnTo>
                    <a:cubicBezTo>
                      <a:pt x="1029618" y="286544"/>
                      <a:pt x="1030883" y="280392"/>
                      <a:pt x="1031974" y="273695"/>
                    </a:cubicBezTo>
                    <a:lnTo>
                      <a:pt x="1032123" y="272430"/>
                    </a:lnTo>
                    <a:cubicBezTo>
                      <a:pt x="1032123" y="272033"/>
                      <a:pt x="1032024" y="271760"/>
                      <a:pt x="1031826" y="271611"/>
                    </a:cubicBezTo>
                    <a:cubicBezTo>
                      <a:pt x="1031627" y="271463"/>
                      <a:pt x="1031280" y="271388"/>
                      <a:pt x="1030784" y="271388"/>
                    </a:cubicBezTo>
                    <a:close/>
                    <a:moveTo>
                      <a:pt x="507206" y="270421"/>
                    </a:moveTo>
                    <a:cubicBezTo>
                      <a:pt x="506611" y="270421"/>
                      <a:pt x="505495" y="270545"/>
                      <a:pt x="503858" y="270793"/>
                    </a:cubicBezTo>
                    <a:cubicBezTo>
                      <a:pt x="500435" y="271289"/>
                      <a:pt x="494382" y="272331"/>
                      <a:pt x="485701" y="273918"/>
                    </a:cubicBezTo>
                    <a:cubicBezTo>
                      <a:pt x="487834" y="274910"/>
                      <a:pt x="488925" y="275605"/>
                      <a:pt x="488975" y="276002"/>
                    </a:cubicBezTo>
                    <a:cubicBezTo>
                      <a:pt x="489025" y="276250"/>
                      <a:pt x="488925" y="276771"/>
                      <a:pt x="488677" y="277565"/>
                    </a:cubicBezTo>
                    <a:cubicBezTo>
                      <a:pt x="488280" y="278954"/>
                      <a:pt x="487933" y="280392"/>
                      <a:pt x="487636" y="281881"/>
                    </a:cubicBezTo>
                    <a:cubicBezTo>
                      <a:pt x="487338" y="283369"/>
                      <a:pt x="487115" y="285403"/>
                      <a:pt x="486966" y="287983"/>
                    </a:cubicBezTo>
                    <a:lnTo>
                      <a:pt x="492696" y="286866"/>
                    </a:lnTo>
                    <a:cubicBezTo>
                      <a:pt x="494829" y="286420"/>
                      <a:pt x="496590" y="285949"/>
                      <a:pt x="497979" y="285452"/>
                    </a:cubicBezTo>
                    <a:cubicBezTo>
                      <a:pt x="499368" y="284956"/>
                      <a:pt x="500373" y="284535"/>
                      <a:pt x="500993" y="284187"/>
                    </a:cubicBezTo>
                    <a:cubicBezTo>
                      <a:pt x="501613" y="283840"/>
                      <a:pt x="501998" y="283617"/>
                      <a:pt x="502146" y="283518"/>
                    </a:cubicBezTo>
                    <a:lnTo>
                      <a:pt x="507727" y="288057"/>
                    </a:lnTo>
                    <a:cubicBezTo>
                      <a:pt x="508521" y="281508"/>
                      <a:pt x="509042" y="276696"/>
                      <a:pt x="509290" y="273621"/>
                    </a:cubicBezTo>
                    <a:cubicBezTo>
                      <a:pt x="509340" y="273323"/>
                      <a:pt x="509364" y="272951"/>
                      <a:pt x="509364" y="272504"/>
                    </a:cubicBezTo>
                    <a:cubicBezTo>
                      <a:pt x="509364" y="271760"/>
                      <a:pt x="509216" y="271227"/>
                      <a:pt x="508918" y="270904"/>
                    </a:cubicBezTo>
                    <a:cubicBezTo>
                      <a:pt x="508620" y="270582"/>
                      <a:pt x="508050" y="270421"/>
                      <a:pt x="507206" y="270421"/>
                    </a:cubicBezTo>
                    <a:close/>
                    <a:moveTo>
                      <a:pt x="1834232" y="270049"/>
                    </a:moveTo>
                    <a:cubicBezTo>
                      <a:pt x="1836266" y="270694"/>
                      <a:pt x="1839714" y="271611"/>
                      <a:pt x="1844576" y="272802"/>
                    </a:cubicBezTo>
                    <a:cubicBezTo>
                      <a:pt x="1847106" y="273397"/>
                      <a:pt x="1848793" y="273844"/>
                      <a:pt x="1849636" y="274142"/>
                    </a:cubicBezTo>
                    <a:cubicBezTo>
                      <a:pt x="1850579" y="274439"/>
                      <a:pt x="1851434" y="274997"/>
                      <a:pt x="1852203" y="275816"/>
                    </a:cubicBezTo>
                    <a:cubicBezTo>
                      <a:pt x="1852972" y="276634"/>
                      <a:pt x="1853555" y="277515"/>
                      <a:pt x="1853952" y="278458"/>
                    </a:cubicBezTo>
                    <a:cubicBezTo>
                      <a:pt x="1854349" y="279400"/>
                      <a:pt x="1854523" y="280144"/>
                      <a:pt x="1854473" y="280690"/>
                    </a:cubicBezTo>
                    <a:cubicBezTo>
                      <a:pt x="1854424" y="281285"/>
                      <a:pt x="1854262" y="281657"/>
                      <a:pt x="1853989" y="281806"/>
                    </a:cubicBezTo>
                    <a:cubicBezTo>
                      <a:pt x="1853717" y="281955"/>
                      <a:pt x="1853158" y="282079"/>
                      <a:pt x="1852315" y="282178"/>
                    </a:cubicBezTo>
                    <a:cubicBezTo>
                      <a:pt x="1851620" y="282228"/>
                      <a:pt x="1850802" y="282339"/>
                      <a:pt x="1849859" y="282513"/>
                    </a:cubicBezTo>
                    <a:cubicBezTo>
                      <a:pt x="1848917" y="282687"/>
                      <a:pt x="1847900" y="282972"/>
                      <a:pt x="1846808" y="283369"/>
                    </a:cubicBezTo>
                    <a:cubicBezTo>
                      <a:pt x="1845866" y="283716"/>
                      <a:pt x="1844948" y="284150"/>
                      <a:pt x="1844055" y="284671"/>
                    </a:cubicBezTo>
                    <a:cubicBezTo>
                      <a:pt x="1843162" y="285192"/>
                      <a:pt x="1842418" y="285651"/>
                      <a:pt x="1841823" y="286048"/>
                    </a:cubicBezTo>
                    <a:cubicBezTo>
                      <a:pt x="1841227" y="286445"/>
                      <a:pt x="1840855" y="286717"/>
                      <a:pt x="1840706" y="286866"/>
                    </a:cubicBezTo>
                    <a:lnTo>
                      <a:pt x="1839069" y="285750"/>
                    </a:lnTo>
                    <a:cubicBezTo>
                      <a:pt x="1839268" y="285552"/>
                      <a:pt x="1839727" y="285056"/>
                      <a:pt x="1840446" y="284262"/>
                    </a:cubicBezTo>
                    <a:cubicBezTo>
                      <a:pt x="1841165" y="283468"/>
                      <a:pt x="1841848" y="282612"/>
                      <a:pt x="1842492" y="281695"/>
                    </a:cubicBezTo>
                    <a:cubicBezTo>
                      <a:pt x="1843137" y="280777"/>
                      <a:pt x="1843460" y="280045"/>
                      <a:pt x="1843460" y="279499"/>
                    </a:cubicBezTo>
                    <a:cubicBezTo>
                      <a:pt x="1843460" y="278755"/>
                      <a:pt x="1842716" y="277813"/>
                      <a:pt x="1841227" y="276672"/>
                    </a:cubicBezTo>
                    <a:cubicBezTo>
                      <a:pt x="1839739" y="275531"/>
                      <a:pt x="1838176" y="274501"/>
                      <a:pt x="1836539" y="273583"/>
                    </a:cubicBezTo>
                    <a:cubicBezTo>
                      <a:pt x="1834902" y="272666"/>
                      <a:pt x="1833836" y="272083"/>
                      <a:pt x="1833340" y="271835"/>
                    </a:cubicBezTo>
                    <a:close/>
                    <a:moveTo>
                      <a:pt x="1474366" y="264170"/>
                    </a:moveTo>
                    <a:lnTo>
                      <a:pt x="1468710" y="265212"/>
                    </a:lnTo>
                    <a:cubicBezTo>
                      <a:pt x="1466180" y="265658"/>
                      <a:pt x="1464146" y="266105"/>
                      <a:pt x="1462609" y="266551"/>
                    </a:cubicBezTo>
                    <a:cubicBezTo>
                      <a:pt x="1461071" y="266998"/>
                      <a:pt x="1459979" y="267357"/>
                      <a:pt x="1459334" y="267630"/>
                    </a:cubicBezTo>
                    <a:cubicBezTo>
                      <a:pt x="1458690" y="267903"/>
                      <a:pt x="1458318" y="268089"/>
                      <a:pt x="1458218" y="268188"/>
                    </a:cubicBezTo>
                    <a:lnTo>
                      <a:pt x="1454646" y="265882"/>
                    </a:lnTo>
                    <a:cubicBezTo>
                      <a:pt x="1455142" y="274662"/>
                      <a:pt x="1455514" y="280442"/>
                      <a:pt x="1455762" y="283220"/>
                    </a:cubicBezTo>
                    <a:lnTo>
                      <a:pt x="1474217" y="280764"/>
                    </a:lnTo>
                    <a:cubicBezTo>
                      <a:pt x="1474316" y="274117"/>
                      <a:pt x="1474366" y="268585"/>
                      <a:pt x="1474366" y="264170"/>
                    </a:cubicBezTo>
                    <a:close/>
                    <a:moveTo>
                      <a:pt x="1499741" y="261119"/>
                    </a:moveTo>
                    <a:cubicBezTo>
                      <a:pt x="1497360" y="261119"/>
                      <a:pt x="1495028" y="261268"/>
                      <a:pt x="1492746" y="261566"/>
                    </a:cubicBezTo>
                    <a:lnTo>
                      <a:pt x="1482105" y="262905"/>
                    </a:lnTo>
                    <a:cubicBezTo>
                      <a:pt x="1482155" y="266626"/>
                      <a:pt x="1482279" y="272132"/>
                      <a:pt x="1482477" y="279425"/>
                    </a:cubicBezTo>
                    <a:cubicBezTo>
                      <a:pt x="1485156" y="278830"/>
                      <a:pt x="1487388" y="278222"/>
                      <a:pt x="1489174" y="277602"/>
                    </a:cubicBezTo>
                    <a:cubicBezTo>
                      <a:pt x="1490960" y="276982"/>
                      <a:pt x="1492300" y="276436"/>
                      <a:pt x="1493193" y="275965"/>
                    </a:cubicBezTo>
                    <a:cubicBezTo>
                      <a:pt x="1494086" y="275493"/>
                      <a:pt x="1494532" y="275233"/>
                      <a:pt x="1494532" y="275183"/>
                    </a:cubicBezTo>
                    <a:lnTo>
                      <a:pt x="1500634" y="279797"/>
                    </a:lnTo>
                    <a:cubicBezTo>
                      <a:pt x="1501726" y="274985"/>
                      <a:pt x="1502643" y="268809"/>
                      <a:pt x="1503388" y="261268"/>
                    </a:cubicBezTo>
                    <a:cubicBezTo>
                      <a:pt x="1502395" y="261169"/>
                      <a:pt x="1501180" y="261119"/>
                      <a:pt x="1499741" y="261119"/>
                    </a:cubicBezTo>
                    <a:close/>
                    <a:moveTo>
                      <a:pt x="514127" y="258291"/>
                    </a:moveTo>
                    <a:cubicBezTo>
                      <a:pt x="514425" y="258291"/>
                      <a:pt x="515293" y="258911"/>
                      <a:pt x="516732" y="260152"/>
                    </a:cubicBezTo>
                    <a:cubicBezTo>
                      <a:pt x="518170" y="261392"/>
                      <a:pt x="519510" y="262707"/>
                      <a:pt x="520750" y="264096"/>
                    </a:cubicBezTo>
                    <a:cubicBezTo>
                      <a:pt x="521990" y="265485"/>
                      <a:pt x="522610" y="266402"/>
                      <a:pt x="522610" y="266849"/>
                    </a:cubicBezTo>
                    <a:cubicBezTo>
                      <a:pt x="522610" y="266948"/>
                      <a:pt x="522275" y="267407"/>
                      <a:pt x="521606" y="268226"/>
                    </a:cubicBezTo>
                    <a:cubicBezTo>
                      <a:pt x="520936" y="269044"/>
                      <a:pt x="520229" y="270185"/>
                      <a:pt x="519485" y="271649"/>
                    </a:cubicBezTo>
                    <a:cubicBezTo>
                      <a:pt x="518741" y="273112"/>
                      <a:pt x="518121" y="275010"/>
                      <a:pt x="517624" y="277341"/>
                    </a:cubicBezTo>
                    <a:cubicBezTo>
                      <a:pt x="516781" y="281161"/>
                      <a:pt x="516012" y="285812"/>
                      <a:pt x="515318" y="291294"/>
                    </a:cubicBezTo>
                    <a:cubicBezTo>
                      <a:pt x="514623" y="296776"/>
                      <a:pt x="514276" y="302766"/>
                      <a:pt x="514276" y="309265"/>
                    </a:cubicBezTo>
                    <a:cubicBezTo>
                      <a:pt x="514276" y="312638"/>
                      <a:pt x="514375" y="315714"/>
                      <a:pt x="514574" y="318492"/>
                    </a:cubicBezTo>
                    <a:cubicBezTo>
                      <a:pt x="514623" y="319038"/>
                      <a:pt x="514053" y="320191"/>
                      <a:pt x="512862" y="321953"/>
                    </a:cubicBezTo>
                    <a:cubicBezTo>
                      <a:pt x="511671" y="323714"/>
                      <a:pt x="510369" y="325363"/>
                      <a:pt x="508955" y="326901"/>
                    </a:cubicBezTo>
                    <a:cubicBezTo>
                      <a:pt x="507541" y="328439"/>
                      <a:pt x="506586" y="329208"/>
                      <a:pt x="506090" y="329208"/>
                    </a:cubicBezTo>
                    <a:cubicBezTo>
                      <a:pt x="505743" y="329208"/>
                      <a:pt x="505086" y="327558"/>
                      <a:pt x="504118" y="324259"/>
                    </a:cubicBezTo>
                    <a:cubicBezTo>
                      <a:pt x="503151" y="320960"/>
                      <a:pt x="502568" y="318368"/>
                      <a:pt x="502370" y="316483"/>
                    </a:cubicBezTo>
                    <a:cubicBezTo>
                      <a:pt x="500484" y="316384"/>
                      <a:pt x="498947" y="316334"/>
                      <a:pt x="497756" y="316334"/>
                    </a:cubicBezTo>
                    <a:cubicBezTo>
                      <a:pt x="494978" y="316334"/>
                      <a:pt x="490426" y="316632"/>
                      <a:pt x="484101" y="317227"/>
                    </a:cubicBezTo>
                    <a:cubicBezTo>
                      <a:pt x="477776" y="317823"/>
                      <a:pt x="471314" y="318517"/>
                      <a:pt x="464716" y="319311"/>
                    </a:cubicBezTo>
                    <a:cubicBezTo>
                      <a:pt x="464766" y="319460"/>
                      <a:pt x="464790" y="319708"/>
                      <a:pt x="464790" y="320055"/>
                    </a:cubicBezTo>
                    <a:cubicBezTo>
                      <a:pt x="464790" y="320998"/>
                      <a:pt x="464530" y="322263"/>
                      <a:pt x="464009" y="323850"/>
                    </a:cubicBezTo>
                    <a:cubicBezTo>
                      <a:pt x="463488" y="325438"/>
                      <a:pt x="462893" y="326864"/>
                      <a:pt x="462223" y="328129"/>
                    </a:cubicBezTo>
                    <a:cubicBezTo>
                      <a:pt x="461553" y="329394"/>
                      <a:pt x="461020" y="330026"/>
                      <a:pt x="460623" y="330026"/>
                    </a:cubicBezTo>
                    <a:cubicBezTo>
                      <a:pt x="460028" y="330076"/>
                      <a:pt x="459185" y="329406"/>
                      <a:pt x="458093" y="328017"/>
                    </a:cubicBezTo>
                    <a:cubicBezTo>
                      <a:pt x="457002" y="326628"/>
                      <a:pt x="455997" y="325177"/>
                      <a:pt x="455079" y="323664"/>
                    </a:cubicBezTo>
                    <a:cubicBezTo>
                      <a:pt x="454162" y="322151"/>
                      <a:pt x="453579" y="321146"/>
                      <a:pt x="453331" y="320650"/>
                    </a:cubicBezTo>
                    <a:cubicBezTo>
                      <a:pt x="453380" y="320105"/>
                      <a:pt x="453480" y="318765"/>
                      <a:pt x="453628" y="316632"/>
                    </a:cubicBezTo>
                    <a:cubicBezTo>
                      <a:pt x="453777" y="314499"/>
                      <a:pt x="453926" y="311733"/>
                      <a:pt x="454075" y="308335"/>
                    </a:cubicBezTo>
                    <a:cubicBezTo>
                      <a:pt x="454224" y="304937"/>
                      <a:pt x="454298" y="301377"/>
                      <a:pt x="454298" y="297656"/>
                    </a:cubicBezTo>
                    <a:cubicBezTo>
                      <a:pt x="454298" y="289768"/>
                      <a:pt x="453951" y="283071"/>
                      <a:pt x="453256" y="277565"/>
                    </a:cubicBezTo>
                    <a:cubicBezTo>
                      <a:pt x="453008" y="275531"/>
                      <a:pt x="452425" y="273050"/>
                      <a:pt x="451508" y="270123"/>
                    </a:cubicBezTo>
                    <a:cubicBezTo>
                      <a:pt x="450590" y="267196"/>
                      <a:pt x="449684" y="265063"/>
                      <a:pt x="448791" y="263724"/>
                    </a:cubicBezTo>
                    <a:lnTo>
                      <a:pt x="450652" y="262607"/>
                    </a:lnTo>
                    <a:cubicBezTo>
                      <a:pt x="451545" y="263401"/>
                      <a:pt x="453281" y="264976"/>
                      <a:pt x="455861" y="267333"/>
                    </a:cubicBezTo>
                    <a:cubicBezTo>
                      <a:pt x="458440" y="269689"/>
                      <a:pt x="460202" y="271215"/>
                      <a:pt x="461144" y="271909"/>
                    </a:cubicBezTo>
                    <a:cubicBezTo>
                      <a:pt x="478458" y="269181"/>
                      <a:pt x="491728" y="266651"/>
                      <a:pt x="500956" y="264319"/>
                    </a:cubicBezTo>
                    <a:cubicBezTo>
                      <a:pt x="504032" y="263575"/>
                      <a:pt x="506462" y="262744"/>
                      <a:pt x="508248" y="261826"/>
                    </a:cubicBezTo>
                    <a:cubicBezTo>
                      <a:pt x="510034" y="260908"/>
                      <a:pt x="511423" y="260090"/>
                      <a:pt x="512415" y="259370"/>
                    </a:cubicBezTo>
                    <a:cubicBezTo>
                      <a:pt x="513408" y="258651"/>
                      <a:pt x="513978" y="258291"/>
                      <a:pt x="514127" y="258291"/>
                    </a:cubicBezTo>
                    <a:close/>
                    <a:moveTo>
                      <a:pt x="1657797" y="256729"/>
                    </a:moveTo>
                    <a:cubicBezTo>
                      <a:pt x="1656011" y="256729"/>
                      <a:pt x="1652042" y="257125"/>
                      <a:pt x="1645890" y="257919"/>
                    </a:cubicBezTo>
                    <a:cubicBezTo>
                      <a:pt x="1639739" y="258713"/>
                      <a:pt x="1634356" y="259556"/>
                      <a:pt x="1629743" y="260449"/>
                    </a:cubicBezTo>
                    <a:lnTo>
                      <a:pt x="1629743" y="261640"/>
                    </a:lnTo>
                    <a:cubicBezTo>
                      <a:pt x="1629792" y="265807"/>
                      <a:pt x="1629966" y="269255"/>
                      <a:pt x="1630264" y="271983"/>
                    </a:cubicBezTo>
                    <a:cubicBezTo>
                      <a:pt x="1641326" y="270942"/>
                      <a:pt x="1649512" y="269974"/>
                      <a:pt x="1654820" y="269081"/>
                    </a:cubicBezTo>
                    <a:cubicBezTo>
                      <a:pt x="1656606" y="268734"/>
                      <a:pt x="1657623" y="268536"/>
                      <a:pt x="1657871" y="268486"/>
                    </a:cubicBezTo>
                    <a:cubicBezTo>
                      <a:pt x="1659310" y="264964"/>
                      <a:pt x="1660252" y="261665"/>
                      <a:pt x="1660699" y="258589"/>
                    </a:cubicBezTo>
                    <a:cubicBezTo>
                      <a:pt x="1660897" y="257349"/>
                      <a:pt x="1659930" y="256729"/>
                      <a:pt x="1657797" y="256729"/>
                    </a:cubicBezTo>
                    <a:close/>
                    <a:moveTo>
                      <a:pt x="1840483" y="255538"/>
                    </a:moveTo>
                    <a:cubicBezTo>
                      <a:pt x="1843758" y="256580"/>
                      <a:pt x="1847304" y="257547"/>
                      <a:pt x="1851124" y="258440"/>
                    </a:cubicBezTo>
                    <a:cubicBezTo>
                      <a:pt x="1854002" y="259184"/>
                      <a:pt x="1855589" y="259606"/>
                      <a:pt x="1855887" y="259705"/>
                    </a:cubicBezTo>
                    <a:cubicBezTo>
                      <a:pt x="1857226" y="260102"/>
                      <a:pt x="1858343" y="261020"/>
                      <a:pt x="1859236" y="262458"/>
                    </a:cubicBezTo>
                    <a:cubicBezTo>
                      <a:pt x="1860128" y="263897"/>
                      <a:pt x="1860575" y="265113"/>
                      <a:pt x="1860575" y="266105"/>
                    </a:cubicBezTo>
                    <a:cubicBezTo>
                      <a:pt x="1860575" y="266750"/>
                      <a:pt x="1860451" y="267147"/>
                      <a:pt x="1860203" y="267295"/>
                    </a:cubicBezTo>
                    <a:cubicBezTo>
                      <a:pt x="1859955" y="267444"/>
                      <a:pt x="1859434" y="267568"/>
                      <a:pt x="1858640" y="267667"/>
                    </a:cubicBezTo>
                    <a:cubicBezTo>
                      <a:pt x="1856755" y="267916"/>
                      <a:pt x="1854944" y="268337"/>
                      <a:pt x="1853208" y="268933"/>
                    </a:cubicBezTo>
                    <a:cubicBezTo>
                      <a:pt x="1851918" y="269429"/>
                      <a:pt x="1850542" y="270061"/>
                      <a:pt x="1849078" y="270830"/>
                    </a:cubicBezTo>
                    <a:cubicBezTo>
                      <a:pt x="1847615" y="271599"/>
                      <a:pt x="1846660" y="272108"/>
                      <a:pt x="1846213" y="272356"/>
                    </a:cubicBezTo>
                    <a:lnTo>
                      <a:pt x="1845171" y="271239"/>
                    </a:lnTo>
                    <a:cubicBezTo>
                      <a:pt x="1845419" y="271041"/>
                      <a:pt x="1845891" y="270557"/>
                      <a:pt x="1846585" y="269788"/>
                    </a:cubicBezTo>
                    <a:cubicBezTo>
                      <a:pt x="1847280" y="269019"/>
                      <a:pt x="1847962" y="268176"/>
                      <a:pt x="1848632" y="267258"/>
                    </a:cubicBezTo>
                    <a:cubicBezTo>
                      <a:pt x="1849301" y="266340"/>
                      <a:pt x="1849636" y="265609"/>
                      <a:pt x="1849636" y="265063"/>
                    </a:cubicBezTo>
                    <a:cubicBezTo>
                      <a:pt x="1849636" y="264319"/>
                      <a:pt x="1848892" y="263376"/>
                      <a:pt x="1847404" y="262235"/>
                    </a:cubicBezTo>
                    <a:cubicBezTo>
                      <a:pt x="1845916" y="261094"/>
                      <a:pt x="1844365" y="260052"/>
                      <a:pt x="1842753" y="259110"/>
                    </a:cubicBezTo>
                    <a:cubicBezTo>
                      <a:pt x="1841141" y="258167"/>
                      <a:pt x="1840086" y="257572"/>
                      <a:pt x="1839590" y="257324"/>
                    </a:cubicBezTo>
                    <a:close/>
                    <a:moveTo>
                      <a:pt x="60871" y="254273"/>
                    </a:moveTo>
                    <a:cubicBezTo>
                      <a:pt x="59234" y="254571"/>
                      <a:pt x="56208" y="255191"/>
                      <a:pt x="51793" y="256133"/>
                    </a:cubicBezTo>
                    <a:cubicBezTo>
                      <a:pt x="47377" y="257076"/>
                      <a:pt x="43210" y="257994"/>
                      <a:pt x="39291" y="258887"/>
                    </a:cubicBezTo>
                    <a:cubicBezTo>
                      <a:pt x="39291" y="263451"/>
                      <a:pt x="39713" y="270272"/>
                      <a:pt x="40556" y="279350"/>
                    </a:cubicBezTo>
                    <a:cubicBezTo>
                      <a:pt x="48791" y="278209"/>
                      <a:pt x="53926" y="277416"/>
                      <a:pt x="55960" y="276969"/>
                    </a:cubicBezTo>
                    <a:lnTo>
                      <a:pt x="57299" y="276672"/>
                    </a:lnTo>
                    <a:cubicBezTo>
                      <a:pt x="60375" y="266105"/>
                      <a:pt x="62062" y="259581"/>
                      <a:pt x="62359" y="257101"/>
                    </a:cubicBezTo>
                    <a:lnTo>
                      <a:pt x="62508" y="255538"/>
                    </a:lnTo>
                    <a:cubicBezTo>
                      <a:pt x="62508" y="254992"/>
                      <a:pt x="62397" y="254645"/>
                      <a:pt x="62173" y="254496"/>
                    </a:cubicBezTo>
                    <a:cubicBezTo>
                      <a:pt x="61950" y="254347"/>
                      <a:pt x="61516" y="254273"/>
                      <a:pt x="60871" y="254273"/>
                    </a:cubicBezTo>
                    <a:close/>
                    <a:moveTo>
                      <a:pt x="1860724" y="251296"/>
                    </a:moveTo>
                    <a:cubicBezTo>
                      <a:pt x="1861418" y="251644"/>
                      <a:pt x="1862894" y="252400"/>
                      <a:pt x="1865152" y="253566"/>
                    </a:cubicBezTo>
                    <a:cubicBezTo>
                      <a:pt x="1867409" y="254732"/>
                      <a:pt x="1869567" y="255960"/>
                      <a:pt x="1871626" y="257250"/>
                    </a:cubicBezTo>
                    <a:cubicBezTo>
                      <a:pt x="1873684" y="258539"/>
                      <a:pt x="1874689" y="259457"/>
                      <a:pt x="1874639" y="260003"/>
                    </a:cubicBezTo>
                    <a:cubicBezTo>
                      <a:pt x="1874590" y="260350"/>
                      <a:pt x="1874342" y="260846"/>
                      <a:pt x="1873895" y="261491"/>
                    </a:cubicBezTo>
                    <a:cubicBezTo>
                      <a:pt x="1873300" y="262235"/>
                      <a:pt x="1872804" y="263066"/>
                      <a:pt x="1872407" y="263984"/>
                    </a:cubicBezTo>
                    <a:cubicBezTo>
                      <a:pt x="1872010" y="264902"/>
                      <a:pt x="1871688" y="266378"/>
                      <a:pt x="1871440" y="268412"/>
                    </a:cubicBezTo>
                    <a:cubicBezTo>
                      <a:pt x="1871291" y="269205"/>
                      <a:pt x="1871142" y="270421"/>
                      <a:pt x="1870993" y="272058"/>
                    </a:cubicBezTo>
                    <a:cubicBezTo>
                      <a:pt x="1870894" y="272852"/>
                      <a:pt x="1870646" y="274786"/>
                      <a:pt x="1870249" y="277862"/>
                    </a:cubicBezTo>
                    <a:cubicBezTo>
                      <a:pt x="1869852" y="280938"/>
                      <a:pt x="1869405" y="283815"/>
                      <a:pt x="1868909" y="286494"/>
                    </a:cubicBezTo>
                    <a:cubicBezTo>
                      <a:pt x="1875011" y="285750"/>
                      <a:pt x="1879997" y="284932"/>
                      <a:pt x="1883867" y="284039"/>
                    </a:cubicBezTo>
                    <a:cubicBezTo>
                      <a:pt x="1888976" y="282898"/>
                      <a:pt x="1892263" y="281831"/>
                      <a:pt x="1893726" y="280839"/>
                    </a:cubicBezTo>
                    <a:cubicBezTo>
                      <a:pt x="1895190" y="279847"/>
                      <a:pt x="1895971" y="279350"/>
                      <a:pt x="1896070" y="279350"/>
                    </a:cubicBezTo>
                    <a:cubicBezTo>
                      <a:pt x="1896418" y="279350"/>
                      <a:pt x="1898303" y="280516"/>
                      <a:pt x="1901726" y="282848"/>
                    </a:cubicBezTo>
                    <a:cubicBezTo>
                      <a:pt x="1905149" y="285180"/>
                      <a:pt x="1907481" y="286792"/>
                      <a:pt x="1908721" y="287685"/>
                    </a:cubicBezTo>
                    <a:lnTo>
                      <a:pt x="1907233" y="290438"/>
                    </a:lnTo>
                    <a:cubicBezTo>
                      <a:pt x="1907084" y="290389"/>
                      <a:pt x="1906650" y="290302"/>
                      <a:pt x="1905930" y="290178"/>
                    </a:cubicBezTo>
                    <a:cubicBezTo>
                      <a:pt x="1905211" y="290054"/>
                      <a:pt x="1904070" y="289942"/>
                      <a:pt x="1902507" y="289843"/>
                    </a:cubicBezTo>
                    <a:cubicBezTo>
                      <a:pt x="1900945" y="289744"/>
                      <a:pt x="1898998" y="289694"/>
                      <a:pt x="1896666" y="289694"/>
                    </a:cubicBezTo>
                    <a:cubicBezTo>
                      <a:pt x="1893689" y="289694"/>
                      <a:pt x="1890539" y="289793"/>
                      <a:pt x="1887215" y="289992"/>
                    </a:cubicBezTo>
                    <a:cubicBezTo>
                      <a:pt x="1881411" y="290339"/>
                      <a:pt x="1874937" y="290984"/>
                      <a:pt x="1867793" y="291926"/>
                    </a:cubicBezTo>
                    <a:cubicBezTo>
                      <a:pt x="1867247" y="293861"/>
                      <a:pt x="1866726" y="295374"/>
                      <a:pt x="1866230" y="296466"/>
                    </a:cubicBezTo>
                    <a:cubicBezTo>
                      <a:pt x="1863800" y="301625"/>
                      <a:pt x="1860960" y="306028"/>
                      <a:pt x="1857710" y="309674"/>
                    </a:cubicBezTo>
                    <a:cubicBezTo>
                      <a:pt x="1854461" y="313321"/>
                      <a:pt x="1849983" y="316806"/>
                      <a:pt x="1844278" y="320129"/>
                    </a:cubicBezTo>
                    <a:cubicBezTo>
                      <a:pt x="1838573" y="323453"/>
                      <a:pt x="1830884" y="327000"/>
                      <a:pt x="1821210" y="330771"/>
                    </a:cubicBezTo>
                    <a:lnTo>
                      <a:pt x="1819573" y="328538"/>
                    </a:lnTo>
                    <a:cubicBezTo>
                      <a:pt x="1827114" y="324669"/>
                      <a:pt x="1833352" y="321060"/>
                      <a:pt x="1838288" y="317711"/>
                    </a:cubicBezTo>
                    <a:cubicBezTo>
                      <a:pt x="1843224" y="314362"/>
                      <a:pt x="1847379" y="310716"/>
                      <a:pt x="1850752" y="306772"/>
                    </a:cubicBezTo>
                    <a:cubicBezTo>
                      <a:pt x="1854126" y="302828"/>
                      <a:pt x="1856706" y="298301"/>
                      <a:pt x="1858491" y="293192"/>
                    </a:cubicBezTo>
                    <a:lnTo>
                      <a:pt x="1855589" y="293638"/>
                    </a:lnTo>
                    <a:lnTo>
                      <a:pt x="1850529" y="294382"/>
                    </a:lnTo>
                    <a:cubicBezTo>
                      <a:pt x="1847950" y="294779"/>
                      <a:pt x="1845630" y="295213"/>
                      <a:pt x="1843571" y="295684"/>
                    </a:cubicBezTo>
                    <a:cubicBezTo>
                      <a:pt x="1841513" y="296156"/>
                      <a:pt x="1839913" y="296565"/>
                      <a:pt x="1838772" y="296912"/>
                    </a:cubicBezTo>
                    <a:cubicBezTo>
                      <a:pt x="1837631" y="297259"/>
                      <a:pt x="1836911" y="297483"/>
                      <a:pt x="1836614" y="297582"/>
                    </a:cubicBezTo>
                    <a:lnTo>
                      <a:pt x="1825675" y="290513"/>
                    </a:lnTo>
                    <a:lnTo>
                      <a:pt x="1827163" y="288578"/>
                    </a:lnTo>
                    <a:cubicBezTo>
                      <a:pt x="1827163" y="288627"/>
                      <a:pt x="1827932" y="288739"/>
                      <a:pt x="1829470" y="288913"/>
                    </a:cubicBezTo>
                    <a:cubicBezTo>
                      <a:pt x="1831008" y="289086"/>
                      <a:pt x="1833091" y="289173"/>
                      <a:pt x="1835721" y="289173"/>
                    </a:cubicBezTo>
                    <a:cubicBezTo>
                      <a:pt x="1838300" y="289173"/>
                      <a:pt x="1840434" y="289124"/>
                      <a:pt x="1842120" y="289024"/>
                    </a:cubicBezTo>
                    <a:cubicBezTo>
                      <a:pt x="1847627" y="288727"/>
                      <a:pt x="1853630" y="288231"/>
                      <a:pt x="1860128" y="287536"/>
                    </a:cubicBezTo>
                    <a:lnTo>
                      <a:pt x="1860575" y="285304"/>
                    </a:lnTo>
                    <a:cubicBezTo>
                      <a:pt x="1861666" y="279995"/>
                      <a:pt x="1862212" y="274662"/>
                      <a:pt x="1862212" y="269305"/>
                    </a:cubicBezTo>
                    <a:cubicBezTo>
                      <a:pt x="1862212" y="265733"/>
                      <a:pt x="1861927" y="262558"/>
                      <a:pt x="1861356" y="259780"/>
                    </a:cubicBezTo>
                    <a:cubicBezTo>
                      <a:pt x="1860786" y="257001"/>
                      <a:pt x="1859905" y="254843"/>
                      <a:pt x="1858715" y="253306"/>
                    </a:cubicBezTo>
                    <a:close/>
                    <a:moveTo>
                      <a:pt x="866998" y="247278"/>
                    </a:moveTo>
                    <a:cubicBezTo>
                      <a:pt x="866899" y="248270"/>
                      <a:pt x="866850" y="249163"/>
                      <a:pt x="866850" y="249957"/>
                    </a:cubicBezTo>
                    <a:lnTo>
                      <a:pt x="867073" y="309488"/>
                    </a:lnTo>
                    <a:cubicBezTo>
                      <a:pt x="870248" y="310034"/>
                      <a:pt x="873547" y="310307"/>
                      <a:pt x="876970" y="310307"/>
                    </a:cubicBezTo>
                    <a:cubicBezTo>
                      <a:pt x="879897" y="310307"/>
                      <a:pt x="883221" y="310158"/>
                      <a:pt x="886941" y="309860"/>
                    </a:cubicBezTo>
                    <a:cubicBezTo>
                      <a:pt x="887388" y="304651"/>
                      <a:pt x="887760" y="298227"/>
                      <a:pt x="888058" y="290587"/>
                    </a:cubicBezTo>
                    <a:cubicBezTo>
                      <a:pt x="884833" y="291083"/>
                      <a:pt x="882725" y="291455"/>
                      <a:pt x="881732" y="291703"/>
                    </a:cubicBezTo>
                    <a:cubicBezTo>
                      <a:pt x="880046" y="292100"/>
                      <a:pt x="878582" y="292497"/>
                      <a:pt x="877342" y="292894"/>
                    </a:cubicBezTo>
                    <a:cubicBezTo>
                      <a:pt x="876102" y="293291"/>
                      <a:pt x="875382" y="293514"/>
                      <a:pt x="875184" y="293564"/>
                    </a:cubicBezTo>
                    <a:cubicBezTo>
                      <a:pt x="874886" y="293514"/>
                      <a:pt x="873832" y="292683"/>
                      <a:pt x="872021" y="291071"/>
                    </a:cubicBezTo>
                    <a:cubicBezTo>
                      <a:pt x="870211" y="289458"/>
                      <a:pt x="868983" y="288355"/>
                      <a:pt x="868338" y="287759"/>
                    </a:cubicBezTo>
                    <a:lnTo>
                      <a:pt x="869454" y="285676"/>
                    </a:lnTo>
                    <a:cubicBezTo>
                      <a:pt x="869702" y="285725"/>
                      <a:pt x="870347" y="285800"/>
                      <a:pt x="871389" y="285899"/>
                    </a:cubicBezTo>
                    <a:cubicBezTo>
                      <a:pt x="872431" y="285998"/>
                      <a:pt x="873820" y="286048"/>
                      <a:pt x="875556" y="286048"/>
                    </a:cubicBezTo>
                    <a:cubicBezTo>
                      <a:pt x="876796" y="286048"/>
                      <a:pt x="877764" y="286023"/>
                      <a:pt x="878458" y="285973"/>
                    </a:cubicBezTo>
                    <a:cubicBezTo>
                      <a:pt x="880492" y="285924"/>
                      <a:pt x="883742" y="285626"/>
                      <a:pt x="888206" y="285080"/>
                    </a:cubicBezTo>
                    <a:cubicBezTo>
                      <a:pt x="888355" y="280467"/>
                      <a:pt x="888430" y="275357"/>
                      <a:pt x="888430" y="269751"/>
                    </a:cubicBezTo>
                    <a:cubicBezTo>
                      <a:pt x="885056" y="270247"/>
                      <a:pt x="882725" y="270669"/>
                      <a:pt x="881435" y="271016"/>
                    </a:cubicBezTo>
                    <a:cubicBezTo>
                      <a:pt x="879798" y="271363"/>
                      <a:pt x="878396" y="271735"/>
                      <a:pt x="877230" y="272132"/>
                    </a:cubicBezTo>
                    <a:cubicBezTo>
                      <a:pt x="876065" y="272529"/>
                      <a:pt x="875382" y="272752"/>
                      <a:pt x="875184" y="272802"/>
                    </a:cubicBezTo>
                    <a:cubicBezTo>
                      <a:pt x="874787" y="272802"/>
                      <a:pt x="873621" y="271884"/>
                      <a:pt x="871687" y="270049"/>
                    </a:cubicBezTo>
                    <a:cubicBezTo>
                      <a:pt x="869752" y="268213"/>
                      <a:pt x="868685" y="267221"/>
                      <a:pt x="868487" y="267072"/>
                    </a:cubicBezTo>
                    <a:lnTo>
                      <a:pt x="869603" y="264989"/>
                    </a:lnTo>
                    <a:cubicBezTo>
                      <a:pt x="869603" y="265038"/>
                      <a:pt x="870434" y="265125"/>
                      <a:pt x="872096" y="265249"/>
                    </a:cubicBezTo>
                    <a:cubicBezTo>
                      <a:pt x="873758" y="265373"/>
                      <a:pt x="875829" y="265410"/>
                      <a:pt x="878309" y="265361"/>
                    </a:cubicBezTo>
                    <a:cubicBezTo>
                      <a:pt x="881088" y="265261"/>
                      <a:pt x="884461" y="264914"/>
                      <a:pt x="888430" y="264319"/>
                    </a:cubicBezTo>
                    <a:lnTo>
                      <a:pt x="888430" y="262235"/>
                    </a:lnTo>
                    <a:cubicBezTo>
                      <a:pt x="888380" y="257572"/>
                      <a:pt x="887859" y="253529"/>
                      <a:pt x="886867" y="250106"/>
                    </a:cubicBezTo>
                    <a:cubicBezTo>
                      <a:pt x="886222" y="250205"/>
                      <a:pt x="884659" y="250503"/>
                      <a:pt x="882179" y="250999"/>
                    </a:cubicBezTo>
                    <a:cubicBezTo>
                      <a:pt x="880145" y="251445"/>
                      <a:pt x="878421" y="251879"/>
                      <a:pt x="877007" y="252301"/>
                    </a:cubicBezTo>
                    <a:cubicBezTo>
                      <a:pt x="875593" y="252723"/>
                      <a:pt x="874762" y="252958"/>
                      <a:pt x="874514" y="253008"/>
                    </a:cubicBezTo>
                    <a:cubicBezTo>
                      <a:pt x="874018" y="253008"/>
                      <a:pt x="873014" y="252388"/>
                      <a:pt x="871500" y="251148"/>
                    </a:cubicBezTo>
                    <a:cubicBezTo>
                      <a:pt x="869987" y="249907"/>
                      <a:pt x="868487" y="248617"/>
                      <a:pt x="866998" y="247278"/>
                    </a:cubicBezTo>
                    <a:close/>
                    <a:moveTo>
                      <a:pt x="1815257" y="244301"/>
                    </a:moveTo>
                    <a:cubicBezTo>
                      <a:pt x="1815604" y="244301"/>
                      <a:pt x="1816274" y="244773"/>
                      <a:pt x="1817266" y="245715"/>
                    </a:cubicBezTo>
                    <a:cubicBezTo>
                      <a:pt x="1818258" y="246658"/>
                      <a:pt x="1819213" y="247638"/>
                      <a:pt x="1820131" y="248655"/>
                    </a:cubicBezTo>
                    <a:cubicBezTo>
                      <a:pt x="1821049" y="249672"/>
                      <a:pt x="1821656" y="250329"/>
                      <a:pt x="1821954" y="250627"/>
                    </a:cubicBezTo>
                    <a:lnTo>
                      <a:pt x="1818010" y="254496"/>
                    </a:lnTo>
                    <a:cubicBezTo>
                      <a:pt x="1817911" y="254595"/>
                      <a:pt x="1817626" y="254881"/>
                      <a:pt x="1817154" y="255352"/>
                    </a:cubicBezTo>
                    <a:cubicBezTo>
                      <a:pt x="1816683" y="255823"/>
                      <a:pt x="1816274" y="256394"/>
                      <a:pt x="1815927" y="257063"/>
                    </a:cubicBezTo>
                    <a:cubicBezTo>
                      <a:pt x="1815579" y="257733"/>
                      <a:pt x="1815356" y="258415"/>
                      <a:pt x="1815257" y="259110"/>
                    </a:cubicBezTo>
                    <a:cubicBezTo>
                      <a:pt x="1815108" y="260697"/>
                      <a:pt x="1814835" y="265919"/>
                      <a:pt x="1814438" y="274774"/>
                    </a:cubicBezTo>
                    <a:cubicBezTo>
                      <a:pt x="1814041" y="283629"/>
                      <a:pt x="1813719" y="290860"/>
                      <a:pt x="1813471" y="296466"/>
                    </a:cubicBezTo>
                    <a:cubicBezTo>
                      <a:pt x="1815951" y="293588"/>
                      <a:pt x="1818296" y="290674"/>
                      <a:pt x="1820503" y="287722"/>
                    </a:cubicBezTo>
                    <a:cubicBezTo>
                      <a:pt x="1822711" y="284770"/>
                      <a:pt x="1824496" y="282315"/>
                      <a:pt x="1825861" y="280355"/>
                    </a:cubicBezTo>
                    <a:cubicBezTo>
                      <a:pt x="1827225" y="278395"/>
                      <a:pt x="1828081" y="277143"/>
                      <a:pt x="1828428" y="276597"/>
                    </a:cubicBezTo>
                    <a:lnTo>
                      <a:pt x="1830288" y="277788"/>
                    </a:lnTo>
                    <a:cubicBezTo>
                      <a:pt x="1826320" y="284832"/>
                      <a:pt x="1822760" y="291951"/>
                      <a:pt x="1819610" y="299145"/>
                    </a:cubicBezTo>
                    <a:cubicBezTo>
                      <a:pt x="1816460" y="306338"/>
                      <a:pt x="1813905" y="312626"/>
                      <a:pt x="1811945" y="318009"/>
                    </a:cubicBezTo>
                    <a:cubicBezTo>
                      <a:pt x="1809986" y="323391"/>
                      <a:pt x="1809006" y="326207"/>
                      <a:pt x="1809006" y="326455"/>
                    </a:cubicBezTo>
                    <a:lnTo>
                      <a:pt x="1806699" y="327645"/>
                    </a:lnTo>
                    <a:cubicBezTo>
                      <a:pt x="1806402" y="327248"/>
                      <a:pt x="1805658" y="326355"/>
                      <a:pt x="1804467" y="324966"/>
                    </a:cubicBezTo>
                    <a:cubicBezTo>
                      <a:pt x="1803276" y="323577"/>
                      <a:pt x="1801689" y="321928"/>
                      <a:pt x="1799704" y="320018"/>
                    </a:cubicBezTo>
                    <a:cubicBezTo>
                      <a:pt x="1797720" y="318108"/>
                      <a:pt x="1795636" y="316359"/>
                      <a:pt x="1793454" y="314772"/>
                    </a:cubicBezTo>
                    <a:lnTo>
                      <a:pt x="1794644" y="312762"/>
                    </a:lnTo>
                    <a:cubicBezTo>
                      <a:pt x="1797472" y="311572"/>
                      <a:pt x="1800597" y="309414"/>
                      <a:pt x="1804020" y="306288"/>
                    </a:cubicBezTo>
                    <a:lnTo>
                      <a:pt x="1807592" y="255166"/>
                    </a:lnTo>
                    <a:cubicBezTo>
                      <a:pt x="1803921" y="255811"/>
                      <a:pt x="1800585" y="256729"/>
                      <a:pt x="1797584" y="257919"/>
                    </a:cubicBezTo>
                    <a:cubicBezTo>
                      <a:pt x="1794582" y="259110"/>
                      <a:pt x="1792114" y="260251"/>
                      <a:pt x="1790179" y="261342"/>
                    </a:cubicBezTo>
                    <a:cubicBezTo>
                      <a:pt x="1788244" y="262434"/>
                      <a:pt x="1787277" y="263029"/>
                      <a:pt x="1787277" y="263128"/>
                    </a:cubicBezTo>
                    <a:lnTo>
                      <a:pt x="1776785" y="253901"/>
                    </a:lnTo>
                    <a:lnTo>
                      <a:pt x="1778348" y="251966"/>
                    </a:lnTo>
                    <a:cubicBezTo>
                      <a:pt x="1778695" y="252016"/>
                      <a:pt x="1779526" y="252065"/>
                      <a:pt x="1780840" y="252115"/>
                    </a:cubicBezTo>
                    <a:cubicBezTo>
                      <a:pt x="1782155" y="252165"/>
                      <a:pt x="1783656" y="252189"/>
                      <a:pt x="1785342" y="252189"/>
                    </a:cubicBezTo>
                    <a:cubicBezTo>
                      <a:pt x="1787327" y="252189"/>
                      <a:pt x="1791159" y="251544"/>
                      <a:pt x="1796839" y="250255"/>
                    </a:cubicBezTo>
                    <a:cubicBezTo>
                      <a:pt x="1802520" y="248965"/>
                      <a:pt x="1806352" y="247997"/>
                      <a:pt x="1808336" y="247352"/>
                    </a:cubicBezTo>
                    <a:cubicBezTo>
                      <a:pt x="1809626" y="246906"/>
                      <a:pt x="1811040" y="246261"/>
                      <a:pt x="1812578" y="245418"/>
                    </a:cubicBezTo>
                    <a:cubicBezTo>
                      <a:pt x="1812727" y="245368"/>
                      <a:pt x="1813136" y="245170"/>
                      <a:pt x="1813806" y="244822"/>
                    </a:cubicBezTo>
                    <a:cubicBezTo>
                      <a:pt x="1814476" y="244475"/>
                      <a:pt x="1814959" y="244301"/>
                      <a:pt x="1815257" y="244301"/>
                    </a:cubicBezTo>
                    <a:close/>
                    <a:moveTo>
                      <a:pt x="1474292" y="242367"/>
                    </a:moveTo>
                    <a:cubicBezTo>
                      <a:pt x="1465213" y="243706"/>
                      <a:pt x="1458367" y="244748"/>
                      <a:pt x="1453753" y="245492"/>
                    </a:cubicBezTo>
                    <a:lnTo>
                      <a:pt x="1454349" y="260226"/>
                    </a:lnTo>
                    <a:cubicBezTo>
                      <a:pt x="1456829" y="260226"/>
                      <a:pt x="1459657" y="260077"/>
                      <a:pt x="1462832" y="259780"/>
                    </a:cubicBezTo>
                    <a:cubicBezTo>
                      <a:pt x="1466205" y="259432"/>
                      <a:pt x="1470050" y="258936"/>
                      <a:pt x="1474366" y="258291"/>
                    </a:cubicBezTo>
                    <a:cubicBezTo>
                      <a:pt x="1474366" y="251048"/>
                      <a:pt x="1474341" y="245740"/>
                      <a:pt x="1474292" y="242367"/>
                    </a:cubicBezTo>
                    <a:close/>
                    <a:moveTo>
                      <a:pt x="71364" y="239688"/>
                    </a:moveTo>
                    <a:cubicBezTo>
                      <a:pt x="71909" y="239688"/>
                      <a:pt x="72492" y="239961"/>
                      <a:pt x="73112" y="240506"/>
                    </a:cubicBezTo>
                    <a:cubicBezTo>
                      <a:pt x="73732" y="241052"/>
                      <a:pt x="74762" y="242094"/>
                      <a:pt x="76200" y="243632"/>
                    </a:cubicBezTo>
                    <a:lnTo>
                      <a:pt x="78359" y="245939"/>
                    </a:lnTo>
                    <a:cubicBezTo>
                      <a:pt x="79202" y="246782"/>
                      <a:pt x="79810" y="247439"/>
                      <a:pt x="80182" y="247911"/>
                    </a:cubicBezTo>
                    <a:cubicBezTo>
                      <a:pt x="80554" y="248382"/>
                      <a:pt x="80715" y="248791"/>
                      <a:pt x="80665" y="249138"/>
                    </a:cubicBezTo>
                    <a:cubicBezTo>
                      <a:pt x="80616" y="249535"/>
                      <a:pt x="79971" y="250155"/>
                      <a:pt x="78731" y="250999"/>
                    </a:cubicBezTo>
                    <a:cubicBezTo>
                      <a:pt x="76399" y="252636"/>
                      <a:pt x="74663" y="254372"/>
                      <a:pt x="73522" y="256208"/>
                    </a:cubicBezTo>
                    <a:cubicBezTo>
                      <a:pt x="72480" y="257944"/>
                      <a:pt x="71636" y="259420"/>
                      <a:pt x="70991" y="260635"/>
                    </a:cubicBezTo>
                    <a:cubicBezTo>
                      <a:pt x="70347" y="261851"/>
                      <a:pt x="69615" y="263637"/>
                      <a:pt x="68796" y="265993"/>
                    </a:cubicBezTo>
                    <a:cubicBezTo>
                      <a:pt x="67978" y="268350"/>
                      <a:pt x="67072" y="271438"/>
                      <a:pt x="66080" y="275258"/>
                    </a:cubicBezTo>
                    <a:cubicBezTo>
                      <a:pt x="69404" y="277242"/>
                      <a:pt x="73125" y="279152"/>
                      <a:pt x="77242" y="280988"/>
                    </a:cubicBezTo>
                    <a:lnTo>
                      <a:pt x="75308" y="283518"/>
                    </a:lnTo>
                    <a:cubicBezTo>
                      <a:pt x="75010" y="283468"/>
                      <a:pt x="74266" y="283394"/>
                      <a:pt x="73075" y="283294"/>
                    </a:cubicBezTo>
                    <a:cubicBezTo>
                      <a:pt x="71884" y="283195"/>
                      <a:pt x="70471" y="283146"/>
                      <a:pt x="68833" y="283146"/>
                    </a:cubicBezTo>
                    <a:cubicBezTo>
                      <a:pt x="66799" y="283146"/>
                      <a:pt x="64815" y="283245"/>
                      <a:pt x="62880" y="283443"/>
                    </a:cubicBezTo>
                    <a:cubicBezTo>
                      <a:pt x="59656" y="283741"/>
                      <a:pt x="52413" y="284634"/>
                      <a:pt x="41151" y="286122"/>
                    </a:cubicBezTo>
                    <a:lnTo>
                      <a:pt x="41375" y="288280"/>
                    </a:lnTo>
                    <a:cubicBezTo>
                      <a:pt x="41424" y="289669"/>
                      <a:pt x="41263" y="291641"/>
                      <a:pt x="40891" y="294196"/>
                    </a:cubicBezTo>
                    <a:cubicBezTo>
                      <a:pt x="40519" y="296751"/>
                      <a:pt x="39986" y="299021"/>
                      <a:pt x="39291" y="301005"/>
                    </a:cubicBezTo>
                    <a:cubicBezTo>
                      <a:pt x="38597" y="302989"/>
                      <a:pt x="37803" y="303982"/>
                      <a:pt x="36910" y="303982"/>
                    </a:cubicBezTo>
                    <a:cubicBezTo>
                      <a:pt x="36215" y="303982"/>
                      <a:pt x="35273" y="303225"/>
                      <a:pt x="34082" y="301712"/>
                    </a:cubicBezTo>
                    <a:cubicBezTo>
                      <a:pt x="32892" y="300199"/>
                      <a:pt x="31825" y="298487"/>
                      <a:pt x="30882" y="296577"/>
                    </a:cubicBezTo>
                    <a:cubicBezTo>
                      <a:pt x="29940" y="294667"/>
                      <a:pt x="29468" y="293241"/>
                      <a:pt x="29468" y="292299"/>
                    </a:cubicBezTo>
                    <a:cubicBezTo>
                      <a:pt x="29468" y="292001"/>
                      <a:pt x="29692" y="291306"/>
                      <a:pt x="30138" y="290215"/>
                    </a:cubicBezTo>
                    <a:cubicBezTo>
                      <a:pt x="31180" y="287933"/>
                      <a:pt x="31775" y="285576"/>
                      <a:pt x="31924" y="283146"/>
                    </a:cubicBezTo>
                    <a:cubicBezTo>
                      <a:pt x="32073" y="280665"/>
                      <a:pt x="32147" y="277565"/>
                      <a:pt x="32147" y="273844"/>
                    </a:cubicBezTo>
                    <a:cubicBezTo>
                      <a:pt x="32147" y="270421"/>
                      <a:pt x="32073" y="267147"/>
                      <a:pt x="31924" y="264021"/>
                    </a:cubicBezTo>
                    <a:cubicBezTo>
                      <a:pt x="31775" y="260896"/>
                      <a:pt x="31552" y="258589"/>
                      <a:pt x="31254" y="257101"/>
                    </a:cubicBezTo>
                    <a:cubicBezTo>
                      <a:pt x="30758" y="254620"/>
                      <a:pt x="30089" y="252239"/>
                      <a:pt x="29245" y="249957"/>
                    </a:cubicBezTo>
                    <a:cubicBezTo>
                      <a:pt x="28402" y="247675"/>
                      <a:pt x="27633" y="245815"/>
                      <a:pt x="26938" y="244376"/>
                    </a:cubicBezTo>
                    <a:cubicBezTo>
                      <a:pt x="26244" y="242937"/>
                      <a:pt x="25797" y="242019"/>
                      <a:pt x="25599" y="241623"/>
                    </a:cubicBezTo>
                    <a:lnTo>
                      <a:pt x="27906" y="240655"/>
                    </a:lnTo>
                    <a:cubicBezTo>
                      <a:pt x="31527" y="244723"/>
                      <a:pt x="35124" y="248469"/>
                      <a:pt x="38696" y="251892"/>
                    </a:cubicBezTo>
                    <a:cubicBezTo>
                      <a:pt x="45542" y="250850"/>
                      <a:pt x="51148" y="249610"/>
                      <a:pt x="55513" y="248171"/>
                    </a:cubicBezTo>
                    <a:cubicBezTo>
                      <a:pt x="59879" y="246732"/>
                      <a:pt x="63042" y="245418"/>
                      <a:pt x="65001" y="244227"/>
                    </a:cubicBezTo>
                    <a:cubicBezTo>
                      <a:pt x="66961" y="243036"/>
                      <a:pt x="68660" y="241821"/>
                      <a:pt x="70099" y="240581"/>
                    </a:cubicBezTo>
                    <a:cubicBezTo>
                      <a:pt x="70198" y="240531"/>
                      <a:pt x="70396" y="240370"/>
                      <a:pt x="70694" y="240097"/>
                    </a:cubicBezTo>
                    <a:cubicBezTo>
                      <a:pt x="70991" y="239824"/>
                      <a:pt x="71215" y="239688"/>
                      <a:pt x="71364" y="239688"/>
                    </a:cubicBezTo>
                    <a:close/>
                    <a:moveTo>
                      <a:pt x="1503016" y="238497"/>
                    </a:moveTo>
                    <a:cubicBezTo>
                      <a:pt x="1502371" y="238497"/>
                      <a:pt x="1501527" y="238572"/>
                      <a:pt x="1500485" y="238720"/>
                    </a:cubicBezTo>
                    <a:lnTo>
                      <a:pt x="1481808" y="241325"/>
                    </a:lnTo>
                    <a:cubicBezTo>
                      <a:pt x="1481808" y="244153"/>
                      <a:pt x="1481857" y="249386"/>
                      <a:pt x="1481956" y="257026"/>
                    </a:cubicBezTo>
                    <a:lnTo>
                      <a:pt x="1486719" y="256133"/>
                    </a:lnTo>
                    <a:cubicBezTo>
                      <a:pt x="1488951" y="255687"/>
                      <a:pt x="1490824" y="255228"/>
                      <a:pt x="1492337" y="254757"/>
                    </a:cubicBezTo>
                    <a:cubicBezTo>
                      <a:pt x="1493850" y="254285"/>
                      <a:pt x="1494942" y="253876"/>
                      <a:pt x="1495611" y="253529"/>
                    </a:cubicBezTo>
                    <a:cubicBezTo>
                      <a:pt x="1496281" y="253182"/>
                      <a:pt x="1496690" y="252958"/>
                      <a:pt x="1496839" y="252859"/>
                    </a:cubicBezTo>
                    <a:lnTo>
                      <a:pt x="1503685" y="257994"/>
                    </a:lnTo>
                    <a:cubicBezTo>
                      <a:pt x="1504132" y="253330"/>
                      <a:pt x="1504578" y="247849"/>
                      <a:pt x="1505025" y="241548"/>
                    </a:cubicBezTo>
                    <a:cubicBezTo>
                      <a:pt x="1505074" y="240358"/>
                      <a:pt x="1504963" y="239551"/>
                      <a:pt x="1504690" y="239130"/>
                    </a:cubicBezTo>
                    <a:cubicBezTo>
                      <a:pt x="1504417" y="238708"/>
                      <a:pt x="1503859" y="238497"/>
                      <a:pt x="1503016" y="238497"/>
                    </a:cubicBezTo>
                    <a:close/>
                    <a:moveTo>
                      <a:pt x="1626320" y="230833"/>
                    </a:moveTo>
                    <a:cubicBezTo>
                      <a:pt x="1626915" y="231081"/>
                      <a:pt x="1628242" y="231639"/>
                      <a:pt x="1630301" y="232507"/>
                    </a:cubicBezTo>
                    <a:cubicBezTo>
                      <a:pt x="1632360" y="233375"/>
                      <a:pt x="1634443" y="234380"/>
                      <a:pt x="1636552" y="235521"/>
                    </a:cubicBezTo>
                    <a:cubicBezTo>
                      <a:pt x="1638660" y="236662"/>
                      <a:pt x="1639987" y="237654"/>
                      <a:pt x="1640533" y="238497"/>
                    </a:cubicBezTo>
                    <a:cubicBezTo>
                      <a:pt x="1640930" y="239142"/>
                      <a:pt x="1641128" y="240382"/>
                      <a:pt x="1641128" y="242218"/>
                    </a:cubicBezTo>
                    <a:cubicBezTo>
                      <a:pt x="1641128" y="244450"/>
                      <a:pt x="1640880" y="246646"/>
                      <a:pt x="1640384" y="248804"/>
                    </a:cubicBezTo>
                    <a:cubicBezTo>
                      <a:pt x="1639888" y="250962"/>
                      <a:pt x="1639292" y="252041"/>
                      <a:pt x="1638598" y="252041"/>
                    </a:cubicBezTo>
                    <a:cubicBezTo>
                      <a:pt x="1638151" y="252041"/>
                      <a:pt x="1637692" y="251668"/>
                      <a:pt x="1637221" y="250924"/>
                    </a:cubicBezTo>
                    <a:cubicBezTo>
                      <a:pt x="1636750" y="250180"/>
                      <a:pt x="1635993" y="248791"/>
                      <a:pt x="1634952" y="246757"/>
                    </a:cubicBezTo>
                    <a:cubicBezTo>
                      <a:pt x="1634158" y="245120"/>
                      <a:pt x="1633364" y="243557"/>
                      <a:pt x="1632570" y="242069"/>
                    </a:cubicBezTo>
                    <a:cubicBezTo>
                      <a:pt x="1631777" y="240680"/>
                      <a:pt x="1630822" y="239254"/>
                      <a:pt x="1629705" y="237790"/>
                    </a:cubicBezTo>
                    <a:cubicBezTo>
                      <a:pt x="1628589" y="236327"/>
                      <a:pt x="1627585" y="235087"/>
                      <a:pt x="1626692" y="234070"/>
                    </a:cubicBezTo>
                    <a:cubicBezTo>
                      <a:pt x="1625799" y="233053"/>
                      <a:pt x="1625228" y="232420"/>
                      <a:pt x="1624980" y="232172"/>
                    </a:cubicBezTo>
                    <a:close/>
                    <a:moveTo>
                      <a:pt x="691158" y="227409"/>
                    </a:moveTo>
                    <a:cubicBezTo>
                      <a:pt x="691456" y="227409"/>
                      <a:pt x="693490" y="228972"/>
                      <a:pt x="697260" y="232098"/>
                    </a:cubicBezTo>
                    <a:cubicBezTo>
                      <a:pt x="701030" y="235223"/>
                      <a:pt x="703585" y="237381"/>
                      <a:pt x="704925" y="238572"/>
                    </a:cubicBezTo>
                    <a:lnTo>
                      <a:pt x="702915" y="241325"/>
                    </a:lnTo>
                    <a:cubicBezTo>
                      <a:pt x="702667" y="241275"/>
                      <a:pt x="702047" y="241151"/>
                      <a:pt x="701055" y="240953"/>
                    </a:cubicBezTo>
                    <a:cubicBezTo>
                      <a:pt x="700063" y="240754"/>
                      <a:pt x="698587" y="240568"/>
                      <a:pt x="696627" y="240395"/>
                    </a:cubicBezTo>
                    <a:cubicBezTo>
                      <a:pt x="694668" y="240221"/>
                      <a:pt x="692398" y="240134"/>
                      <a:pt x="689819" y="240134"/>
                    </a:cubicBezTo>
                    <a:cubicBezTo>
                      <a:pt x="687884" y="240134"/>
                      <a:pt x="686371" y="240159"/>
                      <a:pt x="685279" y="240209"/>
                    </a:cubicBezTo>
                    <a:cubicBezTo>
                      <a:pt x="669702" y="240804"/>
                      <a:pt x="656779" y="242218"/>
                      <a:pt x="646510" y="244450"/>
                    </a:cubicBezTo>
                    <a:cubicBezTo>
                      <a:pt x="643235" y="245145"/>
                      <a:pt x="639490" y="246137"/>
                      <a:pt x="635273" y="247427"/>
                    </a:cubicBezTo>
                    <a:cubicBezTo>
                      <a:pt x="633636" y="247923"/>
                      <a:pt x="632693" y="248171"/>
                      <a:pt x="632445" y="248171"/>
                    </a:cubicBezTo>
                    <a:cubicBezTo>
                      <a:pt x="632048" y="248221"/>
                      <a:pt x="630213" y="246732"/>
                      <a:pt x="626939" y="243706"/>
                    </a:cubicBezTo>
                    <a:cubicBezTo>
                      <a:pt x="623664" y="240680"/>
                      <a:pt x="621432" y="238596"/>
                      <a:pt x="620242" y="237455"/>
                    </a:cubicBezTo>
                    <a:lnTo>
                      <a:pt x="621878" y="235521"/>
                    </a:lnTo>
                    <a:cubicBezTo>
                      <a:pt x="622127" y="235570"/>
                      <a:pt x="622697" y="235694"/>
                      <a:pt x="623590" y="235893"/>
                    </a:cubicBezTo>
                    <a:cubicBezTo>
                      <a:pt x="624483" y="236091"/>
                      <a:pt x="625661" y="236277"/>
                      <a:pt x="627125" y="236451"/>
                    </a:cubicBezTo>
                    <a:cubicBezTo>
                      <a:pt x="628588" y="236624"/>
                      <a:pt x="630163" y="236711"/>
                      <a:pt x="631850" y="236711"/>
                    </a:cubicBezTo>
                    <a:cubicBezTo>
                      <a:pt x="639391" y="236711"/>
                      <a:pt x="646708" y="236265"/>
                      <a:pt x="653802" y="235372"/>
                    </a:cubicBezTo>
                    <a:cubicBezTo>
                      <a:pt x="660896" y="234479"/>
                      <a:pt x="668288" y="233412"/>
                      <a:pt x="675978" y="232172"/>
                    </a:cubicBezTo>
                    <a:cubicBezTo>
                      <a:pt x="679599" y="231577"/>
                      <a:pt x="682452" y="230919"/>
                      <a:pt x="684535" y="230200"/>
                    </a:cubicBezTo>
                    <a:cubicBezTo>
                      <a:pt x="686619" y="229481"/>
                      <a:pt x="688206" y="228836"/>
                      <a:pt x="689298" y="228265"/>
                    </a:cubicBezTo>
                    <a:cubicBezTo>
                      <a:pt x="690389" y="227695"/>
                      <a:pt x="691009" y="227409"/>
                      <a:pt x="691158" y="227409"/>
                    </a:cubicBezTo>
                    <a:close/>
                    <a:moveTo>
                      <a:pt x="1656457" y="226219"/>
                    </a:moveTo>
                    <a:cubicBezTo>
                      <a:pt x="1658243" y="227310"/>
                      <a:pt x="1659967" y="228488"/>
                      <a:pt x="1661629" y="229754"/>
                    </a:cubicBezTo>
                    <a:cubicBezTo>
                      <a:pt x="1663291" y="231019"/>
                      <a:pt x="1664643" y="232110"/>
                      <a:pt x="1665685" y="233028"/>
                    </a:cubicBezTo>
                    <a:cubicBezTo>
                      <a:pt x="1666726" y="233946"/>
                      <a:pt x="1667396" y="234528"/>
                      <a:pt x="1667694" y="234776"/>
                    </a:cubicBezTo>
                    <a:lnTo>
                      <a:pt x="1666429" y="237158"/>
                    </a:lnTo>
                    <a:cubicBezTo>
                      <a:pt x="1664544" y="237654"/>
                      <a:pt x="1662224" y="239415"/>
                      <a:pt x="1659471" y="242441"/>
                    </a:cubicBezTo>
                    <a:cubicBezTo>
                      <a:pt x="1656718" y="245467"/>
                      <a:pt x="1654150" y="248617"/>
                      <a:pt x="1651769" y="251892"/>
                    </a:cubicBezTo>
                    <a:lnTo>
                      <a:pt x="1654969" y="251222"/>
                    </a:lnTo>
                    <a:cubicBezTo>
                      <a:pt x="1657896" y="250577"/>
                      <a:pt x="1660798" y="249213"/>
                      <a:pt x="1663675" y="247129"/>
                    </a:cubicBezTo>
                    <a:cubicBezTo>
                      <a:pt x="1664568" y="246584"/>
                      <a:pt x="1665064" y="246311"/>
                      <a:pt x="1665164" y="246311"/>
                    </a:cubicBezTo>
                    <a:cubicBezTo>
                      <a:pt x="1665759" y="246311"/>
                      <a:pt x="1666937" y="246980"/>
                      <a:pt x="1668698" y="248320"/>
                    </a:cubicBezTo>
                    <a:cubicBezTo>
                      <a:pt x="1670460" y="249659"/>
                      <a:pt x="1672121" y="251073"/>
                      <a:pt x="1673684" y="252561"/>
                    </a:cubicBezTo>
                    <a:cubicBezTo>
                      <a:pt x="1675247" y="254050"/>
                      <a:pt x="1676028" y="255042"/>
                      <a:pt x="1676028" y="255538"/>
                    </a:cubicBezTo>
                    <a:cubicBezTo>
                      <a:pt x="1676078" y="255786"/>
                      <a:pt x="1675979" y="256046"/>
                      <a:pt x="1675730" y="256319"/>
                    </a:cubicBezTo>
                    <a:cubicBezTo>
                      <a:pt x="1675482" y="256592"/>
                      <a:pt x="1675061" y="257001"/>
                      <a:pt x="1674466" y="257547"/>
                    </a:cubicBezTo>
                    <a:cubicBezTo>
                      <a:pt x="1673027" y="258738"/>
                      <a:pt x="1671663" y="260090"/>
                      <a:pt x="1670373" y="261603"/>
                    </a:cubicBezTo>
                    <a:cubicBezTo>
                      <a:pt x="1669083" y="263116"/>
                      <a:pt x="1667743" y="265237"/>
                      <a:pt x="1666354" y="267965"/>
                    </a:cubicBezTo>
                    <a:lnTo>
                      <a:pt x="1674093" y="273249"/>
                    </a:lnTo>
                    <a:lnTo>
                      <a:pt x="1672754" y="275555"/>
                    </a:lnTo>
                    <a:cubicBezTo>
                      <a:pt x="1672506" y="275506"/>
                      <a:pt x="1671886" y="275382"/>
                      <a:pt x="1670894" y="275183"/>
                    </a:cubicBezTo>
                    <a:cubicBezTo>
                      <a:pt x="1669901" y="274985"/>
                      <a:pt x="1668525" y="274786"/>
                      <a:pt x="1666764" y="274588"/>
                    </a:cubicBezTo>
                    <a:cubicBezTo>
                      <a:pt x="1665002" y="274390"/>
                      <a:pt x="1663055" y="274290"/>
                      <a:pt x="1660922" y="274290"/>
                    </a:cubicBezTo>
                    <a:cubicBezTo>
                      <a:pt x="1659632" y="274290"/>
                      <a:pt x="1657350" y="274390"/>
                      <a:pt x="1654076" y="274588"/>
                    </a:cubicBezTo>
                    <a:cubicBezTo>
                      <a:pt x="1657648" y="276523"/>
                      <a:pt x="1659434" y="277837"/>
                      <a:pt x="1659434" y="278532"/>
                    </a:cubicBezTo>
                    <a:cubicBezTo>
                      <a:pt x="1659434" y="279078"/>
                      <a:pt x="1659235" y="279599"/>
                      <a:pt x="1658838" y="280095"/>
                    </a:cubicBezTo>
                    <a:cubicBezTo>
                      <a:pt x="1658045" y="281236"/>
                      <a:pt x="1657450" y="282699"/>
                      <a:pt x="1657052" y="284485"/>
                    </a:cubicBezTo>
                    <a:cubicBezTo>
                      <a:pt x="1656804" y="285775"/>
                      <a:pt x="1656532" y="287672"/>
                      <a:pt x="1656234" y="290178"/>
                    </a:cubicBezTo>
                    <a:cubicBezTo>
                      <a:pt x="1655936" y="292683"/>
                      <a:pt x="1655788" y="294928"/>
                      <a:pt x="1655788" y="296912"/>
                    </a:cubicBezTo>
                    <a:cubicBezTo>
                      <a:pt x="1655788" y="298301"/>
                      <a:pt x="1655837" y="299269"/>
                      <a:pt x="1655936" y="299814"/>
                    </a:cubicBezTo>
                    <a:cubicBezTo>
                      <a:pt x="1656184" y="301451"/>
                      <a:pt x="1656929" y="302592"/>
                      <a:pt x="1658169" y="303237"/>
                    </a:cubicBezTo>
                    <a:cubicBezTo>
                      <a:pt x="1659409" y="303882"/>
                      <a:pt x="1661195" y="304205"/>
                      <a:pt x="1663527" y="304205"/>
                    </a:cubicBezTo>
                    <a:cubicBezTo>
                      <a:pt x="1664519" y="304205"/>
                      <a:pt x="1666404" y="304106"/>
                      <a:pt x="1669182" y="303907"/>
                    </a:cubicBezTo>
                    <a:lnTo>
                      <a:pt x="1671489" y="303684"/>
                    </a:lnTo>
                    <a:cubicBezTo>
                      <a:pt x="1673076" y="303585"/>
                      <a:pt x="1674254" y="302382"/>
                      <a:pt x="1675024" y="300075"/>
                    </a:cubicBezTo>
                    <a:cubicBezTo>
                      <a:pt x="1675792" y="297768"/>
                      <a:pt x="1676177" y="294258"/>
                      <a:pt x="1676177" y="289545"/>
                    </a:cubicBezTo>
                    <a:cubicBezTo>
                      <a:pt x="1676177" y="287462"/>
                      <a:pt x="1676102" y="285130"/>
                      <a:pt x="1675954" y="282550"/>
                    </a:cubicBezTo>
                    <a:lnTo>
                      <a:pt x="1678112" y="282476"/>
                    </a:lnTo>
                    <a:cubicBezTo>
                      <a:pt x="1678161" y="283170"/>
                      <a:pt x="1678323" y="284683"/>
                      <a:pt x="1678595" y="287015"/>
                    </a:cubicBezTo>
                    <a:cubicBezTo>
                      <a:pt x="1678868" y="289347"/>
                      <a:pt x="1679216" y="291728"/>
                      <a:pt x="1679637" y="294159"/>
                    </a:cubicBezTo>
                    <a:cubicBezTo>
                      <a:pt x="1680059" y="296590"/>
                      <a:pt x="1680493" y="298202"/>
                      <a:pt x="1680940" y="298996"/>
                    </a:cubicBezTo>
                    <a:cubicBezTo>
                      <a:pt x="1681237" y="299442"/>
                      <a:pt x="1681733" y="299938"/>
                      <a:pt x="1682428" y="300484"/>
                    </a:cubicBezTo>
                    <a:cubicBezTo>
                      <a:pt x="1683370" y="301278"/>
                      <a:pt x="1684114" y="302022"/>
                      <a:pt x="1684660" y="302717"/>
                    </a:cubicBezTo>
                    <a:cubicBezTo>
                      <a:pt x="1685206" y="303411"/>
                      <a:pt x="1685479" y="304230"/>
                      <a:pt x="1685479" y="305172"/>
                    </a:cubicBezTo>
                    <a:cubicBezTo>
                      <a:pt x="1685479" y="306462"/>
                      <a:pt x="1684983" y="307677"/>
                      <a:pt x="1683990" y="308818"/>
                    </a:cubicBezTo>
                    <a:cubicBezTo>
                      <a:pt x="1682998" y="309959"/>
                      <a:pt x="1681634" y="310778"/>
                      <a:pt x="1679898" y="311274"/>
                    </a:cubicBezTo>
                    <a:cubicBezTo>
                      <a:pt x="1678806" y="311572"/>
                      <a:pt x="1675904" y="311721"/>
                      <a:pt x="1671191" y="311721"/>
                    </a:cubicBezTo>
                    <a:cubicBezTo>
                      <a:pt x="1667123" y="311721"/>
                      <a:pt x="1663254" y="311646"/>
                      <a:pt x="1659583" y="311497"/>
                    </a:cubicBezTo>
                    <a:cubicBezTo>
                      <a:pt x="1656160" y="311398"/>
                      <a:pt x="1653444" y="310406"/>
                      <a:pt x="1651434" y="308521"/>
                    </a:cubicBezTo>
                    <a:cubicBezTo>
                      <a:pt x="1649425" y="306636"/>
                      <a:pt x="1648420" y="303659"/>
                      <a:pt x="1648420" y="299591"/>
                    </a:cubicBezTo>
                    <a:cubicBezTo>
                      <a:pt x="1648420" y="298351"/>
                      <a:pt x="1648470" y="297384"/>
                      <a:pt x="1648569" y="296689"/>
                    </a:cubicBezTo>
                    <a:cubicBezTo>
                      <a:pt x="1648669" y="295994"/>
                      <a:pt x="1648718" y="295474"/>
                      <a:pt x="1648718" y="295126"/>
                    </a:cubicBezTo>
                    <a:cubicBezTo>
                      <a:pt x="1649016" y="292398"/>
                      <a:pt x="1649289" y="289694"/>
                      <a:pt x="1649537" y="287015"/>
                    </a:cubicBezTo>
                    <a:cubicBezTo>
                      <a:pt x="1649785" y="284336"/>
                      <a:pt x="1649909" y="282129"/>
                      <a:pt x="1649909" y="280392"/>
                    </a:cubicBezTo>
                    <a:cubicBezTo>
                      <a:pt x="1649909" y="278011"/>
                      <a:pt x="1649710" y="276200"/>
                      <a:pt x="1649314" y="274960"/>
                    </a:cubicBezTo>
                    <a:cubicBezTo>
                      <a:pt x="1644948" y="275357"/>
                      <a:pt x="1641773" y="275679"/>
                      <a:pt x="1639788" y="275927"/>
                    </a:cubicBezTo>
                    <a:cubicBezTo>
                      <a:pt x="1641475" y="277416"/>
                      <a:pt x="1642716" y="278631"/>
                      <a:pt x="1643509" y="279574"/>
                    </a:cubicBezTo>
                    <a:cubicBezTo>
                      <a:pt x="1644303" y="280516"/>
                      <a:pt x="1644700" y="281335"/>
                      <a:pt x="1644700" y="282029"/>
                    </a:cubicBezTo>
                    <a:cubicBezTo>
                      <a:pt x="1644700" y="282525"/>
                      <a:pt x="1644600" y="282997"/>
                      <a:pt x="1644402" y="283443"/>
                    </a:cubicBezTo>
                    <a:cubicBezTo>
                      <a:pt x="1644204" y="283890"/>
                      <a:pt x="1643856" y="284510"/>
                      <a:pt x="1643360" y="285304"/>
                    </a:cubicBezTo>
                    <a:cubicBezTo>
                      <a:pt x="1642815" y="286048"/>
                      <a:pt x="1642269" y="286990"/>
                      <a:pt x="1641723" y="288131"/>
                    </a:cubicBezTo>
                    <a:cubicBezTo>
                      <a:pt x="1639788" y="292001"/>
                      <a:pt x="1637506" y="295647"/>
                      <a:pt x="1634877" y="299070"/>
                    </a:cubicBezTo>
                    <a:cubicBezTo>
                      <a:pt x="1633389" y="301104"/>
                      <a:pt x="1631727" y="302890"/>
                      <a:pt x="1629891" y="304428"/>
                    </a:cubicBezTo>
                    <a:cubicBezTo>
                      <a:pt x="1628056" y="305966"/>
                      <a:pt x="1625513" y="307578"/>
                      <a:pt x="1622264" y="309265"/>
                    </a:cubicBezTo>
                    <a:cubicBezTo>
                      <a:pt x="1619015" y="310952"/>
                      <a:pt x="1614537" y="312961"/>
                      <a:pt x="1608832" y="315292"/>
                    </a:cubicBezTo>
                    <a:lnTo>
                      <a:pt x="1607493" y="313134"/>
                    </a:lnTo>
                    <a:cubicBezTo>
                      <a:pt x="1613744" y="309811"/>
                      <a:pt x="1618432" y="306710"/>
                      <a:pt x="1621557" y="303833"/>
                    </a:cubicBezTo>
                    <a:cubicBezTo>
                      <a:pt x="1624682" y="300955"/>
                      <a:pt x="1627287" y="298028"/>
                      <a:pt x="1629370" y="295052"/>
                    </a:cubicBezTo>
                    <a:cubicBezTo>
                      <a:pt x="1630462" y="293514"/>
                      <a:pt x="1631454" y="291691"/>
                      <a:pt x="1632347" y="289582"/>
                    </a:cubicBezTo>
                    <a:cubicBezTo>
                      <a:pt x="1633240" y="287474"/>
                      <a:pt x="1633935" y="285328"/>
                      <a:pt x="1634431" y="283146"/>
                    </a:cubicBezTo>
                    <a:cubicBezTo>
                      <a:pt x="1634629" y="282203"/>
                      <a:pt x="1634728" y="281211"/>
                      <a:pt x="1634728" y="280169"/>
                    </a:cubicBezTo>
                    <a:cubicBezTo>
                      <a:pt x="1634728" y="278730"/>
                      <a:pt x="1634580" y="277540"/>
                      <a:pt x="1634282" y="276597"/>
                    </a:cubicBezTo>
                    <a:lnTo>
                      <a:pt x="1631082" y="276969"/>
                    </a:lnTo>
                    <a:lnTo>
                      <a:pt x="1631082" y="277118"/>
                    </a:lnTo>
                    <a:cubicBezTo>
                      <a:pt x="1631032" y="277515"/>
                      <a:pt x="1630698" y="278284"/>
                      <a:pt x="1630078" y="279425"/>
                    </a:cubicBezTo>
                    <a:cubicBezTo>
                      <a:pt x="1629457" y="280566"/>
                      <a:pt x="1628763" y="281583"/>
                      <a:pt x="1627994" y="282476"/>
                    </a:cubicBezTo>
                    <a:cubicBezTo>
                      <a:pt x="1627225" y="283369"/>
                      <a:pt x="1626642" y="283791"/>
                      <a:pt x="1626245" y="283741"/>
                    </a:cubicBezTo>
                    <a:cubicBezTo>
                      <a:pt x="1625848" y="283691"/>
                      <a:pt x="1625303" y="283282"/>
                      <a:pt x="1624608" y="282513"/>
                    </a:cubicBezTo>
                    <a:cubicBezTo>
                      <a:pt x="1623914" y="281744"/>
                      <a:pt x="1623293" y="280926"/>
                      <a:pt x="1622748" y="280057"/>
                    </a:cubicBezTo>
                    <a:cubicBezTo>
                      <a:pt x="1622202" y="279189"/>
                      <a:pt x="1621929" y="278631"/>
                      <a:pt x="1621929" y="278383"/>
                    </a:cubicBezTo>
                    <a:cubicBezTo>
                      <a:pt x="1621929" y="278135"/>
                      <a:pt x="1621954" y="277837"/>
                      <a:pt x="1622004" y="277490"/>
                    </a:cubicBezTo>
                    <a:cubicBezTo>
                      <a:pt x="1622053" y="277143"/>
                      <a:pt x="1622103" y="276771"/>
                      <a:pt x="1622152" y="276374"/>
                    </a:cubicBezTo>
                    <a:cubicBezTo>
                      <a:pt x="1622748" y="272455"/>
                      <a:pt x="1623045" y="268511"/>
                      <a:pt x="1623045" y="264542"/>
                    </a:cubicBezTo>
                    <a:cubicBezTo>
                      <a:pt x="1623045" y="261417"/>
                      <a:pt x="1622810" y="258738"/>
                      <a:pt x="1622338" y="256505"/>
                    </a:cubicBezTo>
                    <a:cubicBezTo>
                      <a:pt x="1621867" y="254273"/>
                      <a:pt x="1621346" y="252487"/>
                      <a:pt x="1620776" y="251148"/>
                    </a:cubicBezTo>
                    <a:cubicBezTo>
                      <a:pt x="1620205" y="249808"/>
                      <a:pt x="1619920" y="249238"/>
                      <a:pt x="1619920" y="249436"/>
                    </a:cubicBezTo>
                    <a:lnTo>
                      <a:pt x="1621632" y="248320"/>
                    </a:lnTo>
                    <a:cubicBezTo>
                      <a:pt x="1622227" y="248866"/>
                      <a:pt x="1623269" y="249858"/>
                      <a:pt x="1624757" y="251296"/>
                    </a:cubicBezTo>
                    <a:cubicBezTo>
                      <a:pt x="1626245" y="252735"/>
                      <a:pt x="1627634" y="254099"/>
                      <a:pt x="1628924" y="255389"/>
                    </a:cubicBezTo>
                    <a:lnTo>
                      <a:pt x="1631156" y="255092"/>
                    </a:lnTo>
                    <a:cubicBezTo>
                      <a:pt x="1639640" y="253851"/>
                      <a:pt x="1644948" y="253058"/>
                      <a:pt x="1647081" y="252710"/>
                    </a:cubicBezTo>
                    <a:cubicBezTo>
                      <a:pt x="1649016" y="249436"/>
                      <a:pt x="1650913" y="245777"/>
                      <a:pt x="1652774" y="241734"/>
                    </a:cubicBezTo>
                    <a:cubicBezTo>
                      <a:pt x="1654634" y="237691"/>
                      <a:pt x="1655564" y="234181"/>
                      <a:pt x="1655564" y="231205"/>
                    </a:cubicBezTo>
                    <a:cubicBezTo>
                      <a:pt x="1655564" y="229716"/>
                      <a:pt x="1655292" y="228575"/>
                      <a:pt x="1654746" y="227782"/>
                    </a:cubicBezTo>
                    <a:close/>
                    <a:moveTo>
                      <a:pt x="1596480" y="223242"/>
                    </a:moveTo>
                    <a:cubicBezTo>
                      <a:pt x="1597075" y="223738"/>
                      <a:pt x="1598290" y="224867"/>
                      <a:pt x="1600126" y="226628"/>
                    </a:cubicBezTo>
                    <a:cubicBezTo>
                      <a:pt x="1601961" y="228389"/>
                      <a:pt x="1603722" y="230163"/>
                      <a:pt x="1605409" y="231949"/>
                    </a:cubicBezTo>
                    <a:cubicBezTo>
                      <a:pt x="1607096" y="233735"/>
                      <a:pt x="1607939" y="234876"/>
                      <a:pt x="1607939" y="235372"/>
                    </a:cubicBezTo>
                    <a:cubicBezTo>
                      <a:pt x="1607890" y="235620"/>
                      <a:pt x="1607716" y="236438"/>
                      <a:pt x="1607418" y="237827"/>
                    </a:cubicBezTo>
                    <a:cubicBezTo>
                      <a:pt x="1606873" y="239564"/>
                      <a:pt x="1606476" y="241449"/>
                      <a:pt x="1606228" y="243483"/>
                    </a:cubicBezTo>
                    <a:cubicBezTo>
                      <a:pt x="1605583" y="248940"/>
                      <a:pt x="1605174" y="257175"/>
                      <a:pt x="1605000" y="268188"/>
                    </a:cubicBezTo>
                    <a:cubicBezTo>
                      <a:pt x="1604826" y="279202"/>
                      <a:pt x="1604715" y="295424"/>
                      <a:pt x="1604665" y="316855"/>
                    </a:cubicBezTo>
                    <a:cubicBezTo>
                      <a:pt x="1604665" y="317897"/>
                      <a:pt x="1604318" y="319398"/>
                      <a:pt x="1603623" y="321357"/>
                    </a:cubicBezTo>
                    <a:cubicBezTo>
                      <a:pt x="1602929" y="323317"/>
                      <a:pt x="1602123" y="325053"/>
                      <a:pt x="1601205" y="326566"/>
                    </a:cubicBezTo>
                    <a:cubicBezTo>
                      <a:pt x="1600287" y="328079"/>
                      <a:pt x="1599555" y="328811"/>
                      <a:pt x="1599010" y="328761"/>
                    </a:cubicBezTo>
                    <a:cubicBezTo>
                      <a:pt x="1598365" y="328761"/>
                      <a:pt x="1597521" y="327707"/>
                      <a:pt x="1596480" y="325599"/>
                    </a:cubicBezTo>
                    <a:cubicBezTo>
                      <a:pt x="1595438" y="323490"/>
                      <a:pt x="1594508" y="321159"/>
                      <a:pt x="1593689" y="318604"/>
                    </a:cubicBezTo>
                    <a:cubicBezTo>
                      <a:pt x="1592870" y="316049"/>
                      <a:pt x="1592461" y="314375"/>
                      <a:pt x="1592461" y="313581"/>
                    </a:cubicBezTo>
                    <a:cubicBezTo>
                      <a:pt x="1592461" y="313085"/>
                      <a:pt x="1592709" y="311969"/>
                      <a:pt x="1593205" y="310232"/>
                    </a:cubicBezTo>
                    <a:cubicBezTo>
                      <a:pt x="1593850" y="307950"/>
                      <a:pt x="1594371" y="305904"/>
                      <a:pt x="1594768" y="304093"/>
                    </a:cubicBezTo>
                    <a:cubicBezTo>
                      <a:pt x="1595165" y="302282"/>
                      <a:pt x="1595487" y="300162"/>
                      <a:pt x="1595735" y="297731"/>
                    </a:cubicBezTo>
                    <a:cubicBezTo>
                      <a:pt x="1596777" y="289694"/>
                      <a:pt x="1597484" y="281360"/>
                      <a:pt x="1597856" y="272728"/>
                    </a:cubicBezTo>
                    <a:cubicBezTo>
                      <a:pt x="1598228" y="264096"/>
                      <a:pt x="1598414" y="254794"/>
                      <a:pt x="1598414" y="244822"/>
                    </a:cubicBezTo>
                    <a:cubicBezTo>
                      <a:pt x="1598414" y="241002"/>
                      <a:pt x="1598142" y="237604"/>
                      <a:pt x="1597596" y="234628"/>
                    </a:cubicBezTo>
                    <a:cubicBezTo>
                      <a:pt x="1597050" y="231651"/>
                      <a:pt x="1596430" y="229183"/>
                      <a:pt x="1595735" y="227223"/>
                    </a:cubicBezTo>
                    <a:cubicBezTo>
                      <a:pt x="1595041" y="225264"/>
                      <a:pt x="1594694" y="224408"/>
                      <a:pt x="1594694" y="224656"/>
                    </a:cubicBezTo>
                    <a:close/>
                    <a:moveTo>
                      <a:pt x="1039416" y="222573"/>
                    </a:moveTo>
                    <a:cubicBezTo>
                      <a:pt x="1041847" y="224160"/>
                      <a:pt x="1044228" y="225872"/>
                      <a:pt x="1046560" y="227707"/>
                    </a:cubicBezTo>
                    <a:cubicBezTo>
                      <a:pt x="1048891" y="229543"/>
                      <a:pt x="1050057" y="230485"/>
                      <a:pt x="1050057" y="230535"/>
                    </a:cubicBezTo>
                    <a:lnTo>
                      <a:pt x="1048792" y="232618"/>
                    </a:lnTo>
                    <a:cubicBezTo>
                      <a:pt x="1048643" y="232618"/>
                      <a:pt x="1048296" y="232594"/>
                      <a:pt x="1047750" y="232544"/>
                    </a:cubicBezTo>
                    <a:cubicBezTo>
                      <a:pt x="1047204" y="232494"/>
                      <a:pt x="1046460" y="232470"/>
                      <a:pt x="1045518" y="232470"/>
                    </a:cubicBezTo>
                    <a:cubicBezTo>
                      <a:pt x="1042045" y="232470"/>
                      <a:pt x="1038548" y="232817"/>
                      <a:pt x="1035025" y="233511"/>
                    </a:cubicBezTo>
                    <a:cubicBezTo>
                      <a:pt x="1033388" y="233809"/>
                      <a:pt x="1031032" y="234305"/>
                      <a:pt x="1027956" y="235000"/>
                    </a:cubicBezTo>
                    <a:cubicBezTo>
                      <a:pt x="1030436" y="236389"/>
                      <a:pt x="1032743" y="237530"/>
                      <a:pt x="1034877" y="238423"/>
                    </a:cubicBezTo>
                    <a:lnTo>
                      <a:pt x="1034058" y="241102"/>
                    </a:lnTo>
                    <a:cubicBezTo>
                      <a:pt x="1034008" y="241102"/>
                      <a:pt x="1033934" y="241089"/>
                      <a:pt x="1033835" y="241064"/>
                    </a:cubicBezTo>
                    <a:cubicBezTo>
                      <a:pt x="1033736" y="241040"/>
                      <a:pt x="1033587" y="241027"/>
                      <a:pt x="1033388" y="241027"/>
                    </a:cubicBezTo>
                    <a:cubicBezTo>
                      <a:pt x="1032843" y="241027"/>
                      <a:pt x="1032148" y="241126"/>
                      <a:pt x="1031305" y="241325"/>
                    </a:cubicBezTo>
                    <a:cubicBezTo>
                      <a:pt x="1029866" y="244649"/>
                      <a:pt x="1027758" y="248667"/>
                      <a:pt x="1024980" y="253380"/>
                    </a:cubicBezTo>
                    <a:cubicBezTo>
                      <a:pt x="1022201" y="258093"/>
                      <a:pt x="1018902" y="263004"/>
                      <a:pt x="1015082" y="268114"/>
                    </a:cubicBezTo>
                    <a:lnTo>
                      <a:pt x="1016050" y="269156"/>
                    </a:lnTo>
                    <a:cubicBezTo>
                      <a:pt x="1021556" y="267965"/>
                      <a:pt x="1025587" y="266564"/>
                      <a:pt x="1028142" y="264951"/>
                    </a:cubicBezTo>
                    <a:cubicBezTo>
                      <a:pt x="1030697" y="263339"/>
                      <a:pt x="1032694" y="261640"/>
                      <a:pt x="1034132" y="259854"/>
                    </a:cubicBezTo>
                    <a:cubicBezTo>
                      <a:pt x="1034430" y="259457"/>
                      <a:pt x="1034728" y="259135"/>
                      <a:pt x="1035025" y="258887"/>
                    </a:cubicBezTo>
                    <a:cubicBezTo>
                      <a:pt x="1035323" y="258639"/>
                      <a:pt x="1035596" y="258515"/>
                      <a:pt x="1035844" y="258515"/>
                    </a:cubicBezTo>
                    <a:cubicBezTo>
                      <a:pt x="1036340" y="258515"/>
                      <a:pt x="1037419" y="259135"/>
                      <a:pt x="1039081" y="260375"/>
                    </a:cubicBezTo>
                    <a:cubicBezTo>
                      <a:pt x="1040743" y="261615"/>
                      <a:pt x="1042318" y="262942"/>
                      <a:pt x="1043806" y="264356"/>
                    </a:cubicBezTo>
                    <a:cubicBezTo>
                      <a:pt x="1045294" y="265770"/>
                      <a:pt x="1046039" y="266651"/>
                      <a:pt x="1046039" y="266998"/>
                    </a:cubicBezTo>
                    <a:cubicBezTo>
                      <a:pt x="1046039" y="267395"/>
                      <a:pt x="1045952" y="267742"/>
                      <a:pt x="1045778" y="268040"/>
                    </a:cubicBezTo>
                    <a:cubicBezTo>
                      <a:pt x="1045605" y="268337"/>
                      <a:pt x="1045294" y="268784"/>
                      <a:pt x="1044848" y="269379"/>
                    </a:cubicBezTo>
                    <a:cubicBezTo>
                      <a:pt x="1043360" y="271165"/>
                      <a:pt x="1041834" y="273658"/>
                      <a:pt x="1040272" y="276858"/>
                    </a:cubicBezTo>
                    <a:cubicBezTo>
                      <a:pt x="1038709" y="280057"/>
                      <a:pt x="1037059" y="285056"/>
                      <a:pt x="1035323" y="291852"/>
                    </a:cubicBezTo>
                    <a:cubicBezTo>
                      <a:pt x="1037605" y="293787"/>
                      <a:pt x="1039565" y="295300"/>
                      <a:pt x="1041202" y="296391"/>
                    </a:cubicBezTo>
                    <a:lnTo>
                      <a:pt x="1040309" y="298177"/>
                    </a:lnTo>
                    <a:cubicBezTo>
                      <a:pt x="1040309" y="298128"/>
                      <a:pt x="1039726" y="297979"/>
                      <a:pt x="1038560" y="297731"/>
                    </a:cubicBezTo>
                    <a:cubicBezTo>
                      <a:pt x="1037394" y="297483"/>
                      <a:pt x="1035968" y="297359"/>
                      <a:pt x="1034281" y="297359"/>
                    </a:cubicBezTo>
                    <a:cubicBezTo>
                      <a:pt x="1033785" y="297359"/>
                      <a:pt x="1032793" y="297408"/>
                      <a:pt x="1031305" y="297508"/>
                    </a:cubicBezTo>
                    <a:cubicBezTo>
                      <a:pt x="1028328" y="297855"/>
                      <a:pt x="1023987" y="298822"/>
                      <a:pt x="1018282" y="300410"/>
                    </a:cubicBezTo>
                    <a:lnTo>
                      <a:pt x="1018431" y="311349"/>
                    </a:lnTo>
                    <a:cubicBezTo>
                      <a:pt x="1018431" y="312490"/>
                      <a:pt x="1018208" y="313854"/>
                      <a:pt x="1017761" y="315441"/>
                    </a:cubicBezTo>
                    <a:cubicBezTo>
                      <a:pt x="1017315" y="317029"/>
                      <a:pt x="1016782" y="318418"/>
                      <a:pt x="1016161" y="319608"/>
                    </a:cubicBezTo>
                    <a:cubicBezTo>
                      <a:pt x="1015541" y="320799"/>
                      <a:pt x="1014983" y="321394"/>
                      <a:pt x="1014487" y="321394"/>
                    </a:cubicBezTo>
                    <a:cubicBezTo>
                      <a:pt x="1013991" y="321394"/>
                      <a:pt x="1013197" y="320551"/>
                      <a:pt x="1012106" y="318864"/>
                    </a:cubicBezTo>
                    <a:cubicBezTo>
                      <a:pt x="1011014" y="317178"/>
                      <a:pt x="1009985" y="315355"/>
                      <a:pt x="1009018" y="313395"/>
                    </a:cubicBezTo>
                    <a:cubicBezTo>
                      <a:pt x="1008050" y="311435"/>
                      <a:pt x="1007567" y="310158"/>
                      <a:pt x="1007567" y="309563"/>
                    </a:cubicBezTo>
                    <a:cubicBezTo>
                      <a:pt x="1007567" y="309364"/>
                      <a:pt x="1007740" y="308843"/>
                      <a:pt x="1008088" y="308000"/>
                    </a:cubicBezTo>
                    <a:cubicBezTo>
                      <a:pt x="1009278" y="305073"/>
                      <a:pt x="1010047" y="302220"/>
                      <a:pt x="1010394" y="299442"/>
                    </a:cubicBezTo>
                    <a:cubicBezTo>
                      <a:pt x="1010841" y="296019"/>
                      <a:pt x="1011064" y="291430"/>
                      <a:pt x="1011064" y="285676"/>
                    </a:cubicBezTo>
                    <a:cubicBezTo>
                      <a:pt x="1011064" y="282005"/>
                      <a:pt x="1010965" y="278755"/>
                      <a:pt x="1010766" y="275927"/>
                    </a:cubicBezTo>
                    <a:lnTo>
                      <a:pt x="1010543" y="273993"/>
                    </a:lnTo>
                    <a:cubicBezTo>
                      <a:pt x="1003300" y="282972"/>
                      <a:pt x="995933" y="290711"/>
                      <a:pt x="988442" y="297210"/>
                    </a:cubicBezTo>
                    <a:lnTo>
                      <a:pt x="986507" y="295350"/>
                    </a:lnTo>
                    <a:cubicBezTo>
                      <a:pt x="994643" y="287313"/>
                      <a:pt x="1001936" y="277986"/>
                      <a:pt x="1008385" y="267370"/>
                    </a:cubicBezTo>
                    <a:cubicBezTo>
                      <a:pt x="1007641" y="265832"/>
                      <a:pt x="1006847" y="264406"/>
                      <a:pt x="1006004" y="263091"/>
                    </a:cubicBezTo>
                    <a:cubicBezTo>
                      <a:pt x="1005161" y="261776"/>
                      <a:pt x="1004429" y="260710"/>
                      <a:pt x="1003809" y="259891"/>
                    </a:cubicBezTo>
                    <a:cubicBezTo>
                      <a:pt x="1003189" y="259073"/>
                      <a:pt x="1002779" y="258564"/>
                      <a:pt x="1002581" y="258366"/>
                    </a:cubicBezTo>
                    <a:lnTo>
                      <a:pt x="1004367" y="256877"/>
                    </a:lnTo>
                    <a:lnTo>
                      <a:pt x="1010692" y="263426"/>
                    </a:lnTo>
                    <a:cubicBezTo>
                      <a:pt x="1013718" y="258118"/>
                      <a:pt x="1016149" y="253082"/>
                      <a:pt x="1017985" y="248320"/>
                    </a:cubicBezTo>
                    <a:cubicBezTo>
                      <a:pt x="1019820" y="243557"/>
                      <a:pt x="1020887" y="239638"/>
                      <a:pt x="1021184" y="236562"/>
                    </a:cubicBezTo>
                    <a:cubicBezTo>
                      <a:pt x="1018109" y="237356"/>
                      <a:pt x="1014810" y="238249"/>
                      <a:pt x="1011287" y="239241"/>
                    </a:cubicBezTo>
                    <a:cubicBezTo>
                      <a:pt x="1009452" y="239787"/>
                      <a:pt x="1007703" y="240395"/>
                      <a:pt x="1006041" y="241064"/>
                    </a:cubicBezTo>
                    <a:cubicBezTo>
                      <a:pt x="1004379" y="241734"/>
                      <a:pt x="1003325" y="242193"/>
                      <a:pt x="1002878" y="242441"/>
                    </a:cubicBezTo>
                    <a:lnTo>
                      <a:pt x="992833" y="236190"/>
                    </a:lnTo>
                    <a:lnTo>
                      <a:pt x="993577" y="233735"/>
                    </a:lnTo>
                    <a:cubicBezTo>
                      <a:pt x="993775" y="233784"/>
                      <a:pt x="994308" y="233846"/>
                      <a:pt x="995177" y="233921"/>
                    </a:cubicBezTo>
                    <a:cubicBezTo>
                      <a:pt x="996045" y="233995"/>
                      <a:pt x="997173" y="234032"/>
                      <a:pt x="998562" y="234032"/>
                    </a:cubicBezTo>
                    <a:cubicBezTo>
                      <a:pt x="1000547" y="234032"/>
                      <a:pt x="1002705" y="233933"/>
                      <a:pt x="1005037" y="233735"/>
                    </a:cubicBezTo>
                    <a:cubicBezTo>
                      <a:pt x="1008460" y="233437"/>
                      <a:pt x="1012565" y="232693"/>
                      <a:pt x="1017352" y="231502"/>
                    </a:cubicBezTo>
                    <a:cubicBezTo>
                      <a:pt x="1022139" y="230312"/>
                      <a:pt x="1026071" y="229171"/>
                      <a:pt x="1029147" y="228079"/>
                    </a:cubicBezTo>
                    <a:cubicBezTo>
                      <a:pt x="1031330" y="227285"/>
                      <a:pt x="1033178" y="226492"/>
                      <a:pt x="1034691" y="225698"/>
                    </a:cubicBezTo>
                    <a:cubicBezTo>
                      <a:pt x="1036204" y="224904"/>
                      <a:pt x="1037332" y="224222"/>
                      <a:pt x="1038076" y="223652"/>
                    </a:cubicBezTo>
                    <a:cubicBezTo>
                      <a:pt x="1038820" y="223081"/>
                      <a:pt x="1039267" y="222721"/>
                      <a:pt x="1039416" y="222573"/>
                    </a:cubicBezTo>
                    <a:close/>
                    <a:moveTo>
                      <a:pt x="314474" y="222200"/>
                    </a:moveTo>
                    <a:cubicBezTo>
                      <a:pt x="315367" y="222200"/>
                      <a:pt x="316632" y="222945"/>
                      <a:pt x="318269" y="224433"/>
                    </a:cubicBezTo>
                    <a:cubicBezTo>
                      <a:pt x="319906" y="225921"/>
                      <a:pt x="321432" y="227558"/>
                      <a:pt x="322846" y="229344"/>
                    </a:cubicBezTo>
                    <a:cubicBezTo>
                      <a:pt x="324260" y="231130"/>
                      <a:pt x="324991" y="232246"/>
                      <a:pt x="325041" y="232693"/>
                    </a:cubicBezTo>
                    <a:cubicBezTo>
                      <a:pt x="325041" y="232991"/>
                      <a:pt x="324694" y="233536"/>
                      <a:pt x="323999" y="234330"/>
                    </a:cubicBezTo>
                    <a:cubicBezTo>
                      <a:pt x="323156" y="235273"/>
                      <a:pt x="322461" y="236203"/>
                      <a:pt x="321915" y="237121"/>
                    </a:cubicBezTo>
                    <a:cubicBezTo>
                      <a:pt x="321370" y="238038"/>
                      <a:pt x="321022" y="239192"/>
                      <a:pt x="320874" y="240581"/>
                    </a:cubicBezTo>
                    <a:cubicBezTo>
                      <a:pt x="318939" y="256307"/>
                      <a:pt x="317351" y="276126"/>
                      <a:pt x="316111" y="300038"/>
                    </a:cubicBezTo>
                    <a:lnTo>
                      <a:pt x="328538" y="309786"/>
                    </a:lnTo>
                    <a:lnTo>
                      <a:pt x="326901" y="312242"/>
                    </a:lnTo>
                    <a:cubicBezTo>
                      <a:pt x="326504" y="312142"/>
                      <a:pt x="325587" y="311919"/>
                      <a:pt x="324148" y="311572"/>
                    </a:cubicBezTo>
                    <a:cubicBezTo>
                      <a:pt x="322709" y="311225"/>
                      <a:pt x="320861" y="310914"/>
                      <a:pt x="318604" y="310642"/>
                    </a:cubicBezTo>
                    <a:cubicBezTo>
                      <a:pt x="316347" y="310369"/>
                      <a:pt x="314003" y="310257"/>
                      <a:pt x="311572" y="310307"/>
                    </a:cubicBezTo>
                    <a:cubicBezTo>
                      <a:pt x="302444" y="310555"/>
                      <a:pt x="291951" y="311721"/>
                      <a:pt x="280095" y="313804"/>
                    </a:cubicBezTo>
                    <a:cubicBezTo>
                      <a:pt x="276126" y="314499"/>
                      <a:pt x="273261" y="315280"/>
                      <a:pt x="271500" y="316148"/>
                    </a:cubicBezTo>
                    <a:cubicBezTo>
                      <a:pt x="269739" y="317016"/>
                      <a:pt x="268784" y="317450"/>
                      <a:pt x="268635" y="317450"/>
                    </a:cubicBezTo>
                    <a:cubicBezTo>
                      <a:pt x="268337" y="317450"/>
                      <a:pt x="266167" y="316024"/>
                      <a:pt x="262124" y="313172"/>
                    </a:cubicBezTo>
                    <a:cubicBezTo>
                      <a:pt x="258081" y="310319"/>
                      <a:pt x="255340" y="308347"/>
                      <a:pt x="253901" y="307256"/>
                    </a:cubicBezTo>
                    <a:lnTo>
                      <a:pt x="255092" y="305321"/>
                    </a:lnTo>
                    <a:cubicBezTo>
                      <a:pt x="255092" y="305371"/>
                      <a:pt x="256716" y="305544"/>
                      <a:pt x="259966" y="305842"/>
                    </a:cubicBezTo>
                    <a:cubicBezTo>
                      <a:pt x="263215" y="306140"/>
                      <a:pt x="266353" y="306288"/>
                      <a:pt x="269379" y="306288"/>
                    </a:cubicBezTo>
                    <a:cubicBezTo>
                      <a:pt x="275382" y="306288"/>
                      <a:pt x="281261" y="306003"/>
                      <a:pt x="287015" y="305433"/>
                    </a:cubicBezTo>
                    <a:cubicBezTo>
                      <a:pt x="292770" y="304862"/>
                      <a:pt x="297979" y="304130"/>
                      <a:pt x="302642" y="303237"/>
                    </a:cubicBezTo>
                    <a:lnTo>
                      <a:pt x="305544" y="302568"/>
                    </a:lnTo>
                    <a:cubicBezTo>
                      <a:pt x="306685" y="292199"/>
                      <a:pt x="307727" y="282054"/>
                      <a:pt x="308670" y="272132"/>
                    </a:cubicBezTo>
                    <a:cubicBezTo>
                      <a:pt x="301278" y="272926"/>
                      <a:pt x="294655" y="273943"/>
                      <a:pt x="288801" y="275183"/>
                    </a:cubicBezTo>
                    <a:cubicBezTo>
                      <a:pt x="286618" y="275679"/>
                      <a:pt x="284560" y="276287"/>
                      <a:pt x="282625" y="277006"/>
                    </a:cubicBezTo>
                    <a:cubicBezTo>
                      <a:pt x="280690" y="277726"/>
                      <a:pt x="279549" y="278135"/>
                      <a:pt x="279202" y="278234"/>
                    </a:cubicBezTo>
                    <a:cubicBezTo>
                      <a:pt x="277763" y="278830"/>
                      <a:pt x="276920" y="279127"/>
                      <a:pt x="276672" y="279127"/>
                    </a:cubicBezTo>
                    <a:cubicBezTo>
                      <a:pt x="276275" y="279127"/>
                      <a:pt x="275121" y="278520"/>
                      <a:pt x="273211" y="277304"/>
                    </a:cubicBezTo>
                    <a:cubicBezTo>
                      <a:pt x="271302" y="276089"/>
                      <a:pt x="269379" y="274811"/>
                      <a:pt x="267444" y="273472"/>
                    </a:cubicBezTo>
                    <a:cubicBezTo>
                      <a:pt x="265510" y="272132"/>
                      <a:pt x="264245" y="271264"/>
                      <a:pt x="263649" y="270867"/>
                    </a:cubicBezTo>
                    <a:lnTo>
                      <a:pt x="264691" y="268412"/>
                    </a:lnTo>
                    <a:cubicBezTo>
                      <a:pt x="264989" y="268461"/>
                      <a:pt x="265696" y="268536"/>
                      <a:pt x="266812" y="268635"/>
                    </a:cubicBezTo>
                    <a:cubicBezTo>
                      <a:pt x="267928" y="268734"/>
                      <a:pt x="269354" y="268784"/>
                      <a:pt x="271091" y="268784"/>
                    </a:cubicBezTo>
                    <a:cubicBezTo>
                      <a:pt x="274464" y="268784"/>
                      <a:pt x="277962" y="268560"/>
                      <a:pt x="281583" y="268114"/>
                    </a:cubicBezTo>
                    <a:cubicBezTo>
                      <a:pt x="292348" y="266874"/>
                      <a:pt x="301625" y="265559"/>
                      <a:pt x="309414" y="264170"/>
                    </a:cubicBezTo>
                    <a:cubicBezTo>
                      <a:pt x="310108" y="255736"/>
                      <a:pt x="310605" y="247749"/>
                      <a:pt x="310902" y="240209"/>
                    </a:cubicBezTo>
                    <a:cubicBezTo>
                      <a:pt x="311001" y="238472"/>
                      <a:pt x="310840" y="237257"/>
                      <a:pt x="310418" y="236562"/>
                    </a:cubicBezTo>
                    <a:cubicBezTo>
                      <a:pt x="309997" y="235868"/>
                      <a:pt x="309166" y="235570"/>
                      <a:pt x="307926" y="235669"/>
                    </a:cubicBezTo>
                    <a:cubicBezTo>
                      <a:pt x="304106" y="236066"/>
                      <a:pt x="300509" y="236587"/>
                      <a:pt x="297136" y="237232"/>
                    </a:cubicBezTo>
                    <a:cubicBezTo>
                      <a:pt x="293762" y="237877"/>
                      <a:pt x="289248" y="238820"/>
                      <a:pt x="283592" y="240060"/>
                    </a:cubicBezTo>
                    <a:cubicBezTo>
                      <a:pt x="282154" y="240358"/>
                      <a:pt x="280603" y="240730"/>
                      <a:pt x="278941" y="241176"/>
                    </a:cubicBezTo>
                    <a:cubicBezTo>
                      <a:pt x="277279" y="241623"/>
                      <a:pt x="276151" y="241920"/>
                      <a:pt x="275556" y="242069"/>
                    </a:cubicBezTo>
                    <a:cubicBezTo>
                      <a:pt x="272728" y="242912"/>
                      <a:pt x="271041" y="243309"/>
                      <a:pt x="270495" y="243260"/>
                    </a:cubicBezTo>
                    <a:cubicBezTo>
                      <a:pt x="269999" y="243210"/>
                      <a:pt x="268201" y="242069"/>
                      <a:pt x="265100" y="239837"/>
                    </a:cubicBezTo>
                    <a:cubicBezTo>
                      <a:pt x="262000" y="237604"/>
                      <a:pt x="259904" y="236066"/>
                      <a:pt x="258812" y="235223"/>
                    </a:cubicBezTo>
                    <a:lnTo>
                      <a:pt x="259854" y="232916"/>
                    </a:lnTo>
                    <a:cubicBezTo>
                      <a:pt x="261541" y="233363"/>
                      <a:pt x="264170" y="233586"/>
                      <a:pt x="267742" y="233586"/>
                    </a:cubicBezTo>
                    <a:cubicBezTo>
                      <a:pt x="271016" y="233586"/>
                      <a:pt x="274340" y="233363"/>
                      <a:pt x="277714" y="232916"/>
                    </a:cubicBezTo>
                    <a:cubicBezTo>
                      <a:pt x="284708" y="232023"/>
                      <a:pt x="293539" y="230361"/>
                      <a:pt x="304205" y="227930"/>
                    </a:cubicBezTo>
                    <a:cubicBezTo>
                      <a:pt x="306636" y="227385"/>
                      <a:pt x="308521" y="226678"/>
                      <a:pt x="309860" y="225810"/>
                    </a:cubicBezTo>
                    <a:cubicBezTo>
                      <a:pt x="311200" y="224941"/>
                      <a:pt x="312266" y="224123"/>
                      <a:pt x="313060" y="223354"/>
                    </a:cubicBezTo>
                    <a:cubicBezTo>
                      <a:pt x="313854" y="222585"/>
                      <a:pt x="314325" y="222200"/>
                      <a:pt x="314474" y="222200"/>
                    </a:cubicBezTo>
                    <a:close/>
                    <a:moveTo>
                      <a:pt x="118021" y="214759"/>
                    </a:moveTo>
                    <a:cubicBezTo>
                      <a:pt x="120006" y="216495"/>
                      <a:pt x="121891" y="218430"/>
                      <a:pt x="123677" y="220563"/>
                    </a:cubicBezTo>
                    <a:cubicBezTo>
                      <a:pt x="125463" y="222697"/>
                      <a:pt x="126901" y="224557"/>
                      <a:pt x="127992" y="226144"/>
                    </a:cubicBezTo>
                    <a:cubicBezTo>
                      <a:pt x="129084" y="227732"/>
                      <a:pt x="129778" y="228749"/>
                      <a:pt x="130076" y="229195"/>
                    </a:cubicBezTo>
                    <a:lnTo>
                      <a:pt x="127844" y="232098"/>
                    </a:lnTo>
                    <a:cubicBezTo>
                      <a:pt x="127844" y="231949"/>
                      <a:pt x="126938" y="231515"/>
                      <a:pt x="125128" y="230795"/>
                    </a:cubicBezTo>
                    <a:cubicBezTo>
                      <a:pt x="123317" y="230076"/>
                      <a:pt x="120514" y="229394"/>
                      <a:pt x="116719" y="228749"/>
                    </a:cubicBezTo>
                    <a:cubicBezTo>
                      <a:pt x="112924" y="228104"/>
                      <a:pt x="108050" y="227782"/>
                      <a:pt x="102097" y="227782"/>
                    </a:cubicBezTo>
                    <a:cubicBezTo>
                      <a:pt x="100211" y="227782"/>
                      <a:pt x="98773" y="227806"/>
                      <a:pt x="97781" y="227856"/>
                    </a:cubicBezTo>
                    <a:cubicBezTo>
                      <a:pt x="97136" y="227856"/>
                      <a:pt x="96640" y="227881"/>
                      <a:pt x="96292" y="227930"/>
                    </a:cubicBezTo>
                    <a:cubicBezTo>
                      <a:pt x="101104" y="230907"/>
                      <a:pt x="103709" y="232792"/>
                      <a:pt x="104106" y="233586"/>
                    </a:cubicBezTo>
                    <a:cubicBezTo>
                      <a:pt x="104205" y="233834"/>
                      <a:pt x="104131" y="234132"/>
                      <a:pt x="103883" y="234479"/>
                    </a:cubicBezTo>
                    <a:cubicBezTo>
                      <a:pt x="103634" y="234826"/>
                      <a:pt x="103238" y="235273"/>
                      <a:pt x="102692" y="235818"/>
                    </a:cubicBezTo>
                    <a:cubicBezTo>
                      <a:pt x="101799" y="236662"/>
                      <a:pt x="101055" y="237505"/>
                      <a:pt x="100459" y="238348"/>
                    </a:cubicBezTo>
                    <a:cubicBezTo>
                      <a:pt x="99864" y="239192"/>
                      <a:pt x="99542" y="240085"/>
                      <a:pt x="99492" y="241027"/>
                    </a:cubicBezTo>
                    <a:cubicBezTo>
                      <a:pt x="98798" y="249362"/>
                      <a:pt x="98450" y="257299"/>
                      <a:pt x="98450" y="264840"/>
                    </a:cubicBezTo>
                    <a:cubicBezTo>
                      <a:pt x="98450" y="270545"/>
                      <a:pt x="98636" y="277006"/>
                      <a:pt x="99008" y="284225"/>
                    </a:cubicBezTo>
                    <a:cubicBezTo>
                      <a:pt x="99380" y="291443"/>
                      <a:pt x="100013" y="301923"/>
                      <a:pt x="100906" y="315665"/>
                    </a:cubicBezTo>
                    <a:cubicBezTo>
                      <a:pt x="100956" y="316806"/>
                      <a:pt x="100397" y="318542"/>
                      <a:pt x="99232" y="320874"/>
                    </a:cubicBezTo>
                    <a:cubicBezTo>
                      <a:pt x="98066" y="323205"/>
                      <a:pt x="96739" y="325314"/>
                      <a:pt x="95251" y="327199"/>
                    </a:cubicBezTo>
                    <a:cubicBezTo>
                      <a:pt x="93762" y="329084"/>
                      <a:pt x="92646" y="330026"/>
                      <a:pt x="91902" y="330026"/>
                    </a:cubicBezTo>
                    <a:cubicBezTo>
                      <a:pt x="91207" y="330026"/>
                      <a:pt x="90538" y="329654"/>
                      <a:pt x="89893" y="328910"/>
                    </a:cubicBezTo>
                    <a:cubicBezTo>
                      <a:pt x="89248" y="328166"/>
                      <a:pt x="88305" y="326851"/>
                      <a:pt x="87065" y="324966"/>
                    </a:cubicBezTo>
                    <a:cubicBezTo>
                      <a:pt x="84287" y="320650"/>
                      <a:pt x="81099" y="316421"/>
                      <a:pt x="77503" y="312279"/>
                    </a:cubicBezTo>
                    <a:cubicBezTo>
                      <a:pt x="73906" y="308136"/>
                      <a:pt x="68833" y="303733"/>
                      <a:pt x="62285" y="299070"/>
                    </a:cubicBezTo>
                    <a:lnTo>
                      <a:pt x="64071" y="296466"/>
                    </a:lnTo>
                    <a:cubicBezTo>
                      <a:pt x="65162" y="297160"/>
                      <a:pt x="67519" y="298599"/>
                      <a:pt x="71140" y="300782"/>
                    </a:cubicBezTo>
                    <a:cubicBezTo>
                      <a:pt x="74762" y="302965"/>
                      <a:pt x="78321" y="305048"/>
                      <a:pt x="81819" y="307033"/>
                    </a:cubicBezTo>
                    <a:cubicBezTo>
                      <a:pt x="85316" y="309017"/>
                      <a:pt x="87263" y="309935"/>
                      <a:pt x="87660" y="309786"/>
                    </a:cubicBezTo>
                    <a:cubicBezTo>
                      <a:pt x="88553" y="309488"/>
                      <a:pt x="89248" y="305854"/>
                      <a:pt x="89744" y="298884"/>
                    </a:cubicBezTo>
                    <a:cubicBezTo>
                      <a:pt x="90240" y="291914"/>
                      <a:pt x="90488" y="283443"/>
                      <a:pt x="90488" y="273472"/>
                    </a:cubicBezTo>
                    <a:cubicBezTo>
                      <a:pt x="90488" y="260226"/>
                      <a:pt x="90116" y="249064"/>
                      <a:pt x="89372" y="239985"/>
                    </a:cubicBezTo>
                    <a:cubicBezTo>
                      <a:pt x="89025" y="235372"/>
                      <a:pt x="88355" y="231477"/>
                      <a:pt x="87363" y="228302"/>
                    </a:cubicBezTo>
                    <a:cubicBezTo>
                      <a:pt x="75605" y="228898"/>
                      <a:pt x="64282" y="229778"/>
                      <a:pt x="53393" y="230944"/>
                    </a:cubicBezTo>
                    <a:cubicBezTo>
                      <a:pt x="42503" y="232110"/>
                      <a:pt x="33685" y="233437"/>
                      <a:pt x="26938" y="234925"/>
                    </a:cubicBezTo>
                    <a:cubicBezTo>
                      <a:pt x="24756" y="235421"/>
                      <a:pt x="22734" y="236029"/>
                      <a:pt x="20874" y="236748"/>
                    </a:cubicBezTo>
                    <a:cubicBezTo>
                      <a:pt x="19013" y="237468"/>
                      <a:pt x="17550" y="238100"/>
                      <a:pt x="16483" y="238646"/>
                    </a:cubicBezTo>
                    <a:cubicBezTo>
                      <a:pt x="15417" y="239192"/>
                      <a:pt x="14759" y="239539"/>
                      <a:pt x="14511" y="239688"/>
                    </a:cubicBezTo>
                    <a:lnTo>
                      <a:pt x="0" y="225996"/>
                    </a:lnTo>
                    <a:lnTo>
                      <a:pt x="1340" y="223838"/>
                    </a:lnTo>
                    <a:cubicBezTo>
                      <a:pt x="1588" y="223937"/>
                      <a:pt x="2221" y="224110"/>
                      <a:pt x="3238" y="224358"/>
                    </a:cubicBezTo>
                    <a:cubicBezTo>
                      <a:pt x="4254" y="224607"/>
                      <a:pt x="5879" y="224867"/>
                      <a:pt x="8112" y="225140"/>
                    </a:cubicBezTo>
                    <a:cubicBezTo>
                      <a:pt x="10344" y="225413"/>
                      <a:pt x="13097" y="225624"/>
                      <a:pt x="16372" y="225772"/>
                    </a:cubicBezTo>
                    <a:lnTo>
                      <a:pt x="18976" y="225847"/>
                    </a:lnTo>
                    <a:cubicBezTo>
                      <a:pt x="23193" y="225847"/>
                      <a:pt x="28997" y="225586"/>
                      <a:pt x="36389" y="225065"/>
                    </a:cubicBezTo>
                    <a:cubicBezTo>
                      <a:pt x="43781" y="224545"/>
                      <a:pt x="53157" y="223788"/>
                      <a:pt x="64517" y="222796"/>
                    </a:cubicBezTo>
                    <a:cubicBezTo>
                      <a:pt x="73199" y="222052"/>
                      <a:pt x="82178" y="221332"/>
                      <a:pt x="91455" y="220638"/>
                    </a:cubicBezTo>
                    <a:cubicBezTo>
                      <a:pt x="97458" y="220241"/>
                      <a:pt x="102431" y="219596"/>
                      <a:pt x="106375" y="218703"/>
                    </a:cubicBezTo>
                    <a:cubicBezTo>
                      <a:pt x="110319" y="217810"/>
                      <a:pt x="113246" y="216967"/>
                      <a:pt x="115156" y="216173"/>
                    </a:cubicBezTo>
                    <a:cubicBezTo>
                      <a:pt x="117066" y="215379"/>
                      <a:pt x="118021" y="214908"/>
                      <a:pt x="118021" y="214759"/>
                    </a:cubicBezTo>
                    <a:close/>
                    <a:moveTo>
                      <a:pt x="1799556" y="211931"/>
                    </a:moveTo>
                    <a:cubicBezTo>
                      <a:pt x="1800349" y="212527"/>
                      <a:pt x="1802073" y="213891"/>
                      <a:pt x="1804727" y="216024"/>
                    </a:cubicBezTo>
                    <a:cubicBezTo>
                      <a:pt x="1807381" y="218157"/>
                      <a:pt x="1810023" y="220439"/>
                      <a:pt x="1812652" y="222870"/>
                    </a:cubicBezTo>
                    <a:cubicBezTo>
                      <a:pt x="1815282" y="225301"/>
                      <a:pt x="1816820" y="227112"/>
                      <a:pt x="1817266" y="228302"/>
                    </a:cubicBezTo>
                    <a:cubicBezTo>
                      <a:pt x="1817365" y="228699"/>
                      <a:pt x="1817415" y="229071"/>
                      <a:pt x="1817415" y="229419"/>
                    </a:cubicBezTo>
                    <a:cubicBezTo>
                      <a:pt x="1817415" y="231056"/>
                      <a:pt x="1816931" y="232966"/>
                      <a:pt x="1815964" y="235149"/>
                    </a:cubicBezTo>
                    <a:cubicBezTo>
                      <a:pt x="1814996" y="237331"/>
                      <a:pt x="1813818" y="238745"/>
                      <a:pt x="1812429" y="239390"/>
                    </a:cubicBezTo>
                    <a:cubicBezTo>
                      <a:pt x="1811685" y="239737"/>
                      <a:pt x="1810891" y="239911"/>
                      <a:pt x="1810048" y="239911"/>
                    </a:cubicBezTo>
                    <a:cubicBezTo>
                      <a:pt x="1809254" y="239911"/>
                      <a:pt x="1808473" y="239762"/>
                      <a:pt x="1807704" y="239465"/>
                    </a:cubicBezTo>
                    <a:cubicBezTo>
                      <a:pt x="1806935" y="239167"/>
                      <a:pt x="1806550" y="238993"/>
                      <a:pt x="1806550" y="238944"/>
                    </a:cubicBezTo>
                    <a:cubicBezTo>
                      <a:pt x="1806501" y="236066"/>
                      <a:pt x="1806315" y="233623"/>
                      <a:pt x="1805992" y="231614"/>
                    </a:cubicBezTo>
                    <a:cubicBezTo>
                      <a:pt x="1805670" y="229605"/>
                      <a:pt x="1804851" y="227112"/>
                      <a:pt x="1803537" y="224135"/>
                    </a:cubicBezTo>
                    <a:cubicBezTo>
                      <a:pt x="1802222" y="221159"/>
                      <a:pt x="1800151" y="217537"/>
                      <a:pt x="1797323" y="213271"/>
                    </a:cubicBezTo>
                    <a:close/>
                    <a:moveTo>
                      <a:pt x="458912" y="209922"/>
                    </a:moveTo>
                    <a:cubicBezTo>
                      <a:pt x="459656" y="210319"/>
                      <a:pt x="461256" y="211224"/>
                      <a:pt x="463711" y="212638"/>
                    </a:cubicBezTo>
                    <a:cubicBezTo>
                      <a:pt x="466167" y="214052"/>
                      <a:pt x="468524" y="215516"/>
                      <a:pt x="470781" y="217029"/>
                    </a:cubicBezTo>
                    <a:cubicBezTo>
                      <a:pt x="473038" y="218542"/>
                      <a:pt x="474167" y="219571"/>
                      <a:pt x="474167" y="220117"/>
                    </a:cubicBezTo>
                    <a:cubicBezTo>
                      <a:pt x="474167" y="220315"/>
                      <a:pt x="473981" y="220911"/>
                      <a:pt x="473609" y="221903"/>
                    </a:cubicBezTo>
                    <a:cubicBezTo>
                      <a:pt x="473236" y="222895"/>
                      <a:pt x="472914" y="224172"/>
                      <a:pt x="472641" y="225735"/>
                    </a:cubicBezTo>
                    <a:cubicBezTo>
                      <a:pt x="472368" y="227298"/>
                      <a:pt x="472257" y="229220"/>
                      <a:pt x="472306" y="231502"/>
                    </a:cubicBezTo>
                    <a:lnTo>
                      <a:pt x="472530" y="241697"/>
                    </a:lnTo>
                    <a:cubicBezTo>
                      <a:pt x="476052" y="241250"/>
                      <a:pt x="479214" y="240816"/>
                      <a:pt x="482017" y="240395"/>
                    </a:cubicBezTo>
                    <a:cubicBezTo>
                      <a:pt x="484820" y="239973"/>
                      <a:pt x="486594" y="239713"/>
                      <a:pt x="487338" y="239613"/>
                    </a:cubicBezTo>
                    <a:lnTo>
                      <a:pt x="487487" y="242664"/>
                    </a:lnTo>
                    <a:cubicBezTo>
                      <a:pt x="486743" y="242813"/>
                      <a:pt x="484982" y="243210"/>
                      <a:pt x="482203" y="243855"/>
                    </a:cubicBezTo>
                    <a:cubicBezTo>
                      <a:pt x="479425" y="244500"/>
                      <a:pt x="476300" y="245343"/>
                      <a:pt x="472827" y="246385"/>
                    </a:cubicBezTo>
                    <a:cubicBezTo>
                      <a:pt x="473125" y="251644"/>
                      <a:pt x="473571" y="255563"/>
                      <a:pt x="474167" y="258142"/>
                    </a:cubicBezTo>
                    <a:cubicBezTo>
                      <a:pt x="474216" y="258242"/>
                      <a:pt x="474241" y="258440"/>
                      <a:pt x="474241" y="258738"/>
                    </a:cubicBezTo>
                    <a:cubicBezTo>
                      <a:pt x="474241" y="259879"/>
                      <a:pt x="473869" y="261330"/>
                      <a:pt x="473125" y="263091"/>
                    </a:cubicBezTo>
                    <a:cubicBezTo>
                      <a:pt x="472381" y="264852"/>
                      <a:pt x="471761" y="265782"/>
                      <a:pt x="471264" y="265882"/>
                    </a:cubicBezTo>
                    <a:cubicBezTo>
                      <a:pt x="470818" y="265931"/>
                      <a:pt x="469999" y="265423"/>
                      <a:pt x="468809" y="264356"/>
                    </a:cubicBezTo>
                    <a:cubicBezTo>
                      <a:pt x="467618" y="263289"/>
                      <a:pt x="466539" y="262111"/>
                      <a:pt x="465572" y="260821"/>
                    </a:cubicBezTo>
                    <a:cubicBezTo>
                      <a:pt x="464604" y="259532"/>
                      <a:pt x="464146" y="258589"/>
                      <a:pt x="464195" y="257994"/>
                    </a:cubicBezTo>
                    <a:cubicBezTo>
                      <a:pt x="464344" y="256357"/>
                      <a:pt x="464418" y="253430"/>
                      <a:pt x="464418" y="249213"/>
                    </a:cubicBezTo>
                    <a:lnTo>
                      <a:pt x="463377" y="249585"/>
                    </a:lnTo>
                    <a:cubicBezTo>
                      <a:pt x="461591" y="250230"/>
                      <a:pt x="459333" y="251272"/>
                      <a:pt x="456605" y="252710"/>
                    </a:cubicBezTo>
                    <a:cubicBezTo>
                      <a:pt x="455017" y="253554"/>
                      <a:pt x="454025" y="253975"/>
                      <a:pt x="453628" y="253975"/>
                    </a:cubicBezTo>
                    <a:cubicBezTo>
                      <a:pt x="453430" y="253975"/>
                      <a:pt x="452016" y="252661"/>
                      <a:pt x="449387" y="250031"/>
                    </a:cubicBezTo>
                    <a:cubicBezTo>
                      <a:pt x="446757" y="247402"/>
                      <a:pt x="444972" y="245591"/>
                      <a:pt x="444029" y="244599"/>
                    </a:cubicBezTo>
                    <a:lnTo>
                      <a:pt x="445071" y="242739"/>
                    </a:lnTo>
                    <a:cubicBezTo>
                      <a:pt x="447055" y="243235"/>
                      <a:pt x="449560" y="243483"/>
                      <a:pt x="452587" y="243483"/>
                    </a:cubicBezTo>
                    <a:cubicBezTo>
                      <a:pt x="453777" y="243483"/>
                      <a:pt x="454695" y="243458"/>
                      <a:pt x="455340" y="243408"/>
                    </a:cubicBezTo>
                    <a:cubicBezTo>
                      <a:pt x="459507" y="243111"/>
                      <a:pt x="462508" y="242863"/>
                      <a:pt x="464344" y="242664"/>
                    </a:cubicBezTo>
                    <a:cubicBezTo>
                      <a:pt x="464245" y="237951"/>
                      <a:pt x="464096" y="233784"/>
                      <a:pt x="463898" y="230163"/>
                    </a:cubicBezTo>
                    <a:cubicBezTo>
                      <a:pt x="463699" y="227087"/>
                      <a:pt x="463116" y="224234"/>
                      <a:pt x="462149" y="221605"/>
                    </a:cubicBezTo>
                    <a:cubicBezTo>
                      <a:pt x="461181" y="218976"/>
                      <a:pt x="460152" y="216731"/>
                      <a:pt x="459061" y="214871"/>
                    </a:cubicBezTo>
                    <a:cubicBezTo>
                      <a:pt x="457969" y="213010"/>
                      <a:pt x="457424" y="212155"/>
                      <a:pt x="457424" y="212303"/>
                    </a:cubicBezTo>
                    <a:close/>
                    <a:moveTo>
                      <a:pt x="1299121" y="209178"/>
                    </a:moveTo>
                    <a:cubicBezTo>
                      <a:pt x="1299518" y="209178"/>
                      <a:pt x="1300560" y="209947"/>
                      <a:pt x="1302246" y="211485"/>
                    </a:cubicBezTo>
                    <a:cubicBezTo>
                      <a:pt x="1303933" y="213023"/>
                      <a:pt x="1305607" y="214610"/>
                      <a:pt x="1307269" y="216247"/>
                    </a:cubicBezTo>
                    <a:cubicBezTo>
                      <a:pt x="1308931" y="217884"/>
                      <a:pt x="1310010" y="218951"/>
                      <a:pt x="1310506" y="219447"/>
                    </a:cubicBezTo>
                    <a:lnTo>
                      <a:pt x="1309167" y="221456"/>
                    </a:lnTo>
                    <a:cubicBezTo>
                      <a:pt x="1308076" y="221159"/>
                      <a:pt x="1306934" y="221010"/>
                      <a:pt x="1305744" y="221010"/>
                    </a:cubicBezTo>
                    <a:cubicBezTo>
                      <a:pt x="1303511" y="221010"/>
                      <a:pt x="1300907" y="221605"/>
                      <a:pt x="1297930" y="222796"/>
                    </a:cubicBezTo>
                    <a:cubicBezTo>
                      <a:pt x="1293862" y="224383"/>
                      <a:pt x="1288058" y="226120"/>
                      <a:pt x="1280517" y="228005"/>
                    </a:cubicBezTo>
                    <a:cubicBezTo>
                      <a:pt x="1284982" y="230039"/>
                      <a:pt x="1287240" y="231304"/>
                      <a:pt x="1287289" y="231800"/>
                    </a:cubicBezTo>
                    <a:cubicBezTo>
                      <a:pt x="1287339" y="232098"/>
                      <a:pt x="1287140" y="232693"/>
                      <a:pt x="1286694" y="233586"/>
                    </a:cubicBezTo>
                    <a:cubicBezTo>
                      <a:pt x="1286198" y="234677"/>
                      <a:pt x="1285788" y="235744"/>
                      <a:pt x="1285466" y="236786"/>
                    </a:cubicBezTo>
                    <a:cubicBezTo>
                      <a:pt x="1285143" y="237827"/>
                      <a:pt x="1284957" y="239068"/>
                      <a:pt x="1284908" y="240506"/>
                    </a:cubicBezTo>
                    <a:lnTo>
                      <a:pt x="1284461" y="253306"/>
                    </a:lnTo>
                    <a:lnTo>
                      <a:pt x="1287661" y="252859"/>
                    </a:lnTo>
                    <a:cubicBezTo>
                      <a:pt x="1291332" y="252264"/>
                      <a:pt x="1294123" y="251606"/>
                      <a:pt x="1296033" y="250887"/>
                    </a:cubicBezTo>
                    <a:cubicBezTo>
                      <a:pt x="1297943" y="250168"/>
                      <a:pt x="1299344" y="249523"/>
                      <a:pt x="1300237" y="248952"/>
                    </a:cubicBezTo>
                    <a:cubicBezTo>
                      <a:pt x="1301130" y="248382"/>
                      <a:pt x="1301651" y="248097"/>
                      <a:pt x="1301800" y="248097"/>
                    </a:cubicBezTo>
                    <a:cubicBezTo>
                      <a:pt x="1302197" y="248097"/>
                      <a:pt x="1303102" y="248791"/>
                      <a:pt x="1304516" y="250180"/>
                    </a:cubicBezTo>
                    <a:cubicBezTo>
                      <a:pt x="1305930" y="251569"/>
                      <a:pt x="1307331" y="253020"/>
                      <a:pt x="1308720" y="254533"/>
                    </a:cubicBezTo>
                    <a:cubicBezTo>
                      <a:pt x="1310109" y="256046"/>
                      <a:pt x="1311002" y="257051"/>
                      <a:pt x="1311399" y="257547"/>
                    </a:cubicBezTo>
                    <a:lnTo>
                      <a:pt x="1309911" y="259705"/>
                    </a:lnTo>
                    <a:cubicBezTo>
                      <a:pt x="1309663" y="259656"/>
                      <a:pt x="1309043" y="259544"/>
                      <a:pt x="1308051" y="259370"/>
                    </a:cubicBezTo>
                    <a:cubicBezTo>
                      <a:pt x="1307058" y="259197"/>
                      <a:pt x="1305657" y="259023"/>
                      <a:pt x="1303846" y="258849"/>
                    </a:cubicBezTo>
                    <a:cubicBezTo>
                      <a:pt x="1302035" y="258676"/>
                      <a:pt x="1299964" y="258589"/>
                      <a:pt x="1297633" y="258589"/>
                    </a:cubicBezTo>
                    <a:cubicBezTo>
                      <a:pt x="1295599" y="258589"/>
                      <a:pt x="1292969" y="258713"/>
                      <a:pt x="1289745" y="258961"/>
                    </a:cubicBezTo>
                    <a:cubicBezTo>
                      <a:pt x="1288455" y="259060"/>
                      <a:pt x="1286669" y="259259"/>
                      <a:pt x="1284387" y="259556"/>
                    </a:cubicBezTo>
                    <a:cubicBezTo>
                      <a:pt x="1284337" y="261541"/>
                      <a:pt x="1284312" y="264517"/>
                      <a:pt x="1284312" y="268486"/>
                    </a:cubicBezTo>
                    <a:cubicBezTo>
                      <a:pt x="1284312" y="275630"/>
                      <a:pt x="1284461" y="282029"/>
                      <a:pt x="1284759" y="287685"/>
                    </a:cubicBezTo>
                    <a:lnTo>
                      <a:pt x="1294433" y="286494"/>
                    </a:lnTo>
                    <a:cubicBezTo>
                      <a:pt x="1296814" y="286197"/>
                      <a:pt x="1298712" y="285775"/>
                      <a:pt x="1300126" y="285229"/>
                    </a:cubicBezTo>
                    <a:cubicBezTo>
                      <a:pt x="1301539" y="284683"/>
                      <a:pt x="1302668" y="284150"/>
                      <a:pt x="1303511" y="283629"/>
                    </a:cubicBezTo>
                    <a:cubicBezTo>
                      <a:pt x="1304355" y="283108"/>
                      <a:pt x="1304876" y="282848"/>
                      <a:pt x="1305074" y="282848"/>
                    </a:cubicBezTo>
                    <a:cubicBezTo>
                      <a:pt x="1305570" y="282848"/>
                      <a:pt x="1306550" y="283642"/>
                      <a:pt x="1308013" y="285229"/>
                    </a:cubicBezTo>
                    <a:cubicBezTo>
                      <a:pt x="1309477" y="286817"/>
                      <a:pt x="1310891" y="288466"/>
                      <a:pt x="1312255" y="290178"/>
                    </a:cubicBezTo>
                    <a:cubicBezTo>
                      <a:pt x="1313619" y="291889"/>
                      <a:pt x="1314500" y="293018"/>
                      <a:pt x="1314897" y="293564"/>
                    </a:cubicBezTo>
                    <a:lnTo>
                      <a:pt x="1313557" y="295573"/>
                    </a:lnTo>
                    <a:cubicBezTo>
                      <a:pt x="1313557" y="295523"/>
                      <a:pt x="1312801" y="295250"/>
                      <a:pt x="1311288" y="294754"/>
                    </a:cubicBezTo>
                    <a:cubicBezTo>
                      <a:pt x="1309774" y="294258"/>
                      <a:pt x="1307865" y="293824"/>
                      <a:pt x="1305558" y="293452"/>
                    </a:cubicBezTo>
                    <a:cubicBezTo>
                      <a:pt x="1303251" y="293080"/>
                      <a:pt x="1300708" y="292943"/>
                      <a:pt x="1297930" y="293043"/>
                    </a:cubicBezTo>
                    <a:cubicBezTo>
                      <a:pt x="1290638" y="293440"/>
                      <a:pt x="1284722" y="293836"/>
                      <a:pt x="1280182" y="294233"/>
                    </a:cubicBezTo>
                    <a:cubicBezTo>
                      <a:pt x="1275643" y="294630"/>
                      <a:pt x="1270472" y="295300"/>
                      <a:pt x="1264667" y="296242"/>
                    </a:cubicBezTo>
                    <a:cubicBezTo>
                      <a:pt x="1262534" y="296590"/>
                      <a:pt x="1260574" y="296974"/>
                      <a:pt x="1258788" y="297396"/>
                    </a:cubicBezTo>
                    <a:cubicBezTo>
                      <a:pt x="1257002" y="297818"/>
                      <a:pt x="1255576" y="298177"/>
                      <a:pt x="1254510" y="298475"/>
                    </a:cubicBezTo>
                    <a:lnTo>
                      <a:pt x="1252560" y="299063"/>
                    </a:lnTo>
                    <a:lnTo>
                      <a:pt x="1271290" y="308484"/>
                    </a:lnTo>
                    <a:cubicBezTo>
                      <a:pt x="1282650" y="313668"/>
                      <a:pt x="1291407" y="316483"/>
                      <a:pt x="1297558" y="316930"/>
                    </a:cubicBezTo>
                    <a:cubicBezTo>
                      <a:pt x="1302569" y="317277"/>
                      <a:pt x="1307381" y="317450"/>
                      <a:pt x="1311994" y="317450"/>
                    </a:cubicBezTo>
                    <a:cubicBezTo>
                      <a:pt x="1314227" y="317450"/>
                      <a:pt x="1316162" y="317426"/>
                      <a:pt x="1317799" y="317376"/>
                    </a:cubicBezTo>
                    <a:cubicBezTo>
                      <a:pt x="1319436" y="317326"/>
                      <a:pt x="1320478" y="317277"/>
                      <a:pt x="1320924" y="317227"/>
                    </a:cubicBezTo>
                    <a:lnTo>
                      <a:pt x="1321371" y="321097"/>
                    </a:lnTo>
                    <a:cubicBezTo>
                      <a:pt x="1316906" y="321543"/>
                      <a:pt x="1312925" y="322325"/>
                      <a:pt x="1309427" y="323441"/>
                    </a:cubicBezTo>
                    <a:cubicBezTo>
                      <a:pt x="1305930" y="324557"/>
                      <a:pt x="1302172" y="325983"/>
                      <a:pt x="1298154" y="327720"/>
                    </a:cubicBezTo>
                    <a:cubicBezTo>
                      <a:pt x="1295673" y="328761"/>
                      <a:pt x="1293776" y="329506"/>
                      <a:pt x="1292461" y="329952"/>
                    </a:cubicBezTo>
                    <a:cubicBezTo>
                      <a:pt x="1291146" y="330399"/>
                      <a:pt x="1289993" y="330547"/>
                      <a:pt x="1289001" y="330399"/>
                    </a:cubicBezTo>
                    <a:cubicBezTo>
                      <a:pt x="1287810" y="330250"/>
                      <a:pt x="1285392" y="329059"/>
                      <a:pt x="1281745" y="326827"/>
                    </a:cubicBezTo>
                    <a:cubicBezTo>
                      <a:pt x="1278099" y="324594"/>
                      <a:pt x="1272183" y="320849"/>
                      <a:pt x="1263998" y="315590"/>
                    </a:cubicBezTo>
                    <a:cubicBezTo>
                      <a:pt x="1255911" y="310381"/>
                      <a:pt x="1249412" y="306239"/>
                      <a:pt x="1244501" y="303163"/>
                    </a:cubicBezTo>
                    <a:cubicBezTo>
                      <a:pt x="1239590" y="300087"/>
                      <a:pt x="1234902" y="297334"/>
                      <a:pt x="1230437" y="294903"/>
                    </a:cubicBezTo>
                    <a:cubicBezTo>
                      <a:pt x="1227113" y="299963"/>
                      <a:pt x="1222784" y="304688"/>
                      <a:pt x="1217452" y="309079"/>
                    </a:cubicBezTo>
                    <a:cubicBezTo>
                      <a:pt x="1212118" y="313469"/>
                      <a:pt x="1204913" y="318368"/>
                      <a:pt x="1195834" y="323776"/>
                    </a:cubicBezTo>
                    <a:lnTo>
                      <a:pt x="1194272" y="321841"/>
                    </a:lnTo>
                    <a:cubicBezTo>
                      <a:pt x="1201465" y="316830"/>
                      <a:pt x="1207443" y="311832"/>
                      <a:pt x="1212205" y="306846"/>
                    </a:cubicBezTo>
                    <a:cubicBezTo>
                      <a:pt x="1216968" y="301861"/>
                      <a:pt x="1220862" y="296739"/>
                      <a:pt x="1223888" y="291480"/>
                    </a:cubicBezTo>
                    <a:cubicBezTo>
                      <a:pt x="1219969" y="289595"/>
                      <a:pt x="1216918" y="288479"/>
                      <a:pt x="1214735" y="288131"/>
                    </a:cubicBezTo>
                    <a:cubicBezTo>
                      <a:pt x="1213842" y="287983"/>
                      <a:pt x="1212813" y="288206"/>
                      <a:pt x="1211647" y="288801"/>
                    </a:cubicBezTo>
                    <a:cubicBezTo>
                      <a:pt x="1210481" y="289396"/>
                      <a:pt x="1209105" y="290240"/>
                      <a:pt x="1207517" y="291331"/>
                    </a:cubicBezTo>
                    <a:cubicBezTo>
                      <a:pt x="1207368" y="291430"/>
                      <a:pt x="1206959" y="291691"/>
                      <a:pt x="1206289" y="292113"/>
                    </a:cubicBezTo>
                    <a:cubicBezTo>
                      <a:pt x="1205620" y="292534"/>
                      <a:pt x="1205074" y="292844"/>
                      <a:pt x="1204652" y="293043"/>
                    </a:cubicBezTo>
                    <a:cubicBezTo>
                      <a:pt x="1204230" y="293241"/>
                      <a:pt x="1203896" y="293340"/>
                      <a:pt x="1203648" y="293340"/>
                    </a:cubicBezTo>
                    <a:cubicBezTo>
                      <a:pt x="1203102" y="293340"/>
                      <a:pt x="1202494" y="293142"/>
                      <a:pt x="1201824" y="292745"/>
                    </a:cubicBezTo>
                    <a:cubicBezTo>
                      <a:pt x="1201155" y="292348"/>
                      <a:pt x="1200225" y="291728"/>
                      <a:pt x="1199034" y="290885"/>
                    </a:cubicBezTo>
                    <a:cubicBezTo>
                      <a:pt x="1197397" y="289644"/>
                      <a:pt x="1195983" y="288677"/>
                      <a:pt x="1194792" y="287983"/>
                    </a:cubicBezTo>
                    <a:lnTo>
                      <a:pt x="1195164" y="285229"/>
                    </a:lnTo>
                    <a:cubicBezTo>
                      <a:pt x="1197744" y="285279"/>
                      <a:pt x="1200262" y="284932"/>
                      <a:pt x="1202718" y="284187"/>
                    </a:cubicBezTo>
                    <a:cubicBezTo>
                      <a:pt x="1205173" y="283443"/>
                      <a:pt x="1207939" y="282426"/>
                      <a:pt x="1211015" y="281136"/>
                    </a:cubicBezTo>
                    <a:cubicBezTo>
                      <a:pt x="1213346" y="280144"/>
                      <a:pt x="1214735" y="279673"/>
                      <a:pt x="1215182" y="279723"/>
                    </a:cubicBezTo>
                    <a:cubicBezTo>
                      <a:pt x="1215529" y="279723"/>
                      <a:pt x="1219399" y="281757"/>
                      <a:pt x="1226790" y="285825"/>
                    </a:cubicBezTo>
                    <a:cubicBezTo>
                      <a:pt x="1228378" y="282302"/>
                      <a:pt x="1229705" y="278644"/>
                      <a:pt x="1230772" y="274848"/>
                    </a:cubicBezTo>
                    <a:cubicBezTo>
                      <a:pt x="1231838" y="271053"/>
                      <a:pt x="1232768" y="266923"/>
                      <a:pt x="1233562" y="262458"/>
                    </a:cubicBezTo>
                    <a:cubicBezTo>
                      <a:pt x="1233711" y="261714"/>
                      <a:pt x="1233785" y="261144"/>
                      <a:pt x="1233785" y="260747"/>
                    </a:cubicBezTo>
                    <a:cubicBezTo>
                      <a:pt x="1233785" y="259854"/>
                      <a:pt x="1233488" y="259408"/>
                      <a:pt x="1232892" y="259408"/>
                    </a:cubicBezTo>
                    <a:cubicBezTo>
                      <a:pt x="1232744" y="259408"/>
                      <a:pt x="1232471" y="259457"/>
                      <a:pt x="1232074" y="259556"/>
                    </a:cubicBezTo>
                    <a:cubicBezTo>
                      <a:pt x="1230040" y="260152"/>
                      <a:pt x="1227361" y="261218"/>
                      <a:pt x="1224037" y="262756"/>
                    </a:cubicBezTo>
                    <a:cubicBezTo>
                      <a:pt x="1220713" y="264294"/>
                      <a:pt x="1217389" y="266055"/>
                      <a:pt x="1214066" y="268040"/>
                    </a:cubicBezTo>
                    <a:cubicBezTo>
                      <a:pt x="1213619" y="268337"/>
                      <a:pt x="1213148" y="268486"/>
                      <a:pt x="1212652" y="268486"/>
                    </a:cubicBezTo>
                    <a:cubicBezTo>
                      <a:pt x="1212205" y="268486"/>
                      <a:pt x="1211784" y="268337"/>
                      <a:pt x="1211387" y="268040"/>
                    </a:cubicBezTo>
                    <a:cubicBezTo>
                      <a:pt x="1209948" y="266899"/>
                      <a:pt x="1208336" y="265820"/>
                      <a:pt x="1206550" y="264803"/>
                    </a:cubicBezTo>
                    <a:cubicBezTo>
                      <a:pt x="1204764" y="263786"/>
                      <a:pt x="1203598" y="263128"/>
                      <a:pt x="1203052" y="262831"/>
                    </a:cubicBezTo>
                    <a:lnTo>
                      <a:pt x="1204020" y="259928"/>
                    </a:lnTo>
                    <a:cubicBezTo>
                      <a:pt x="1204913" y="260028"/>
                      <a:pt x="1205607" y="260077"/>
                      <a:pt x="1206103" y="260077"/>
                    </a:cubicBezTo>
                    <a:cubicBezTo>
                      <a:pt x="1208931" y="260077"/>
                      <a:pt x="1212428" y="259507"/>
                      <a:pt x="1216596" y="258366"/>
                    </a:cubicBezTo>
                    <a:lnTo>
                      <a:pt x="1218010" y="255836"/>
                    </a:lnTo>
                    <a:cubicBezTo>
                      <a:pt x="1221333" y="250131"/>
                      <a:pt x="1223764" y="245777"/>
                      <a:pt x="1225302" y="242776"/>
                    </a:cubicBezTo>
                    <a:cubicBezTo>
                      <a:pt x="1226840" y="239775"/>
                      <a:pt x="1228651" y="235843"/>
                      <a:pt x="1230734" y="230981"/>
                    </a:cubicBezTo>
                    <a:cubicBezTo>
                      <a:pt x="1230784" y="230932"/>
                      <a:pt x="1230809" y="230833"/>
                      <a:pt x="1230809" y="230684"/>
                    </a:cubicBezTo>
                    <a:cubicBezTo>
                      <a:pt x="1230809" y="230436"/>
                      <a:pt x="1230685" y="230225"/>
                      <a:pt x="1230437" y="230051"/>
                    </a:cubicBezTo>
                    <a:cubicBezTo>
                      <a:pt x="1230189" y="229878"/>
                      <a:pt x="1229941" y="229816"/>
                      <a:pt x="1229693" y="229865"/>
                    </a:cubicBezTo>
                    <a:cubicBezTo>
                      <a:pt x="1223541" y="231105"/>
                      <a:pt x="1218654" y="232222"/>
                      <a:pt x="1215033" y="233214"/>
                    </a:cubicBezTo>
                    <a:cubicBezTo>
                      <a:pt x="1211412" y="234206"/>
                      <a:pt x="1208534" y="235322"/>
                      <a:pt x="1206401" y="236562"/>
                    </a:cubicBezTo>
                    <a:lnTo>
                      <a:pt x="1197843" y="229791"/>
                    </a:lnTo>
                    <a:lnTo>
                      <a:pt x="1198662" y="227261"/>
                    </a:lnTo>
                    <a:cubicBezTo>
                      <a:pt x="1199158" y="227360"/>
                      <a:pt x="1200212" y="227496"/>
                      <a:pt x="1201824" y="227670"/>
                    </a:cubicBezTo>
                    <a:cubicBezTo>
                      <a:pt x="1203437" y="227844"/>
                      <a:pt x="1204814" y="227881"/>
                      <a:pt x="1205954" y="227782"/>
                    </a:cubicBezTo>
                    <a:cubicBezTo>
                      <a:pt x="1215281" y="227087"/>
                      <a:pt x="1224682" y="225028"/>
                      <a:pt x="1234158" y="221605"/>
                    </a:cubicBezTo>
                    <a:cubicBezTo>
                      <a:pt x="1234802" y="221357"/>
                      <a:pt x="1235360" y="221022"/>
                      <a:pt x="1235832" y="220601"/>
                    </a:cubicBezTo>
                    <a:cubicBezTo>
                      <a:pt x="1236303" y="220179"/>
                      <a:pt x="1236812" y="219646"/>
                      <a:pt x="1237357" y="219001"/>
                    </a:cubicBezTo>
                    <a:cubicBezTo>
                      <a:pt x="1237853" y="218455"/>
                      <a:pt x="1238213" y="218095"/>
                      <a:pt x="1238436" y="217922"/>
                    </a:cubicBezTo>
                    <a:cubicBezTo>
                      <a:pt x="1238660" y="217748"/>
                      <a:pt x="1238895" y="217736"/>
                      <a:pt x="1239143" y="217884"/>
                    </a:cubicBezTo>
                    <a:cubicBezTo>
                      <a:pt x="1239887" y="218381"/>
                      <a:pt x="1241264" y="219522"/>
                      <a:pt x="1243273" y="221308"/>
                    </a:cubicBezTo>
                    <a:cubicBezTo>
                      <a:pt x="1245282" y="223093"/>
                      <a:pt x="1246386" y="224160"/>
                      <a:pt x="1246585" y="224507"/>
                    </a:cubicBezTo>
                    <a:cubicBezTo>
                      <a:pt x="1246783" y="224954"/>
                      <a:pt x="1246758" y="225326"/>
                      <a:pt x="1246510" y="225624"/>
                    </a:cubicBezTo>
                    <a:cubicBezTo>
                      <a:pt x="1246262" y="225921"/>
                      <a:pt x="1245667" y="226368"/>
                      <a:pt x="1244724" y="226963"/>
                    </a:cubicBezTo>
                    <a:lnTo>
                      <a:pt x="1243236" y="228005"/>
                    </a:lnTo>
                    <a:cubicBezTo>
                      <a:pt x="1239664" y="231775"/>
                      <a:pt x="1236849" y="235297"/>
                      <a:pt x="1234790" y="238572"/>
                    </a:cubicBezTo>
                    <a:cubicBezTo>
                      <a:pt x="1232731" y="241846"/>
                      <a:pt x="1230214" y="246385"/>
                      <a:pt x="1227237" y="252189"/>
                    </a:cubicBezTo>
                    <a:lnTo>
                      <a:pt x="1225451" y="255612"/>
                    </a:lnTo>
                    <a:cubicBezTo>
                      <a:pt x="1228229" y="254670"/>
                      <a:pt x="1230759" y="253727"/>
                      <a:pt x="1233041" y="252785"/>
                    </a:cubicBezTo>
                    <a:cubicBezTo>
                      <a:pt x="1235323" y="251842"/>
                      <a:pt x="1236762" y="251222"/>
                      <a:pt x="1237357" y="250924"/>
                    </a:cubicBezTo>
                    <a:cubicBezTo>
                      <a:pt x="1239490" y="250031"/>
                      <a:pt x="1240954" y="249188"/>
                      <a:pt x="1241748" y="248394"/>
                    </a:cubicBezTo>
                    <a:cubicBezTo>
                      <a:pt x="1241946" y="248196"/>
                      <a:pt x="1242194" y="248097"/>
                      <a:pt x="1242492" y="248097"/>
                    </a:cubicBezTo>
                    <a:cubicBezTo>
                      <a:pt x="1242938" y="248097"/>
                      <a:pt x="1243286" y="248295"/>
                      <a:pt x="1243534" y="248692"/>
                    </a:cubicBezTo>
                    <a:lnTo>
                      <a:pt x="1248073" y="254199"/>
                    </a:lnTo>
                    <a:cubicBezTo>
                      <a:pt x="1248222" y="254447"/>
                      <a:pt x="1248184" y="254695"/>
                      <a:pt x="1247961" y="254943"/>
                    </a:cubicBezTo>
                    <a:cubicBezTo>
                      <a:pt x="1247738" y="255191"/>
                      <a:pt x="1247304" y="255563"/>
                      <a:pt x="1246659" y="256059"/>
                    </a:cubicBezTo>
                    <a:cubicBezTo>
                      <a:pt x="1245865" y="256654"/>
                      <a:pt x="1245220" y="257212"/>
                      <a:pt x="1244724" y="257733"/>
                    </a:cubicBezTo>
                    <a:cubicBezTo>
                      <a:pt x="1244228" y="258254"/>
                      <a:pt x="1243881" y="258887"/>
                      <a:pt x="1243682" y="259631"/>
                    </a:cubicBezTo>
                    <a:cubicBezTo>
                      <a:pt x="1241996" y="266477"/>
                      <a:pt x="1240383" y="272244"/>
                      <a:pt x="1238846" y="276932"/>
                    </a:cubicBezTo>
                    <a:cubicBezTo>
                      <a:pt x="1237308" y="281620"/>
                      <a:pt x="1235571" y="285825"/>
                      <a:pt x="1233636" y="289545"/>
                    </a:cubicBezTo>
                    <a:lnTo>
                      <a:pt x="1252508" y="299037"/>
                    </a:lnTo>
                    <a:lnTo>
                      <a:pt x="1248780" y="294866"/>
                    </a:lnTo>
                    <a:cubicBezTo>
                      <a:pt x="1247515" y="293601"/>
                      <a:pt x="1246473" y="292609"/>
                      <a:pt x="1245654" y="291889"/>
                    </a:cubicBezTo>
                    <a:cubicBezTo>
                      <a:pt x="1244836" y="291170"/>
                      <a:pt x="1244303" y="290711"/>
                      <a:pt x="1244054" y="290513"/>
                    </a:cubicBezTo>
                    <a:lnTo>
                      <a:pt x="1245022" y="288355"/>
                    </a:lnTo>
                    <a:cubicBezTo>
                      <a:pt x="1245270" y="288454"/>
                      <a:pt x="1245865" y="288615"/>
                      <a:pt x="1246808" y="288838"/>
                    </a:cubicBezTo>
                    <a:cubicBezTo>
                      <a:pt x="1247750" y="289062"/>
                      <a:pt x="1248966" y="289272"/>
                      <a:pt x="1250454" y="289471"/>
                    </a:cubicBezTo>
                    <a:cubicBezTo>
                      <a:pt x="1251942" y="289669"/>
                      <a:pt x="1253480" y="289744"/>
                      <a:pt x="1255068" y="289694"/>
                    </a:cubicBezTo>
                    <a:cubicBezTo>
                      <a:pt x="1255713" y="289694"/>
                      <a:pt x="1256184" y="289669"/>
                      <a:pt x="1256482" y="289620"/>
                    </a:cubicBezTo>
                    <a:lnTo>
                      <a:pt x="1256630" y="285452"/>
                    </a:lnTo>
                    <a:cubicBezTo>
                      <a:pt x="1257176" y="270967"/>
                      <a:pt x="1257449" y="260896"/>
                      <a:pt x="1257449" y="255240"/>
                    </a:cubicBezTo>
                    <a:cubicBezTo>
                      <a:pt x="1257449" y="252512"/>
                      <a:pt x="1257077" y="250205"/>
                      <a:pt x="1256333" y="248320"/>
                    </a:cubicBezTo>
                    <a:cubicBezTo>
                      <a:pt x="1255589" y="246435"/>
                      <a:pt x="1254745" y="244946"/>
                      <a:pt x="1253803" y="243855"/>
                    </a:cubicBezTo>
                    <a:cubicBezTo>
                      <a:pt x="1252860" y="242764"/>
                      <a:pt x="1252389" y="242292"/>
                      <a:pt x="1252389" y="242441"/>
                    </a:cubicBezTo>
                    <a:lnTo>
                      <a:pt x="1254547" y="240953"/>
                    </a:lnTo>
                    <a:cubicBezTo>
                      <a:pt x="1255192" y="241300"/>
                      <a:pt x="1256556" y="242044"/>
                      <a:pt x="1258640" y="243185"/>
                    </a:cubicBezTo>
                    <a:cubicBezTo>
                      <a:pt x="1260723" y="244326"/>
                      <a:pt x="1262720" y="245492"/>
                      <a:pt x="1264630" y="246683"/>
                    </a:cubicBezTo>
                    <a:cubicBezTo>
                      <a:pt x="1266540" y="247873"/>
                      <a:pt x="1267495" y="248667"/>
                      <a:pt x="1267495" y="249064"/>
                    </a:cubicBezTo>
                    <a:cubicBezTo>
                      <a:pt x="1267495" y="249213"/>
                      <a:pt x="1267197" y="249759"/>
                      <a:pt x="1266602" y="250701"/>
                    </a:cubicBezTo>
                    <a:cubicBezTo>
                      <a:pt x="1266007" y="251644"/>
                      <a:pt x="1265585" y="253752"/>
                      <a:pt x="1265337" y="257026"/>
                    </a:cubicBezTo>
                    <a:cubicBezTo>
                      <a:pt x="1265287" y="258018"/>
                      <a:pt x="1265213" y="261838"/>
                      <a:pt x="1265114" y="268486"/>
                    </a:cubicBezTo>
                    <a:lnTo>
                      <a:pt x="1264667" y="289396"/>
                    </a:lnTo>
                    <a:cubicBezTo>
                      <a:pt x="1267991" y="289248"/>
                      <a:pt x="1271439" y="289024"/>
                      <a:pt x="1275011" y="288727"/>
                    </a:cubicBezTo>
                    <a:cubicBezTo>
                      <a:pt x="1275259" y="278755"/>
                      <a:pt x="1275383" y="269974"/>
                      <a:pt x="1275383" y="262384"/>
                    </a:cubicBezTo>
                    <a:cubicBezTo>
                      <a:pt x="1275383" y="256183"/>
                      <a:pt x="1275184" y="248667"/>
                      <a:pt x="1274788" y="239837"/>
                    </a:cubicBezTo>
                    <a:cubicBezTo>
                      <a:pt x="1274589" y="235025"/>
                      <a:pt x="1273795" y="231701"/>
                      <a:pt x="1272406" y="229865"/>
                    </a:cubicBezTo>
                    <a:cubicBezTo>
                      <a:pt x="1264171" y="231701"/>
                      <a:pt x="1256159" y="233065"/>
                      <a:pt x="1248370" y="233958"/>
                    </a:cubicBezTo>
                    <a:lnTo>
                      <a:pt x="1247701" y="231651"/>
                    </a:lnTo>
                    <a:cubicBezTo>
                      <a:pt x="1256779" y="229617"/>
                      <a:pt x="1265101" y="227112"/>
                      <a:pt x="1272667" y="224135"/>
                    </a:cubicBezTo>
                    <a:cubicBezTo>
                      <a:pt x="1280232" y="221159"/>
                      <a:pt x="1286470" y="218232"/>
                      <a:pt x="1291382" y="215354"/>
                    </a:cubicBezTo>
                    <a:cubicBezTo>
                      <a:pt x="1293763" y="213965"/>
                      <a:pt x="1295747" y="212353"/>
                      <a:pt x="1297335" y="210517"/>
                    </a:cubicBezTo>
                    <a:cubicBezTo>
                      <a:pt x="1297682" y="210121"/>
                      <a:pt x="1298005" y="209798"/>
                      <a:pt x="1298302" y="209550"/>
                    </a:cubicBezTo>
                    <a:cubicBezTo>
                      <a:pt x="1298600" y="209302"/>
                      <a:pt x="1298873" y="209178"/>
                      <a:pt x="1299121" y="209178"/>
                    </a:cubicBezTo>
                    <a:close/>
                    <a:moveTo>
                      <a:pt x="1096566" y="206499"/>
                    </a:moveTo>
                    <a:cubicBezTo>
                      <a:pt x="1097062" y="206499"/>
                      <a:pt x="1098228" y="207231"/>
                      <a:pt x="1100063" y="208694"/>
                    </a:cubicBezTo>
                    <a:cubicBezTo>
                      <a:pt x="1101899" y="210158"/>
                      <a:pt x="1103648" y="211721"/>
                      <a:pt x="1105310" y="213382"/>
                    </a:cubicBezTo>
                    <a:cubicBezTo>
                      <a:pt x="1106971" y="215044"/>
                      <a:pt x="1107827" y="216148"/>
                      <a:pt x="1107877" y="216694"/>
                    </a:cubicBezTo>
                    <a:cubicBezTo>
                      <a:pt x="1107877" y="216843"/>
                      <a:pt x="1107381" y="217376"/>
                      <a:pt x="1106388" y="218294"/>
                    </a:cubicBezTo>
                    <a:cubicBezTo>
                      <a:pt x="1105396" y="219212"/>
                      <a:pt x="1104292" y="220663"/>
                      <a:pt x="1103077" y="222647"/>
                    </a:cubicBezTo>
                    <a:cubicBezTo>
                      <a:pt x="1101862" y="224631"/>
                      <a:pt x="1100808" y="227285"/>
                      <a:pt x="1099914" y="230609"/>
                    </a:cubicBezTo>
                    <a:cubicBezTo>
                      <a:pt x="1099170" y="233189"/>
                      <a:pt x="1098265" y="237356"/>
                      <a:pt x="1097198" y="243111"/>
                    </a:cubicBezTo>
                    <a:cubicBezTo>
                      <a:pt x="1096132" y="248866"/>
                      <a:pt x="1095152" y="254918"/>
                      <a:pt x="1094259" y="261268"/>
                    </a:cubicBezTo>
                    <a:cubicBezTo>
                      <a:pt x="1096740" y="260821"/>
                      <a:pt x="1098674" y="260425"/>
                      <a:pt x="1100063" y="260077"/>
                    </a:cubicBezTo>
                    <a:cubicBezTo>
                      <a:pt x="1101353" y="259780"/>
                      <a:pt x="1102407" y="259395"/>
                      <a:pt x="1103226" y="258924"/>
                    </a:cubicBezTo>
                    <a:cubicBezTo>
                      <a:pt x="1104044" y="258453"/>
                      <a:pt x="1104950" y="257845"/>
                      <a:pt x="1105942" y="257101"/>
                    </a:cubicBezTo>
                    <a:cubicBezTo>
                      <a:pt x="1106587" y="256605"/>
                      <a:pt x="1107083" y="256257"/>
                      <a:pt x="1107430" y="256059"/>
                    </a:cubicBezTo>
                    <a:cubicBezTo>
                      <a:pt x="1107778" y="255860"/>
                      <a:pt x="1108150" y="255761"/>
                      <a:pt x="1108546" y="255761"/>
                    </a:cubicBezTo>
                    <a:cubicBezTo>
                      <a:pt x="1109142" y="255761"/>
                      <a:pt x="1110655" y="256803"/>
                      <a:pt x="1113086" y="258887"/>
                    </a:cubicBezTo>
                    <a:cubicBezTo>
                      <a:pt x="1115517" y="260970"/>
                      <a:pt x="1117377" y="262855"/>
                      <a:pt x="1118667" y="264542"/>
                    </a:cubicBezTo>
                    <a:cubicBezTo>
                      <a:pt x="1118865" y="264741"/>
                      <a:pt x="1118964" y="265113"/>
                      <a:pt x="1118964" y="265658"/>
                    </a:cubicBezTo>
                    <a:cubicBezTo>
                      <a:pt x="1118964" y="266154"/>
                      <a:pt x="1118865" y="266663"/>
                      <a:pt x="1118667" y="267184"/>
                    </a:cubicBezTo>
                    <a:cubicBezTo>
                      <a:pt x="1118468" y="267705"/>
                      <a:pt x="1118220" y="268015"/>
                      <a:pt x="1117923" y="268114"/>
                    </a:cubicBezTo>
                    <a:cubicBezTo>
                      <a:pt x="1117178" y="268362"/>
                      <a:pt x="1116472" y="268883"/>
                      <a:pt x="1115802" y="269677"/>
                    </a:cubicBezTo>
                    <a:cubicBezTo>
                      <a:pt x="1115132" y="270470"/>
                      <a:pt x="1114648" y="271487"/>
                      <a:pt x="1114351" y="272728"/>
                    </a:cubicBezTo>
                    <a:cubicBezTo>
                      <a:pt x="1114103" y="273521"/>
                      <a:pt x="1113445" y="276275"/>
                      <a:pt x="1112379" y="280988"/>
                    </a:cubicBezTo>
                    <a:cubicBezTo>
                      <a:pt x="1111312" y="285701"/>
                      <a:pt x="1110283" y="290141"/>
                      <a:pt x="1109291" y="294308"/>
                    </a:cubicBezTo>
                    <a:cubicBezTo>
                      <a:pt x="1106562" y="306412"/>
                      <a:pt x="1104776" y="314102"/>
                      <a:pt x="1103933" y="317376"/>
                    </a:cubicBezTo>
                    <a:cubicBezTo>
                      <a:pt x="1103536" y="318964"/>
                      <a:pt x="1102593" y="320700"/>
                      <a:pt x="1101105" y="322585"/>
                    </a:cubicBezTo>
                    <a:cubicBezTo>
                      <a:pt x="1099617" y="324470"/>
                      <a:pt x="1098029" y="326083"/>
                      <a:pt x="1096343" y="327422"/>
                    </a:cubicBezTo>
                    <a:cubicBezTo>
                      <a:pt x="1094656" y="328761"/>
                      <a:pt x="1093391" y="329431"/>
                      <a:pt x="1092548" y="329431"/>
                    </a:cubicBezTo>
                    <a:cubicBezTo>
                      <a:pt x="1091853" y="329431"/>
                      <a:pt x="1091320" y="329183"/>
                      <a:pt x="1090948" y="328687"/>
                    </a:cubicBezTo>
                    <a:cubicBezTo>
                      <a:pt x="1090576" y="328191"/>
                      <a:pt x="1090067" y="327248"/>
                      <a:pt x="1089422" y="325859"/>
                    </a:cubicBezTo>
                    <a:cubicBezTo>
                      <a:pt x="1088182" y="322883"/>
                      <a:pt x="1086446" y="319931"/>
                      <a:pt x="1084213" y="317004"/>
                    </a:cubicBezTo>
                    <a:cubicBezTo>
                      <a:pt x="1081981" y="314077"/>
                      <a:pt x="1078359" y="310902"/>
                      <a:pt x="1073349" y="307479"/>
                    </a:cubicBezTo>
                    <a:lnTo>
                      <a:pt x="1074762" y="305321"/>
                    </a:lnTo>
                    <a:cubicBezTo>
                      <a:pt x="1075556" y="305718"/>
                      <a:pt x="1077280" y="306536"/>
                      <a:pt x="1079934" y="307777"/>
                    </a:cubicBezTo>
                    <a:cubicBezTo>
                      <a:pt x="1082588" y="309017"/>
                      <a:pt x="1085242" y="310208"/>
                      <a:pt x="1087897" y="311349"/>
                    </a:cubicBezTo>
                    <a:cubicBezTo>
                      <a:pt x="1090551" y="312490"/>
                      <a:pt x="1092101" y="313035"/>
                      <a:pt x="1092548" y="312986"/>
                    </a:cubicBezTo>
                    <a:cubicBezTo>
                      <a:pt x="1093688" y="312886"/>
                      <a:pt x="1095140" y="310121"/>
                      <a:pt x="1096901" y="304688"/>
                    </a:cubicBezTo>
                    <a:cubicBezTo>
                      <a:pt x="1098662" y="299256"/>
                      <a:pt x="1100311" y="293129"/>
                      <a:pt x="1101849" y="286308"/>
                    </a:cubicBezTo>
                    <a:cubicBezTo>
                      <a:pt x="1103387" y="279487"/>
                      <a:pt x="1104280" y="274588"/>
                      <a:pt x="1104528" y="271611"/>
                    </a:cubicBezTo>
                    <a:lnTo>
                      <a:pt x="1104602" y="270718"/>
                    </a:lnTo>
                    <a:cubicBezTo>
                      <a:pt x="1104602" y="269677"/>
                      <a:pt x="1104379" y="268957"/>
                      <a:pt x="1103933" y="268560"/>
                    </a:cubicBezTo>
                    <a:cubicBezTo>
                      <a:pt x="1103486" y="268164"/>
                      <a:pt x="1102817" y="267965"/>
                      <a:pt x="1101924" y="267965"/>
                    </a:cubicBezTo>
                    <a:cubicBezTo>
                      <a:pt x="1101428" y="267965"/>
                      <a:pt x="1101031" y="267990"/>
                      <a:pt x="1100733" y="268040"/>
                    </a:cubicBezTo>
                    <a:cubicBezTo>
                      <a:pt x="1100038" y="268089"/>
                      <a:pt x="1099146" y="268176"/>
                      <a:pt x="1098054" y="268300"/>
                    </a:cubicBezTo>
                    <a:cubicBezTo>
                      <a:pt x="1096963" y="268424"/>
                      <a:pt x="1095648" y="268560"/>
                      <a:pt x="1094110" y="268709"/>
                    </a:cubicBezTo>
                    <a:cubicBezTo>
                      <a:pt x="1081112" y="269999"/>
                      <a:pt x="1072828" y="271016"/>
                      <a:pt x="1069256" y="271760"/>
                    </a:cubicBezTo>
                    <a:cubicBezTo>
                      <a:pt x="1067321" y="272207"/>
                      <a:pt x="1065250" y="272852"/>
                      <a:pt x="1063042" y="273695"/>
                    </a:cubicBezTo>
                    <a:cubicBezTo>
                      <a:pt x="1060835" y="274538"/>
                      <a:pt x="1059334" y="275183"/>
                      <a:pt x="1058540" y="275630"/>
                    </a:cubicBezTo>
                    <a:cubicBezTo>
                      <a:pt x="1058441" y="275679"/>
                      <a:pt x="1057697" y="275059"/>
                      <a:pt x="1056308" y="273769"/>
                    </a:cubicBezTo>
                    <a:cubicBezTo>
                      <a:pt x="1054919" y="272480"/>
                      <a:pt x="1053703" y="271215"/>
                      <a:pt x="1052662" y="269974"/>
                    </a:cubicBezTo>
                    <a:cubicBezTo>
                      <a:pt x="1051620" y="268734"/>
                      <a:pt x="1051297" y="267916"/>
                      <a:pt x="1051694" y="267519"/>
                    </a:cubicBezTo>
                    <a:cubicBezTo>
                      <a:pt x="1053083" y="266080"/>
                      <a:pt x="1054100" y="264865"/>
                      <a:pt x="1054745" y="263872"/>
                    </a:cubicBezTo>
                    <a:cubicBezTo>
                      <a:pt x="1055390" y="262880"/>
                      <a:pt x="1055936" y="261541"/>
                      <a:pt x="1056382" y="259854"/>
                    </a:cubicBezTo>
                    <a:cubicBezTo>
                      <a:pt x="1058912" y="251272"/>
                      <a:pt x="1060177" y="244897"/>
                      <a:pt x="1060177" y="240730"/>
                    </a:cubicBezTo>
                    <a:cubicBezTo>
                      <a:pt x="1060177" y="239043"/>
                      <a:pt x="1059942" y="237505"/>
                      <a:pt x="1059470" y="236116"/>
                    </a:cubicBezTo>
                    <a:cubicBezTo>
                      <a:pt x="1058999" y="234727"/>
                      <a:pt x="1058466" y="233561"/>
                      <a:pt x="1057870" y="232618"/>
                    </a:cubicBezTo>
                    <a:cubicBezTo>
                      <a:pt x="1057275" y="231676"/>
                      <a:pt x="1056978" y="231254"/>
                      <a:pt x="1056978" y="231353"/>
                    </a:cubicBezTo>
                    <a:lnTo>
                      <a:pt x="1058094" y="229865"/>
                    </a:lnTo>
                    <a:cubicBezTo>
                      <a:pt x="1058689" y="230163"/>
                      <a:pt x="1059942" y="230783"/>
                      <a:pt x="1061852" y="231725"/>
                    </a:cubicBezTo>
                    <a:cubicBezTo>
                      <a:pt x="1063762" y="232668"/>
                      <a:pt x="1065622" y="233660"/>
                      <a:pt x="1067433" y="234702"/>
                    </a:cubicBezTo>
                    <a:cubicBezTo>
                      <a:pt x="1069244" y="235744"/>
                      <a:pt x="1070174" y="236463"/>
                      <a:pt x="1070223" y="236860"/>
                    </a:cubicBezTo>
                    <a:cubicBezTo>
                      <a:pt x="1070273" y="237059"/>
                      <a:pt x="1070074" y="237654"/>
                      <a:pt x="1069628" y="238646"/>
                    </a:cubicBezTo>
                    <a:cubicBezTo>
                      <a:pt x="1068884" y="240333"/>
                      <a:pt x="1068412" y="241623"/>
                      <a:pt x="1068214" y="242516"/>
                    </a:cubicBezTo>
                    <a:cubicBezTo>
                      <a:pt x="1067123" y="247576"/>
                      <a:pt x="1066627" y="249932"/>
                      <a:pt x="1066726" y="249585"/>
                    </a:cubicBezTo>
                    <a:cubicBezTo>
                      <a:pt x="1065138" y="257076"/>
                      <a:pt x="1064121" y="262161"/>
                      <a:pt x="1063675" y="264840"/>
                    </a:cubicBezTo>
                    <a:cubicBezTo>
                      <a:pt x="1072704" y="264294"/>
                      <a:pt x="1081336" y="263376"/>
                      <a:pt x="1089571" y="262086"/>
                    </a:cubicBezTo>
                    <a:lnTo>
                      <a:pt x="1079748" y="255240"/>
                    </a:lnTo>
                    <a:lnTo>
                      <a:pt x="1080641" y="253306"/>
                    </a:lnTo>
                    <a:lnTo>
                      <a:pt x="1085850" y="255166"/>
                    </a:lnTo>
                    <a:lnTo>
                      <a:pt x="1092027" y="225475"/>
                    </a:lnTo>
                    <a:cubicBezTo>
                      <a:pt x="1092175" y="224780"/>
                      <a:pt x="1092250" y="224185"/>
                      <a:pt x="1092250" y="223689"/>
                    </a:cubicBezTo>
                    <a:cubicBezTo>
                      <a:pt x="1092250" y="222796"/>
                      <a:pt x="1092002" y="222163"/>
                      <a:pt x="1091506" y="221791"/>
                    </a:cubicBezTo>
                    <a:cubicBezTo>
                      <a:pt x="1091010" y="221419"/>
                      <a:pt x="1090241" y="221233"/>
                      <a:pt x="1089199" y="221233"/>
                    </a:cubicBezTo>
                    <a:cubicBezTo>
                      <a:pt x="1088207" y="221233"/>
                      <a:pt x="1087413" y="221283"/>
                      <a:pt x="1086818" y="221382"/>
                    </a:cubicBezTo>
                    <a:lnTo>
                      <a:pt x="1085329" y="221531"/>
                    </a:lnTo>
                    <a:cubicBezTo>
                      <a:pt x="1081410" y="221828"/>
                      <a:pt x="1077156" y="222424"/>
                      <a:pt x="1072567" y="223317"/>
                    </a:cubicBezTo>
                    <a:cubicBezTo>
                      <a:pt x="1067978" y="224210"/>
                      <a:pt x="1062708" y="225772"/>
                      <a:pt x="1056754" y="228005"/>
                    </a:cubicBezTo>
                    <a:lnTo>
                      <a:pt x="1044922" y="219447"/>
                    </a:lnTo>
                    <a:lnTo>
                      <a:pt x="1046262" y="217289"/>
                    </a:lnTo>
                    <a:cubicBezTo>
                      <a:pt x="1046609" y="217388"/>
                      <a:pt x="1047415" y="217550"/>
                      <a:pt x="1048680" y="217773"/>
                    </a:cubicBezTo>
                    <a:cubicBezTo>
                      <a:pt x="1049945" y="217996"/>
                      <a:pt x="1051421" y="218195"/>
                      <a:pt x="1053108" y="218368"/>
                    </a:cubicBezTo>
                    <a:cubicBezTo>
                      <a:pt x="1054795" y="218542"/>
                      <a:pt x="1056308" y="218604"/>
                      <a:pt x="1057647" y="218554"/>
                    </a:cubicBezTo>
                    <a:cubicBezTo>
                      <a:pt x="1061864" y="218257"/>
                      <a:pt x="1066875" y="217624"/>
                      <a:pt x="1072679" y="216657"/>
                    </a:cubicBezTo>
                    <a:cubicBezTo>
                      <a:pt x="1078483" y="215689"/>
                      <a:pt x="1082898" y="214759"/>
                      <a:pt x="1085925" y="213866"/>
                    </a:cubicBezTo>
                    <a:cubicBezTo>
                      <a:pt x="1088405" y="213122"/>
                      <a:pt x="1090340" y="212217"/>
                      <a:pt x="1091729" y="211150"/>
                    </a:cubicBezTo>
                    <a:cubicBezTo>
                      <a:pt x="1093118" y="210083"/>
                      <a:pt x="1094333" y="208905"/>
                      <a:pt x="1095375" y="207615"/>
                    </a:cubicBezTo>
                    <a:cubicBezTo>
                      <a:pt x="1095970" y="206871"/>
                      <a:pt x="1096367" y="206499"/>
                      <a:pt x="1096566" y="206499"/>
                    </a:cubicBezTo>
                    <a:close/>
                    <a:moveTo>
                      <a:pt x="863203" y="206127"/>
                    </a:moveTo>
                    <a:cubicBezTo>
                      <a:pt x="863898" y="206623"/>
                      <a:pt x="865361" y="207739"/>
                      <a:pt x="867594" y="209476"/>
                    </a:cubicBezTo>
                    <a:cubicBezTo>
                      <a:pt x="869826" y="211212"/>
                      <a:pt x="871984" y="213010"/>
                      <a:pt x="874068" y="214871"/>
                    </a:cubicBezTo>
                    <a:cubicBezTo>
                      <a:pt x="876151" y="216731"/>
                      <a:pt x="877243" y="217984"/>
                      <a:pt x="877342" y="218629"/>
                    </a:cubicBezTo>
                    <a:cubicBezTo>
                      <a:pt x="877392" y="219125"/>
                      <a:pt x="877305" y="219546"/>
                      <a:pt x="877082" y="219894"/>
                    </a:cubicBezTo>
                    <a:cubicBezTo>
                      <a:pt x="876858" y="220241"/>
                      <a:pt x="876474" y="220663"/>
                      <a:pt x="875928" y="221159"/>
                    </a:cubicBezTo>
                    <a:cubicBezTo>
                      <a:pt x="874787" y="222200"/>
                      <a:pt x="873969" y="223193"/>
                      <a:pt x="873472" y="224135"/>
                    </a:cubicBezTo>
                    <a:lnTo>
                      <a:pt x="872356" y="226293"/>
                    </a:lnTo>
                    <a:cubicBezTo>
                      <a:pt x="869975" y="231304"/>
                      <a:pt x="867569" y="235917"/>
                      <a:pt x="865138" y="240134"/>
                    </a:cubicBezTo>
                    <a:cubicBezTo>
                      <a:pt x="867321" y="241424"/>
                      <a:pt x="868412" y="242292"/>
                      <a:pt x="868412" y="242739"/>
                    </a:cubicBezTo>
                    <a:lnTo>
                      <a:pt x="868412" y="242888"/>
                    </a:lnTo>
                    <a:cubicBezTo>
                      <a:pt x="868412" y="243086"/>
                      <a:pt x="868313" y="243384"/>
                      <a:pt x="868115" y="243781"/>
                    </a:cubicBezTo>
                    <a:cubicBezTo>
                      <a:pt x="867916" y="244177"/>
                      <a:pt x="867743" y="244550"/>
                      <a:pt x="867594" y="244897"/>
                    </a:cubicBezTo>
                    <a:cubicBezTo>
                      <a:pt x="869677" y="245244"/>
                      <a:pt x="872282" y="245418"/>
                      <a:pt x="875407" y="245418"/>
                    </a:cubicBezTo>
                    <a:cubicBezTo>
                      <a:pt x="876796" y="245418"/>
                      <a:pt x="877888" y="245393"/>
                      <a:pt x="878682" y="245343"/>
                    </a:cubicBezTo>
                    <a:cubicBezTo>
                      <a:pt x="880715" y="245194"/>
                      <a:pt x="883890" y="244872"/>
                      <a:pt x="888206" y="244376"/>
                    </a:cubicBezTo>
                    <a:cubicBezTo>
                      <a:pt x="890786" y="234652"/>
                      <a:pt x="892225" y="228104"/>
                      <a:pt x="892522" y="224731"/>
                    </a:cubicBezTo>
                    <a:cubicBezTo>
                      <a:pt x="892572" y="224383"/>
                      <a:pt x="892597" y="223887"/>
                      <a:pt x="892597" y="223242"/>
                    </a:cubicBezTo>
                    <a:cubicBezTo>
                      <a:pt x="892597" y="218976"/>
                      <a:pt x="891865" y="215776"/>
                      <a:pt x="890402" y="213643"/>
                    </a:cubicBezTo>
                    <a:cubicBezTo>
                      <a:pt x="888938" y="211510"/>
                      <a:pt x="888182" y="210418"/>
                      <a:pt x="888132" y="210369"/>
                    </a:cubicBezTo>
                    <a:lnTo>
                      <a:pt x="890513" y="208211"/>
                    </a:lnTo>
                    <a:cubicBezTo>
                      <a:pt x="892051" y="209451"/>
                      <a:pt x="894755" y="211534"/>
                      <a:pt x="898624" y="214461"/>
                    </a:cubicBezTo>
                    <a:cubicBezTo>
                      <a:pt x="901799" y="216843"/>
                      <a:pt x="904131" y="218641"/>
                      <a:pt x="905619" y="219856"/>
                    </a:cubicBezTo>
                    <a:cubicBezTo>
                      <a:pt x="907108" y="221072"/>
                      <a:pt x="907827" y="221928"/>
                      <a:pt x="907777" y="222424"/>
                    </a:cubicBezTo>
                    <a:cubicBezTo>
                      <a:pt x="907728" y="222821"/>
                      <a:pt x="907542" y="223205"/>
                      <a:pt x="907219" y="223577"/>
                    </a:cubicBezTo>
                    <a:cubicBezTo>
                      <a:pt x="906897" y="223949"/>
                      <a:pt x="906388" y="224408"/>
                      <a:pt x="905694" y="224954"/>
                    </a:cubicBezTo>
                    <a:cubicBezTo>
                      <a:pt x="905545" y="225103"/>
                      <a:pt x="905098" y="225512"/>
                      <a:pt x="904354" y="226182"/>
                    </a:cubicBezTo>
                    <a:cubicBezTo>
                      <a:pt x="903610" y="226851"/>
                      <a:pt x="902990" y="227633"/>
                      <a:pt x="902494" y="228526"/>
                    </a:cubicBezTo>
                    <a:cubicBezTo>
                      <a:pt x="900857" y="231353"/>
                      <a:pt x="898376" y="236290"/>
                      <a:pt x="895053" y="243334"/>
                    </a:cubicBezTo>
                    <a:cubicBezTo>
                      <a:pt x="900311" y="242540"/>
                      <a:pt x="904255" y="241771"/>
                      <a:pt x="906884" y="241027"/>
                    </a:cubicBezTo>
                    <a:cubicBezTo>
                      <a:pt x="910357" y="240085"/>
                      <a:pt x="912825" y="239154"/>
                      <a:pt x="914289" y="238237"/>
                    </a:cubicBezTo>
                    <a:cubicBezTo>
                      <a:pt x="915752" y="237319"/>
                      <a:pt x="916533" y="236860"/>
                      <a:pt x="916633" y="236860"/>
                    </a:cubicBezTo>
                    <a:cubicBezTo>
                      <a:pt x="917079" y="236860"/>
                      <a:pt x="918853" y="238187"/>
                      <a:pt x="921953" y="240841"/>
                    </a:cubicBezTo>
                    <a:cubicBezTo>
                      <a:pt x="925054" y="243495"/>
                      <a:pt x="926877" y="245095"/>
                      <a:pt x="927423" y="245641"/>
                    </a:cubicBezTo>
                    <a:lnTo>
                      <a:pt x="925637" y="248171"/>
                    </a:lnTo>
                    <a:cubicBezTo>
                      <a:pt x="925438" y="248121"/>
                      <a:pt x="924905" y="248022"/>
                      <a:pt x="924037" y="247873"/>
                    </a:cubicBezTo>
                    <a:cubicBezTo>
                      <a:pt x="923169" y="247725"/>
                      <a:pt x="921966" y="247576"/>
                      <a:pt x="920428" y="247427"/>
                    </a:cubicBezTo>
                    <a:cubicBezTo>
                      <a:pt x="918890" y="247278"/>
                      <a:pt x="917154" y="247204"/>
                      <a:pt x="915219" y="247204"/>
                    </a:cubicBezTo>
                    <a:cubicBezTo>
                      <a:pt x="912788" y="247204"/>
                      <a:pt x="909588" y="247377"/>
                      <a:pt x="905619" y="247725"/>
                    </a:cubicBezTo>
                    <a:cubicBezTo>
                      <a:pt x="901651" y="248072"/>
                      <a:pt x="897707" y="248518"/>
                      <a:pt x="893788" y="249064"/>
                    </a:cubicBezTo>
                    <a:cubicBezTo>
                      <a:pt x="894879" y="249808"/>
                      <a:pt x="895784" y="250490"/>
                      <a:pt x="896504" y="251110"/>
                    </a:cubicBezTo>
                    <a:cubicBezTo>
                      <a:pt x="897223" y="251730"/>
                      <a:pt x="897583" y="252140"/>
                      <a:pt x="897583" y="252338"/>
                    </a:cubicBezTo>
                    <a:cubicBezTo>
                      <a:pt x="897583" y="252537"/>
                      <a:pt x="897397" y="253082"/>
                      <a:pt x="897024" y="253975"/>
                    </a:cubicBezTo>
                    <a:cubicBezTo>
                      <a:pt x="896652" y="254868"/>
                      <a:pt x="896330" y="255885"/>
                      <a:pt x="896057" y="257026"/>
                    </a:cubicBezTo>
                    <a:cubicBezTo>
                      <a:pt x="895784" y="258167"/>
                      <a:pt x="895623" y="259556"/>
                      <a:pt x="895574" y="261193"/>
                    </a:cubicBezTo>
                    <a:lnTo>
                      <a:pt x="895499" y="263203"/>
                    </a:lnTo>
                    <a:cubicBezTo>
                      <a:pt x="897980" y="262707"/>
                      <a:pt x="899790" y="262260"/>
                      <a:pt x="900931" y="261863"/>
                    </a:cubicBezTo>
                    <a:cubicBezTo>
                      <a:pt x="903561" y="261069"/>
                      <a:pt x="905532" y="260338"/>
                      <a:pt x="906847" y="259668"/>
                    </a:cubicBezTo>
                    <a:cubicBezTo>
                      <a:pt x="908162" y="258998"/>
                      <a:pt x="908869" y="258663"/>
                      <a:pt x="908968" y="258663"/>
                    </a:cubicBezTo>
                    <a:cubicBezTo>
                      <a:pt x="909315" y="258713"/>
                      <a:pt x="910754" y="259767"/>
                      <a:pt x="913284" y="261826"/>
                    </a:cubicBezTo>
                    <a:cubicBezTo>
                      <a:pt x="915814" y="263885"/>
                      <a:pt x="917550" y="265311"/>
                      <a:pt x="918493" y="266105"/>
                    </a:cubicBezTo>
                    <a:lnTo>
                      <a:pt x="917302" y="268337"/>
                    </a:lnTo>
                    <a:cubicBezTo>
                      <a:pt x="917302" y="268288"/>
                      <a:pt x="916546" y="268188"/>
                      <a:pt x="915033" y="268040"/>
                    </a:cubicBezTo>
                    <a:cubicBezTo>
                      <a:pt x="913520" y="267891"/>
                      <a:pt x="911176" y="267816"/>
                      <a:pt x="908001" y="267816"/>
                    </a:cubicBezTo>
                    <a:cubicBezTo>
                      <a:pt x="904776" y="267816"/>
                      <a:pt x="900584" y="268139"/>
                      <a:pt x="895425" y="268784"/>
                    </a:cubicBezTo>
                    <a:cubicBezTo>
                      <a:pt x="895325" y="274935"/>
                      <a:pt x="895276" y="280020"/>
                      <a:pt x="895276" y="284039"/>
                    </a:cubicBezTo>
                    <a:cubicBezTo>
                      <a:pt x="897756" y="283642"/>
                      <a:pt x="899964" y="283170"/>
                      <a:pt x="901899" y="282625"/>
                    </a:cubicBezTo>
                    <a:cubicBezTo>
                      <a:pt x="904478" y="281831"/>
                      <a:pt x="906475" y="281099"/>
                      <a:pt x="907889" y="280429"/>
                    </a:cubicBezTo>
                    <a:cubicBezTo>
                      <a:pt x="909303" y="279760"/>
                      <a:pt x="910060" y="279425"/>
                      <a:pt x="910159" y="279425"/>
                    </a:cubicBezTo>
                    <a:cubicBezTo>
                      <a:pt x="910555" y="279425"/>
                      <a:pt x="912056" y="280442"/>
                      <a:pt x="914661" y="282476"/>
                    </a:cubicBezTo>
                    <a:cubicBezTo>
                      <a:pt x="917265" y="284510"/>
                      <a:pt x="919039" y="285924"/>
                      <a:pt x="919981" y="286717"/>
                    </a:cubicBezTo>
                    <a:lnTo>
                      <a:pt x="918791" y="289024"/>
                    </a:lnTo>
                    <a:cubicBezTo>
                      <a:pt x="918791" y="288975"/>
                      <a:pt x="918009" y="288888"/>
                      <a:pt x="916447" y="288764"/>
                    </a:cubicBezTo>
                    <a:cubicBezTo>
                      <a:pt x="914884" y="288640"/>
                      <a:pt x="912465" y="288553"/>
                      <a:pt x="909191" y="288503"/>
                    </a:cubicBezTo>
                    <a:cubicBezTo>
                      <a:pt x="905768" y="288503"/>
                      <a:pt x="901130" y="288875"/>
                      <a:pt x="895276" y="289620"/>
                    </a:cubicBezTo>
                    <a:cubicBezTo>
                      <a:pt x="895276" y="297508"/>
                      <a:pt x="895325" y="304031"/>
                      <a:pt x="895425" y="309191"/>
                    </a:cubicBezTo>
                    <a:cubicBezTo>
                      <a:pt x="900634" y="308645"/>
                      <a:pt x="904875" y="308050"/>
                      <a:pt x="908149" y="307405"/>
                    </a:cubicBezTo>
                    <a:cubicBezTo>
                      <a:pt x="911721" y="306660"/>
                      <a:pt x="914276" y="305891"/>
                      <a:pt x="915814" y="305098"/>
                    </a:cubicBezTo>
                    <a:cubicBezTo>
                      <a:pt x="917352" y="304304"/>
                      <a:pt x="918171" y="303907"/>
                      <a:pt x="918270" y="303907"/>
                    </a:cubicBezTo>
                    <a:cubicBezTo>
                      <a:pt x="918419" y="303907"/>
                      <a:pt x="920217" y="305321"/>
                      <a:pt x="923665" y="308149"/>
                    </a:cubicBezTo>
                    <a:cubicBezTo>
                      <a:pt x="927113" y="310976"/>
                      <a:pt x="929457" y="312936"/>
                      <a:pt x="930697" y="314027"/>
                    </a:cubicBezTo>
                    <a:lnTo>
                      <a:pt x="928837" y="316334"/>
                    </a:lnTo>
                    <a:cubicBezTo>
                      <a:pt x="928837" y="316285"/>
                      <a:pt x="928179" y="316099"/>
                      <a:pt x="926865" y="315776"/>
                    </a:cubicBezTo>
                    <a:cubicBezTo>
                      <a:pt x="925550" y="315454"/>
                      <a:pt x="923727" y="315144"/>
                      <a:pt x="921395" y="314846"/>
                    </a:cubicBezTo>
                    <a:cubicBezTo>
                      <a:pt x="919064" y="314548"/>
                      <a:pt x="916310" y="314400"/>
                      <a:pt x="913135" y="314400"/>
                    </a:cubicBezTo>
                    <a:cubicBezTo>
                      <a:pt x="907678" y="314400"/>
                      <a:pt x="901378" y="314672"/>
                      <a:pt x="894234" y="315218"/>
                    </a:cubicBezTo>
                    <a:cubicBezTo>
                      <a:pt x="887090" y="315764"/>
                      <a:pt x="882005" y="316309"/>
                      <a:pt x="878979" y="316855"/>
                    </a:cubicBezTo>
                    <a:cubicBezTo>
                      <a:pt x="876796" y="317252"/>
                      <a:pt x="875147" y="317649"/>
                      <a:pt x="874031" y="318046"/>
                    </a:cubicBezTo>
                    <a:cubicBezTo>
                      <a:pt x="872914" y="318443"/>
                      <a:pt x="872257" y="318666"/>
                      <a:pt x="872059" y="318716"/>
                    </a:cubicBezTo>
                    <a:cubicBezTo>
                      <a:pt x="871711" y="318716"/>
                      <a:pt x="870074" y="317252"/>
                      <a:pt x="867147" y="314325"/>
                    </a:cubicBezTo>
                    <a:cubicBezTo>
                      <a:pt x="867147" y="317153"/>
                      <a:pt x="867197" y="319658"/>
                      <a:pt x="867296" y="321841"/>
                    </a:cubicBezTo>
                    <a:lnTo>
                      <a:pt x="867296" y="323627"/>
                    </a:lnTo>
                    <a:cubicBezTo>
                      <a:pt x="867296" y="324817"/>
                      <a:pt x="866912" y="326430"/>
                      <a:pt x="866143" y="328464"/>
                    </a:cubicBezTo>
                    <a:cubicBezTo>
                      <a:pt x="865374" y="330498"/>
                      <a:pt x="864716" y="331515"/>
                      <a:pt x="864171" y="331515"/>
                    </a:cubicBezTo>
                    <a:cubicBezTo>
                      <a:pt x="863675" y="331515"/>
                      <a:pt x="862744" y="330423"/>
                      <a:pt x="861380" y="328241"/>
                    </a:cubicBezTo>
                    <a:cubicBezTo>
                      <a:pt x="860016" y="326058"/>
                      <a:pt x="858701" y="323689"/>
                      <a:pt x="857436" y="321134"/>
                    </a:cubicBezTo>
                    <a:cubicBezTo>
                      <a:pt x="856171" y="318579"/>
                      <a:pt x="855514" y="317004"/>
                      <a:pt x="855464" y="316409"/>
                    </a:cubicBezTo>
                    <a:cubicBezTo>
                      <a:pt x="855464" y="316111"/>
                      <a:pt x="855712" y="315590"/>
                      <a:pt x="856208" y="314846"/>
                    </a:cubicBezTo>
                    <a:cubicBezTo>
                      <a:pt x="857002" y="313507"/>
                      <a:pt x="857672" y="312142"/>
                      <a:pt x="858218" y="310753"/>
                    </a:cubicBezTo>
                    <a:cubicBezTo>
                      <a:pt x="858763" y="309364"/>
                      <a:pt x="859111" y="307578"/>
                      <a:pt x="859259" y="305395"/>
                    </a:cubicBezTo>
                    <a:cubicBezTo>
                      <a:pt x="859508" y="301476"/>
                      <a:pt x="859631" y="293787"/>
                      <a:pt x="859631" y="282327"/>
                    </a:cubicBezTo>
                    <a:cubicBezTo>
                      <a:pt x="859631" y="273447"/>
                      <a:pt x="859557" y="263128"/>
                      <a:pt x="859408" y="251371"/>
                    </a:cubicBezTo>
                    <a:cubicBezTo>
                      <a:pt x="859408" y="250527"/>
                      <a:pt x="859383" y="249907"/>
                      <a:pt x="859334" y="249510"/>
                    </a:cubicBezTo>
                    <a:cubicBezTo>
                      <a:pt x="854224" y="257299"/>
                      <a:pt x="848519" y="264641"/>
                      <a:pt x="842219" y="271537"/>
                    </a:cubicBezTo>
                    <a:lnTo>
                      <a:pt x="839837" y="269602"/>
                    </a:lnTo>
                    <a:cubicBezTo>
                      <a:pt x="845394" y="262310"/>
                      <a:pt x="849846" y="255290"/>
                      <a:pt x="853195" y="248543"/>
                    </a:cubicBezTo>
                    <a:cubicBezTo>
                      <a:pt x="856543" y="241796"/>
                      <a:pt x="858924" y="235967"/>
                      <a:pt x="860338" y="231056"/>
                    </a:cubicBezTo>
                    <a:cubicBezTo>
                      <a:pt x="861752" y="226144"/>
                      <a:pt x="862633" y="222101"/>
                      <a:pt x="862980" y="218926"/>
                    </a:cubicBezTo>
                    <a:cubicBezTo>
                      <a:pt x="863030" y="218678"/>
                      <a:pt x="863054" y="218257"/>
                      <a:pt x="863054" y="217661"/>
                    </a:cubicBezTo>
                    <a:cubicBezTo>
                      <a:pt x="863054" y="216173"/>
                      <a:pt x="862831" y="214548"/>
                      <a:pt x="862385" y="212787"/>
                    </a:cubicBezTo>
                    <a:cubicBezTo>
                      <a:pt x="861938" y="211026"/>
                      <a:pt x="861393" y="209476"/>
                      <a:pt x="860748" y="208136"/>
                    </a:cubicBezTo>
                    <a:close/>
                    <a:moveTo>
                      <a:pt x="1432769" y="205904"/>
                    </a:moveTo>
                    <a:cubicBezTo>
                      <a:pt x="1433116" y="206301"/>
                      <a:pt x="1433996" y="207156"/>
                      <a:pt x="1435410" y="208471"/>
                    </a:cubicBezTo>
                    <a:cubicBezTo>
                      <a:pt x="1436824" y="209786"/>
                      <a:pt x="1438585" y="211286"/>
                      <a:pt x="1440694" y="212973"/>
                    </a:cubicBezTo>
                    <a:cubicBezTo>
                      <a:pt x="1442802" y="214660"/>
                      <a:pt x="1444898" y="216123"/>
                      <a:pt x="1446982" y="217364"/>
                    </a:cubicBezTo>
                    <a:lnTo>
                      <a:pt x="1446014" y="219745"/>
                    </a:lnTo>
                    <a:cubicBezTo>
                      <a:pt x="1445866" y="219745"/>
                      <a:pt x="1445568" y="219819"/>
                      <a:pt x="1445121" y="219968"/>
                    </a:cubicBezTo>
                    <a:cubicBezTo>
                      <a:pt x="1444675" y="220117"/>
                      <a:pt x="1444166" y="220377"/>
                      <a:pt x="1443596" y="220749"/>
                    </a:cubicBezTo>
                    <a:cubicBezTo>
                      <a:pt x="1443025" y="221121"/>
                      <a:pt x="1442542" y="221605"/>
                      <a:pt x="1442145" y="222200"/>
                    </a:cubicBezTo>
                    <a:cubicBezTo>
                      <a:pt x="1437134" y="229791"/>
                      <a:pt x="1431082" y="237257"/>
                      <a:pt x="1423988" y="244599"/>
                    </a:cubicBezTo>
                    <a:cubicBezTo>
                      <a:pt x="1427956" y="246782"/>
                      <a:pt x="1429941" y="248245"/>
                      <a:pt x="1429941" y="248990"/>
                    </a:cubicBezTo>
                    <a:cubicBezTo>
                      <a:pt x="1429941" y="249486"/>
                      <a:pt x="1429817" y="250056"/>
                      <a:pt x="1429569" y="250701"/>
                    </a:cubicBezTo>
                    <a:cubicBezTo>
                      <a:pt x="1429023" y="251991"/>
                      <a:pt x="1428576" y="253876"/>
                      <a:pt x="1428229" y="256357"/>
                    </a:cubicBezTo>
                    <a:cubicBezTo>
                      <a:pt x="1427882" y="258837"/>
                      <a:pt x="1427708" y="263054"/>
                      <a:pt x="1427708" y="269007"/>
                    </a:cubicBezTo>
                    <a:cubicBezTo>
                      <a:pt x="1427708" y="276101"/>
                      <a:pt x="1427845" y="284175"/>
                      <a:pt x="1428118" y="293229"/>
                    </a:cubicBezTo>
                    <a:cubicBezTo>
                      <a:pt x="1428390" y="302282"/>
                      <a:pt x="1428552" y="307702"/>
                      <a:pt x="1428601" y="309488"/>
                    </a:cubicBezTo>
                    <a:cubicBezTo>
                      <a:pt x="1428800" y="313507"/>
                      <a:pt x="1428899" y="316458"/>
                      <a:pt x="1428899" y="318343"/>
                    </a:cubicBezTo>
                    <a:cubicBezTo>
                      <a:pt x="1428899" y="319534"/>
                      <a:pt x="1428688" y="321097"/>
                      <a:pt x="1428266" y="323032"/>
                    </a:cubicBezTo>
                    <a:cubicBezTo>
                      <a:pt x="1427845" y="324966"/>
                      <a:pt x="1427324" y="326665"/>
                      <a:pt x="1426704" y="328129"/>
                    </a:cubicBezTo>
                    <a:cubicBezTo>
                      <a:pt x="1426084" y="329592"/>
                      <a:pt x="1425476" y="330324"/>
                      <a:pt x="1424881" y="330324"/>
                    </a:cubicBezTo>
                    <a:cubicBezTo>
                      <a:pt x="1424285" y="330324"/>
                      <a:pt x="1423293" y="329394"/>
                      <a:pt x="1421904" y="327534"/>
                    </a:cubicBezTo>
                    <a:cubicBezTo>
                      <a:pt x="1420515" y="325673"/>
                      <a:pt x="1419200" y="323652"/>
                      <a:pt x="1417960" y="321469"/>
                    </a:cubicBezTo>
                    <a:cubicBezTo>
                      <a:pt x="1416720" y="319286"/>
                      <a:pt x="1416100" y="317872"/>
                      <a:pt x="1416100" y="317227"/>
                    </a:cubicBezTo>
                    <a:cubicBezTo>
                      <a:pt x="1416100" y="316830"/>
                      <a:pt x="1416274" y="315987"/>
                      <a:pt x="1416621" y="314697"/>
                    </a:cubicBezTo>
                    <a:cubicBezTo>
                      <a:pt x="1417365" y="312266"/>
                      <a:pt x="1418035" y="309203"/>
                      <a:pt x="1418630" y="305507"/>
                    </a:cubicBezTo>
                    <a:cubicBezTo>
                      <a:pt x="1419225" y="301811"/>
                      <a:pt x="1419622" y="296391"/>
                      <a:pt x="1419820" y="289248"/>
                    </a:cubicBezTo>
                    <a:cubicBezTo>
                      <a:pt x="1419920" y="284584"/>
                      <a:pt x="1419969" y="280467"/>
                      <a:pt x="1419969" y="276895"/>
                    </a:cubicBezTo>
                    <a:cubicBezTo>
                      <a:pt x="1419969" y="266973"/>
                      <a:pt x="1419746" y="260152"/>
                      <a:pt x="1419300" y="256431"/>
                    </a:cubicBezTo>
                    <a:cubicBezTo>
                      <a:pt x="1419052" y="254546"/>
                      <a:pt x="1418531" y="252661"/>
                      <a:pt x="1417737" y="250775"/>
                    </a:cubicBezTo>
                    <a:cubicBezTo>
                      <a:pt x="1413768" y="254546"/>
                      <a:pt x="1409948" y="257870"/>
                      <a:pt x="1406277" y="260747"/>
                    </a:cubicBezTo>
                    <a:cubicBezTo>
                      <a:pt x="1402606" y="263624"/>
                      <a:pt x="1399481" y="265931"/>
                      <a:pt x="1396901" y="267667"/>
                    </a:cubicBezTo>
                    <a:cubicBezTo>
                      <a:pt x="1394321" y="269404"/>
                      <a:pt x="1393032" y="270247"/>
                      <a:pt x="1393032" y="270198"/>
                    </a:cubicBezTo>
                    <a:lnTo>
                      <a:pt x="1390799" y="268858"/>
                    </a:lnTo>
                    <a:cubicBezTo>
                      <a:pt x="1397645" y="262955"/>
                      <a:pt x="1404070" y="256220"/>
                      <a:pt x="1410072" y="248655"/>
                    </a:cubicBezTo>
                    <a:cubicBezTo>
                      <a:pt x="1416075" y="241089"/>
                      <a:pt x="1420862" y="233883"/>
                      <a:pt x="1424434" y="227037"/>
                    </a:cubicBezTo>
                    <a:cubicBezTo>
                      <a:pt x="1428006" y="220191"/>
                      <a:pt x="1429792" y="214908"/>
                      <a:pt x="1429792" y="211187"/>
                    </a:cubicBezTo>
                    <a:cubicBezTo>
                      <a:pt x="1429792" y="209997"/>
                      <a:pt x="1429544" y="208955"/>
                      <a:pt x="1429048" y="208062"/>
                    </a:cubicBezTo>
                    <a:close/>
                    <a:moveTo>
                      <a:pt x="1599456" y="205755"/>
                    </a:moveTo>
                    <a:cubicBezTo>
                      <a:pt x="1602879" y="206896"/>
                      <a:pt x="1607071" y="208719"/>
                      <a:pt x="1612032" y="211224"/>
                    </a:cubicBezTo>
                    <a:cubicBezTo>
                      <a:pt x="1616993" y="213730"/>
                      <a:pt x="1620118" y="215726"/>
                      <a:pt x="1621408" y="217215"/>
                    </a:cubicBezTo>
                    <a:cubicBezTo>
                      <a:pt x="1621755" y="217562"/>
                      <a:pt x="1621929" y="218182"/>
                      <a:pt x="1621929" y="219075"/>
                    </a:cubicBezTo>
                    <a:cubicBezTo>
                      <a:pt x="1621929" y="220464"/>
                      <a:pt x="1621569" y="222089"/>
                      <a:pt x="1620850" y="223949"/>
                    </a:cubicBezTo>
                    <a:cubicBezTo>
                      <a:pt x="1620131" y="225810"/>
                      <a:pt x="1619275" y="227236"/>
                      <a:pt x="1618283" y="228228"/>
                    </a:cubicBezTo>
                    <a:cubicBezTo>
                      <a:pt x="1617390" y="229121"/>
                      <a:pt x="1616348" y="229567"/>
                      <a:pt x="1615158" y="229567"/>
                    </a:cubicBezTo>
                    <a:cubicBezTo>
                      <a:pt x="1614711" y="229567"/>
                      <a:pt x="1614302" y="229505"/>
                      <a:pt x="1613930" y="229381"/>
                    </a:cubicBezTo>
                    <a:cubicBezTo>
                      <a:pt x="1613558" y="229257"/>
                      <a:pt x="1613322" y="229171"/>
                      <a:pt x="1613223" y="229121"/>
                    </a:cubicBezTo>
                    <a:cubicBezTo>
                      <a:pt x="1612230" y="226442"/>
                      <a:pt x="1611226" y="224024"/>
                      <a:pt x="1610209" y="221866"/>
                    </a:cubicBezTo>
                    <a:cubicBezTo>
                      <a:pt x="1609192" y="219708"/>
                      <a:pt x="1607679" y="217326"/>
                      <a:pt x="1605670" y="214722"/>
                    </a:cubicBezTo>
                    <a:cubicBezTo>
                      <a:pt x="1603660" y="212117"/>
                      <a:pt x="1601143" y="209674"/>
                      <a:pt x="1598117" y="207392"/>
                    </a:cubicBezTo>
                    <a:close/>
                    <a:moveTo>
                      <a:pt x="831577" y="205532"/>
                    </a:moveTo>
                    <a:cubicBezTo>
                      <a:pt x="834752" y="209649"/>
                      <a:pt x="838002" y="213122"/>
                      <a:pt x="841326" y="215950"/>
                    </a:cubicBezTo>
                    <a:cubicBezTo>
                      <a:pt x="842169" y="216694"/>
                      <a:pt x="842752" y="217240"/>
                      <a:pt x="843074" y="217587"/>
                    </a:cubicBezTo>
                    <a:cubicBezTo>
                      <a:pt x="843397" y="217934"/>
                      <a:pt x="843558" y="218306"/>
                      <a:pt x="843558" y="218703"/>
                    </a:cubicBezTo>
                    <a:cubicBezTo>
                      <a:pt x="843558" y="219398"/>
                      <a:pt x="843310" y="220055"/>
                      <a:pt x="842814" y="220675"/>
                    </a:cubicBezTo>
                    <a:cubicBezTo>
                      <a:pt x="842318" y="221295"/>
                      <a:pt x="841574" y="222027"/>
                      <a:pt x="840582" y="222870"/>
                    </a:cubicBezTo>
                    <a:cubicBezTo>
                      <a:pt x="839391" y="223862"/>
                      <a:pt x="838572" y="224656"/>
                      <a:pt x="838126" y="225251"/>
                    </a:cubicBezTo>
                    <a:cubicBezTo>
                      <a:pt x="837034" y="226492"/>
                      <a:pt x="832346" y="233635"/>
                      <a:pt x="824062" y="246683"/>
                    </a:cubicBezTo>
                    <a:lnTo>
                      <a:pt x="821978" y="249957"/>
                    </a:lnTo>
                    <a:cubicBezTo>
                      <a:pt x="827137" y="254075"/>
                      <a:pt x="830039" y="257175"/>
                      <a:pt x="830684" y="259259"/>
                    </a:cubicBezTo>
                    <a:cubicBezTo>
                      <a:pt x="830883" y="259904"/>
                      <a:pt x="830982" y="260821"/>
                      <a:pt x="830982" y="262012"/>
                    </a:cubicBezTo>
                    <a:cubicBezTo>
                      <a:pt x="833115" y="258539"/>
                      <a:pt x="834926" y="255116"/>
                      <a:pt x="836414" y="251743"/>
                    </a:cubicBezTo>
                    <a:cubicBezTo>
                      <a:pt x="837158" y="250056"/>
                      <a:pt x="837704" y="248617"/>
                      <a:pt x="838051" y="247427"/>
                    </a:cubicBezTo>
                    <a:cubicBezTo>
                      <a:pt x="838399" y="246236"/>
                      <a:pt x="838572" y="245070"/>
                      <a:pt x="838572" y="243929"/>
                    </a:cubicBezTo>
                    <a:cubicBezTo>
                      <a:pt x="838572" y="242540"/>
                      <a:pt x="838275" y="241102"/>
                      <a:pt x="837679" y="239613"/>
                    </a:cubicBezTo>
                    <a:lnTo>
                      <a:pt x="839540" y="238051"/>
                    </a:lnTo>
                    <a:cubicBezTo>
                      <a:pt x="840036" y="238448"/>
                      <a:pt x="841078" y="239378"/>
                      <a:pt x="842665" y="240841"/>
                    </a:cubicBezTo>
                    <a:cubicBezTo>
                      <a:pt x="844252" y="242305"/>
                      <a:pt x="845790" y="243880"/>
                      <a:pt x="847279" y="245567"/>
                    </a:cubicBezTo>
                    <a:cubicBezTo>
                      <a:pt x="848767" y="247253"/>
                      <a:pt x="849511" y="248543"/>
                      <a:pt x="849511" y="249436"/>
                    </a:cubicBezTo>
                    <a:cubicBezTo>
                      <a:pt x="849511" y="249932"/>
                      <a:pt x="849412" y="250317"/>
                      <a:pt x="849214" y="250589"/>
                    </a:cubicBezTo>
                    <a:cubicBezTo>
                      <a:pt x="849015" y="250862"/>
                      <a:pt x="848569" y="251222"/>
                      <a:pt x="847874" y="251668"/>
                    </a:cubicBezTo>
                    <a:cubicBezTo>
                      <a:pt x="845493" y="253355"/>
                      <a:pt x="842628" y="256096"/>
                      <a:pt x="839279" y="259891"/>
                    </a:cubicBezTo>
                    <a:cubicBezTo>
                      <a:pt x="835931" y="263686"/>
                      <a:pt x="831354" y="270272"/>
                      <a:pt x="825550" y="279648"/>
                    </a:cubicBezTo>
                    <a:cubicBezTo>
                      <a:pt x="829519" y="278954"/>
                      <a:pt x="833376" y="278123"/>
                      <a:pt x="837121" y="277155"/>
                    </a:cubicBezTo>
                    <a:cubicBezTo>
                      <a:pt x="840867" y="276188"/>
                      <a:pt x="843918" y="275332"/>
                      <a:pt x="846274" y="274588"/>
                    </a:cubicBezTo>
                    <a:cubicBezTo>
                      <a:pt x="848631" y="273844"/>
                      <a:pt x="850131" y="273373"/>
                      <a:pt x="850776" y="273174"/>
                    </a:cubicBezTo>
                    <a:lnTo>
                      <a:pt x="851967" y="275555"/>
                    </a:lnTo>
                    <a:cubicBezTo>
                      <a:pt x="845022" y="277986"/>
                      <a:pt x="839031" y="280640"/>
                      <a:pt x="833996" y="283518"/>
                    </a:cubicBezTo>
                    <a:cubicBezTo>
                      <a:pt x="828960" y="286395"/>
                      <a:pt x="824409" y="289471"/>
                      <a:pt x="820341" y="292745"/>
                    </a:cubicBezTo>
                    <a:cubicBezTo>
                      <a:pt x="818952" y="291505"/>
                      <a:pt x="817315" y="290190"/>
                      <a:pt x="815430" y="288801"/>
                    </a:cubicBezTo>
                    <a:cubicBezTo>
                      <a:pt x="813544" y="287412"/>
                      <a:pt x="811858" y="286209"/>
                      <a:pt x="810369" y="285192"/>
                    </a:cubicBezTo>
                    <a:cubicBezTo>
                      <a:pt x="808881" y="284175"/>
                      <a:pt x="807938" y="283542"/>
                      <a:pt x="807542" y="283294"/>
                    </a:cubicBezTo>
                    <a:lnTo>
                      <a:pt x="809030" y="280839"/>
                    </a:lnTo>
                    <a:cubicBezTo>
                      <a:pt x="809278" y="280888"/>
                      <a:pt x="809836" y="280950"/>
                      <a:pt x="810704" y="281025"/>
                    </a:cubicBezTo>
                    <a:cubicBezTo>
                      <a:pt x="811572" y="281099"/>
                      <a:pt x="812478" y="281136"/>
                      <a:pt x="813420" y="281136"/>
                    </a:cubicBezTo>
                    <a:cubicBezTo>
                      <a:pt x="814264" y="281136"/>
                      <a:pt x="814909" y="281112"/>
                      <a:pt x="815355" y="281062"/>
                    </a:cubicBezTo>
                    <a:lnTo>
                      <a:pt x="817885" y="280839"/>
                    </a:lnTo>
                    <a:cubicBezTo>
                      <a:pt x="819622" y="278358"/>
                      <a:pt x="821085" y="276324"/>
                      <a:pt x="822276" y="274737"/>
                    </a:cubicBezTo>
                    <a:lnTo>
                      <a:pt x="825476" y="270198"/>
                    </a:lnTo>
                    <a:cubicBezTo>
                      <a:pt x="825079" y="269900"/>
                      <a:pt x="824694" y="269416"/>
                      <a:pt x="824322" y="268746"/>
                    </a:cubicBezTo>
                    <a:cubicBezTo>
                      <a:pt x="823950" y="268077"/>
                      <a:pt x="823491" y="267097"/>
                      <a:pt x="822945" y="265807"/>
                    </a:cubicBezTo>
                    <a:cubicBezTo>
                      <a:pt x="821705" y="263079"/>
                      <a:pt x="820378" y="260487"/>
                      <a:pt x="818964" y="258031"/>
                    </a:cubicBezTo>
                    <a:cubicBezTo>
                      <a:pt x="817550" y="255575"/>
                      <a:pt x="815492" y="252785"/>
                      <a:pt x="812788" y="249659"/>
                    </a:cubicBezTo>
                    <a:cubicBezTo>
                      <a:pt x="810084" y="246534"/>
                      <a:pt x="806673" y="243384"/>
                      <a:pt x="802556" y="240209"/>
                    </a:cubicBezTo>
                    <a:lnTo>
                      <a:pt x="804193" y="238051"/>
                    </a:lnTo>
                    <a:cubicBezTo>
                      <a:pt x="805235" y="238646"/>
                      <a:pt x="807157" y="239837"/>
                      <a:pt x="809960" y="241623"/>
                    </a:cubicBezTo>
                    <a:cubicBezTo>
                      <a:pt x="812763" y="243408"/>
                      <a:pt x="815529" y="245294"/>
                      <a:pt x="818257" y="247278"/>
                    </a:cubicBezTo>
                    <a:cubicBezTo>
                      <a:pt x="822573" y="238993"/>
                      <a:pt x="825513" y="231763"/>
                      <a:pt x="827075" y="225586"/>
                    </a:cubicBezTo>
                    <a:cubicBezTo>
                      <a:pt x="828638" y="219410"/>
                      <a:pt x="829419" y="214362"/>
                      <a:pt x="829419" y="210443"/>
                    </a:cubicBezTo>
                    <a:cubicBezTo>
                      <a:pt x="829419" y="209550"/>
                      <a:pt x="829395" y="208831"/>
                      <a:pt x="829345" y="208285"/>
                    </a:cubicBezTo>
                    <a:cubicBezTo>
                      <a:pt x="829295" y="207739"/>
                      <a:pt x="829246" y="207392"/>
                      <a:pt x="829196" y="207243"/>
                    </a:cubicBezTo>
                    <a:close/>
                    <a:moveTo>
                      <a:pt x="1691878" y="205457"/>
                    </a:moveTo>
                    <a:cubicBezTo>
                      <a:pt x="1692226" y="205457"/>
                      <a:pt x="1692796" y="205867"/>
                      <a:pt x="1693590" y="206685"/>
                    </a:cubicBezTo>
                    <a:cubicBezTo>
                      <a:pt x="1694384" y="207504"/>
                      <a:pt x="1695525" y="208781"/>
                      <a:pt x="1697013" y="210517"/>
                    </a:cubicBezTo>
                    <a:cubicBezTo>
                      <a:pt x="1699196" y="213048"/>
                      <a:pt x="1700684" y="214709"/>
                      <a:pt x="1701478" y="215503"/>
                    </a:cubicBezTo>
                    <a:cubicBezTo>
                      <a:pt x="1701676" y="215702"/>
                      <a:pt x="1701775" y="216123"/>
                      <a:pt x="1701775" y="216768"/>
                    </a:cubicBezTo>
                    <a:cubicBezTo>
                      <a:pt x="1701775" y="217364"/>
                      <a:pt x="1701689" y="217971"/>
                      <a:pt x="1701515" y="218591"/>
                    </a:cubicBezTo>
                    <a:cubicBezTo>
                      <a:pt x="1701341" y="219212"/>
                      <a:pt x="1701130" y="219621"/>
                      <a:pt x="1700882" y="219819"/>
                    </a:cubicBezTo>
                    <a:cubicBezTo>
                      <a:pt x="1699493" y="221208"/>
                      <a:pt x="1698576" y="224036"/>
                      <a:pt x="1698129" y="228302"/>
                    </a:cubicBezTo>
                    <a:cubicBezTo>
                      <a:pt x="1697881" y="230336"/>
                      <a:pt x="1697757" y="233834"/>
                      <a:pt x="1697757" y="238795"/>
                    </a:cubicBezTo>
                    <a:cubicBezTo>
                      <a:pt x="1697757" y="243160"/>
                      <a:pt x="1697881" y="249386"/>
                      <a:pt x="1698129" y="257473"/>
                    </a:cubicBezTo>
                    <a:cubicBezTo>
                      <a:pt x="1698377" y="265559"/>
                      <a:pt x="1698675" y="274439"/>
                      <a:pt x="1699022" y="284113"/>
                    </a:cubicBezTo>
                    <a:lnTo>
                      <a:pt x="1699469" y="297954"/>
                    </a:lnTo>
                    <a:cubicBezTo>
                      <a:pt x="1699717" y="304999"/>
                      <a:pt x="1700287" y="311473"/>
                      <a:pt x="1701180" y="317376"/>
                    </a:cubicBezTo>
                    <a:cubicBezTo>
                      <a:pt x="1701428" y="319261"/>
                      <a:pt x="1701552" y="320452"/>
                      <a:pt x="1701552" y="320948"/>
                    </a:cubicBezTo>
                    <a:cubicBezTo>
                      <a:pt x="1701552" y="321444"/>
                      <a:pt x="1701168" y="322424"/>
                      <a:pt x="1700399" y="323887"/>
                    </a:cubicBezTo>
                    <a:cubicBezTo>
                      <a:pt x="1699630" y="325351"/>
                      <a:pt x="1698662" y="326889"/>
                      <a:pt x="1697497" y="328501"/>
                    </a:cubicBezTo>
                    <a:cubicBezTo>
                      <a:pt x="1696331" y="330113"/>
                      <a:pt x="1695152" y="331391"/>
                      <a:pt x="1693962" y="332333"/>
                    </a:cubicBezTo>
                    <a:cubicBezTo>
                      <a:pt x="1692821" y="333326"/>
                      <a:pt x="1691878" y="333822"/>
                      <a:pt x="1691134" y="333822"/>
                    </a:cubicBezTo>
                    <a:cubicBezTo>
                      <a:pt x="1690638" y="333822"/>
                      <a:pt x="1690241" y="333673"/>
                      <a:pt x="1689944" y="333375"/>
                    </a:cubicBezTo>
                    <a:cubicBezTo>
                      <a:pt x="1689646" y="333077"/>
                      <a:pt x="1689323" y="332606"/>
                      <a:pt x="1688976" y="331961"/>
                    </a:cubicBezTo>
                    <a:cubicBezTo>
                      <a:pt x="1686942" y="328389"/>
                      <a:pt x="1684747" y="325276"/>
                      <a:pt x="1682390" y="322622"/>
                    </a:cubicBezTo>
                    <a:cubicBezTo>
                      <a:pt x="1680034" y="319968"/>
                      <a:pt x="1677244" y="317326"/>
                      <a:pt x="1674019" y="314697"/>
                    </a:cubicBezTo>
                    <a:lnTo>
                      <a:pt x="1675135" y="312688"/>
                    </a:lnTo>
                    <a:cubicBezTo>
                      <a:pt x="1675929" y="312986"/>
                      <a:pt x="1677591" y="313581"/>
                      <a:pt x="1680121" y="314474"/>
                    </a:cubicBezTo>
                    <a:cubicBezTo>
                      <a:pt x="1682651" y="315367"/>
                      <a:pt x="1684858" y="316012"/>
                      <a:pt x="1686744" y="316409"/>
                    </a:cubicBezTo>
                    <a:cubicBezTo>
                      <a:pt x="1687339" y="316508"/>
                      <a:pt x="1687736" y="316558"/>
                      <a:pt x="1687934" y="316558"/>
                    </a:cubicBezTo>
                    <a:cubicBezTo>
                      <a:pt x="1688629" y="316558"/>
                      <a:pt x="1689113" y="316334"/>
                      <a:pt x="1689386" y="315888"/>
                    </a:cubicBezTo>
                    <a:cubicBezTo>
                      <a:pt x="1689658" y="315441"/>
                      <a:pt x="1689820" y="314747"/>
                      <a:pt x="1689869" y="313804"/>
                    </a:cubicBezTo>
                    <a:cubicBezTo>
                      <a:pt x="1690018" y="305023"/>
                      <a:pt x="1690092" y="297160"/>
                      <a:pt x="1690092" y="290215"/>
                    </a:cubicBezTo>
                    <a:cubicBezTo>
                      <a:pt x="1690092" y="281633"/>
                      <a:pt x="1689894" y="268312"/>
                      <a:pt x="1689497" y="250255"/>
                    </a:cubicBezTo>
                    <a:cubicBezTo>
                      <a:pt x="1689199" y="239638"/>
                      <a:pt x="1689001" y="230535"/>
                      <a:pt x="1688902" y="222945"/>
                    </a:cubicBezTo>
                    <a:cubicBezTo>
                      <a:pt x="1688852" y="221853"/>
                      <a:pt x="1688765" y="221047"/>
                      <a:pt x="1688641" y="220526"/>
                    </a:cubicBezTo>
                    <a:cubicBezTo>
                      <a:pt x="1688517" y="220005"/>
                      <a:pt x="1688195" y="219621"/>
                      <a:pt x="1687674" y="219373"/>
                    </a:cubicBezTo>
                    <a:cubicBezTo>
                      <a:pt x="1687153" y="219125"/>
                      <a:pt x="1686347" y="219026"/>
                      <a:pt x="1685256" y="219075"/>
                    </a:cubicBezTo>
                    <a:cubicBezTo>
                      <a:pt x="1683817" y="219125"/>
                      <a:pt x="1679811" y="219571"/>
                      <a:pt x="1673238" y="220415"/>
                    </a:cubicBezTo>
                    <a:cubicBezTo>
                      <a:pt x="1666664" y="221258"/>
                      <a:pt x="1659843" y="222238"/>
                      <a:pt x="1652774" y="223354"/>
                    </a:cubicBezTo>
                    <a:cubicBezTo>
                      <a:pt x="1645704" y="224470"/>
                      <a:pt x="1640309" y="225500"/>
                      <a:pt x="1636589" y="226442"/>
                    </a:cubicBezTo>
                    <a:lnTo>
                      <a:pt x="1628329" y="218182"/>
                    </a:lnTo>
                    <a:lnTo>
                      <a:pt x="1629743" y="216619"/>
                    </a:lnTo>
                    <a:cubicBezTo>
                      <a:pt x="1629941" y="216669"/>
                      <a:pt x="1630375" y="216768"/>
                      <a:pt x="1631045" y="216917"/>
                    </a:cubicBezTo>
                    <a:cubicBezTo>
                      <a:pt x="1631715" y="217066"/>
                      <a:pt x="1632620" y="217202"/>
                      <a:pt x="1633761" y="217326"/>
                    </a:cubicBezTo>
                    <a:cubicBezTo>
                      <a:pt x="1634902" y="217450"/>
                      <a:pt x="1636142" y="217488"/>
                      <a:pt x="1637482" y="217438"/>
                    </a:cubicBezTo>
                    <a:cubicBezTo>
                      <a:pt x="1644824" y="217041"/>
                      <a:pt x="1653456" y="216136"/>
                      <a:pt x="1663378" y="214722"/>
                    </a:cubicBezTo>
                    <a:cubicBezTo>
                      <a:pt x="1673300" y="213308"/>
                      <a:pt x="1679650" y="212130"/>
                      <a:pt x="1682428" y="211187"/>
                    </a:cubicBezTo>
                    <a:cubicBezTo>
                      <a:pt x="1684760" y="210443"/>
                      <a:pt x="1686520" y="209662"/>
                      <a:pt x="1687711" y="208843"/>
                    </a:cubicBezTo>
                    <a:cubicBezTo>
                      <a:pt x="1688902" y="208025"/>
                      <a:pt x="1689832" y="207256"/>
                      <a:pt x="1690502" y="206536"/>
                    </a:cubicBezTo>
                    <a:cubicBezTo>
                      <a:pt x="1691171" y="205817"/>
                      <a:pt x="1691630" y="205457"/>
                      <a:pt x="1691878" y="205457"/>
                    </a:cubicBezTo>
                    <a:close/>
                    <a:moveTo>
                      <a:pt x="231354" y="205309"/>
                    </a:moveTo>
                    <a:cubicBezTo>
                      <a:pt x="232098" y="205854"/>
                      <a:pt x="233673" y="207032"/>
                      <a:pt x="236079" y="208843"/>
                    </a:cubicBezTo>
                    <a:cubicBezTo>
                      <a:pt x="238485" y="210654"/>
                      <a:pt x="240804" y="212527"/>
                      <a:pt x="243037" y="214461"/>
                    </a:cubicBezTo>
                    <a:cubicBezTo>
                      <a:pt x="245269" y="216396"/>
                      <a:pt x="246385" y="217686"/>
                      <a:pt x="246385" y="218331"/>
                    </a:cubicBezTo>
                    <a:cubicBezTo>
                      <a:pt x="246385" y="218777"/>
                      <a:pt x="246137" y="219249"/>
                      <a:pt x="245641" y="219745"/>
                    </a:cubicBezTo>
                    <a:cubicBezTo>
                      <a:pt x="245145" y="220241"/>
                      <a:pt x="244711" y="221196"/>
                      <a:pt x="244339" y="222610"/>
                    </a:cubicBezTo>
                    <a:cubicBezTo>
                      <a:pt x="243967" y="224024"/>
                      <a:pt x="243706" y="226492"/>
                      <a:pt x="243557" y="230014"/>
                    </a:cubicBezTo>
                    <a:cubicBezTo>
                      <a:pt x="243359" y="235173"/>
                      <a:pt x="243235" y="238696"/>
                      <a:pt x="243185" y="240581"/>
                    </a:cubicBezTo>
                    <a:cubicBezTo>
                      <a:pt x="245319" y="239985"/>
                      <a:pt x="247117" y="239427"/>
                      <a:pt x="248580" y="238906"/>
                    </a:cubicBezTo>
                    <a:cubicBezTo>
                      <a:pt x="250044" y="238386"/>
                      <a:pt x="251110" y="237964"/>
                      <a:pt x="251780" y="237641"/>
                    </a:cubicBezTo>
                    <a:cubicBezTo>
                      <a:pt x="252450" y="237319"/>
                      <a:pt x="252859" y="237108"/>
                      <a:pt x="253008" y="237009"/>
                    </a:cubicBezTo>
                    <a:cubicBezTo>
                      <a:pt x="255290" y="239092"/>
                      <a:pt x="257064" y="240668"/>
                      <a:pt x="258329" y="241734"/>
                    </a:cubicBezTo>
                    <a:cubicBezTo>
                      <a:pt x="259594" y="242801"/>
                      <a:pt x="260375" y="243433"/>
                      <a:pt x="260673" y="243632"/>
                    </a:cubicBezTo>
                    <a:lnTo>
                      <a:pt x="259333" y="245418"/>
                    </a:lnTo>
                    <a:cubicBezTo>
                      <a:pt x="259234" y="245368"/>
                      <a:pt x="258924" y="245318"/>
                      <a:pt x="258403" y="245269"/>
                    </a:cubicBezTo>
                    <a:cubicBezTo>
                      <a:pt x="257882" y="245219"/>
                      <a:pt x="257175" y="245194"/>
                      <a:pt x="256282" y="245194"/>
                    </a:cubicBezTo>
                    <a:cubicBezTo>
                      <a:pt x="252859" y="245194"/>
                      <a:pt x="248419" y="245691"/>
                      <a:pt x="242962" y="246683"/>
                    </a:cubicBezTo>
                    <a:cubicBezTo>
                      <a:pt x="242764" y="254273"/>
                      <a:pt x="242664" y="262062"/>
                      <a:pt x="242664" y="270049"/>
                    </a:cubicBezTo>
                    <a:cubicBezTo>
                      <a:pt x="246683" y="267866"/>
                      <a:pt x="250205" y="265820"/>
                      <a:pt x="253231" y="263910"/>
                    </a:cubicBezTo>
                    <a:cubicBezTo>
                      <a:pt x="256257" y="262000"/>
                      <a:pt x="257771" y="261020"/>
                      <a:pt x="257771" y="260970"/>
                    </a:cubicBezTo>
                    <a:lnTo>
                      <a:pt x="259408" y="262979"/>
                    </a:lnTo>
                    <a:lnTo>
                      <a:pt x="242739" y="274886"/>
                    </a:lnTo>
                    <a:cubicBezTo>
                      <a:pt x="242739" y="281583"/>
                      <a:pt x="242863" y="289570"/>
                      <a:pt x="243111" y="298847"/>
                    </a:cubicBezTo>
                    <a:lnTo>
                      <a:pt x="243334" y="310158"/>
                    </a:lnTo>
                    <a:cubicBezTo>
                      <a:pt x="243483" y="315218"/>
                      <a:pt x="243533" y="318294"/>
                      <a:pt x="243483" y="319385"/>
                    </a:cubicBezTo>
                    <a:cubicBezTo>
                      <a:pt x="243483" y="320874"/>
                      <a:pt x="242900" y="322610"/>
                      <a:pt x="241734" y="324594"/>
                    </a:cubicBezTo>
                    <a:cubicBezTo>
                      <a:pt x="240568" y="326579"/>
                      <a:pt x="239217" y="328290"/>
                      <a:pt x="237679" y="329729"/>
                    </a:cubicBezTo>
                    <a:cubicBezTo>
                      <a:pt x="236141" y="331167"/>
                      <a:pt x="234851" y="331887"/>
                      <a:pt x="233809" y="331887"/>
                    </a:cubicBezTo>
                    <a:cubicBezTo>
                      <a:pt x="233264" y="331887"/>
                      <a:pt x="232767" y="331515"/>
                      <a:pt x="232321" y="330771"/>
                    </a:cubicBezTo>
                    <a:cubicBezTo>
                      <a:pt x="231874" y="330026"/>
                      <a:pt x="231304" y="328786"/>
                      <a:pt x="230609" y="327050"/>
                    </a:cubicBezTo>
                    <a:cubicBezTo>
                      <a:pt x="228923" y="323180"/>
                      <a:pt x="227062" y="319584"/>
                      <a:pt x="225028" y="316260"/>
                    </a:cubicBezTo>
                    <a:cubicBezTo>
                      <a:pt x="222994" y="312936"/>
                      <a:pt x="220043" y="309563"/>
                      <a:pt x="216173" y="306140"/>
                    </a:cubicBezTo>
                    <a:lnTo>
                      <a:pt x="217736" y="304502"/>
                    </a:lnTo>
                    <a:cubicBezTo>
                      <a:pt x="221208" y="306536"/>
                      <a:pt x="223887" y="308149"/>
                      <a:pt x="225772" y="309339"/>
                    </a:cubicBezTo>
                    <a:cubicBezTo>
                      <a:pt x="228253" y="310877"/>
                      <a:pt x="229964" y="311845"/>
                      <a:pt x="230907" y="312242"/>
                    </a:cubicBezTo>
                    <a:cubicBezTo>
                      <a:pt x="231403" y="312440"/>
                      <a:pt x="231750" y="312539"/>
                      <a:pt x="231949" y="312539"/>
                    </a:cubicBezTo>
                    <a:cubicBezTo>
                      <a:pt x="232445" y="312539"/>
                      <a:pt x="232829" y="312117"/>
                      <a:pt x="233102" y="311274"/>
                    </a:cubicBezTo>
                    <a:cubicBezTo>
                      <a:pt x="233375" y="310431"/>
                      <a:pt x="233586" y="308893"/>
                      <a:pt x="233735" y="306660"/>
                    </a:cubicBezTo>
                    <a:cubicBezTo>
                      <a:pt x="234181" y="298376"/>
                      <a:pt x="234578" y="289669"/>
                      <a:pt x="234925" y="280541"/>
                    </a:cubicBezTo>
                    <a:cubicBezTo>
                      <a:pt x="230957" y="283319"/>
                      <a:pt x="227558" y="285775"/>
                      <a:pt x="224731" y="287908"/>
                    </a:cubicBezTo>
                    <a:cubicBezTo>
                      <a:pt x="222945" y="289297"/>
                      <a:pt x="220973" y="290934"/>
                      <a:pt x="218815" y="292819"/>
                    </a:cubicBezTo>
                    <a:cubicBezTo>
                      <a:pt x="216657" y="294705"/>
                      <a:pt x="215255" y="295945"/>
                      <a:pt x="214610" y="296540"/>
                    </a:cubicBezTo>
                    <a:lnTo>
                      <a:pt x="202109" y="287238"/>
                    </a:lnTo>
                    <a:lnTo>
                      <a:pt x="203225" y="285601"/>
                    </a:lnTo>
                    <a:cubicBezTo>
                      <a:pt x="203225" y="285651"/>
                      <a:pt x="204118" y="285564"/>
                      <a:pt x="205904" y="285341"/>
                    </a:cubicBezTo>
                    <a:cubicBezTo>
                      <a:pt x="207690" y="285118"/>
                      <a:pt x="209960" y="284634"/>
                      <a:pt x="212713" y="283890"/>
                    </a:cubicBezTo>
                    <a:cubicBezTo>
                      <a:pt x="215466" y="283146"/>
                      <a:pt x="218455" y="282029"/>
                      <a:pt x="221680" y="280541"/>
                    </a:cubicBezTo>
                    <a:cubicBezTo>
                      <a:pt x="227186" y="278011"/>
                      <a:pt x="231651" y="275853"/>
                      <a:pt x="235074" y="274067"/>
                    </a:cubicBezTo>
                    <a:cubicBezTo>
                      <a:pt x="235223" y="265633"/>
                      <a:pt x="235298" y="257051"/>
                      <a:pt x="235298" y="248320"/>
                    </a:cubicBezTo>
                    <a:cubicBezTo>
                      <a:pt x="232073" y="249114"/>
                      <a:pt x="229865" y="249684"/>
                      <a:pt x="228675" y="250031"/>
                    </a:cubicBezTo>
                    <a:cubicBezTo>
                      <a:pt x="225897" y="250726"/>
                      <a:pt x="223503" y="251619"/>
                      <a:pt x="221494" y="252710"/>
                    </a:cubicBezTo>
                    <a:cubicBezTo>
                      <a:pt x="219484" y="253802"/>
                      <a:pt x="218430" y="254347"/>
                      <a:pt x="218331" y="254347"/>
                    </a:cubicBezTo>
                    <a:cubicBezTo>
                      <a:pt x="217984" y="254347"/>
                      <a:pt x="216061" y="253244"/>
                      <a:pt x="212564" y="251036"/>
                    </a:cubicBezTo>
                    <a:cubicBezTo>
                      <a:pt x="209067" y="248828"/>
                      <a:pt x="206698" y="247303"/>
                      <a:pt x="205457" y="246459"/>
                    </a:cubicBezTo>
                    <a:lnTo>
                      <a:pt x="206350" y="244376"/>
                    </a:lnTo>
                    <a:cubicBezTo>
                      <a:pt x="207789" y="244723"/>
                      <a:pt x="209873" y="244897"/>
                      <a:pt x="212601" y="244897"/>
                    </a:cubicBezTo>
                    <a:cubicBezTo>
                      <a:pt x="215925" y="244897"/>
                      <a:pt x="219745" y="244661"/>
                      <a:pt x="224061" y="244190"/>
                    </a:cubicBezTo>
                    <a:cubicBezTo>
                      <a:pt x="228377" y="243719"/>
                      <a:pt x="232098" y="243160"/>
                      <a:pt x="235223" y="242516"/>
                    </a:cubicBezTo>
                    <a:cubicBezTo>
                      <a:pt x="235223" y="236910"/>
                      <a:pt x="235149" y="230981"/>
                      <a:pt x="235000" y="224731"/>
                    </a:cubicBezTo>
                    <a:cubicBezTo>
                      <a:pt x="234950" y="221357"/>
                      <a:pt x="234504" y="218343"/>
                      <a:pt x="233660" y="215689"/>
                    </a:cubicBezTo>
                    <a:cubicBezTo>
                      <a:pt x="232817" y="213035"/>
                      <a:pt x="231899" y="210852"/>
                      <a:pt x="230907" y="209141"/>
                    </a:cubicBezTo>
                    <a:cubicBezTo>
                      <a:pt x="229915" y="207429"/>
                      <a:pt x="229419" y="206673"/>
                      <a:pt x="229419" y="206871"/>
                    </a:cubicBezTo>
                    <a:close/>
                    <a:moveTo>
                      <a:pt x="423565" y="204639"/>
                    </a:moveTo>
                    <a:cubicBezTo>
                      <a:pt x="424309" y="205036"/>
                      <a:pt x="425897" y="205966"/>
                      <a:pt x="428328" y="207429"/>
                    </a:cubicBezTo>
                    <a:cubicBezTo>
                      <a:pt x="430758" y="208893"/>
                      <a:pt x="433090" y="210406"/>
                      <a:pt x="435322" y="211969"/>
                    </a:cubicBezTo>
                    <a:cubicBezTo>
                      <a:pt x="437555" y="213531"/>
                      <a:pt x="438671" y="214635"/>
                      <a:pt x="438671" y="215280"/>
                    </a:cubicBezTo>
                    <a:cubicBezTo>
                      <a:pt x="438671" y="215677"/>
                      <a:pt x="438448" y="216148"/>
                      <a:pt x="438001" y="216694"/>
                    </a:cubicBezTo>
                    <a:cubicBezTo>
                      <a:pt x="437208" y="217785"/>
                      <a:pt x="436538" y="219311"/>
                      <a:pt x="435992" y="221270"/>
                    </a:cubicBezTo>
                    <a:cubicBezTo>
                      <a:pt x="435447" y="223230"/>
                      <a:pt x="435124" y="226541"/>
                      <a:pt x="435025" y="231205"/>
                    </a:cubicBezTo>
                    <a:lnTo>
                      <a:pt x="435025" y="234330"/>
                    </a:lnTo>
                    <a:cubicBezTo>
                      <a:pt x="436910" y="233536"/>
                      <a:pt x="438448" y="232792"/>
                      <a:pt x="439639" y="232098"/>
                    </a:cubicBezTo>
                    <a:cubicBezTo>
                      <a:pt x="440829" y="231403"/>
                      <a:pt x="441424" y="231031"/>
                      <a:pt x="441424" y="230981"/>
                    </a:cubicBezTo>
                    <a:cubicBezTo>
                      <a:pt x="443706" y="233214"/>
                      <a:pt x="445567" y="235025"/>
                      <a:pt x="447006" y="236414"/>
                    </a:cubicBezTo>
                    <a:cubicBezTo>
                      <a:pt x="448444" y="237803"/>
                      <a:pt x="449362" y="238671"/>
                      <a:pt x="449759" y="239018"/>
                    </a:cubicBezTo>
                    <a:lnTo>
                      <a:pt x="448643" y="240953"/>
                    </a:lnTo>
                    <a:cubicBezTo>
                      <a:pt x="448543" y="240953"/>
                      <a:pt x="448283" y="240916"/>
                      <a:pt x="447861" y="240841"/>
                    </a:cubicBezTo>
                    <a:cubicBezTo>
                      <a:pt x="447440" y="240767"/>
                      <a:pt x="446782" y="240730"/>
                      <a:pt x="445889" y="240730"/>
                    </a:cubicBezTo>
                    <a:cubicBezTo>
                      <a:pt x="443161" y="240730"/>
                      <a:pt x="439490" y="241250"/>
                      <a:pt x="434876" y="242292"/>
                    </a:cubicBezTo>
                    <a:lnTo>
                      <a:pt x="434653" y="263575"/>
                    </a:lnTo>
                    <a:cubicBezTo>
                      <a:pt x="438076" y="261491"/>
                      <a:pt x="440891" y="259755"/>
                      <a:pt x="443099" y="258366"/>
                    </a:cubicBezTo>
                    <a:cubicBezTo>
                      <a:pt x="445306" y="256977"/>
                      <a:pt x="446708" y="256084"/>
                      <a:pt x="447303" y="255687"/>
                    </a:cubicBezTo>
                    <a:lnTo>
                      <a:pt x="449089" y="257994"/>
                    </a:lnTo>
                    <a:lnTo>
                      <a:pt x="434578" y="269677"/>
                    </a:lnTo>
                    <a:cubicBezTo>
                      <a:pt x="434380" y="290215"/>
                      <a:pt x="434256" y="301476"/>
                      <a:pt x="434206" y="303461"/>
                    </a:cubicBezTo>
                    <a:lnTo>
                      <a:pt x="434206" y="307181"/>
                    </a:lnTo>
                    <a:cubicBezTo>
                      <a:pt x="434206" y="311299"/>
                      <a:pt x="434306" y="314648"/>
                      <a:pt x="434504" y="317227"/>
                    </a:cubicBezTo>
                    <a:lnTo>
                      <a:pt x="434578" y="319683"/>
                    </a:lnTo>
                    <a:cubicBezTo>
                      <a:pt x="434529" y="321171"/>
                      <a:pt x="433921" y="322672"/>
                      <a:pt x="432755" y="324185"/>
                    </a:cubicBezTo>
                    <a:cubicBezTo>
                      <a:pt x="431589" y="325698"/>
                      <a:pt x="430225" y="326938"/>
                      <a:pt x="428662" y="327906"/>
                    </a:cubicBezTo>
                    <a:cubicBezTo>
                      <a:pt x="427100" y="328873"/>
                      <a:pt x="425822" y="329357"/>
                      <a:pt x="424830" y="329357"/>
                    </a:cubicBezTo>
                    <a:cubicBezTo>
                      <a:pt x="424384" y="329357"/>
                      <a:pt x="424024" y="329096"/>
                      <a:pt x="423751" y="328575"/>
                    </a:cubicBezTo>
                    <a:cubicBezTo>
                      <a:pt x="423478" y="328054"/>
                      <a:pt x="423143" y="327149"/>
                      <a:pt x="422747" y="325859"/>
                    </a:cubicBezTo>
                    <a:cubicBezTo>
                      <a:pt x="421754" y="322486"/>
                      <a:pt x="420316" y="319038"/>
                      <a:pt x="418431" y="315516"/>
                    </a:cubicBezTo>
                    <a:cubicBezTo>
                      <a:pt x="416545" y="311993"/>
                      <a:pt x="413445" y="308050"/>
                      <a:pt x="409129" y="303684"/>
                    </a:cubicBezTo>
                    <a:lnTo>
                      <a:pt x="410915" y="301600"/>
                    </a:lnTo>
                    <a:cubicBezTo>
                      <a:pt x="413544" y="303982"/>
                      <a:pt x="416086" y="305842"/>
                      <a:pt x="418542" y="307181"/>
                    </a:cubicBezTo>
                    <a:cubicBezTo>
                      <a:pt x="420998" y="308521"/>
                      <a:pt x="422771" y="309215"/>
                      <a:pt x="423863" y="309265"/>
                    </a:cubicBezTo>
                    <a:cubicBezTo>
                      <a:pt x="424656" y="309265"/>
                      <a:pt x="425301" y="308248"/>
                      <a:pt x="425798" y="306214"/>
                    </a:cubicBezTo>
                    <a:cubicBezTo>
                      <a:pt x="426294" y="304180"/>
                      <a:pt x="426591" y="300583"/>
                      <a:pt x="426690" y="295424"/>
                    </a:cubicBezTo>
                    <a:lnTo>
                      <a:pt x="427063" y="275779"/>
                    </a:lnTo>
                    <a:lnTo>
                      <a:pt x="415454" y="285304"/>
                    </a:lnTo>
                    <a:cubicBezTo>
                      <a:pt x="414363" y="286246"/>
                      <a:pt x="413308" y="287276"/>
                      <a:pt x="412291" y="288392"/>
                    </a:cubicBezTo>
                    <a:cubicBezTo>
                      <a:pt x="411274" y="289508"/>
                      <a:pt x="410456" y="290488"/>
                      <a:pt x="409836" y="291331"/>
                    </a:cubicBezTo>
                    <a:cubicBezTo>
                      <a:pt x="409216" y="292175"/>
                      <a:pt x="408831" y="292720"/>
                      <a:pt x="408682" y="292968"/>
                    </a:cubicBezTo>
                    <a:lnTo>
                      <a:pt x="395288" y="284559"/>
                    </a:lnTo>
                    <a:lnTo>
                      <a:pt x="396776" y="281508"/>
                    </a:lnTo>
                    <a:cubicBezTo>
                      <a:pt x="396776" y="281558"/>
                      <a:pt x="397433" y="281521"/>
                      <a:pt x="398748" y="281397"/>
                    </a:cubicBezTo>
                    <a:cubicBezTo>
                      <a:pt x="400063" y="281273"/>
                      <a:pt x="401700" y="280926"/>
                      <a:pt x="403659" y="280355"/>
                    </a:cubicBezTo>
                    <a:cubicBezTo>
                      <a:pt x="405619" y="279785"/>
                      <a:pt x="407715" y="278904"/>
                      <a:pt x="409947" y="277713"/>
                    </a:cubicBezTo>
                    <a:cubicBezTo>
                      <a:pt x="415950" y="274489"/>
                      <a:pt x="421680" y="271264"/>
                      <a:pt x="427137" y="268040"/>
                    </a:cubicBezTo>
                    <a:cubicBezTo>
                      <a:pt x="427236" y="257622"/>
                      <a:pt x="427286" y="249709"/>
                      <a:pt x="427286" y="244301"/>
                    </a:cubicBezTo>
                    <a:cubicBezTo>
                      <a:pt x="425103" y="244897"/>
                      <a:pt x="423069" y="245517"/>
                      <a:pt x="421184" y="246162"/>
                    </a:cubicBezTo>
                    <a:cubicBezTo>
                      <a:pt x="418703" y="246956"/>
                      <a:pt x="416632" y="247935"/>
                      <a:pt x="414970" y="249101"/>
                    </a:cubicBezTo>
                    <a:cubicBezTo>
                      <a:pt x="413308" y="250267"/>
                      <a:pt x="412453" y="250850"/>
                      <a:pt x="412403" y="250850"/>
                    </a:cubicBezTo>
                    <a:cubicBezTo>
                      <a:pt x="412056" y="250850"/>
                      <a:pt x="410332" y="249759"/>
                      <a:pt x="407231" y="247576"/>
                    </a:cubicBezTo>
                    <a:cubicBezTo>
                      <a:pt x="404131" y="245393"/>
                      <a:pt x="402010" y="243905"/>
                      <a:pt x="400869" y="243111"/>
                    </a:cubicBezTo>
                    <a:lnTo>
                      <a:pt x="401613" y="240953"/>
                    </a:lnTo>
                    <a:cubicBezTo>
                      <a:pt x="402605" y="241201"/>
                      <a:pt x="403721" y="241325"/>
                      <a:pt x="404962" y="241325"/>
                    </a:cubicBezTo>
                    <a:cubicBezTo>
                      <a:pt x="409674" y="241325"/>
                      <a:pt x="417017" y="239911"/>
                      <a:pt x="426988" y="237083"/>
                    </a:cubicBezTo>
                    <a:lnTo>
                      <a:pt x="427360" y="237009"/>
                    </a:lnTo>
                    <a:cubicBezTo>
                      <a:pt x="427360" y="234876"/>
                      <a:pt x="427335" y="233313"/>
                      <a:pt x="427286" y="232321"/>
                    </a:cubicBezTo>
                    <a:cubicBezTo>
                      <a:pt x="427286" y="229195"/>
                      <a:pt x="427236" y="226194"/>
                      <a:pt x="427137" y="223317"/>
                    </a:cubicBezTo>
                    <a:cubicBezTo>
                      <a:pt x="426988" y="219894"/>
                      <a:pt x="426504" y="216967"/>
                      <a:pt x="425686" y="214536"/>
                    </a:cubicBezTo>
                    <a:cubicBezTo>
                      <a:pt x="424867" y="212105"/>
                      <a:pt x="423962" y="210170"/>
                      <a:pt x="422970" y="208732"/>
                    </a:cubicBezTo>
                    <a:cubicBezTo>
                      <a:pt x="421978" y="207293"/>
                      <a:pt x="421482" y="206673"/>
                      <a:pt x="421482" y="206871"/>
                    </a:cubicBezTo>
                    <a:close/>
                    <a:moveTo>
                      <a:pt x="495077" y="203746"/>
                    </a:moveTo>
                    <a:cubicBezTo>
                      <a:pt x="498649" y="206722"/>
                      <a:pt x="502221" y="209600"/>
                      <a:pt x="505793" y="212378"/>
                    </a:cubicBezTo>
                    <a:cubicBezTo>
                      <a:pt x="508273" y="214313"/>
                      <a:pt x="509960" y="215677"/>
                      <a:pt x="510853" y="216471"/>
                    </a:cubicBezTo>
                    <a:cubicBezTo>
                      <a:pt x="511746" y="217264"/>
                      <a:pt x="512192" y="217909"/>
                      <a:pt x="512192" y="218405"/>
                    </a:cubicBezTo>
                    <a:cubicBezTo>
                      <a:pt x="512192" y="218653"/>
                      <a:pt x="512006" y="218963"/>
                      <a:pt x="511634" y="219336"/>
                    </a:cubicBezTo>
                    <a:cubicBezTo>
                      <a:pt x="511262" y="219708"/>
                      <a:pt x="510828" y="220092"/>
                      <a:pt x="510332" y="220489"/>
                    </a:cubicBezTo>
                    <a:cubicBezTo>
                      <a:pt x="509191" y="221432"/>
                      <a:pt x="508236" y="222325"/>
                      <a:pt x="507467" y="223168"/>
                    </a:cubicBezTo>
                    <a:cubicBezTo>
                      <a:pt x="506698" y="224011"/>
                      <a:pt x="506090" y="225028"/>
                      <a:pt x="505644" y="226219"/>
                    </a:cubicBezTo>
                    <a:cubicBezTo>
                      <a:pt x="505743" y="225971"/>
                      <a:pt x="504974" y="228005"/>
                      <a:pt x="503337" y="232321"/>
                    </a:cubicBezTo>
                    <a:cubicBezTo>
                      <a:pt x="502841" y="233809"/>
                      <a:pt x="502444" y="234925"/>
                      <a:pt x="502146" y="235669"/>
                    </a:cubicBezTo>
                    <a:cubicBezTo>
                      <a:pt x="507107" y="235025"/>
                      <a:pt x="511101" y="234231"/>
                      <a:pt x="514127" y="233288"/>
                    </a:cubicBezTo>
                    <a:cubicBezTo>
                      <a:pt x="516508" y="232494"/>
                      <a:pt x="518381" y="231688"/>
                      <a:pt x="519745" y="230870"/>
                    </a:cubicBezTo>
                    <a:cubicBezTo>
                      <a:pt x="521110" y="230051"/>
                      <a:pt x="521866" y="229642"/>
                      <a:pt x="522015" y="229642"/>
                    </a:cubicBezTo>
                    <a:cubicBezTo>
                      <a:pt x="522412" y="229642"/>
                      <a:pt x="524074" y="231056"/>
                      <a:pt x="527001" y="233883"/>
                    </a:cubicBezTo>
                    <a:cubicBezTo>
                      <a:pt x="529928" y="236711"/>
                      <a:pt x="531912" y="238646"/>
                      <a:pt x="532954" y="239688"/>
                    </a:cubicBezTo>
                    <a:lnTo>
                      <a:pt x="531317" y="242069"/>
                    </a:lnTo>
                    <a:cubicBezTo>
                      <a:pt x="531069" y="241970"/>
                      <a:pt x="530461" y="241796"/>
                      <a:pt x="529494" y="241548"/>
                    </a:cubicBezTo>
                    <a:cubicBezTo>
                      <a:pt x="528526" y="241300"/>
                      <a:pt x="527149" y="241064"/>
                      <a:pt x="525364" y="240841"/>
                    </a:cubicBezTo>
                    <a:cubicBezTo>
                      <a:pt x="523578" y="240618"/>
                      <a:pt x="521593" y="240506"/>
                      <a:pt x="519410" y="240506"/>
                    </a:cubicBezTo>
                    <a:lnTo>
                      <a:pt x="517104" y="240581"/>
                    </a:lnTo>
                    <a:cubicBezTo>
                      <a:pt x="515466" y="240630"/>
                      <a:pt x="513569" y="240891"/>
                      <a:pt x="511411" y="241362"/>
                    </a:cubicBezTo>
                    <a:cubicBezTo>
                      <a:pt x="509253" y="241833"/>
                      <a:pt x="507368" y="242305"/>
                      <a:pt x="505755" y="242776"/>
                    </a:cubicBezTo>
                    <a:cubicBezTo>
                      <a:pt x="504143" y="243247"/>
                      <a:pt x="503114" y="243557"/>
                      <a:pt x="502667" y="243706"/>
                    </a:cubicBezTo>
                    <a:lnTo>
                      <a:pt x="500137" y="240953"/>
                    </a:lnTo>
                    <a:cubicBezTo>
                      <a:pt x="498500" y="245120"/>
                      <a:pt x="496751" y="249052"/>
                      <a:pt x="494891" y="252747"/>
                    </a:cubicBezTo>
                    <a:cubicBezTo>
                      <a:pt x="493031" y="256443"/>
                      <a:pt x="490835" y="260077"/>
                      <a:pt x="488305" y="263649"/>
                    </a:cubicBezTo>
                    <a:lnTo>
                      <a:pt x="485478" y="262384"/>
                    </a:lnTo>
                    <a:cubicBezTo>
                      <a:pt x="488603" y="255191"/>
                      <a:pt x="490848" y="248779"/>
                      <a:pt x="492212" y="243148"/>
                    </a:cubicBezTo>
                    <a:cubicBezTo>
                      <a:pt x="493576" y="237517"/>
                      <a:pt x="494482" y="231552"/>
                      <a:pt x="494928" y="225251"/>
                    </a:cubicBezTo>
                    <a:cubicBezTo>
                      <a:pt x="495027" y="223763"/>
                      <a:pt x="495077" y="222449"/>
                      <a:pt x="495077" y="221308"/>
                    </a:cubicBezTo>
                    <a:cubicBezTo>
                      <a:pt x="495077" y="218033"/>
                      <a:pt x="494879" y="214933"/>
                      <a:pt x="494482" y="212006"/>
                    </a:cubicBezTo>
                    <a:cubicBezTo>
                      <a:pt x="494085" y="209079"/>
                      <a:pt x="493465" y="207194"/>
                      <a:pt x="492621" y="206350"/>
                    </a:cubicBezTo>
                    <a:close/>
                    <a:moveTo>
                      <a:pt x="1470794" y="203523"/>
                    </a:moveTo>
                    <a:cubicBezTo>
                      <a:pt x="1471538" y="204019"/>
                      <a:pt x="1473089" y="205135"/>
                      <a:pt x="1475445" y="206871"/>
                    </a:cubicBezTo>
                    <a:cubicBezTo>
                      <a:pt x="1477801" y="208608"/>
                      <a:pt x="1480071" y="210356"/>
                      <a:pt x="1482254" y="212117"/>
                    </a:cubicBezTo>
                    <a:cubicBezTo>
                      <a:pt x="1484437" y="213879"/>
                      <a:pt x="1485528" y="214982"/>
                      <a:pt x="1485528" y="215429"/>
                    </a:cubicBezTo>
                    <a:cubicBezTo>
                      <a:pt x="1485528" y="215578"/>
                      <a:pt x="1485181" y="216309"/>
                      <a:pt x="1484486" y="217624"/>
                    </a:cubicBezTo>
                    <a:cubicBezTo>
                      <a:pt x="1483792" y="218939"/>
                      <a:pt x="1483159" y="220898"/>
                      <a:pt x="1482589" y="223503"/>
                    </a:cubicBezTo>
                    <a:cubicBezTo>
                      <a:pt x="1482018" y="226107"/>
                      <a:pt x="1481733" y="229394"/>
                      <a:pt x="1481733" y="233363"/>
                    </a:cubicBezTo>
                    <a:lnTo>
                      <a:pt x="1481733" y="235446"/>
                    </a:lnTo>
                    <a:lnTo>
                      <a:pt x="1492449" y="233660"/>
                    </a:lnTo>
                    <a:cubicBezTo>
                      <a:pt x="1497459" y="232767"/>
                      <a:pt x="1501068" y="231825"/>
                      <a:pt x="1503276" y="230833"/>
                    </a:cubicBezTo>
                    <a:cubicBezTo>
                      <a:pt x="1505484" y="229840"/>
                      <a:pt x="1506984" y="228997"/>
                      <a:pt x="1507778" y="228302"/>
                    </a:cubicBezTo>
                    <a:cubicBezTo>
                      <a:pt x="1508572" y="227608"/>
                      <a:pt x="1509043" y="227261"/>
                      <a:pt x="1509192" y="227261"/>
                    </a:cubicBezTo>
                    <a:cubicBezTo>
                      <a:pt x="1509638" y="227261"/>
                      <a:pt x="1510494" y="227806"/>
                      <a:pt x="1511759" y="228898"/>
                    </a:cubicBezTo>
                    <a:cubicBezTo>
                      <a:pt x="1513024" y="229989"/>
                      <a:pt x="1514215" y="231167"/>
                      <a:pt x="1515331" y="232432"/>
                    </a:cubicBezTo>
                    <a:cubicBezTo>
                      <a:pt x="1516447" y="233697"/>
                      <a:pt x="1517005" y="234553"/>
                      <a:pt x="1517005" y="235000"/>
                    </a:cubicBezTo>
                    <a:cubicBezTo>
                      <a:pt x="1517005" y="235198"/>
                      <a:pt x="1516732" y="235669"/>
                      <a:pt x="1516187" y="236414"/>
                    </a:cubicBezTo>
                    <a:cubicBezTo>
                      <a:pt x="1515443" y="237406"/>
                      <a:pt x="1514835" y="238373"/>
                      <a:pt x="1514364" y="239316"/>
                    </a:cubicBezTo>
                    <a:cubicBezTo>
                      <a:pt x="1513892" y="240258"/>
                      <a:pt x="1513533" y="241375"/>
                      <a:pt x="1513285" y="242664"/>
                    </a:cubicBezTo>
                    <a:cubicBezTo>
                      <a:pt x="1511548" y="252239"/>
                      <a:pt x="1510680" y="261119"/>
                      <a:pt x="1510680" y="269305"/>
                    </a:cubicBezTo>
                    <a:cubicBezTo>
                      <a:pt x="1510680" y="273273"/>
                      <a:pt x="1510953" y="277713"/>
                      <a:pt x="1511499" y="282625"/>
                    </a:cubicBezTo>
                    <a:cubicBezTo>
                      <a:pt x="1511548" y="282972"/>
                      <a:pt x="1511610" y="283505"/>
                      <a:pt x="1511685" y="284225"/>
                    </a:cubicBezTo>
                    <a:cubicBezTo>
                      <a:pt x="1511759" y="284944"/>
                      <a:pt x="1511747" y="285403"/>
                      <a:pt x="1511648" y="285601"/>
                    </a:cubicBezTo>
                    <a:cubicBezTo>
                      <a:pt x="1511449" y="286147"/>
                      <a:pt x="1510779" y="287090"/>
                      <a:pt x="1509638" y="288429"/>
                    </a:cubicBezTo>
                    <a:cubicBezTo>
                      <a:pt x="1508497" y="289768"/>
                      <a:pt x="1507319" y="290996"/>
                      <a:pt x="1506104" y="292113"/>
                    </a:cubicBezTo>
                    <a:cubicBezTo>
                      <a:pt x="1504888" y="293229"/>
                      <a:pt x="1504057" y="293787"/>
                      <a:pt x="1503611" y="293787"/>
                    </a:cubicBezTo>
                    <a:cubicBezTo>
                      <a:pt x="1503264" y="293787"/>
                      <a:pt x="1502631" y="292609"/>
                      <a:pt x="1501713" y="290252"/>
                    </a:cubicBezTo>
                    <a:cubicBezTo>
                      <a:pt x="1500795" y="287896"/>
                      <a:pt x="1500213" y="285924"/>
                      <a:pt x="1499964" y="284336"/>
                    </a:cubicBezTo>
                    <a:cubicBezTo>
                      <a:pt x="1498476" y="284237"/>
                      <a:pt x="1497261" y="284187"/>
                      <a:pt x="1496318" y="284187"/>
                    </a:cubicBezTo>
                    <a:lnTo>
                      <a:pt x="1493416" y="284262"/>
                    </a:lnTo>
                    <a:cubicBezTo>
                      <a:pt x="1491630" y="284311"/>
                      <a:pt x="1488058" y="284683"/>
                      <a:pt x="1482700" y="285378"/>
                    </a:cubicBezTo>
                    <a:cubicBezTo>
                      <a:pt x="1483246" y="304626"/>
                      <a:pt x="1483891" y="316037"/>
                      <a:pt x="1484635" y="319608"/>
                    </a:cubicBezTo>
                    <a:cubicBezTo>
                      <a:pt x="1484685" y="319757"/>
                      <a:pt x="1484710" y="319956"/>
                      <a:pt x="1484710" y="320204"/>
                    </a:cubicBezTo>
                    <a:cubicBezTo>
                      <a:pt x="1484710" y="321394"/>
                      <a:pt x="1484288" y="322945"/>
                      <a:pt x="1483444" y="324855"/>
                    </a:cubicBezTo>
                    <a:cubicBezTo>
                      <a:pt x="1482601" y="326765"/>
                      <a:pt x="1481659" y="328464"/>
                      <a:pt x="1480617" y="329952"/>
                    </a:cubicBezTo>
                    <a:cubicBezTo>
                      <a:pt x="1479575" y="331440"/>
                      <a:pt x="1478806" y="332184"/>
                      <a:pt x="1478310" y="332184"/>
                    </a:cubicBezTo>
                    <a:cubicBezTo>
                      <a:pt x="1477814" y="332184"/>
                      <a:pt x="1476995" y="331378"/>
                      <a:pt x="1475854" y="329766"/>
                    </a:cubicBezTo>
                    <a:cubicBezTo>
                      <a:pt x="1474713" y="328154"/>
                      <a:pt x="1473659" y="326368"/>
                      <a:pt x="1472692" y="324408"/>
                    </a:cubicBezTo>
                    <a:cubicBezTo>
                      <a:pt x="1471724" y="322449"/>
                      <a:pt x="1471216" y="321047"/>
                      <a:pt x="1471166" y="320204"/>
                    </a:cubicBezTo>
                    <a:cubicBezTo>
                      <a:pt x="1471117" y="319559"/>
                      <a:pt x="1471340" y="317773"/>
                      <a:pt x="1471836" y="314846"/>
                    </a:cubicBezTo>
                    <a:cubicBezTo>
                      <a:pt x="1472382" y="311473"/>
                      <a:pt x="1472828" y="308322"/>
                      <a:pt x="1473175" y="305395"/>
                    </a:cubicBezTo>
                    <a:cubicBezTo>
                      <a:pt x="1473523" y="302468"/>
                      <a:pt x="1473771" y="299145"/>
                      <a:pt x="1473920" y="295424"/>
                    </a:cubicBezTo>
                    <a:lnTo>
                      <a:pt x="1474143" y="286569"/>
                    </a:lnTo>
                    <a:cubicBezTo>
                      <a:pt x="1466354" y="287660"/>
                      <a:pt x="1460351" y="288578"/>
                      <a:pt x="1456135" y="289322"/>
                    </a:cubicBezTo>
                    <a:cubicBezTo>
                      <a:pt x="1455738" y="291009"/>
                      <a:pt x="1455118" y="292757"/>
                      <a:pt x="1454274" y="294568"/>
                    </a:cubicBezTo>
                    <a:cubicBezTo>
                      <a:pt x="1453431" y="296379"/>
                      <a:pt x="1452786" y="297309"/>
                      <a:pt x="1452340" y="297359"/>
                    </a:cubicBezTo>
                    <a:cubicBezTo>
                      <a:pt x="1451744" y="297359"/>
                      <a:pt x="1450963" y="296664"/>
                      <a:pt x="1449995" y="295275"/>
                    </a:cubicBezTo>
                    <a:cubicBezTo>
                      <a:pt x="1449028" y="293886"/>
                      <a:pt x="1448147" y="292435"/>
                      <a:pt x="1447354" y="290922"/>
                    </a:cubicBezTo>
                    <a:cubicBezTo>
                      <a:pt x="1446560" y="289409"/>
                      <a:pt x="1446039" y="288429"/>
                      <a:pt x="1445791" y="287983"/>
                    </a:cubicBezTo>
                    <a:cubicBezTo>
                      <a:pt x="1445841" y="287288"/>
                      <a:pt x="1445977" y="285651"/>
                      <a:pt x="1446200" y="283071"/>
                    </a:cubicBezTo>
                    <a:cubicBezTo>
                      <a:pt x="1446424" y="280492"/>
                      <a:pt x="1446634" y="277192"/>
                      <a:pt x="1446833" y="273174"/>
                    </a:cubicBezTo>
                    <a:cubicBezTo>
                      <a:pt x="1447031" y="269156"/>
                      <a:pt x="1447130" y="265013"/>
                      <a:pt x="1447130" y="260747"/>
                    </a:cubicBezTo>
                    <a:cubicBezTo>
                      <a:pt x="1447130" y="255290"/>
                      <a:pt x="1446907" y="250031"/>
                      <a:pt x="1446461" y="244971"/>
                    </a:cubicBezTo>
                    <a:cubicBezTo>
                      <a:pt x="1446262" y="242937"/>
                      <a:pt x="1445766" y="240469"/>
                      <a:pt x="1444972" y="237567"/>
                    </a:cubicBezTo>
                    <a:cubicBezTo>
                      <a:pt x="1444179" y="234665"/>
                      <a:pt x="1443360" y="232544"/>
                      <a:pt x="1442517" y="231205"/>
                    </a:cubicBezTo>
                    <a:lnTo>
                      <a:pt x="1444228" y="230088"/>
                    </a:lnTo>
                    <a:cubicBezTo>
                      <a:pt x="1444972" y="230833"/>
                      <a:pt x="1446473" y="232296"/>
                      <a:pt x="1448730" y="234479"/>
                    </a:cubicBezTo>
                    <a:cubicBezTo>
                      <a:pt x="1450988" y="236662"/>
                      <a:pt x="1452612" y="238200"/>
                      <a:pt x="1453604" y="239092"/>
                    </a:cubicBezTo>
                    <a:cubicBezTo>
                      <a:pt x="1461145" y="238249"/>
                      <a:pt x="1467991" y="237381"/>
                      <a:pt x="1474143" y="236488"/>
                    </a:cubicBezTo>
                    <a:cubicBezTo>
                      <a:pt x="1474093" y="235793"/>
                      <a:pt x="1474068" y="234801"/>
                      <a:pt x="1474068" y="233511"/>
                    </a:cubicBezTo>
                    <a:cubicBezTo>
                      <a:pt x="1474019" y="232420"/>
                      <a:pt x="1473969" y="231279"/>
                      <a:pt x="1473920" y="230088"/>
                    </a:cubicBezTo>
                    <a:cubicBezTo>
                      <a:pt x="1473870" y="228898"/>
                      <a:pt x="1473796" y="227682"/>
                      <a:pt x="1473696" y="226442"/>
                    </a:cubicBezTo>
                    <a:cubicBezTo>
                      <a:pt x="1473448" y="222374"/>
                      <a:pt x="1472927" y="218802"/>
                      <a:pt x="1472134" y="215726"/>
                    </a:cubicBezTo>
                    <a:cubicBezTo>
                      <a:pt x="1471340" y="212651"/>
                      <a:pt x="1470521" y="210145"/>
                      <a:pt x="1469678" y="208211"/>
                    </a:cubicBezTo>
                    <a:cubicBezTo>
                      <a:pt x="1468834" y="206276"/>
                      <a:pt x="1468413" y="205408"/>
                      <a:pt x="1468413" y="205606"/>
                    </a:cubicBezTo>
                    <a:close/>
                    <a:moveTo>
                      <a:pt x="1854920" y="201067"/>
                    </a:moveTo>
                    <a:cubicBezTo>
                      <a:pt x="1855763" y="201513"/>
                      <a:pt x="1857549" y="202456"/>
                      <a:pt x="1860277" y="203895"/>
                    </a:cubicBezTo>
                    <a:cubicBezTo>
                      <a:pt x="1863006" y="205333"/>
                      <a:pt x="1865623" y="206871"/>
                      <a:pt x="1868128" y="208508"/>
                    </a:cubicBezTo>
                    <a:cubicBezTo>
                      <a:pt x="1870633" y="210145"/>
                      <a:pt x="1871861" y="211311"/>
                      <a:pt x="1871812" y="212006"/>
                    </a:cubicBezTo>
                    <a:cubicBezTo>
                      <a:pt x="1871812" y="212353"/>
                      <a:pt x="1871712" y="212663"/>
                      <a:pt x="1871514" y="212936"/>
                    </a:cubicBezTo>
                    <a:cubicBezTo>
                      <a:pt x="1871316" y="213209"/>
                      <a:pt x="1870993" y="213568"/>
                      <a:pt x="1870546" y="214015"/>
                    </a:cubicBezTo>
                    <a:cubicBezTo>
                      <a:pt x="1869951" y="214561"/>
                      <a:pt x="1869443" y="215131"/>
                      <a:pt x="1869021" y="215726"/>
                    </a:cubicBezTo>
                    <a:cubicBezTo>
                      <a:pt x="1868599" y="216322"/>
                      <a:pt x="1868240" y="217091"/>
                      <a:pt x="1867942" y="218033"/>
                    </a:cubicBezTo>
                    <a:cubicBezTo>
                      <a:pt x="1867644" y="219224"/>
                      <a:pt x="1867372" y="220911"/>
                      <a:pt x="1867124" y="223093"/>
                    </a:cubicBezTo>
                    <a:lnTo>
                      <a:pt x="1871812" y="221977"/>
                    </a:lnTo>
                    <a:cubicBezTo>
                      <a:pt x="1876028" y="220935"/>
                      <a:pt x="1879067" y="219869"/>
                      <a:pt x="1880927" y="218777"/>
                    </a:cubicBezTo>
                    <a:cubicBezTo>
                      <a:pt x="1882788" y="217686"/>
                      <a:pt x="1883767" y="217140"/>
                      <a:pt x="1883867" y="217140"/>
                    </a:cubicBezTo>
                    <a:cubicBezTo>
                      <a:pt x="1884115" y="217140"/>
                      <a:pt x="1885888" y="218232"/>
                      <a:pt x="1889187" y="220415"/>
                    </a:cubicBezTo>
                    <a:cubicBezTo>
                      <a:pt x="1892486" y="222597"/>
                      <a:pt x="1894731" y="224086"/>
                      <a:pt x="1895922" y="224879"/>
                    </a:cubicBezTo>
                    <a:lnTo>
                      <a:pt x="1894285" y="227484"/>
                    </a:lnTo>
                    <a:cubicBezTo>
                      <a:pt x="1893987" y="227434"/>
                      <a:pt x="1893206" y="227360"/>
                      <a:pt x="1891940" y="227261"/>
                    </a:cubicBezTo>
                    <a:cubicBezTo>
                      <a:pt x="1890676" y="227161"/>
                      <a:pt x="1889175" y="227112"/>
                      <a:pt x="1887438" y="227112"/>
                    </a:cubicBezTo>
                    <a:cubicBezTo>
                      <a:pt x="1884363" y="227112"/>
                      <a:pt x="1881237" y="227310"/>
                      <a:pt x="1878062" y="227707"/>
                    </a:cubicBezTo>
                    <a:cubicBezTo>
                      <a:pt x="1875036" y="228104"/>
                      <a:pt x="1871216" y="228724"/>
                      <a:pt x="1866602" y="229567"/>
                    </a:cubicBezTo>
                    <a:cubicBezTo>
                      <a:pt x="1866305" y="234380"/>
                      <a:pt x="1866082" y="239266"/>
                      <a:pt x="1865933" y="244227"/>
                    </a:cubicBezTo>
                    <a:lnTo>
                      <a:pt x="1883792" y="241623"/>
                    </a:lnTo>
                    <a:cubicBezTo>
                      <a:pt x="1886273" y="241275"/>
                      <a:pt x="1888518" y="240692"/>
                      <a:pt x="1890527" y="239874"/>
                    </a:cubicBezTo>
                    <a:cubicBezTo>
                      <a:pt x="1892536" y="239055"/>
                      <a:pt x="1894557" y="238100"/>
                      <a:pt x="1896591" y="237009"/>
                    </a:cubicBezTo>
                    <a:cubicBezTo>
                      <a:pt x="1897782" y="236364"/>
                      <a:pt x="1898526" y="236042"/>
                      <a:pt x="1898824" y="236042"/>
                    </a:cubicBezTo>
                    <a:cubicBezTo>
                      <a:pt x="1899270" y="236042"/>
                      <a:pt x="1900300" y="236761"/>
                      <a:pt x="1901912" y="238200"/>
                    </a:cubicBezTo>
                    <a:cubicBezTo>
                      <a:pt x="1903524" y="239638"/>
                      <a:pt x="1905062" y="241151"/>
                      <a:pt x="1906526" y="242739"/>
                    </a:cubicBezTo>
                    <a:cubicBezTo>
                      <a:pt x="1907989" y="244326"/>
                      <a:pt x="1908721" y="245343"/>
                      <a:pt x="1908721" y="245790"/>
                    </a:cubicBezTo>
                    <a:cubicBezTo>
                      <a:pt x="1908721" y="246385"/>
                      <a:pt x="1908535" y="246832"/>
                      <a:pt x="1908163" y="247129"/>
                    </a:cubicBezTo>
                    <a:cubicBezTo>
                      <a:pt x="1907791" y="247427"/>
                      <a:pt x="1907059" y="247799"/>
                      <a:pt x="1905968" y="248245"/>
                    </a:cubicBezTo>
                    <a:cubicBezTo>
                      <a:pt x="1903636" y="249188"/>
                      <a:pt x="1901180" y="250478"/>
                      <a:pt x="1898601" y="252115"/>
                    </a:cubicBezTo>
                    <a:cubicBezTo>
                      <a:pt x="1896021" y="253752"/>
                      <a:pt x="1892896" y="256431"/>
                      <a:pt x="1889224" y="260152"/>
                    </a:cubicBezTo>
                    <a:lnTo>
                      <a:pt x="1886099" y="258663"/>
                    </a:lnTo>
                    <a:cubicBezTo>
                      <a:pt x="1886347" y="258316"/>
                      <a:pt x="1886893" y="257560"/>
                      <a:pt x="1887736" y="256394"/>
                    </a:cubicBezTo>
                    <a:cubicBezTo>
                      <a:pt x="1888580" y="255228"/>
                      <a:pt x="1889386" y="253913"/>
                      <a:pt x="1890155" y="252450"/>
                    </a:cubicBezTo>
                    <a:cubicBezTo>
                      <a:pt x="1890924" y="250986"/>
                      <a:pt x="1891308" y="249759"/>
                      <a:pt x="1891308" y="248766"/>
                    </a:cubicBezTo>
                    <a:cubicBezTo>
                      <a:pt x="1891308" y="248221"/>
                      <a:pt x="1891072" y="247836"/>
                      <a:pt x="1890601" y="247613"/>
                    </a:cubicBezTo>
                    <a:cubicBezTo>
                      <a:pt x="1890130" y="247390"/>
                      <a:pt x="1889348" y="247278"/>
                      <a:pt x="1888257" y="247278"/>
                    </a:cubicBezTo>
                    <a:cubicBezTo>
                      <a:pt x="1886769" y="247278"/>
                      <a:pt x="1882750" y="247700"/>
                      <a:pt x="1876202" y="248543"/>
                    </a:cubicBezTo>
                    <a:cubicBezTo>
                      <a:pt x="1869654" y="249386"/>
                      <a:pt x="1862423" y="250441"/>
                      <a:pt x="1854510" y="251706"/>
                    </a:cubicBezTo>
                    <a:cubicBezTo>
                      <a:pt x="1846598" y="252971"/>
                      <a:pt x="1839739" y="254199"/>
                      <a:pt x="1833935" y="255389"/>
                    </a:cubicBezTo>
                    <a:lnTo>
                      <a:pt x="1824856" y="248915"/>
                    </a:lnTo>
                    <a:lnTo>
                      <a:pt x="1825972" y="247055"/>
                    </a:lnTo>
                    <a:cubicBezTo>
                      <a:pt x="1825972" y="247104"/>
                      <a:pt x="1826853" y="247241"/>
                      <a:pt x="1828614" y="247464"/>
                    </a:cubicBezTo>
                    <a:cubicBezTo>
                      <a:pt x="1830375" y="247687"/>
                      <a:pt x="1832322" y="247799"/>
                      <a:pt x="1834456" y="247799"/>
                    </a:cubicBezTo>
                    <a:cubicBezTo>
                      <a:pt x="1836341" y="247799"/>
                      <a:pt x="1838176" y="247700"/>
                      <a:pt x="1839962" y="247501"/>
                    </a:cubicBezTo>
                    <a:cubicBezTo>
                      <a:pt x="1845866" y="246906"/>
                      <a:pt x="1851745" y="246187"/>
                      <a:pt x="1857598" y="245343"/>
                    </a:cubicBezTo>
                    <a:cubicBezTo>
                      <a:pt x="1857598" y="244698"/>
                      <a:pt x="1857673" y="243632"/>
                      <a:pt x="1857822" y="242143"/>
                    </a:cubicBezTo>
                    <a:lnTo>
                      <a:pt x="1858417" y="231279"/>
                    </a:lnTo>
                    <a:cubicBezTo>
                      <a:pt x="1853605" y="232321"/>
                      <a:pt x="1849983" y="233164"/>
                      <a:pt x="1847552" y="233809"/>
                    </a:cubicBezTo>
                    <a:cubicBezTo>
                      <a:pt x="1845370" y="234355"/>
                      <a:pt x="1843460" y="234925"/>
                      <a:pt x="1841823" y="235521"/>
                    </a:cubicBezTo>
                    <a:cubicBezTo>
                      <a:pt x="1840186" y="236116"/>
                      <a:pt x="1839367" y="236438"/>
                      <a:pt x="1839367" y="236488"/>
                    </a:cubicBezTo>
                    <a:cubicBezTo>
                      <a:pt x="1837035" y="235446"/>
                      <a:pt x="1834952" y="234392"/>
                      <a:pt x="1833116" y="233325"/>
                    </a:cubicBezTo>
                    <a:cubicBezTo>
                      <a:pt x="1831281" y="232259"/>
                      <a:pt x="1829842" y="231391"/>
                      <a:pt x="1828800" y="230721"/>
                    </a:cubicBezTo>
                    <a:cubicBezTo>
                      <a:pt x="1827758" y="230051"/>
                      <a:pt x="1827114" y="229617"/>
                      <a:pt x="1826866" y="229419"/>
                    </a:cubicBezTo>
                    <a:lnTo>
                      <a:pt x="1827982" y="226889"/>
                    </a:lnTo>
                    <a:cubicBezTo>
                      <a:pt x="1828279" y="226938"/>
                      <a:pt x="1829024" y="227025"/>
                      <a:pt x="1830214" y="227149"/>
                    </a:cubicBezTo>
                    <a:cubicBezTo>
                      <a:pt x="1831405" y="227273"/>
                      <a:pt x="1832918" y="227335"/>
                      <a:pt x="1834753" y="227335"/>
                    </a:cubicBezTo>
                    <a:cubicBezTo>
                      <a:pt x="1835448" y="227335"/>
                      <a:pt x="1836787" y="227285"/>
                      <a:pt x="1838772" y="227186"/>
                    </a:cubicBezTo>
                    <a:cubicBezTo>
                      <a:pt x="1844278" y="226938"/>
                      <a:pt x="1850901" y="226144"/>
                      <a:pt x="1858640" y="224805"/>
                    </a:cubicBezTo>
                    <a:lnTo>
                      <a:pt x="1858640" y="221754"/>
                    </a:lnTo>
                    <a:cubicBezTo>
                      <a:pt x="1858640" y="217289"/>
                      <a:pt x="1858442" y="214164"/>
                      <a:pt x="1858045" y="212378"/>
                    </a:cubicBezTo>
                    <a:cubicBezTo>
                      <a:pt x="1857747" y="210989"/>
                      <a:pt x="1857202" y="209612"/>
                      <a:pt x="1856408" y="208248"/>
                    </a:cubicBezTo>
                    <a:cubicBezTo>
                      <a:pt x="1855614" y="206884"/>
                      <a:pt x="1854858" y="205767"/>
                      <a:pt x="1854138" y="204899"/>
                    </a:cubicBezTo>
                    <a:cubicBezTo>
                      <a:pt x="1853419" y="204031"/>
                      <a:pt x="1852935" y="203473"/>
                      <a:pt x="1852687" y="203225"/>
                    </a:cubicBezTo>
                    <a:close/>
                    <a:moveTo>
                      <a:pt x="715491" y="100608"/>
                    </a:moveTo>
                    <a:lnTo>
                      <a:pt x="718170" y="101054"/>
                    </a:lnTo>
                    <a:cubicBezTo>
                      <a:pt x="718071" y="101699"/>
                      <a:pt x="717823" y="103163"/>
                      <a:pt x="717426" y="105445"/>
                    </a:cubicBezTo>
                    <a:cubicBezTo>
                      <a:pt x="717029" y="107727"/>
                      <a:pt x="716533" y="110158"/>
                      <a:pt x="715938" y="112737"/>
                    </a:cubicBezTo>
                    <a:cubicBezTo>
                      <a:pt x="715343" y="115317"/>
                      <a:pt x="714772" y="117227"/>
                      <a:pt x="714226" y="118467"/>
                    </a:cubicBezTo>
                    <a:cubicBezTo>
                      <a:pt x="713631" y="119807"/>
                      <a:pt x="712044" y="121531"/>
                      <a:pt x="709464" y="123639"/>
                    </a:cubicBezTo>
                    <a:cubicBezTo>
                      <a:pt x="706884" y="125747"/>
                      <a:pt x="704267" y="127558"/>
                      <a:pt x="701613" y="129071"/>
                    </a:cubicBezTo>
                    <a:cubicBezTo>
                      <a:pt x="698959" y="130584"/>
                      <a:pt x="697310" y="131192"/>
                      <a:pt x="696665" y="130894"/>
                    </a:cubicBezTo>
                    <a:cubicBezTo>
                      <a:pt x="696169" y="130597"/>
                      <a:pt x="695747" y="129716"/>
                      <a:pt x="695400" y="128253"/>
                    </a:cubicBezTo>
                    <a:cubicBezTo>
                      <a:pt x="695052" y="126789"/>
                      <a:pt x="694879" y="125189"/>
                      <a:pt x="694879" y="123453"/>
                    </a:cubicBezTo>
                    <a:cubicBezTo>
                      <a:pt x="694879" y="121121"/>
                      <a:pt x="695152" y="119385"/>
                      <a:pt x="695697" y="118244"/>
                    </a:cubicBezTo>
                    <a:cubicBezTo>
                      <a:pt x="695797" y="117996"/>
                      <a:pt x="696045" y="117798"/>
                      <a:pt x="696441" y="117649"/>
                    </a:cubicBezTo>
                    <a:cubicBezTo>
                      <a:pt x="696838" y="117500"/>
                      <a:pt x="697310" y="117376"/>
                      <a:pt x="697855" y="117277"/>
                    </a:cubicBezTo>
                    <a:cubicBezTo>
                      <a:pt x="699691" y="116830"/>
                      <a:pt x="701464" y="116198"/>
                      <a:pt x="703176" y="115379"/>
                    </a:cubicBezTo>
                    <a:cubicBezTo>
                      <a:pt x="704887" y="114561"/>
                      <a:pt x="706847" y="112973"/>
                      <a:pt x="709055" y="110617"/>
                    </a:cubicBezTo>
                    <a:cubicBezTo>
                      <a:pt x="711262" y="108260"/>
                      <a:pt x="713408" y="104924"/>
                      <a:pt x="715491" y="100608"/>
                    </a:cubicBezTo>
                    <a:close/>
                    <a:moveTo>
                      <a:pt x="739230" y="99492"/>
                    </a:moveTo>
                    <a:cubicBezTo>
                      <a:pt x="740321" y="102518"/>
                      <a:pt x="741239" y="105494"/>
                      <a:pt x="741983" y="108421"/>
                    </a:cubicBezTo>
                    <a:cubicBezTo>
                      <a:pt x="742727" y="111348"/>
                      <a:pt x="743099" y="113556"/>
                      <a:pt x="743099" y="115044"/>
                    </a:cubicBezTo>
                    <a:cubicBezTo>
                      <a:pt x="743099" y="115441"/>
                      <a:pt x="743074" y="115714"/>
                      <a:pt x="743025" y="115863"/>
                    </a:cubicBezTo>
                    <a:cubicBezTo>
                      <a:pt x="742727" y="117202"/>
                      <a:pt x="742169" y="118889"/>
                      <a:pt x="741350" y="120923"/>
                    </a:cubicBezTo>
                    <a:cubicBezTo>
                      <a:pt x="740532" y="122957"/>
                      <a:pt x="739639" y="124730"/>
                      <a:pt x="738671" y="126244"/>
                    </a:cubicBezTo>
                    <a:cubicBezTo>
                      <a:pt x="737704" y="127757"/>
                      <a:pt x="736824" y="128513"/>
                      <a:pt x="736030" y="128513"/>
                    </a:cubicBezTo>
                    <a:cubicBezTo>
                      <a:pt x="735434" y="128513"/>
                      <a:pt x="734604" y="128054"/>
                      <a:pt x="733537" y="127137"/>
                    </a:cubicBezTo>
                    <a:cubicBezTo>
                      <a:pt x="732470" y="126219"/>
                      <a:pt x="731540" y="125078"/>
                      <a:pt x="730746" y="123713"/>
                    </a:cubicBezTo>
                    <a:cubicBezTo>
                      <a:pt x="729952" y="122349"/>
                      <a:pt x="729556" y="121022"/>
                      <a:pt x="729556" y="119732"/>
                    </a:cubicBezTo>
                    <a:cubicBezTo>
                      <a:pt x="729556" y="119087"/>
                      <a:pt x="729704" y="118418"/>
                      <a:pt x="730002" y="117723"/>
                    </a:cubicBezTo>
                    <a:cubicBezTo>
                      <a:pt x="730151" y="117525"/>
                      <a:pt x="730920" y="116805"/>
                      <a:pt x="732309" y="115565"/>
                    </a:cubicBezTo>
                    <a:cubicBezTo>
                      <a:pt x="733698" y="114325"/>
                      <a:pt x="734839" y="112663"/>
                      <a:pt x="735732" y="110579"/>
                    </a:cubicBezTo>
                    <a:cubicBezTo>
                      <a:pt x="736575" y="108645"/>
                      <a:pt x="736997" y="106412"/>
                      <a:pt x="736997" y="103882"/>
                    </a:cubicBezTo>
                    <a:cubicBezTo>
                      <a:pt x="736997" y="102940"/>
                      <a:pt x="736948" y="102096"/>
                      <a:pt x="736848" y="101352"/>
                    </a:cubicBezTo>
                    <a:cubicBezTo>
                      <a:pt x="736749" y="100608"/>
                      <a:pt x="736675" y="100137"/>
                      <a:pt x="736625" y="99938"/>
                    </a:cubicBezTo>
                    <a:close/>
                    <a:moveTo>
                      <a:pt x="754336" y="97185"/>
                    </a:moveTo>
                    <a:lnTo>
                      <a:pt x="755973" y="98301"/>
                    </a:lnTo>
                    <a:cubicBezTo>
                      <a:pt x="760686" y="101625"/>
                      <a:pt x="764419" y="104366"/>
                      <a:pt x="767172" y="106524"/>
                    </a:cubicBezTo>
                    <a:cubicBezTo>
                      <a:pt x="769925" y="108682"/>
                      <a:pt x="771525" y="110356"/>
                      <a:pt x="771972" y="111547"/>
                    </a:cubicBezTo>
                    <a:cubicBezTo>
                      <a:pt x="772071" y="111745"/>
                      <a:pt x="772120" y="112167"/>
                      <a:pt x="772120" y="112812"/>
                    </a:cubicBezTo>
                    <a:cubicBezTo>
                      <a:pt x="772120" y="114250"/>
                      <a:pt x="771761" y="116123"/>
                      <a:pt x="771042" y="118430"/>
                    </a:cubicBezTo>
                    <a:cubicBezTo>
                      <a:pt x="770322" y="120737"/>
                      <a:pt x="769442" y="122759"/>
                      <a:pt x="768400" y="124495"/>
                    </a:cubicBezTo>
                    <a:cubicBezTo>
                      <a:pt x="767358" y="126231"/>
                      <a:pt x="766366" y="127099"/>
                      <a:pt x="765423" y="127099"/>
                    </a:cubicBezTo>
                    <a:cubicBezTo>
                      <a:pt x="765076" y="127099"/>
                      <a:pt x="764716" y="126653"/>
                      <a:pt x="764344" y="125760"/>
                    </a:cubicBezTo>
                    <a:cubicBezTo>
                      <a:pt x="763972" y="124867"/>
                      <a:pt x="763439" y="123329"/>
                      <a:pt x="762744" y="121146"/>
                    </a:cubicBezTo>
                    <a:cubicBezTo>
                      <a:pt x="761405" y="116731"/>
                      <a:pt x="759966" y="112688"/>
                      <a:pt x="758428" y="109017"/>
                    </a:cubicBezTo>
                    <a:cubicBezTo>
                      <a:pt x="756890" y="105346"/>
                      <a:pt x="754832" y="101873"/>
                      <a:pt x="752252" y="98599"/>
                    </a:cubicBezTo>
                    <a:close/>
                    <a:moveTo>
                      <a:pt x="777330" y="97036"/>
                    </a:moveTo>
                    <a:cubicBezTo>
                      <a:pt x="785168" y="99765"/>
                      <a:pt x="791716" y="102344"/>
                      <a:pt x="796975" y="104775"/>
                    </a:cubicBezTo>
                    <a:cubicBezTo>
                      <a:pt x="802233" y="107206"/>
                      <a:pt x="805458" y="109215"/>
                      <a:pt x="806649" y="110803"/>
                    </a:cubicBezTo>
                    <a:cubicBezTo>
                      <a:pt x="807194" y="111547"/>
                      <a:pt x="807604" y="112799"/>
                      <a:pt x="807876" y="114561"/>
                    </a:cubicBezTo>
                    <a:cubicBezTo>
                      <a:pt x="808149" y="116322"/>
                      <a:pt x="808286" y="118244"/>
                      <a:pt x="808286" y="120328"/>
                    </a:cubicBezTo>
                    <a:cubicBezTo>
                      <a:pt x="808286" y="122808"/>
                      <a:pt x="808112" y="125041"/>
                      <a:pt x="807765" y="127025"/>
                    </a:cubicBezTo>
                    <a:cubicBezTo>
                      <a:pt x="807418" y="129009"/>
                      <a:pt x="806996" y="130026"/>
                      <a:pt x="806500" y="130076"/>
                    </a:cubicBezTo>
                    <a:cubicBezTo>
                      <a:pt x="806301" y="130126"/>
                      <a:pt x="805768" y="129642"/>
                      <a:pt x="804900" y="128625"/>
                    </a:cubicBezTo>
                    <a:cubicBezTo>
                      <a:pt x="804032" y="127608"/>
                      <a:pt x="803027" y="126380"/>
                      <a:pt x="801886" y="124941"/>
                    </a:cubicBezTo>
                    <a:cubicBezTo>
                      <a:pt x="797322" y="119286"/>
                      <a:pt x="792956" y="114263"/>
                      <a:pt x="788789" y="109872"/>
                    </a:cubicBezTo>
                    <a:cubicBezTo>
                      <a:pt x="784622" y="105482"/>
                      <a:pt x="780232" y="101972"/>
                      <a:pt x="775618" y="99343"/>
                    </a:cubicBezTo>
                    <a:close/>
                    <a:moveTo>
                      <a:pt x="1438350" y="94357"/>
                    </a:moveTo>
                    <a:lnTo>
                      <a:pt x="1439689" y="96664"/>
                    </a:lnTo>
                    <a:cubicBezTo>
                      <a:pt x="1432645" y="101327"/>
                      <a:pt x="1426518" y="105656"/>
                      <a:pt x="1421309" y="109649"/>
                    </a:cubicBezTo>
                    <a:cubicBezTo>
                      <a:pt x="1416100" y="113643"/>
                      <a:pt x="1412379" y="116706"/>
                      <a:pt x="1410147" y="118839"/>
                    </a:cubicBezTo>
                    <a:cubicBezTo>
                      <a:pt x="1408609" y="120278"/>
                      <a:pt x="1406984" y="122027"/>
                      <a:pt x="1405273" y="124086"/>
                    </a:cubicBezTo>
                    <a:cubicBezTo>
                      <a:pt x="1403561" y="126144"/>
                      <a:pt x="1402457" y="127496"/>
                      <a:pt x="1401961" y="128141"/>
                    </a:cubicBezTo>
                    <a:lnTo>
                      <a:pt x="1384176" y="116086"/>
                    </a:lnTo>
                    <a:lnTo>
                      <a:pt x="1385888" y="113333"/>
                    </a:lnTo>
                    <a:cubicBezTo>
                      <a:pt x="1386086" y="113382"/>
                      <a:pt x="1386545" y="113469"/>
                      <a:pt x="1387264" y="113593"/>
                    </a:cubicBezTo>
                    <a:cubicBezTo>
                      <a:pt x="1387984" y="113717"/>
                      <a:pt x="1388889" y="113779"/>
                      <a:pt x="1389980" y="113779"/>
                    </a:cubicBezTo>
                    <a:cubicBezTo>
                      <a:pt x="1392114" y="113779"/>
                      <a:pt x="1394396" y="113482"/>
                      <a:pt x="1396827" y="112886"/>
                    </a:cubicBezTo>
                    <a:cubicBezTo>
                      <a:pt x="1400795" y="111894"/>
                      <a:pt x="1405856" y="110021"/>
                      <a:pt x="1412007" y="107268"/>
                    </a:cubicBezTo>
                    <a:cubicBezTo>
                      <a:pt x="1418159" y="104515"/>
                      <a:pt x="1424087" y="101687"/>
                      <a:pt x="1429792" y="98785"/>
                    </a:cubicBezTo>
                    <a:cubicBezTo>
                      <a:pt x="1435497" y="95883"/>
                      <a:pt x="1438350" y="94407"/>
                      <a:pt x="1438350" y="94357"/>
                    </a:cubicBezTo>
                    <a:close/>
                    <a:moveTo>
                      <a:pt x="1824931" y="88404"/>
                    </a:moveTo>
                    <a:lnTo>
                      <a:pt x="1826493" y="90041"/>
                    </a:lnTo>
                    <a:cubicBezTo>
                      <a:pt x="1820292" y="93911"/>
                      <a:pt x="1814922" y="97619"/>
                      <a:pt x="1810383" y="101166"/>
                    </a:cubicBezTo>
                    <a:cubicBezTo>
                      <a:pt x="1805844" y="104713"/>
                      <a:pt x="1801490" y="108322"/>
                      <a:pt x="1797323" y="111993"/>
                    </a:cubicBezTo>
                    <a:lnTo>
                      <a:pt x="1794421" y="114449"/>
                    </a:lnTo>
                    <a:cubicBezTo>
                      <a:pt x="1792635" y="115888"/>
                      <a:pt x="1790713" y="117649"/>
                      <a:pt x="1788654" y="119732"/>
                    </a:cubicBezTo>
                    <a:cubicBezTo>
                      <a:pt x="1786595" y="121816"/>
                      <a:pt x="1785268" y="123180"/>
                      <a:pt x="1784673" y="123825"/>
                    </a:cubicBezTo>
                    <a:lnTo>
                      <a:pt x="1764506" y="111472"/>
                    </a:lnTo>
                    <a:lnTo>
                      <a:pt x="1766367" y="108570"/>
                    </a:lnTo>
                    <a:cubicBezTo>
                      <a:pt x="1766367" y="108620"/>
                      <a:pt x="1766875" y="108756"/>
                      <a:pt x="1767892" y="108980"/>
                    </a:cubicBezTo>
                    <a:cubicBezTo>
                      <a:pt x="1768909" y="109203"/>
                      <a:pt x="1770137" y="109314"/>
                      <a:pt x="1771576" y="109314"/>
                    </a:cubicBezTo>
                    <a:cubicBezTo>
                      <a:pt x="1773560" y="109314"/>
                      <a:pt x="1775743" y="109042"/>
                      <a:pt x="1778124" y="108496"/>
                    </a:cubicBezTo>
                    <a:cubicBezTo>
                      <a:pt x="1782589" y="107404"/>
                      <a:pt x="1788294" y="105370"/>
                      <a:pt x="1795240" y="102394"/>
                    </a:cubicBezTo>
                    <a:cubicBezTo>
                      <a:pt x="1802185" y="99417"/>
                      <a:pt x="1808870" y="96354"/>
                      <a:pt x="1815294" y="93204"/>
                    </a:cubicBezTo>
                    <a:cubicBezTo>
                      <a:pt x="1821718" y="90054"/>
                      <a:pt x="1824931" y="88454"/>
                      <a:pt x="1824931" y="88404"/>
                    </a:cubicBezTo>
                    <a:close/>
                    <a:moveTo>
                      <a:pt x="1868016" y="87958"/>
                    </a:moveTo>
                    <a:cubicBezTo>
                      <a:pt x="1866181" y="87958"/>
                      <a:pt x="1862560" y="88330"/>
                      <a:pt x="1857152" y="89074"/>
                    </a:cubicBezTo>
                    <a:cubicBezTo>
                      <a:pt x="1851744" y="89818"/>
                      <a:pt x="1845791" y="90884"/>
                      <a:pt x="1839293" y="92274"/>
                    </a:cubicBezTo>
                    <a:cubicBezTo>
                      <a:pt x="1839590" y="101600"/>
                      <a:pt x="1840037" y="108421"/>
                      <a:pt x="1840632" y="112737"/>
                    </a:cubicBezTo>
                    <a:cubicBezTo>
                      <a:pt x="1848669" y="112489"/>
                      <a:pt x="1856185" y="111894"/>
                      <a:pt x="1863180" y="110951"/>
                    </a:cubicBezTo>
                    <a:lnTo>
                      <a:pt x="1865189" y="110654"/>
                    </a:lnTo>
                    <a:cubicBezTo>
                      <a:pt x="1867223" y="102766"/>
                      <a:pt x="1868711" y="96366"/>
                      <a:pt x="1869654" y="91455"/>
                    </a:cubicBezTo>
                    <a:cubicBezTo>
                      <a:pt x="1869802" y="90760"/>
                      <a:pt x="1869877" y="90190"/>
                      <a:pt x="1869877" y="89743"/>
                    </a:cubicBezTo>
                    <a:cubicBezTo>
                      <a:pt x="1869877" y="89099"/>
                      <a:pt x="1869728" y="88640"/>
                      <a:pt x="1869430" y="88367"/>
                    </a:cubicBezTo>
                    <a:cubicBezTo>
                      <a:pt x="1869133" y="88094"/>
                      <a:pt x="1868662" y="87958"/>
                      <a:pt x="1868016" y="87958"/>
                    </a:cubicBezTo>
                    <a:close/>
                    <a:moveTo>
                      <a:pt x="1450182" y="74935"/>
                    </a:moveTo>
                    <a:cubicBezTo>
                      <a:pt x="1450578" y="88280"/>
                      <a:pt x="1451050" y="97954"/>
                      <a:pt x="1451595" y="103957"/>
                    </a:cubicBezTo>
                    <a:lnTo>
                      <a:pt x="1466552" y="101724"/>
                    </a:lnTo>
                    <a:cubicBezTo>
                      <a:pt x="1467148" y="92050"/>
                      <a:pt x="1467446" y="83269"/>
                      <a:pt x="1467446" y="75382"/>
                    </a:cubicBezTo>
                    <a:lnTo>
                      <a:pt x="1463427" y="76498"/>
                    </a:lnTo>
                    <a:cubicBezTo>
                      <a:pt x="1461145" y="77143"/>
                      <a:pt x="1459421" y="77763"/>
                      <a:pt x="1458255" y="78358"/>
                    </a:cubicBezTo>
                    <a:cubicBezTo>
                      <a:pt x="1457090" y="78953"/>
                      <a:pt x="1456383" y="79276"/>
                      <a:pt x="1456135" y="79326"/>
                    </a:cubicBezTo>
                    <a:cubicBezTo>
                      <a:pt x="1455936" y="79326"/>
                      <a:pt x="1455192" y="78854"/>
                      <a:pt x="1453902" y="77912"/>
                    </a:cubicBezTo>
                    <a:cubicBezTo>
                      <a:pt x="1452612" y="76969"/>
                      <a:pt x="1451372" y="75977"/>
                      <a:pt x="1450182" y="74935"/>
                    </a:cubicBezTo>
                    <a:close/>
                    <a:moveTo>
                      <a:pt x="1876053" y="73372"/>
                    </a:moveTo>
                    <a:cubicBezTo>
                      <a:pt x="1876896" y="73472"/>
                      <a:pt x="1878199" y="74191"/>
                      <a:pt x="1879960" y="75530"/>
                    </a:cubicBezTo>
                    <a:cubicBezTo>
                      <a:pt x="1881721" y="76870"/>
                      <a:pt x="1883321" y="78333"/>
                      <a:pt x="1884760" y="79921"/>
                    </a:cubicBezTo>
                    <a:cubicBezTo>
                      <a:pt x="1886198" y="81508"/>
                      <a:pt x="1886918" y="82699"/>
                      <a:pt x="1886918" y="83493"/>
                    </a:cubicBezTo>
                    <a:cubicBezTo>
                      <a:pt x="1886918" y="83691"/>
                      <a:pt x="1886732" y="84001"/>
                      <a:pt x="1886360" y="84423"/>
                    </a:cubicBezTo>
                    <a:cubicBezTo>
                      <a:pt x="1885987" y="84845"/>
                      <a:pt x="1885640" y="85192"/>
                      <a:pt x="1885318" y="85465"/>
                    </a:cubicBezTo>
                    <a:cubicBezTo>
                      <a:pt x="1884995" y="85738"/>
                      <a:pt x="1884760" y="85948"/>
                      <a:pt x="1884611" y="86097"/>
                    </a:cubicBezTo>
                    <a:cubicBezTo>
                      <a:pt x="1883867" y="86742"/>
                      <a:pt x="1883135" y="87424"/>
                      <a:pt x="1882416" y="88144"/>
                    </a:cubicBezTo>
                    <a:cubicBezTo>
                      <a:pt x="1881696" y="88863"/>
                      <a:pt x="1881212" y="89495"/>
                      <a:pt x="1880964" y="90041"/>
                    </a:cubicBezTo>
                    <a:cubicBezTo>
                      <a:pt x="1880419" y="91331"/>
                      <a:pt x="1879501" y="93997"/>
                      <a:pt x="1878211" y="98041"/>
                    </a:cubicBezTo>
                    <a:cubicBezTo>
                      <a:pt x="1876921" y="102084"/>
                      <a:pt x="1875731" y="105991"/>
                      <a:pt x="1874639" y="109761"/>
                    </a:cubicBezTo>
                    <a:lnTo>
                      <a:pt x="1876276" y="111100"/>
                    </a:lnTo>
                    <a:cubicBezTo>
                      <a:pt x="1879798" y="114077"/>
                      <a:pt x="1882279" y="116185"/>
                      <a:pt x="1883718" y="117425"/>
                    </a:cubicBezTo>
                    <a:lnTo>
                      <a:pt x="1882155" y="120253"/>
                    </a:lnTo>
                    <a:cubicBezTo>
                      <a:pt x="1882155" y="120204"/>
                      <a:pt x="1881547" y="120018"/>
                      <a:pt x="1880332" y="119695"/>
                    </a:cubicBezTo>
                    <a:cubicBezTo>
                      <a:pt x="1879117" y="119373"/>
                      <a:pt x="1877467" y="119063"/>
                      <a:pt x="1875383" y="118765"/>
                    </a:cubicBezTo>
                    <a:cubicBezTo>
                      <a:pt x="1873300" y="118467"/>
                      <a:pt x="1870869" y="118318"/>
                      <a:pt x="1868091" y="118318"/>
                    </a:cubicBezTo>
                    <a:cubicBezTo>
                      <a:pt x="1865313" y="118318"/>
                      <a:pt x="1861232" y="118505"/>
                      <a:pt x="1855850" y="118877"/>
                    </a:cubicBezTo>
                    <a:cubicBezTo>
                      <a:pt x="1850467" y="119249"/>
                      <a:pt x="1845618" y="119633"/>
                      <a:pt x="1841302" y="120030"/>
                    </a:cubicBezTo>
                    <a:cubicBezTo>
                      <a:pt x="1841004" y="122114"/>
                      <a:pt x="1840446" y="124396"/>
                      <a:pt x="1839628" y="126876"/>
                    </a:cubicBezTo>
                    <a:cubicBezTo>
                      <a:pt x="1838809" y="129357"/>
                      <a:pt x="1838201" y="130572"/>
                      <a:pt x="1837804" y="130522"/>
                    </a:cubicBezTo>
                    <a:cubicBezTo>
                      <a:pt x="1837408" y="130473"/>
                      <a:pt x="1836539" y="129505"/>
                      <a:pt x="1835200" y="127620"/>
                    </a:cubicBezTo>
                    <a:cubicBezTo>
                      <a:pt x="1833860" y="125735"/>
                      <a:pt x="1832608" y="123713"/>
                      <a:pt x="1831442" y="121555"/>
                    </a:cubicBezTo>
                    <a:cubicBezTo>
                      <a:pt x="1830276" y="119397"/>
                      <a:pt x="1829693" y="117822"/>
                      <a:pt x="1829693" y="116830"/>
                    </a:cubicBezTo>
                    <a:cubicBezTo>
                      <a:pt x="1829693" y="116681"/>
                      <a:pt x="1829904" y="115863"/>
                      <a:pt x="1830326" y="114375"/>
                    </a:cubicBezTo>
                    <a:cubicBezTo>
                      <a:pt x="1830748" y="112886"/>
                      <a:pt x="1831120" y="110976"/>
                      <a:pt x="1831442" y="108645"/>
                    </a:cubicBezTo>
                    <a:cubicBezTo>
                      <a:pt x="1831764" y="106313"/>
                      <a:pt x="1831926" y="103560"/>
                      <a:pt x="1831926" y="100385"/>
                    </a:cubicBezTo>
                    <a:cubicBezTo>
                      <a:pt x="1831926" y="98103"/>
                      <a:pt x="1831876" y="96342"/>
                      <a:pt x="1831777" y="95101"/>
                    </a:cubicBezTo>
                    <a:cubicBezTo>
                      <a:pt x="1831578" y="91926"/>
                      <a:pt x="1831144" y="89074"/>
                      <a:pt x="1830474" y="86544"/>
                    </a:cubicBezTo>
                    <a:cubicBezTo>
                      <a:pt x="1829805" y="84014"/>
                      <a:pt x="1829110" y="81942"/>
                      <a:pt x="1828391" y="80330"/>
                    </a:cubicBezTo>
                    <a:cubicBezTo>
                      <a:pt x="1827672" y="78718"/>
                      <a:pt x="1827312" y="77986"/>
                      <a:pt x="1827312" y="78135"/>
                    </a:cubicBezTo>
                    <a:lnTo>
                      <a:pt x="1829916" y="76200"/>
                    </a:lnTo>
                    <a:lnTo>
                      <a:pt x="1837879" y="84683"/>
                    </a:lnTo>
                    <a:cubicBezTo>
                      <a:pt x="1849388" y="83145"/>
                      <a:pt x="1859037" y="81434"/>
                      <a:pt x="1866826" y="79549"/>
                    </a:cubicBezTo>
                    <a:cubicBezTo>
                      <a:pt x="1868165" y="79201"/>
                      <a:pt x="1869381" y="78643"/>
                      <a:pt x="1870472" y="77874"/>
                    </a:cubicBezTo>
                    <a:cubicBezTo>
                      <a:pt x="1871564" y="77105"/>
                      <a:pt x="1872779" y="76101"/>
                      <a:pt x="1874118" y="74861"/>
                    </a:cubicBezTo>
                    <a:cubicBezTo>
                      <a:pt x="1875110" y="73868"/>
                      <a:pt x="1875756" y="73372"/>
                      <a:pt x="1876053" y="73372"/>
                    </a:cubicBezTo>
                    <a:close/>
                    <a:moveTo>
                      <a:pt x="1489174" y="71512"/>
                    </a:moveTo>
                    <a:cubicBezTo>
                      <a:pt x="1487736" y="71512"/>
                      <a:pt x="1486644" y="71562"/>
                      <a:pt x="1485900" y="71661"/>
                    </a:cubicBezTo>
                    <a:cubicBezTo>
                      <a:pt x="1483122" y="71909"/>
                      <a:pt x="1479426" y="72554"/>
                      <a:pt x="1474812" y="73596"/>
                    </a:cubicBezTo>
                    <a:cubicBezTo>
                      <a:pt x="1475011" y="80839"/>
                      <a:pt x="1475358" y="89644"/>
                      <a:pt x="1475854" y="100013"/>
                    </a:cubicBezTo>
                    <a:lnTo>
                      <a:pt x="1478161" y="99492"/>
                    </a:lnTo>
                    <a:cubicBezTo>
                      <a:pt x="1481435" y="98648"/>
                      <a:pt x="1483568" y="97780"/>
                      <a:pt x="1484561" y="96887"/>
                    </a:cubicBezTo>
                    <a:cubicBezTo>
                      <a:pt x="1485553" y="95994"/>
                      <a:pt x="1486074" y="95548"/>
                      <a:pt x="1486124" y="95548"/>
                    </a:cubicBezTo>
                    <a:cubicBezTo>
                      <a:pt x="1486272" y="95548"/>
                      <a:pt x="1486855" y="95945"/>
                      <a:pt x="1487872" y="96738"/>
                    </a:cubicBezTo>
                    <a:cubicBezTo>
                      <a:pt x="1488889" y="97532"/>
                      <a:pt x="1490142" y="98549"/>
                      <a:pt x="1491630" y="99789"/>
                    </a:cubicBezTo>
                    <a:lnTo>
                      <a:pt x="1492077" y="97408"/>
                    </a:lnTo>
                    <a:cubicBezTo>
                      <a:pt x="1493218" y="91009"/>
                      <a:pt x="1494036" y="82501"/>
                      <a:pt x="1494532" y="71884"/>
                    </a:cubicBezTo>
                    <a:cubicBezTo>
                      <a:pt x="1492796" y="71636"/>
                      <a:pt x="1491010" y="71512"/>
                      <a:pt x="1489174" y="71512"/>
                    </a:cubicBezTo>
                    <a:close/>
                    <a:moveTo>
                      <a:pt x="1097533" y="56852"/>
                    </a:moveTo>
                    <a:lnTo>
                      <a:pt x="1092027" y="81260"/>
                    </a:lnTo>
                    <a:lnTo>
                      <a:pt x="1108323" y="81260"/>
                    </a:lnTo>
                    <a:lnTo>
                      <a:pt x="1113756" y="56852"/>
                    </a:lnTo>
                    <a:close/>
                    <a:moveTo>
                      <a:pt x="402208" y="56852"/>
                    </a:moveTo>
                    <a:lnTo>
                      <a:pt x="396702" y="81260"/>
                    </a:lnTo>
                    <a:lnTo>
                      <a:pt x="412998" y="81260"/>
                    </a:lnTo>
                    <a:lnTo>
                      <a:pt x="418430" y="56852"/>
                    </a:lnTo>
                    <a:close/>
                    <a:moveTo>
                      <a:pt x="1466552" y="45765"/>
                    </a:moveTo>
                    <a:lnTo>
                      <a:pt x="1449735" y="48890"/>
                    </a:lnTo>
                    <a:cubicBezTo>
                      <a:pt x="1449685" y="49585"/>
                      <a:pt x="1449660" y="50999"/>
                      <a:pt x="1449660" y="53132"/>
                    </a:cubicBezTo>
                    <a:lnTo>
                      <a:pt x="1449735" y="57522"/>
                    </a:lnTo>
                    <a:lnTo>
                      <a:pt x="1450033" y="71214"/>
                    </a:lnTo>
                    <a:cubicBezTo>
                      <a:pt x="1453803" y="71264"/>
                      <a:pt x="1457623" y="70966"/>
                      <a:pt x="1461492" y="70321"/>
                    </a:cubicBezTo>
                    <a:cubicBezTo>
                      <a:pt x="1463526" y="70024"/>
                      <a:pt x="1465511" y="69652"/>
                      <a:pt x="1467446" y="69205"/>
                    </a:cubicBezTo>
                    <a:cubicBezTo>
                      <a:pt x="1467396" y="64443"/>
                      <a:pt x="1467197" y="57795"/>
                      <a:pt x="1466850" y="49262"/>
                    </a:cubicBezTo>
                    <a:cubicBezTo>
                      <a:pt x="1466751" y="47675"/>
                      <a:pt x="1466652" y="46509"/>
                      <a:pt x="1466552" y="45765"/>
                    </a:cubicBezTo>
                    <a:close/>
                    <a:moveTo>
                      <a:pt x="1649686" y="43607"/>
                    </a:moveTo>
                    <a:cubicBezTo>
                      <a:pt x="1651868" y="45492"/>
                      <a:pt x="1654696" y="47625"/>
                      <a:pt x="1658169" y="50006"/>
                    </a:cubicBezTo>
                    <a:cubicBezTo>
                      <a:pt x="1659855" y="51098"/>
                      <a:pt x="1661108" y="51978"/>
                      <a:pt x="1661927" y="52648"/>
                    </a:cubicBezTo>
                    <a:cubicBezTo>
                      <a:pt x="1662745" y="53318"/>
                      <a:pt x="1663179" y="53826"/>
                      <a:pt x="1663229" y="54174"/>
                    </a:cubicBezTo>
                    <a:cubicBezTo>
                      <a:pt x="1663229" y="54818"/>
                      <a:pt x="1663080" y="55587"/>
                      <a:pt x="1662782" y="56480"/>
                    </a:cubicBezTo>
                    <a:cubicBezTo>
                      <a:pt x="1662435" y="57572"/>
                      <a:pt x="1662162" y="58713"/>
                      <a:pt x="1661964" y="59903"/>
                    </a:cubicBezTo>
                    <a:cubicBezTo>
                      <a:pt x="1661766" y="61094"/>
                      <a:pt x="1661666" y="62657"/>
                      <a:pt x="1661666" y="64592"/>
                    </a:cubicBezTo>
                    <a:lnTo>
                      <a:pt x="1661666" y="73447"/>
                    </a:lnTo>
                    <a:cubicBezTo>
                      <a:pt x="1661666" y="82476"/>
                      <a:pt x="1661716" y="89347"/>
                      <a:pt x="1661815" y="94059"/>
                    </a:cubicBezTo>
                    <a:cubicBezTo>
                      <a:pt x="1661914" y="98772"/>
                      <a:pt x="1662088" y="103014"/>
                      <a:pt x="1662336" y="106784"/>
                    </a:cubicBezTo>
                    <a:cubicBezTo>
                      <a:pt x="1662584" y="110753"/>
                      <a:pt x="1663006" y="114474"/>
                      <a:pt x="1663601" y="117946"/>
                    </a:cubicBezTo>
                    <a:cubicBezTo>
                      <a:pt x="1663750" y="118691"/>
                      <a:pt x="1663824" y="119211"/>
                      <a:pt x="1663824" y="119509"/>
                    </a:cubicBezTo>
                    <a:cubicBezTo>
                      <a:pt x="1663874" y="120055"/>
                      <a:pt x="1663489" y="121270"/>
                      <a:pt x="1662671" y="123155"/>
                    </a:cubicBezTo>
                    <a:cubicBezTo>
                      <a:pt x="1661852" y="125041"/>
                      <a:pt x="1660947" y="126752"/>
                      <a:pt x="1659955" y="128290"/>
                    </a:cubicBezTo>
                    <a:cubicBezTo>
                      <a:pt x="1658962" y="129828"/>
                      <a:pt x="1658144" y="130597"/>
                      <a:pt x="1657499" y="130597"/>
                    </a:cubicBezTo>
                    <a:cubicBezTo>
                      <a:pt x="1656953" y="130597"/>
                      <a:pt x="1656085" y="129704"/>
                      <a:pt x="1654894" y="127918"/>
                    </a:cubicBezTo>
                    <a:cubicBezTo>
                      <a:pt x="1653704" y="126132"/>
                      <a:pt x="1652588" y="124185"/>
                      <a:pt x="1651546" y="122076"/>
                    </a:cubicBezTo>
                    <a:cubicBezTo>
                      <a:pt x="1650504" y="119968"/>
                      <a:pt x="1649983" y="118542"/>
                      <a:pt x="1649983" y="117798"/>
                    </a:cubicBezTo>
                    <a:cubicBezTo>
                      <a:pt x="1649934" y="117202"/>
                      <a:pt x="1650107" y="116260"/>
                      <a:pt x="1650504" y="114970"/>
                    </a:cubicBezTo>
                    <a:cubicBezTo>
                      <a:pt x="1651050" y="112936"/>
                      <a:pt x="1651521" y="110765"/>
                      <a:pt x="1651918" y="108459"/>
                    </a:cubicBezTo>
                    <a:cubicBezTo>
                      <a:pt x="1652315" y="106152"/>
                      <a:pt x="1652613" y="102890"/>
                      <a:pt x="1652811" y="98673"/>
                    </a:cubicBezTo>
                    <a:cubicBezTo>
                      <a:pt x="1652960" y="94655"/>
                      <a:pt x="1653034" y="90264"/>
                      <a:pt x="1653034" y="85502"/>
                    </a:cubicBezTo>
                    <a:cubicBezTo>
                      <a:pt x="1653034" y="77763"/>
                      <a:pt x="1652836" y="68858"/>
                      <a:pt x="1652439" y="58787"/>
                    </a:cubicBezTo>
                    <a:cubicBezTo>
                      <a:pt x="1652340" y="56108"/>
                      <a:pt x="1651930" y="53777"/>
                      <a:pt x="1651211" y="51792"/>
                    </a:cubicBezTo>
                    <a:cubicBezTo>
                      <a:pt x="1650492" y="49808"/>
                      <a:pt x="1649710" y="48208"/>
                      <a:pt x="1648867" y="46993"/>
                    </a:cubicBezTo>
                    <a:cubicBezTo>
                      <a:pt x="1648024" y="45777"/>
                      <a:pt x="1647602" y="45244"/>
                      <a:pt x="1647602" y="45393"/>
                    </a:cubicBezTo>
                    <a:close/>
                    <a:moveTo>
                      <a:pt x="1227386" y="42044"/>
                    </a:moveTo>
                    <a:cubicBezTo>
                      <a:pt x="1227733" y="42044"/>
                      <a:pt x="1228378" y="42491"/>
                      <a:pt x="1229320" y="43384"/>
                    </a:cubicBezTo>
                    <a:cubicBezTo>
                      <a:pt x="1230263" y="44276"/>
                      <a:pt x="1231181" y="45219"/>
                      <a:pt x="1232074" y="46211"/>
                    </a:cubicBezTo>
                    <a:cubicBezTo>
                      <a:pt x="1232967" y="47203"/>
                      <a:pt x="1233537" y="47848"/>
                      <a:pt x="1233785" y="48146"/>
                    </a:cubicBezTo>
                    <a:lnTo>
                      <a:pt x="1229916" y="51941"/>
                    </a:lnTo>
                    <a:cubicBezTo>
                      <a:pt x="1229817" y="52040"/>
                      <a:pt x="1229556" y="52313"/>
                      <a:pt x="1229134" y="52760"/>
                    </a:cubicBezTo>
                    <a:cubicBezTo>
                      <a:pt x="1228713" y="53206"/>
                      <a:pt x="1228328" y="53739"/>
                      <a:pt x="1227981" y="54360"/>
                    </a:cubicBezTo>
                    <a:cubicBezTo>
                      <a:pt x="1227634" y="54980"/>
                      <a:pt x="1227435" y="55637"/>
                      <a:pt x="1227386" y="56332"/>
                    </a:cubicBezTo>
                    <a:cubicBezTo>
                      <a:pt x="1227237" y="57869"/>
                      <a:pt x="1226964" y="62917"/>
                      <a:pt x="1226567" y="71475"/>
                    </a:cubicBezTo>
                    <a:cubicBezTo>
                      <a:pt x="1226170" y="80032"/>
                      <a:pt x="1225848" y="86990"/>
                      <a:pt x="1225600" y="92348"/>
                    </a:cubicBezTo>
                    <a:cubicBezTo>
                      <a:pt x="1227981" y="89570"/>
                      <a:pt x="1230238" y="86767"/>
                      <a:pt x="1232372" y="83939"/>
                    </a:cubicBezTo>
                    <a:cubicBezTo>
                      <a:pt x="1234505" y="81111"/>
                      <a:pt x="1236229" y="78743"/>
                      <a:pt x="1237543" y="76833"/>
                    </a:cubicBezTo>
                    <a:cubicBezTo>
                      <a:pt x="1238858" y="74923"/>
                      <a:pt x="1239689" y="73720"/>
                      <a:pt x="1240036" y="73224"/>
                    </a:cubicBezTo>
                    <a:lnTo>
                      <a:pt x="1241896" y="74340"/>
                    </a:lnTo>
                    <a:cubicBezTo>
                      <a:pt x="1238027" y="81136"/>
                      <a:pt x="1234567" y="88020"/>
                      <a:pt x="1231516" y="94990"/>
                    </a:cubicBezTo>
                    <a:cubicBezTo>
                      <a:pt x="1228465" y="101960"/>
                      <a:pt x="1225984" y="108037"/>
                      <a:pt x="1224074" y="113221"/>
                    </a:cubicBezTo>
                    <a:cubicBezTo>
                      <a:pt x="1222164" y="118405"/>
                      <a:pt x="1221209" y="121121"/>
                      <a:pt x="1221209" y="121369"/>
                    </a:cubicBezTo>
                    <a:lnTo>
                      <a:pt x="1218977" y="122560"/>
                    </a:lnTo>
                    <a:cubicBezTo>
                      <a:pt x="1218679" y="122163"/>
                      <a:pt x="1217960" y="121295"/>
                      <a:pt x="1216819" y="119956"/>
                    </a:cubicBezTo>
                    <a:cubicBezTo>
                      <a:pt x="1215678" y="118616"/>
                      <a:pt x="1214165" y="117029"/>
                      <a:pt x="1212280" y="115193"/>
                    </a:cubicBezTo>
                    <a:cubicBezTo>
                      <a:pt x="1210394" y="113358"/>
                      <a:pt x="1208385" y="111671"/>
                      <a:pt x="1206252" y="110133"/>
                    </a:cubicBezTo>
                    <a:lnTo>
                      <a:pt x="1207368" y="108124"/>
                    </a:lnTo>
                    <a:cubicBezTo>
                      <a:pt x="1209998" y="107032"/>
                      <a:pt x="1213024" y="104974"/>
                      <a:pt x="1216447" y="101947"/>
                    </a:cubicBezTo>
                    <a:lnTo>
                      <a:pt x="1219944" y="52536"/>
                    </a:lnTo>
                    <a:cubicBezTo>
                      <a:pt x="1216372" y="53132"/>
                      <a:pt x="1213136" y="54000"/>
                      <a:pt x="1210233" y="55141"/>
                    </a:cubicBezTo>
                    <a:cubicBezTo>
                      <a:pt x="1207331" y="56282"/>
                      <a:pt x="1204950" y="57386"/>
                      <a:pt x="1203090" y="58452"/>
                    </a:cubicBezTo>
                    <a:cubicBezTo>
                      <a:pt x="1201229" y="59519"/>
                      <a:pt x="1200299" y="60102"/>
                      <a:pt x="1200299" y="60201"/>
                    </a:cubicBezTo>
                    <a:lnTo>
                      <a:pt x="1190104" y="51346"/>
                    </a:lnTo>
                    <a:lnTo>
                      <a:pt x="1191667" y="49411"/>
                    </a:lnTo>
                    <a:cubicBezTo>
                      <a:pt x="1192014" y="49461"/>
                      <a:pt x="1192820" y="49523"/>
                      <a:pt x="1194086" y="49597"/>
                    </a:cubicBezTo>
                    <a:cubicBezTo>
                      <a:pt x="1195350" y="49671"/>
                      <a:pt x="1196802" y="49709"/>
                      <a:pt x="1198439" y="49709"/>
                    </a:cubicBezTo>
                    <a:cubicBezTo>
                      <a:pt x="1200324" y="49709"/>
                      <a:pt x="1203920" y="49089"/>
                      <a:pt x="1209229" y="47848"/>
                    </a:cubicBezTo>
                    <a:cubicBezTo>
                      <a:pt x="1214537" y="46608"/>
                      <a:pt x="1218357" y="45641"/>
                      <a:pt x="1220688" y="44946"/>
                    </a:cubicBezTo>
                    <a:cubicBezTo>
                      <a:pt x="1221482" y="44698"/>
                      <a:pt x="1222822" y="44103"/>
                      <a:pt x="1224707" y="43160"/>
                    </a:cubicBezTo>
                    <a:cubicBezTo>
                      <a:pt x="1226096" y="42416"/>
                      <a:pt x="1226989" y="42044"/>
                      <a:pt x="1227386" y="42044"/>
                    </a:cubicBezTo>
                    <a:close/>
                    <a:moveTo>
                      <a:pt x="1492374" y="41374"/>
                    </a:moveTo>
                    <a:cubicBezTo>
                      <a:pt x="1492126" y="41374"/>
                      <a:pt x="1491655" y="41424"/>
                      <a:pt x="1490960" y="41523"/>
                    </a:cubicBezTo>
                    <a:lnTo>
                      <a:pt x="1474961" y="44276"/>
                    </a:lnTo>
                    <a:cubicBezTo>
                      <a:pt x="1474664" y="47303"/>
                      <a:pt x="1474515" y="51668"/>
                      <a:pt x="1474515" y="57373"/>
                    </a:cubicBezTo>
                    <a:cubicBezTo>
                      <a:pt x="1474515" y="59259"/>
                      <a:pt x="1474564" y="62682"/>
                      <a:pt x="1474664" y="67642"/>
                    </a:cubicBezTo>
                    <a:cubicBezTo>
                      <a:pt x="1476995" y="67097"/>
                      <a:pt x="1478608" y="66675"/>
                      <a:pt x="1479501" y="66377"/>
                    </a:cubicBezTo>
                    <a:cubicBezTo>
                      <a:pt x="1483370" y="65137"/>
                      <a:pt x="1485764" y="64219"/>
                      <a:pt x="1486682" y="63624"/>
                    </a:cubicBezTo>
                    <a:cubicBezTo>
                      <a:pt x="1487599" y="63029"/>
                      <a:pt x="1488083" y="62731"/>
                      <a:pt x="1488133" y="62731"/>
                    </a:cubicBezTo>
                    <a:cubicBezTo>
                      <a:pt x="1488282" y="62731"/>
                      <a:pt x="1489100" y="63388"/>
                      <a:pt x="1490588" y="64703"/>
                    </a:cubicBezTo>
                    <a:cubicBezTo>
                      <a:pt x="1492077" y="66018"/>
                      <a:pt x="1493441" y="67270"/>
                      <a:pt x="1494681" y="68461"/>
                    </a:cubicBezTo>
                    <a:cubicBezTo>
                      <a:pt x="1495028" y="59531"/>
                      <a:pt x="1495202" y="51842"/>
                      <a:pt x="1495202" y="45393"/>
                    </a:cubicBezTo>
                    <a:cubicBezTo>
                      <a:pt x="1495202" y="43855"/>
                      <a:pt x="1494966" y="42801"/>
                      <a:pt x="1494495" y="42230"/>
                    </a:cubicBezTo>
                    <a:cubicBezTo>
                      <a:pt x="1494024" y="41660"/>
                      <a:pt x="1493317" y="41374"/>
                      <a:pt x="1492374" y="41374"/>
                    </a:cubicBezTo>
                    <a:close/>
                    <a:moveTo>
                      <a:pt x="582141" y="40779"/>
                    </a:moveTo>
                    <a:cubicBezTo>
                      <a:pt x="588491" y="43805"/>
                      <a:pt x="594606" y="46931"/>
                      <a:pt x="600484" y="50155"/>
                    </a:cubicBezTo>
                    <a:cubicBezTo>
                      <a:pt x="606363" y="53380"/>
                      <a:pt x="611175" y="56220"/>
                      <a:pt x="614921" y="58676"/>
                    </a:cubicBezTo>
                    <a:cubicBezTo>
                      <a:pt x="618666" y="61131"/>
                      <a:pt x="620688" y="62781"/>
                      <a:pt x="620986" y="63624"/>
                    </a:cubicBezTo>
                    <a:cubicBezTo>
                      <a:pt x="621283" y="64368"/>
                      <a:pt x="621593" y="66253"/>
                      <a:pt x="621916" y="69280"/>
                    </a:cubicBezTo>
                    <a:cubicBezTo>
                      <a:pt x="622238" y="72306"/>
                      <a:pt x="622399" y="75282"/>
                      <a:pt x="622399" y="78209"/>
                    </a:cubicBezTo>
                    <a:cubicBezTo>
                      <a:pt x="622399" y="84907"/>
                      <a:pt x="621556" y="88255"/>
                      <a:pt x="619869" y="88255"/>
                    </a:cubicBezTo>
                    <a:cubicBezTo>
                      <a:pt x="619423" y="88255"/>
                      <a:pt x="618964" y="87920"/>
                      <a:pt x="618493" y="87251"/>
                    </a:cubicBezTo>
                    <a:cubicBezTo>
                      <a:pt x="618021" y="86581"/>
                      <a:pt x="617166" y="85229"/>
                      <a:pt x="615925" y="83195"/>
                    </a:cubicBezTo>
                    <a:cubicBezTo>
                      <a:pt x="613594" y="79226"/>
                      <a:pt x="611150" y="75419"/>
                      <a:pt x="608596" y="71772"/>
                    </a:cubicBezTo>
                    <a:cubicBezTo>
                      <a:pt x="606041" y="68126"/>
                      <a:pt x="602419" y="63773"/>
                      <a:pt x="597731" y="58713"/>
                    </a:cubicBezTo>
                    <a:cubicBezTo>
                      <a:pt x="593043" y="53653"/>
                      <a:pt x="587375" y="48444"/>
                      <a:pt x="580728" y="43086"/>
                    </a:cubicBezTo>
                    <a:close/>
                    <a:moveTo>
                      <a:pt x="534591" y="31477"/>
                    </a:moveTo>
                    <a:cubicBezTo>
                      <a:pt x="534988" y="32073"/>
                      <a:pt x="535794" y="33375"/>
                      <a:pt x="537009" y="35384"/>
                    </a:cubicBezTo>
                    <a:cubicBezTo>
                      <a:pt x="538225" y="37393"/>
                      <a:pt x="539391" y="39613"/>
                      <a:pt x="540507" y="42044"/>
                    </a:cubicBezTo>
                    <a:cubicBezTo>
                      <a:pt x="541623" y="44475"/>
                      <a:pt x="542181" y="46459"/>
                      <a:pt x="542181" y="47997"/>
                    </a:cubicBezTo>
                    <a:cubicBezTo>
                      <a:pt x="542181" y="50130"/>
                      <a:pt x="539837" y="55327"/>
                      <a:pt x="535149" y="63587"/>
                    </a:cubicBezTo>
                    <a:cubicBezTo>
                      <a:pt x="530461" y="71847"/>
                      <a:pt x="525475" y="79536"/>
                      <a:pt x="520192" y="86655"/>
                    </a:cubicBezTo>
                    <a:cubicBezTo>
                      <a:pt x="514908" y="93774"/>
                      <a:pt x="511274" y="97334"/>
                      <a:pt x="509290" y="97334"/>
                    </a:cubicBezTo>
                    <a:cubicBezTo>
                      <a:pt x="508397" y="97334"/>
                      <a:pt x="507715" y="96106"/>
                      <a:pt x="507244" y="93650"/>
                    </a:cubicBezTo>
                    <a:cubicBezTo>
                      <a:pt x="506772" y="91195"/>
                      <a:pt x="506537" y="88454"/>
                      <a:pt x="506537" y="85427"/>
                    </a:cubicBezTo>
                    <a:cubicBezTo>
                      <a:pt x="506537" y="83195"/>
                      <a:pt x="506636" y="81682"/>
                      <a:pt x="506834" y="80888"/>
                    </a:cubicBezTo>
                    <a:cubicBezTo>
                      <a:pt x="506983" y="80194"/>
                      <a:pt x="507343" y="79561"/>
                      <a:pt x="507913" y="78991"/>
                    </a:cubicBezTo>
                    <a:cubicBezTo>
                      <a:pt x="508484" y="78420"/>
                      <a:pt x="509563" y="77465"/>
                      <a:pt x="511150" y="76126"/>
                    </a:cubicBezTo>
                    <a:cubicBezTo>
                      <a:pt x="514673" y="73248"/>
                      <a:pt x="518096" y="69949"/>
                      <a:pt x="521420" y="66229"/>
                    </a:cubicBezTo>
                    <a:cubicBezTo>
                      <a:pt x="524743" y="62508"/>
                      <a:pt x="528315" y="57225"/>
                      <a:pt x="532135" y="50378"/>
                    </a:cubicBezTo>
                    <a:cubicBezTo>
                      <a:pt x="533574" y="47799"/>
                      <a:pt x="534293" y="45070"/>
                      <a:pt x="534293" y="42193"/>
                    </a:cubicBezTo>
                    <a:cubicBezTo>
                      <a:pt x="534293" y="39564"/>
                      <a:pt x="533623" y="36364"/>
                      <a:pt x="532284" y="32593"/>
                    </a:cubicBezTo>
                    <a:close/>
                    <a:moveTo>
                      <a:pt x="729779" y="30212"/>
                    </a:moveTo>
                    <a:cubicBezTo>
                      <a:pt x="731912" y="31601"/>
                      <a:pt x="734306" y="33462"/>
                      <a:pt x="736960" y="35793"/>
                    </a:cubicBezTo>
                    <a:cubicBezTo>
                      <a:pt x="739614" y="38125"/>
                      <a:pt x="741214" y="39787"/>
                      <a:pt x="741760" y="40779"/>
                    </a:cubicBezTo>
                    <a:cubicBezTo>
                      <a:pt x="741908" y="41077"/>
                      <a:pt x="741983" y="41548"/>
                      <a:pt x="741983" y="42193"/>
                    </a:cubicBezTo>
                    <a:cubicBezTo>
                      <a:pt x="741983" y="43979"/>
                      <a:pt x="741586" y="46087"/>
                      <a:pt x="740792" y="48518"/>
                    </a:cubicBezTo>
                    <a:cubicBezTo>
                      <a:pt x="739998" y="50949"/>
                      <a:pt x="739180" y="52189"/>
                      <a:pt x="738337" y="52239"/>
                    </a:cubicBezTo>
                    <a:cubicBezTo>
                      <a:pt x="737741" y="52288"/>
                      <a:pt x="737245" y="51892"/>
                      <a:pt x="736848" y="51048"/>
                    </a:cubicBezTo>
                    <a:cubicBezTo>
                      <a:pt x="736451" y="50205"/>
                      <a:pt x="736005" y="48841"/>
                      <a:pt x="735509" y="46955"/>
                    </a:cubicBezTo>
                    <a:cubicBezTo>
                      <a:pt x="734616" y="43731"/>
                      <a:pt x="733822" y="41350"/>
                      <a:pt x="733128" y="39812"/>
                    </a:cubicBezTo>
                    <a:cubicBezTo>
                      <a:pt x="732383" y="38224"/>
                      <a:pt x="731652" y="36785"/>
                      <a:pt x="730932" y="35496"/>
                    </a:cubicBezTo>
                    <a:cubicBezTo>
                      <a:pt x="730213" y="34206"/>
                      <a:pt x="729618" y="33214"/>
                      <a:pt x="729146" y="32519"/>
                    </a:cubicBezTo>
                    <a:cubicBezTo>
                      <a:pt x="728675" y="31825"/>
                      <a:pt x="728365" y="31403"/>
                      <a:pt x="728216" y="31254"/>
                    </a:cubicBezTo>
                    <a:close/>
                    <a:moveTo>
                      <a:pt x="1498178" y="28798"/>
                    </a:moveTo>
                    <a:cubicBezTo>
                      <a:pt x="1498675" y="28798"/>
                      <a:pt x="1500026" y="29704"/>
                      <a:pt x="1502234" y="31514"/>
                    </a:cubicBezTo>
                    <a:cubicBezTo>
                      <a:pt x="1504442" y="33325"/>
                      <a:pt x="1506240" y="34950"/>
                      <a:pt x="1507629" y="36389"/>
                    </a:cubicBezTo>
                    <a:cubicBezTo>
                      <a:pt x="1507828" y="36587"/>
                      <a:pt x="1507927" y="37257"/>
                      <a:pt x="1507927" y="38398"/>
                    </a:cubicBezTo>
                    <a:cubicBezTo>
                      <a:pt x="1507927" y="39588"/>
                      <a:pt x="1507778" y="40283"/>
                      <a:pt x="1507480" y="40481"/>
                    </a:cubicBezTo>
                    <a:cubicBezTo>
                      <a:pt x="1506687" y="40977"/>
                      <a:pt x="1505967" y="41846"/>
                      <a:pt x="1505322" y="43086"/>
                    </a:cubicBezTo>
                    <a:cubicBezTo>
                      <a:pt x="1504677" y="44326"/>
                      <a:pt x="1504280" y="45914"/>
                      <a:pt x="1504132" y="47848"/>
                    </a:cubicBezTo>
                    <a:cubicBezTo>
                      <a:pt x="1503884" y="50378"/>
                      <a:pt x="1503450" y="58552"/>
                      <a:pt x="1502829" y="72368"/>
                    </a:cubicBezTo>
                    <a:cubicBezTo>
                      <a:pt x="1502209" y="86184"/>
                      <a:pt x="1501899" y="96887"/>
                      <a:pt x="1501899" y="104477"/>
                    </a:cubicBezTo>
                    <a:cubicBezTo>
                      <a:pt x="1501899" y="106611"/>
                      <a:pt x="1501924" y="108099"/>
                      <a:pt x="1501974" y="108942"/>
                    </a:cubicBezTo>
                    <a:cubicBezTo>
                      <a:pt x="1501974" y="109438"/>
                      <a:pt x="1501502" y="110604"/>
                      <a:pt x="1500560" y="112440"/>
                    </a:cubicBezTo>
                    <a:cubicBezTo>
                      <a:pt x="1499617" y="114275"/>
                      <a:pt x="1498588" y="115987"/>
                      <a:pt x="1497472" y="117574"/>
                    </a:cubicBezTo>
                    <a:cubicBezTo>
                      <a:pt x="1496355" y="119162"/>
                      <a:pt x="1495574" y="119956"/>
                      <a:pt x="1495128" y="119956"/>
                    </a:cubicBezTo>
                    <a:cubicBezTo>
                      <a:pt x="1494681" y="119956"/>
                      <a:pt x="1493949" y="119112"/>
                      <a:pt x="1492932" y="117425"/>
                    </a:cubicBezTo>
                    <a:cubicBezTo>
                      <a:pt x="1491915" y="115739"/>
                      <a:pt x="1491022" y="113940"/>
                      <a:pt x="1490253" y="112030"/>
                    </a:cubicBezTo>
                    <a:cubicBezTo>
                      <a:pt x="1489484" y="110121"/>
                      <a:pt x="1489174" y="108893"/>
                      <a:pt x="1489323" y="108347"/>
                    </a:cubicBezTo>
                    <a:lnTo>
                      <a:pt x="1489993" y="106412"/>
                    </a:lnTo>
                    <a:cubicBezTo>
                      <a:pt x="1487711" y="106214"/>
                      <a:pt x="1485801" y="106115"/>
                      <a:pt x="1484263" y="106115"/>
                    </a:cubicBezTo>
                    <a:cubicBezTo>
                      <a:pt x="1483172" y="106115"/>
                      <a:pt x="1482353" y="106139"/>
                      <a:pt x="1481808" y="106189"/>
                    </a:cubicBezTo>
                    <a:cubicBezTo>
                      <a:pt x="1477789" y="106437"/>
                      <a:pt x="1473002" y="106970"/>
                      <a:pt x="1467446" y="107789"/>
                    </a:cubicBezTo>
                    <a:cubicBezTo>
                      <a:pt x="1461889" y="108607"/>
                      <a:pt x="1456482" y="109513"/>
                      <a:pt x="1451223" y="110505"/>
                    </a:cubicBezTo>
                    <a:cubicBezTo>
                      <a:pt x="1450628" y="112886"/>
                      <a:pt x="1449983" y="115057"/>
                      <a:pt x="1449288" y="117016"/>
                    </a:cubicBezTo>
                    <a:cubicBezTo>
                      <a:pt x="1448594" y="118976"/>
                      <a:pt x="1447999" y="119931"/>
                      <a:pt x="1447502" y="119881"/>
                    </a:cubicBezTo>
                    <a:cubicBezTo>
                      <a:pt x="1446858" y="119832"/>
                      <a:pt x="1445878" y="119025"/>
                      <a:pt x="1444563" y="117463"/>
                    </a:cubicBezTo>
                    <a:cubicBezTo>
                      <a:pt x="1443249" y="115900"/>
                      <a:pt x="1442095" y="114226"/>
                      <a:pt x="1441103" y="112440"/>
                    </a:cubicBezTo>
                    <a:cubicBezTo>
                      <a:pt x="1440111" y="110654"/>
                      <a:pt x="1439714" y="109488"/>
                      <a:pt x="1439912" y="108942"/>
                    </a:cubicBezTo>
                    <a:cubicBezTo>
                      <a:pt x="1440508" y="107256"/>
                      <a:pt x="1441078" y="102344"/>
                      <a:pt x="1441624" y="94208"/>
                    </a:cubicBezTo>
                    <a:cubicBezTo>
                      <a:pt x="1442170" y="86072"/>
                      <a:pt x="1442442" y="77961"/>
                      <a:pt x="1442442" y="69875"/>
                    </a:cubicBezTo>
                    <a:cubicBezTo>
                      <a:pt x="1442442" y="62781"/>
                      <a:pt x="1442194" y="56976"/>
                      <a:pt x="1441698" y="52462"/>
                    </a:cubicBezTo>
                    <a:cubicBezTo>
                      <a:pt x="1441302" y="48989"/>
                      <a:pt x="1440619" y="45777"/>
                      <a:pt x="1439652" y="42825"/>
                    </a:cubicBezTo>
                    <a:cubicBezTo>
                      <a:pt x="1438684" y="39874"/>
                      <a:pt x="1437692" y="37393"/>
                      <a:pt x="1436675" y="35384"/>
                    </a:cubicBezTo>
                    <a:cubicBezTo>
                      <a:pt x="1435658" y="33375"/>
                      <a:pt x="1435150" y="32445"/>
                      <a:pt x="1435150" y="32593"/>
                    </a:cubicBezTo>
                    <a:lnTo>
                      <a:pt x="1437531" y="30659"/>
                    </a:lnTo>
                    <a:lnTo>
                      <a:pt x="1448024" y="42491"/>
                    </a:lnTo>
                    <a:cubicBezTo>
                      <a:pt x="1454919" y="41548"/>
                      <a:pt x="1462236" y="40382"/>
                      <a:pt x="1469976" y="38993"/>
                    </a:cubicBezTo>
                    <a:cubicBezTo>
                      <a:pt x="1477715" y="37604"/>
                      <a:pt x="1483990" y="36141"/>
                      <a:pt x="1488802" y="34603"/>
                    </a:cubicBezTo>
                    <a:cubicBezTo>
                      <a:pt x="1490191" y="34156"/>
                      <a:pt x="1491456" y="33561"/>
                      <a:pt x="1492598" y="32817"/>
                    </a:cubicBezTo>
                    <a:cubicBezTo>
                      <a:pt x="1493738" y="32073"/>
                      <a:pt x="1494929" y="31180"/>
                      <a:pt x="1496169" y="30138"/>
                    </a:cubicBezTo>
                    <a:cubicBezTo>
                      <a:pt x="1496368" y="29989"/>
                      <a:pt x="1496703" y="29729"/>
                      <a:pt x="1497174" y="29356"/>
                    </a:cubicBezTo>
                    <a:cubicBezTo>
                      <a:pt x="1497645" y="28984"/>
                      <a:pt x="1497980" y="28798"/>
                      <a:pt x="1498178" y="28798"/>
                    </a:cubicBezTo>
                    <a:close/>
                    <a:moveTo>
                      <a:pt x="768921" y="25822"/>
                    </a:moveTo>
                    <a:cubicBezTo>
                      <a:pt x="771203" y="27558"/>
                      <a:pt x="773857" y="29766"/>
                      <a:pt x="776883" y="32445"/>
                    </a:cubicBezTo>
                    <a:cubicBezTo>
                      <a:pt x="777131" y="32693"/>
                      <a:pt x="777255" y="32941"/>
                      <a:pt x="777255" y="33189"/>
                    </a:cubicBezTo>
                    <a:cubicBezTo>
                      <a:pt x="777255" y="33586"/>
                      <a:pt x="776933" y="33983"/>
                      <a:pt x="776288" y="34379"/>
                    </a:cubicBezTo>
                    <a:cubicBezTo>
                      <a:pt x="774105" y="35719"/>
                      <a:pt x="771724" y="37530"/>
                      <a:pt x="769144" y="39812"/>
                    </a:cubicBezTo>
                    <a:cubicBezTo>
                      <a:pt x="766564" y="42094"/>
                      <a:pt x="764344" y="44202"/>
                      <a:pt x="762484" y="46137"/>
                    </a:cubicBezTo>
                    <a:cubicBezTo>
                      <a:pt x="760624" y="48072"/>
                      <a:pt x="759445" y="49312"/>
                      <a:pt x="758949" y="49858"/>
                    </a:cubicBezTo>
                    <a:lnTo>
                      <a:pt x="756940" y="48592"/>
                    </a:lnTo>
                    <a:cubicBezTo>
                      <a:pt x="756940" y="48692"/>
                      <a:pt x="757883" y="47265"/>
                      <a:pt x="759768" y="44314"/>
                    </a:cubicBezTo>
                    <a:cubicBezTo>
                      <a:pt x="761653" y="41362"/>
                      <a:pt x="763340" y="38361"/>
                      <a:pt x="764828" y="35310"/>
                    </a:cubicBezTo>
                    <a:cubicBezTo>
                      <a:pt x="766316" y="32259"/>
                      <a:pt x="767060" y="29815"/>
                      <a:pt x="767060" y="27980"/>
                    </a:cubicBezTo>
                    <a:cubicBezTo>
                      <a:pt x="767060" y="27434"/>
                      <a:pt x="767011" y="27037"/>
                      <a:pt x="766912" y="26789"/>
                    </a:cubicBezTo>
                    <a:close/>
                    <a:moveTo>
                      <a:pt x="746596" y="24185"/>
                    </a:moveTo>
                    <a:cubicBezTo>
                      <a:pt x="738758" y="25375"/>
                      <a:pt x="731391" y="26665"/>
                      <a:pt x="724496" y="28054"/>
                    </a:cubicBezTo>
                    <a:cubicBezTo>
                      <a:pt x="724496" y="29394"/>
                      <a:pt x="724520" y="30460"/>
                      <a:pt x="724570" y="31254"/>
                    </a:cubicBezTo>
                    <a:cubicBezTo>
                      <a:pt x="724669" y="37207"/>
                      <a:pt x="724719" y="42168"/>
                      <a:pt x="724719" y="46137"/>
                    </a:cubicBezTo>
                    <a:cubicBezTo>
                      <a:pt x="724719" y="50701"/>
                      <a:pt x="724644" y="54174"/>
                      <a:pt x="724496" y="56555"/>
                    </a:cubicBezTo>
                    <a:cubicBezTo>
                      <a:pt x="731887" y="55811"/>
                      <a:pt x="739577" y="54843"/>
                      <a:pt x="747564" y="53653"/>
                    </a:cubicBezTo>
                    <a:lnTo>
                      <a:pt x="747564" y="36835"/>
                    </a:lnTo>
                    <a:cubicBezTo>
                      <a:pt x="747564" y="32023"/>
                      <a:pt x="747241" y="27806"/>
                      <a:pt x="746596" y="24185"/>
                    </a:cubicBezTo>
                    <a:close/>
                    <a:moveTo>
                      <a:pt x="963662" y="23217"/>
                    </a:moveTo>
                    <a:cubicBezTo>
                      <a:pt x="962224" y="23267"/>
                      <a:pt x="958205" y="23639"/>
                      <a:pt x="951607" y="24334"/>
                    </a:cubicBezTo>
                    <a:cubicBezTo>
                      <a:pt x="945009" y="25028"/>
                      <a:pt x="938424" y="25834"/>
                      <a:pt x="931850" y="26752"/>
                    </a:cubicBezTo>
                    <a:cubicBezTo>
                      <a:pt x="925277" y="27670"/>
                      <a:pt x="920527" y="28526"/>
                      <a:pt x="917600" y="29319"/>
                    </a:cubicBezTo>
                    <a:cubicBezTo>
                      <a:pt x="917501" y="31552"/>
                      <a:pt x="917253" y="35173"/>
                      <a:pt x="916856" y="40184"/>
                    </a:cubicBezTo>
                    <a:lnTo>
                      <a:pt x="922214" y="39663"/>
                    </a:lnTo>
                    <a:cubicBezTo>
                      <a:pt x="929407" y="39018"/>
                      <a:pt x="936848" y="38323"/>
                      <a:pt x="944538" y="37579"/>
                    </a:cubicBezTo>
                    <a:cubicBezTo>
                      <a:pt x="952227" y="36835"/>
                      <a:pt x="957362" y="36240"/>
                      <a:pt x="959942" y="35793"/>
                    </a:cubicBezTo>
                    <a:cubicBezTo>
                      <a:pt x="960239" y="35744"/>
                      <a:pt x="960549" y="35694"/>
                      <a:pt x="960872" y="35644"/>
                    </a:cubicBezTo>
                    <a:cubicBezTo>
                      <a:pt x="961194" y="35595"/>
                      <a:pt x="961504" y="35520"/>
                      <a:pt x="961802" y="35421"/>
                    </a:cubicBezTo>
                    <a:cubicBezTo>
                      <a:pt x="963985" y="32296"/>
                      <a:pt x="965548" y="29344"/>
                      <a:pt x="966490" y="26566"/>
                    </a:cubicBezTo>
                    <a:cubicBezTo>
                      <a:pt x="966688" y="26119"/>
                      <a:pt x="966788" y="25623"/>
                      <a:pt x="966788" y="25078"/>
                    </a:cubicBezTo>
                    <a:cubicBezTo>
                      <a:pt x="966788" y="23788"/>
                      <a:pt x="965746" y="23168"/>
                      <a:pt x="963662" y="23217"/>
                    </a:cubicBezTo>
                    <a:close/>
                    <a:moveTo>
                      <a:pt x="1098873" y="22324"/>
                    </a:moveTo>
                    <a:lnTo>
                      <a:pt x="1105198" y="22324"/>
                    </a:lnTo>
                    <a:lnTo>
                      <a:pt x="1099766" y="46807"/>
                    </a:lnTo>
                    <a:lnTo>
                      <a:pt x="1115988" y="46807"/>
                    </a:lnTo>
                    <a:lnTo>
                      <a:pt x="1121494" y="22324"/>
                    </a:lnTo>
                    <a:lnTo>
                      <a:pt x="1128043" y="22324"/>
                    </a:lnTo>
                    <a:lnTo>
                      <a:pt x="1122611" y="46807"/>
                    </a:lnTo>
                    <a:lnTo>
                      <a:pt x="1135336" y="46807"/>
                    </a:lnTo>
                    <a:lnTo>
                      <a:pt x="1133103" y="56852"/>
                    </a:lnTo>
                    <a:lnTo>
                      <a:pt x="1120304" y="56852"/>
                    </a:lnTo>
                    <a:lnTo>
                      <a:pt x="1114872" y="81260"/>
                    </a:lnTo>
                    <a:lnTo>
                      <a:pt x="1127448" y="81260"/>
                    </a:lnTo>
                    <a:lnTo>
                      <a:pt x="1125215" y="91306"/>
                    </a:lnTo>
                    <a:lnTo>
                      <a:pt x="1112639" y="91306"/>
                    </a:lnTo>
                    <a:lnTo>
                      <a:pt x="1106388" y="119137"/>
                    </a:lnTo>
                    <a:lnTo>
                      <a:pt x="1099914" y="119137"/>
                    </a:lnTo>
                    <a:lnTo>
                      <a:pt x="1106091" y="91306"/>
                    </a:lnTo>
                    <a:lnTo>
                      <a:pt x="1089794" y="91306"/>
                    </a:lnTo>
                    <a:lnTo>
                      <a:pt x="1083543" y="119137"/>
                    </a:lnTo>
                    <a:lnTo>
                      <a:pt x="1077069" y="119137"/>
                    </a:lnTo>
                    <a:lnTo>
                      <a:pt x="1083320" y="91306"/>
                    </a:lnTo>
                    <a:lnTo>
                      <a:pt x="1070595" y="91306"/>
                    </a:lnTo>
                    <a:lnTo>
                      <a:pt x="1072753" y="81260"/>
                    </a:lnTo>
                    <a:lnTo>
                      <a:pt x="1085627" y="81260"/>
                    </a:lnTo>
                    <a:lnTo>
                      <a:pt x="1091059" y="56852"/>
                    </a:lnTo>
                    <a:lnTo>
                      <a:pt x="1078483" y="56852"/>
                    </a:lnTo>
                    <a:lnTo>
                      <a:pt x="1080567" y="46807"/>
                    </a:lnTo>
                    <a:lnTo>
                      <a:pt x="1093366" y="46807"/>
                    </a:lnTo>
                    <a:close/>
                    <a:moveTo>
                      <a:pt x="403548" y="22324"/>
                    </a:moveTo>
                    <a:lnTo>
                      <a:pt x="409873" y="22324"/>
                    </a:lnTo>
                    <a:lnTo>
                      <a:pt x="404441" y="46807"/>
                    </a:lnTo>
                    <a:lnTo>
                      <a:pt x="420663" y="46807"/>
                    </a:lnTo>
                    <a:lnTo>
                      <a:pt x="426170" y="22324"/>
                    </a:lnTo>
                    <a:lnTo>
                      <a:pt x="432718" y="22324"/>
                    </a:lnTo>
                    <a:lnTo>
                      <a:pt x="427286" y="46807"/>
                    </a:lnTo>
                    <a:lnTo>
                      <a:pt x="440011" y="46807"/>
                    </a:lnTo>
                    <a:lnTo>
                      <a:pt x="437778" y="56852"/>
                    </a:lnTo>
                    <a:lnTo>
                      <a:pt x="424979" y="56852"/>
                    </a:lnTo>
                    <a:lnTo>
                      <a:pt x="419547" y="81260"/>
                    </a:lnTo>
                    <a:lnTo>
                      <a:pt x="432123" y="81260"/>
                    </a:lnTo>
                    <a:lnTo>
                      <a:pt x="429890" y="91306"/>
                    </a:lnTo>
                    <a:lnTo>
                      <a:pt x="417314" y="91306"/>
                    </a:lnTo>
                    <a:lnTo>
                      <a:pt x="411064" y="119137"/>
                    </a:lnTo>
                    <a:lnTo>
                      <a:pt x="404589" y="119137"/>
                    </a:lnTo>
                    <a:lnTo>
                      <a:pt x="410766" y="91306"/>
                    </a:lnTo>
                    <a:lnTo>
                      <a:pt x="394469" y="91306"/>
                    </a:lnTo>
                    <a:lnTo>
                      <a:pt x="388218" y="119137"/>
                    </a:lnTo>
                    <a:lnTo>
                      <a:pt x="381744" y="119137"/>
                    </a:lnTo>
                    <a:lnTo>
                      <a:pt x="387995" y="91306"/>
                    </a:lnTo>
                    <a:lnTo>
                      <a:pt x="375270" y="91306"/>
                    </a:lnTo>
                    <a:lnTo>
                      <a:pt x="377428" y="81260"/>
                    </a:lnTo>
                    <a:lnTo>
                      <a:pt x="390302" y="81260"/>
                    </a:lnTo>
                    <a:lnTo>
                      <a:pt x="395734" y="56852"/>
                    </a:lnTo>
                    <a:lnTo>
                      <a:pt x="383158" y="56852"/>
                    </a:lnTo>
                    <a:lnTo>
                      <a:pt x="385242" y="46807"/>
                    </a:lnTo>
                    <a:lnTo>
                      <a:pt x="398041" y="46807"/>
                    </a:lnTo>
                    <a:close/>
                    <a:moveTo>
                      <a:pt x="779711" y="19794"/>
                    </a:moveTo>
                    <a:cubicBezTo>
                      <a:pt x="778818" y="19794"/>
                      <a:pt x="777578" y="19869"/>
                      <a:pt x="775990" y="20017"/>
                    </a:cubicBezTo>
                    <a:cubicBezTo>
                      <a:pt x="774254" y="20216"/>
                      <a:pt x="771203" y="20600"/>
                      <a:pt x="766837" y="21171"/>
                    </a:cubicBezTo>
                    <a:cubicBezTo>
                      <a:pt x="762472" y="21741"/>
                      <a:pt x="757759" y="22424"/>
                      <a:pt x="752698" y="23217"/>
                    </a:cubicBezTo>
                    <a:cubicBezTo>
                      <a:pt x="754038" y="23961"/>
                      <a:pt x="755166" y="24668"/>
                      <a:pt x="756084" y="25338"/>
                    </a:cubicBezTo>
                    <a:cubicBezTo>
                      <a:pt x="757002" y="26008"/>
                      <a:pt x="757387" y="26541"/>
                      <a:pt x="757238" y="26938"/>
                    </a:cubicBezTo>
                    <a:cubicBezTo>
                      <a:pt x="757138" y="27335"/>
                      <a:pt x="756890" y="27967"/>
                      <a:pt x="756494" y="28836"/>
                    </a:cubicBezTo>
                    <a:cubicBezTo>
                      <a:pt x="756097" y="29704"/>
                      <a:pt x="755762" y="31266"/>
                      <a:pt x="755489" y="33524"/>
                    </a:cubicBezTo>
                    <a:cubicBezTo>
                      <a:pt x="755216" y="35781"/>
                      <a:pt x="755055" y="38968"/>
                      <a:pt x="755005" y="43086"/>
                    </a:cubicBezTo>
                    <a:lnTo>
                      <a:pt x="754931" y="52462"/>
                    </a:lnTo>
                    <a:cubicBezTo>
                      <a:pt x="759396" y="51718"/>
                      <a:pt x="762695" y="51098"/>
                      <a:pt x="764828" y="50602"/>
                    </a:cubicBezTo>
                    <a:cubicBezTo>
                      <a:pt x="766416" y="50254"/>
                      <a:pt x="767891" y="49820"/>
                      <a:pt x="769256" y="49299"/>
                    </a:cubicBezTo>
                    <a:cubicBezTo>
                      <a:pt x="770620" y="48779"/>
                      <a:pt x="771500" y="48419"/>
                      <a:pt x="771897" y="48220"/>
                    </a:cubicBezTo>
                    <a:cubicBezTo>
                      <a:pt x="772145" y="48369"/>
                      <a:pt x="772765" y="48704"/>
                      <a:pt x="773758" y="49225"/>
                    </a:cubicBezTo>
                    <a:cubicBezTo>
                      <a:pt x="774750" y="49746"/>
                      <a:pt x="775891" y="50428"/>
                      <a:pt x="777181" y="51271"/>
                    </a:cubicBezTo>
                    <a:cubicBezTo>
                      <a:pt x="777330" y="50726"/>
                      <a:pt x="777528" y="50106"/>
                      <a:pt x="777776" y="49411"/>
                    </a:cubicBezTo>
                    <a:lnTo>
                      <a:pt x="778967" y="45169"/>
                    </a:lnTo>
                    <a:cubicBezTo>
                      <a:pt x="779909" y="41449"/>
                      <a:pt x="780765" y="37430"/>
                      <a:pt x="781534" y="33114"/>
                    </a:cubicBezTo>
                    <a:cubicBezTo>
                      <a:pt x="782303" y="28798"/>
                      <a:pt x="782687" y="25326"/>
                      <a:pt x="782687" y="22696"/>
                    </a:cubicBezTo>
                    <a:cubicBezTo>
                      <a:pt x="782687" y="21555"/>
                      <a:pt x="782476" y="20786"/>
                      <a:pt x="782055" y="20390"/>
                    </a:cubicBezTo>
                    <a:cubicBezTo>
                      <a:pt x="781633" y="19993"/>
                      <a:pt x="780852" y="19794"/>
                      <a:pt x="779711" y="19794"/>
                    </a:cubicBezTo>
                    <a:close/>
                    <a:moveTo>
                      <a:pt x="1877318" y="12353"/>
                    </a:moveTo>
                    <a:cubicBezTo>
                      <a:pt x="1877864" y="12353"/>
                      <a:pt x="1879079" y="13134"/>
                      <a:pt x="1880964" y="14697"/>
                    </a:cubicBezTo>
                    <a:cubicBezTo>
                      <a:pt x="1882850" y="16260"/>
                      <a:pt x="1884598" y="17909"/>
                      <a:pt x="1886211" y="19645"/>
                    </a:cubicBezTo>
                    <a:cubicBezTo>
                      <a:pt x="1887823" y="21382"/>
                      <a:pt x="1888629" y="22572"/>
                      <a:pt x="1888629" y="23217"/>
                    </a:cubicBezTo>
                    <a:cubicBezTo>
                      <a:pt x="1888629" y="23416"/>
                      <a:pt x="1888369" y="23800"/>
                      <a:pt x="1887848" y="24371"/>
                    </a:cubicBezTo>
                    <a:cubicBezTo>
                      <a:pt x="1887327" y="24941"/>
                      <a:pt x="1886992" y="25301"/>
                      <a:pt x="1886843" y="25450"/>
                    </a:cubicBezTo>
                    <a:cubicBezTo>
                      <a:pt x="1885702" y="26640"/>
                      <a:pt x="1884834" y="27595"/>
                      <a:pt x="1884239" y="28315"/>
                    </a:cubicBezTo>
                    <a:cubicBezTo>
                      <a:pt x="1883643" y="29034"/>
                      <a:pt x="1883222" y="29766"/>
                      <a:pt x="1882974" y="30510"/>
                    </a:cubicBezTo>
                    <a:cubicBezTo>
                      <a:pt x="1882527" y="31651"/>
                      <a:pt x="1881436" y="36885"/>
                      <a:pt x="1879699" y="46211"/>
                    </a:cubicBezTo>
                    <a:cubicBezTo>
                      <a:pt x="1877864" y="56183"/>
                      <a:pt x="1876648" y="61987"/>
                      <a:pt x="1876053" y="63624"/>
                    </a:cubicBezTo>
                    <a:cubicBezTo>
                      <a:pt x="1875706" y="64666"/>
                      <a:pt x="1874838" y="66105"/>
                      <a:pt x="1873449" y="67940"/>
                    </a:cubicBezTo>
                    <a:cubicBezTo>
                      <a:pt x="1872060" y="69776"/>
                      <a:pt x="1870633" y="71400"/>
                      <a:pt x="1869170" y="72814"/>
                    </a:cubicBezTo>
                    <a:cubicBezTo>
                      <a:pt x="1867706" y="74228"/>
                      <a:pt x="1866677" y="74910"/>
                      <a:pt x="1866082" y="74861"/>
                    </a:cubicBezTo>
                    <a:cubicBezTo>
                      <a:pt x="1865685" y="74811"/>
                      <a:pt x="1865276" y="74501"/>
                      <a:pt x="1864854" y="73930"/>
                    </a:cubicBezTo>
                    <a:cubicBezTo>
                      <a:pt x="1864432" y="73360"/>
                      <a:pt x="1863750" y="72306"/>
                      <a:pt x="1862808" y="70768"/>
                    </a:cubicBezTo>
                    <a:cubicBezTo>
                      <a:pt x="1860972" y="67742"/>
                      <a:pt x="1859124" y="65100"/>
                      <a:pt x="1857264" y="62843"/>
                    </a:cubicBezTo>
                    <a:cubicBezTo>
                      <a:pt x="1855403" y="60586"/>
                      <a:pt x="1853084" y="58688"/>
                      <a:pt x="1850306" y="57150"/>
                    </a:cubicBezTo>
                    <a:lnTo>
                      <a:pt x="1851496" y="54992"/>
                    </a:lnTo>
                    <a:cubicBezTo>
                      <a:pt x="1852042" y="55290"/>
                      <a:pt x="1853282" y="55922"/>
                      <a:pt x="1855217" y="56890"/>
                    </a:cubicBezTo>
                    <a:cubicBezTo>
                      <a:pt x="1857152" y="57857"/>
                      <a:pt x="1859112" y="58787"/>
                      <a:pt x="1861096" y="59680"/>
                    </a:cubicBezTo>
                    <a:cubicBezTo>
                      <a:pt x="1863080" y="60573"/>
                      <a:pt x="1864370" y="61020"/>
                      <a:pt x="1864966" y="61020"/>
                    </a:cubicBezTo>
                    <a:cubicBezTo>
                      <a:pt x="1866007" y="61020"/>
                      <a:pt x="1867062" y="59209"/>
                      <a:pt x="1868128" y="55587"/>
                    </a:cubicBezTo>
                    <a:cubicBezTo>
                      <a:pt x="1869194" y="51966"/>
                      <a:pt x="1870137" y="47650"/>
                      <a:pt x="1870956" y="42639"/>
                    </a:cubicBezTo>
                    <a:cubicBezTo>
                      <a:pt x="1871774" y="37629"/>
                      <a:pt x="1872332" y="33214"/>
                      <a:pt x="1872630" y="29394"/>
                    </a:cubicBezTo>
                    <a:cubicBezTo>
                      <a:pt x="1872680" y="28501"/>
                      <a:pt x="1872655" y="27843"/>
                      <a:pt x="1872556" y="27422"/>
                    </a:cubicBezTo>
                    <a:cubicBezTo>
                      <a:pt x="1872456" y="27000"/>
                      <a:pt x="1872184" y="26690"/>
                      <a:pt x="1871737" y="26492"/>
                    </a:cubicBezTo>
                    <a:cubicBezTo>
                      <a:pt x="1871291" y="26293"/>
                      <a:pt x="1870571" y="26194"/>
                      <a:pt x="1869579" y="26194"/>
                    </a:cubicBezTo>
                    <a:cubicBezTo>
                      <a:pt x="1868289" y="26194"/>
                      <a:pt x="1865065" y="26702"/>
                      <a:pt x="1859905" y="27719"/>
                    </a:cubicBezTo>
                    <a:cubicBezTo>
                      <a:pt x="1854746" y="28736"/>
                      <a:pt x="1850008" y="29815"/>
                      <a:pt x="1845692" y="30956"/>
                    </a:cubicBezTo>
                    <a:cubicBezTo>
                      <a:pt x="1847875" y="32345"/>
                      <a:pt x="1849772" y="33648"/>
                      <a:pt x="1851385" y="34863"/>
                    </a:cubicBezTo>
                    <a:cubicBezTo>
                      <a:pt x="1852997" y="36079"/>
                      <a:pt x="1853828" y="36934"/>
                      <a:pt x="1853878" y="37430"/>
                    </a:cubicBezTo>
                    <a:cubicBezTo>
                      <a:pt x="1853878" y="37728"/>
                      <a:pt x="1853779" y="38038"/>
                      <a:pt x="1853580" y="38361"/>
                    </a:cubicBezTo>
                    <a:cubicBezTo>
                      <a:pt x="1853382" y="38683"/>
                      <a:pt x="1853109" y="39018"/>
                      <a:pt x="1852762" y="39365"/>
                    </a:cubicBezTo>
                    <a:cubicBezTo>
                      <a:pt x="1851323" y="40953"/>
                      <a:pt x="1850058" y="42739"/>
                      <a:pt x="1848966" y="44723"/>
                    </a:cubicBezTo>
                    <a:lnTo>
                      <a:pt x="1848074" y="46434"/>
                    </a:lnTo>
                    <a:cubicBezTo>
                      <a:pt x="1846337" y="49858"/>
                      <a:pt x="1844415" y="53268"/>
                      <a:pt x="1842306" y="56666"/>
                    </a:cubicBezTo>
                    <a:cubicBezTo>
                      <a:pt x="1840198" y="60065"/>
                      <a:pt x="1837097" y="64145"/>
                      <a:pt x="1833005" y="68908"/>
                    </a:cubicBezTo>
                    <a:cubicBezTo>
                      <a:pt x="1828912" y="73670"/>
                      <a:pt x="1823814" y="78581"/>
                      <a:pt x="1817712" y="83642"/>
                    </a:cubicBezTo>
                    <a:lnTo>
                      <a:pt x="1815406" y="81632"/>
                    </a:lnTo>
                    <a:cubicBezTo>
                      <a:pt x="1820466" y="76374"/>
                      <a:pt x="1824769" y="71004"/>
                      <a:pt x="1828316" y="65522"/>
                    </a:cubicBezTo>
                    <a:cubicBezTo>
                      <a:pt x="1831864" y="60040"/>
                      <a:pt x="1834592" y="54918"/>
                      <a:pt x="1836502" y="50155"/>
                    </a:cubicBezTo>
                    <a:cubicBezTo>
                      <a:pt x="1838412" y="45393"/>
                      <a:pt x="1839590" y="41300"/>
                      <a:pt x="1840037" y="37877"/>
                    </a:cubicBezTo>
                    <a:cubicBezTo>
                      <a:pt x="1840136" y="37331"/>
                      <a:pt x="1840186" y="36562"/>
                      <a:pt x="1840186" y="35570"/>
                    </a:cubicBezTo>
                    <a:cubicBezTo>
                      <a:pt x="1840186" y="34727"/>
                      <a:pt x="1840086" y="33809"/>
                      <a:pt x="1839888" y="32817"/>
                    </a:cubicBezTo>
                    <a:cubicBezTo>
                      <a:pt x="1838548" y="33313"/>
                      <a:pt x="1837036" y="33983"/>
                      <a:pt x="1835349" y="34826"/>
                    </a:cubicBezTo>
                    <a:cubicBezTo>
                      <a:pt x="1834257" y="35372"/>
                      <a:pt x="1833563" y="35644"/>
                      <a:pt x="1833265" y="35644"/>
                    </a:cubicBezTo>
                    <a:cubicBezTo>
                      <a:pt x="1832967" y="35644"/>
                      <a:pt x="1831231" y="34479"/>
                      <a:pt x="1828056" y="32147"/>
                    </a:cubicBezTo>
                    <a:cubicBezTo>
                      <a:pt x="1824881" y="29815"/>
                      <a:pt x="1822723" y="28228"/>
                      <a:pt x="1821582" y="27384"/>
                    </a:cubicBezTo>
                    <a:lnTo>
                      <a:pt x="1822698" y="25003"/>
                    </a:lnTo>
                    <a:cubicBezTo>
                      <a:pt x="1823194" y="25102"/>
                      <a:pt x="1824323" y="25239"/>
                      <a:pt x="1826084" y="25413"/>
                    </a:cubicBezTo>
                    <a:cubicBezTo>
                      <a:pt x="1827845" y="25586"/>
                      <a:pt x="1829743" y="25673"/>
                      <a:pt x="1831777" y="25673"/>
                    </a:cubicBezTo>
                    <a:cubicBezTo>
                      <a:pt x="1833215" y="25673"/>
                      <a:pt x="1834282" y="25648"/>
                      <a:pt x="1834977" y="25599"/>
                    </a:cubicBezTo>
                    <a:cubicBezTo>
                      <a:pt x="1838400" y="25351"/>
                      <a:pt x="1844055" y="24358"/>
                      <a:pt x="1851943" y="22622"/>
                    </a:cubicBezTo>
                    <a:cubicBezTo>
                      <a:pt x="1859831" y="20886"/>
                      <a:pt x="1865362" y="19521"/>
                      <a:pt x="1868537" y="18529"/>
                    </a:cubicBezTo>
                    <a:cubicBezTo>
                      <a:pt x="1870323" y="17934"/>
                      <a:pt x="1872432" y="16470"/>
                      <a:pt x="1874862" y="14139"/>
                    </a:cubicBezTo>
                    <a:cubicBezTo>
                      <a:pt x="1876152" y="12948"/>
                      <a:pt x="1876971" y="12353"/>
                      <a:pt x="1877318" y="12353"/>
                    </a:cubicBezTo>
                    <a:close/>
                    <a:moveTo>
                      <a:pt x="1212205" y="10790"/>
                    </a:moveTo>
                    <a:cubicBezTo>
                      <a:pt x="1212999" y="11385"/>
                      <a:pt x="1214673" y="12713"/>
                      <a:pt x="1217228" y="14771"/>
                    </a:cubicBezTo>
                    <a:cubicBezTo>
                      <a:pt x="1219783" y="16830"/>
                      <a:pt x="1222326" y="19025"/>
                      <a:pt x="1224856" y="21357"/>
                    </a:cubicBezTo>
                    <a:cubicBezTo>
                      <a:pt x="1227386" y="23689"/>
                      <a:pt x="1228849" y="25450"/>
                      <a:pt x="1229246" y="26640"/>
                    </a:cubicBezTo>
                    <a:cubicBezTo>
                      <a:pt x="1229345" y="27037"/>
                      <a:pt x="1229395" y="27409"/>
                      <a:pt x="1229395" y="27757"/>
                    </a:cubicBezTo>
                    <a:cubicBezTo>
                      <a:pt x="1229395" y="29344"/>
                      <a:pt x="1228924" y="31180"/>
                      <a:pt x="1227981" y="33263"/>
                    </a:cubicBezTo>
                    <a:cubicBezTo>
                      <a:pt x="1227038" y="35347"/>
                      <a:pt x="1225898" y="36711"/>
                      <a:pt x="1224558" y="37356"/>
                    </a:cubicBezTo>
                    <a:cubicBezTo>
                      <a:pt x="1223864" y="37703"/>
                      <a:pt x="1223119" y="37877"/>
                      <a:pt x="1222326" y="37877"/>
                    </a:cubicBezTo>
                    <a:cubicBezTo>
                      <a:pt x="1221532" y="37877"/>
                      <a:pt x="1220763" y="37728"/>
                      <a:pt x="1220019" y="37430"/>
                    </a:cubicBezTo>
                    <a:cubicBezTo>
                      <a:pt x="1219275" y="37133"/>
                      <a:pt x="1218902" y="36959"/>
                      <a:pt x="1218902" y="36909"/>
                    </a:cubicBezTo>
                    <a:cubicBezTo>
                      <a:pt x="1218853" y="34131"/>
                      <a:pt x="1218667" y="31775"/>
                      <a:pt x="1218344" y="29840"/>
                    </a:cubicBezTo>
                    <a:cubicBezTo>
                      <a:pt x="1218022" y="27905"/>
                      <a:pt x="1217228" y="25499"/>
                      <a:pt x="1215963" y="22622"/>
                    </a:cubicBezTo>
                    <a:cubicBezTo>
                      <a:pt x="1214698" y="19745"/>
                      <a:pt x="1212701" y="16247"/>
                      <a:pt x="1209973" y="12130"/>
                    </a:cubicBezTo>
                    <a:close/>
                    <a:moveTo>
                      <a:pt x="285378" y="10492"/>
                    </a:moveTo>
                    <a:cubicBezTo>
                      <a:pt x="285725" y="10492"/>
                      <a:pt x="286842" y="11274"/>
                      <a:pt x="288727" y="12837"/>
                    </a:cubicBezTo>
                    <a:cubicBezTo>
                      <a:pt x="290612" y="14399"/>
                      <a:pt x="292472" y="15999"/>
                      <a:pt x="294308" y="17636"/>
                    </a:cubicBezTo>
                    <a:cubicBezTo>
                      <a:pt x="296143" y="19273"/>
                      <a:pt x="297334" y="20340"/>
                      <a:pt x="297880" y="20836"/>
                    </a:cubicBezTo>
                    <a:lnTo>
                      <a:pt x="296317" y="23441"/>
                    </a:lnTo>
                    <a:cubicBezTo>
                      <a:pt x="296069" y="23391"/>
                      <a:pt x="295461" y="23279"/>
                      <a:pt x="294494" y="23106"/>
                    </a:cubicBezTo>
                    <a:cubicBezTo>
                      <a:pt x="293526" y="22932"/>
                      <a:pt x="292051" y="22758"/>
                      <a:pt x="290066" y="22585"/>
                    </a:cubicBezTo>
                    <a:cubicBezTo>
                      <a:pt x="288082" y="22411"/>
                      <a:pt x="285701" y="22324"/>
                      <a:pt x="282922" y="22324"/>
                    </a:cubicBezTo>
                    <a:lnTo>
                      <a:pt x="280467" y="22324"/>
                    </a:lnTo>
                    <a:cubicBezTo>
                      <a:pt x="274712" y="22473"/>
                      <a:pt x="266948" y="23416"/>
                      <a:pt x="257175" y="25152"/>
                    </a:cubicBezTo>
                    <a:cubicBezTo>
                      <a:pt x="261541" y="27682"/>
                      <a:pt x="263724" y="29121"/>
                      <a:pt x="263724" y="29468"/>
                    </a:cubicBezTo>
                    <a:cubicBezTo>
                      <a:pt x="263724" y="29815"/>
                      <a:pt x="263500" y="30708"/>
                      <a:pt x="263054" y="32147"/>
                    </a:cubicBezTo>
                    <a:cubicBezTo>
                      <a:pt x="262558" y="33486"/>
                      <a:pt x="262173" y="34764"/>
                      <a:pt x="261900" y="35979"/>
                    </a:cubicBezTo>
                    <a:cubicBezTo>
                      <a:pt x="261628" y="37195"/>
                      <a:pt x="261516" y="38447"/>
                      <a:pt x="261566" y="39737"/>
                    </a:cubicBezTo>
                    <a:cubicBezTo>
                      <a:pt x="261566" y="42664"/>
                      <a:pt x="261714" y="49113"/>
                      <a:pt x="262012" y="59085"/>
                    </a:cubicBezTo>
                    <a:cubicBezTo>
                      <a:pt x="269354" y="58192"/>
                      <a:pt x="276821" y="57125"/>
                      <a:pt x="284411" y="55885"/>
                    </a:cubicBezTo>
                    <a:cubicBezTo>
                      <a:pt x="290463" y="54893"/>
                      <a:pt x="294978" y="53963"/>
                      <a:pt x="297954" y="53095"/>
                    </a:cubicBezTo>
                    <a:cubicBezTo>
                      <a:pt x="300931" y="52226"/>
                      <a:pt x="303510" y="51321"/>
                      <a:pt x="305693" y="50378"/>
                    </a:cubicBezTo>
                    <a:cubicBezTo>
                      <a:pt x="306586" y="49982"/>
                      <a:pt x="307157" y="49783"/>
                      <a:pt x="307405" y="49783"/>
                    </a:cubicBezTo>
                    <a:cubicBezTo>
                      <a:pt x="307802" y="49783"/>
                      <a:pt x="308992" y="50726"/>
                      <a:pt x="310977" y="52611"/>
                    </a:cubicBezTo>
                    <a:cubicBezTo>
                      <a:pt x="312961" y="54496"/>
                      <a:pt x="314921" y="56468"/>
                      <a:pt x="316855" y="58527"/>
                    </a:cubicBezTo>
                    <a:cubicBezTo>
                      <a:pt x="318790" y="60586"/>
                      <a:pt x="320055" y="61937"/>
                      <a:pt x="320650" y="62582"/>
                    </a:cubicBezTo>
                    <a:lnTo>
                      <a:pt x="319162" y="64889"/>
                    </a:lnTo>
                    <a:cubicBezTo>
                      <a:pt x="319162" y="64840"/>
                      <a:pt x="318257" y="64604"/>
                      <a:pt x="316446" y="64182"/>
                    </a:cubicBezTo>
                    <a:cubicBezTo>
                      <a:pt x="314635" y="63761"/>
                      <a:pt x="312068" y="63364"/>
                      <a:pt x="308744" y="62992"/>
                    </a:cubicBezTo>
                    <a:cubicBezTo>
                      <a:pt x="305420" y="62620"/>
                      <a:pt x="301402" y="62434"/>
                      <a:pt x="296689" y="62434"/>
                    </a:cubicBezTo>
                    <a:cubicBezTo>
                      <a:pt x="293068" y="62434"/>
                      <a:pt x="288950" y="62582"/>
                      <a:pt x="284336" y="62880"/>
                    </a:cubicBezTo>
                    <a:cubicBezTo>
                      <a:pt x="278036" y="63277"/>
                      <a:pt x="270644" y="63971"/>
                      <a:pt x="262161" y="64964"/>
                    </a:cubicBezTo>
                    <a:cubicBezTo>
                      <a:pt x="263004" y="89471"/>
                      <a:pt x="263848" y="105842"/>
                      <a:pt x="264691" y="114077"/>
                    </a:cubicBezTo>
                    <a:cubicBezTo>
                      <a:pt x="264840" y="115516"/>
                      <a:pt x="264257" y="117339"/>
                      <a:pt x="262942" y="119546"/>
                    </a:cubicBezTo>
                    <a:cubicBezTo>
                      <a:pt x="261628" y="121754"/>
                      <a:pt x="260077" y="123726"/>
                      <a:pt x="258291" y="125462"/>
                    </a:cubicBezTo>
                    <a:cubicBezTo>
                      <a:pt x="256506" y="127199"/>
                      <a:pt x="255116" y="128067"/>
                      <a:pt x="254124" y="128067"/>
                    </a:cubicBezTo>
                    <a:cubicBezTo>
                      <a:pt x="253529" y="128067"/>
                      <a:pt x="253020" y="127806"/>
                      <a:pt x="252599" y="127285"/>
                    </a:cubicBezTo>
                    <a:cubicBezTo>
                      <a:pt x="252177" y="126764"/>
                      <a:pt x="251569" y="125809"/>
                      <a:pt x="250776" y="124420"/>
                    </a:cubicBezTo>
                    <a:cubicBezTo>
                      <a:pt x="248742" y="120948"/>
                      <a:pt x="246274" y="117512"/>
                      <a:pt x="243371" y="114114"/>
                    </a:cubicBezTo>
                    <a:cubicBezTo>
                      <a:pt x="240469" y="110716"/>
                      <a:pt x="236116" y="106958"/>
                      <a:pt x="230312" y="102840"/>
                    </a:cubicBezTo>
                    <a:lnTo>
                      <a:pt x="232023" y="100459"/>
                    </a:lnTo>
                    <a:cubicBezTo>
                      <a:pt x="232767" y="100906"/>
                      <a:pt x="234392" y="101848"/>
                      <a:pt x="236897" y="103287"/>
                    </a:cubicBezTo>
                    <a:cubicBezTo>
                      <a:pt x="239403" y="104726"/>
                      <a:pt x="242020" y="106115"/>
                      <a:pt x="244748" y="107454"/>
                    </a:cubicBezTo>
                    <a:cubicBezTo>
                      <a:pt x="247477" y="108793"/>
                      <a:pt x="249362" y="109463"/>
                      <a:pt x="250404" y="109463"/>
                    </a:cubicBezTo>
                    <a:cubicBezTo>
                      <a:pt x="250701" y="109463"/>
                      <a:pt x="250924" y="109389"/>
                      <a:pt x="251073" y="109240"/>
                    </a:cubicBezTo>
                    <a:cubicBezTo>
                      <a:pt x="251817" y="108496"/>
                      <a:pt x="252400" y="103919"/>
                      <a:pt x="252822" y="95511"/>
                    </a:cubicBezTo>
                    <a:cubicBezTo>
                      <a:pt x="253244" y="87102"/>
                      <a:pt x="253454" y="77292"/>
                      <a:pt x="253454" y="66080"/>
                    </a:cubicBezTo>
                    <a:cubicBezTo>
                      <a:pt x="239117" y="67965"/>
                      <a:pt x="227930" y="69949"/>
                      <a:pt x="219894" y="72033"/>
                    </a:cubicBezTo>
                    <a:cubicBezTo>
                      <a:pt x="216868" y="72827"/>
                      <a:pt x="213928" y="73732"/>
                      <a:pt x="211076" y="74749"/>
                    </a:cubicBezTo>
                    <a:cubicBezTo>
                      <a:pt x="208223" y="75766"/>
                      <a:pt x="206400" y="76448"/>
                      <a:pt x="205606" y="76795"/>
                    </a:cubicBezTo>
                    <a:lnTo>
                      <a:pt x="192063" y="66005"/>
                    </a:lnTo>
                    <a:lnTo>
                      <a:pt x="193402" y="63475"/>
                    </a:lnTo>
                    <a:cubicBezTo>
                      <a:pt x="193402" y="63525"/>
                      <a:pt x="194457" y="63649"/>
                      <a:pt x="196565" y="63847"/>
                    </a:cubicBezTo>
                    <a:cubicBezTo>
                      <a:pt x="198673" y="64046"/>
                      <a:pt x="201365" y="64145"/>
                      <a:pt x="204639" y="64145"/>
                    </a:cubicBezTo>
                    <a:cubicBezTo>
                      <a:pt x="206772" y="64145"/>
                      <a:pt x="208459" y="64120"/>
                      <a:pt x="209699" y="64071"/>
                    </a:cubicBezTo>
                    <a:cubicBezTo>
                      <a:pt x="220564" y="63674"/>
                      <a:pt x="235124" y="62384"/>
                      <a:pt x="253380" y="60201"/>
                    </a:cubicBezTo>
                    <a:cubicBezTo>
                      <a:pt x="253281" y="51867"/>
                      <a:pt x="253107" y="45021"/>
                      <a:pt x="252859" y="39663"/>
                    </a:cubicBezTo>
                    <a:cubicBezTo>
                      <a:pt x="252611" y="32767"/>
                      <a:pt x="251817" y="28327"/>
                      <a:pt x="250478" y="26343"/>
                    </a:cubicBezTo>
                    <a:cubicBezTo>
                      <a:pt x="243533" y="27633"/>
                      <a:pt x="238472" y="28674"/>
                      <a:pt x="235297" y="29468"/>
                    </a:cubicBezTo>
                    <a:cubicBezTo>
                      <a:pt x="232519" y="30113"/>
                      <a:pt x="229344" y="31328"/>
                      <a:pt x="225772" y="33114"/>
                    </a:cubicBezTo>
                    <a:cubicBezTo>
                      <a:pt x="224880" y="33561"/>
                      <a:pt x="224383" y="33784"/>
                      <a:pt x="224284" y="33784"/>
                    </a:cubicBezTo>
                    <a:cubicBezTo>
                      <a:pt x="223887" y="33784"/>
                      <a:pt x="222771" y="33077"/>
                      <a:pt x="220936" y="31663"/>
                    </a:cubicBezTo>
                    <a:cubicBezTo>
                      <a:pt x="219100" y="30249"/>
                      <a:pt x="217264" y="28774"/>
                      <a:pt x="215429" y="27236"/>
                    </a:cubicBezTo>
                    <a:cubicBezTo>
                      <a:pt x="213593" y="25698"/>
                      <a:pt x="212378" y="24681"/>
                      <a:pt x="211783" y="24185"/>
                    </a:cubicBezTo>
                    <a:lnTo>
                      <a:pt x="212824" y="21952"/>
                    </a:lnTo>
                    <a:cubicBezTo>
                      <a:pt x="212824" y="22002"/>
                      <a:pt x="213953" y="22163"/>
                      <a:pt x="216210" y="22436"/>
                    </a:cubicBezTo>
                    <a:cubicBezTo>
                      <a:pt x="218467" y="22709"/>
                      <a:pt x="220861" y="22845"/>
                      <a:pt x="223391" y="22845"/>
                    </a:cubicBezTo>
                    <a:cubicBezTo>
                      <a:pt x="231577" y="22845"/>
                      <a:pt x="240072" y="22113"/>
                      <a:pt x="248878" y="20650"/>
                    </a:cubicBezTo>
                    <a:cubicBezTo>
                      <a:pt x="257684" y="19187"/>
                      <a:pt x="265386" y="17587"/>
                      <a:pt x="271984" y="15850"/>
                    </a:cubicBezTo>
                    <a:cubicBezTo>
                      <a:pt x="277292" y="14461"/>
                      <a:pt x="280814" y="13221"/>
                      <a:pt x="282550" y="12130"/>
                    </a:cubicBezTo>
                    <a:cubicBezTo>
                      <a:pt x="284287" y="11038"/>
                      <a:pt x="285229" y="10492"/>
                      <a:pt x="285378" y="10492"/>
                    </a:cubicBezTo>
                    <a:close/>
                    <a:moveTo>
                      <a:pt x="904875" y="9004"/>
                    </a:moveTo>
                    <a:cubicBezTo>
                      <a:pt x="905867" y="9996"/>
                      <a:pt x="907678" y="11832"/>
                      <a:pt x="910307" y="14511"/>
                    </a:cubicBezTo>
                    <a:cubicBezTo>
                      <a:pt x="912937" y="17190"/>
                      <a:pt x="915566" y="19844"/>
                      <a:pt x="918195" y="22473"/>
                    </a:cubicBezTo>
                    <a:cubicBezTo>
                      <a:pt x="942554" y="19893"/>
                      <a:pt x="957114" y="18033"/>
                      <a:pt x="961876" y="16892"/>
                    </a:cubicBezTo>
                    <a:cubicBezTo>
                      <a:pt x="963216" y="16545"/>
                      <a:pt x="964506" y="16049"/>
                      <a:pt x="965746" y="15404"/>
                    </a:cubicBezTo>
                    <a:cubicBezTo>
                      <a:pt x="966986" y="14759"/>
                      <a:pt x="968350" y="13965"/>
                      <a:pt x="969839" y="13023"/>
                    </a:cubicBezTo>
                    <a:cubicBezTo>
                      <a:pt x="970087" y="12874"/>
                      <a:pt x="970546" y="12588"/>
                      <a:pt x="971215" y="12167"/>
                    </a:cubicBezTo>
                    <a:cubicBezTo>
                      <a:pt x="971885" y="11745"/>
                      <a:pt x="972369" y="11534"/>
                      <a:pt x="972666" y="11534"/>
                    </a:cubicBezTo>
                    <a:cubicBezTo>
                      <a:pt x="973311" y="11534"/>
                      <a:pt x="974440" y="12204"/>
                      <a:pt x="976052" y="13543"/>
                    </a:cubicBezTo>
                    <a:cubicBezTo>
                      <a:pt x="977664" y="14883"/>
                      <a:pt x="979165" y="16346"/>
                      <a:pt x="980554" y="17934"/>
                    </a:cubicBezTo>
                    <a:cubicBezTo>
                      <a:pt x="981943" y="19521"/>
                      <a:pt x="982638" y="20588"/>
                      <a:pt x="982638" y="21134"/>
                    </a:cubicBezTo>
                    <a:cubicBezTo>
                      <a:pt x="982638" y="21531"/>
                      <a:pt x="982489" y="21878"/>
                      <a:pt x="982191" y="22176"/>
                    </a:cubicBezTo>
                    <a:cubicBezTo>
                      <a:pt x="981894" y="22473"/>
                      <a:pt x="981398" y="22820"/>
                      <a:pt x="980703" y="23217"/>
                    </a:cubicBezTo>
                    <a:cubicBezTo>
                      <a:pt x="979314" y="24110"/>
                      <a:pt x="978272" y="24929"/>
                      <a:pt x="977578" y="25673"/>
                    </a:cubicBezTo>
                    <a:cubicBezTo>
                      <a:pt x="975792" y="27806"/>
                      <a:pt x="973733" y="30857"/>
                      <a:pt x="971401" y="34826"/>
                    </a:cubicBezTo>
                    <a:cubicBezTo>
                      <a:pt x="973187" y="36017"/>
                      <a:pt x="974886" y="37170"/>
                      <a:pt x="976499" y="38286"/>
                    </a:cubicBezTo>
                    <a:cubicBezTo>
                      <a:pt x="978111" y="39402"/>
                      <a:pt x="979190" y="40159"/>
                      <a:pt x="979736" y="40556"/>
                    </a:cubicBezTo>
                    <a:lnTo>
                      <a:pt x="978248" y="42714"/>
                    </a:lnTo>
                    <a:cubicBezTo>
                      <a:pt x="978049" y="42664"/>
                      <a:pt x="977516" y="42565"/>
                      <a:pt x="976648" y="42416"/>
                    </a:cubicBezTo>
                    <a:cubicBezTo>
                      <a:pt x="975779" y="42267"/>
                      <a:pt x="974576" y="42118"/>
                      <a:pt x="973038" y="41970"/>
                    </a:cubicBezTo>
                    <a:cubicBezTo>
                      <a:pt x="971501" y="41821"/>
                      <a:pt x="969739" y="41746"/>
                      <a:pt x="967755" y="41746"/>
                    </a:cubicBezTo>
                    <a:cubicBezTo>
                      <a:pt x="966118" y="41746"/>
                      <a:pt x="964282" y="41821"/>
                      <a:pt x="962248" y="41970"/>
                    </a:cubicBezTo>
                    <a:cubicBezTo>
                      <a:pt x="953517" y="42664"/>
                      <a:pt x="945195" y="43396"/>
                      <a:pt x="937283" y="44165"/>
                    </a:cubicBezTo>
                    <a:cubicBezTo>
                      <a:pt x="929370" y="44934"/>
                      <a:pt x="922313" y="45938"/>
                      <a:pt x="916112" y="47179"/>
                    </a:cubicBezTo>
                    <a:cubicBezTo>
                      <a:pt x="915616" y="51395"/>
                      <a:pt x="915194" y="54620"/>
                      <a:pt x="914847" y="56852"/>
                    </a:cubicBezTo>
                    <a:cubicBezTo>
                      <a:pt x="917873" y="57497"/>
                      <a:pt x="920750" y="57820"/>
                      <a:pt x="923479" y="57820"/>
                    </a:cubicBezTo>
                    <a:cubicBezTo>
                      <a:pt x="924124" y="57820"/>
                      <a:pt x="925091" y="57770"/>
                      <a:pt x="926381" y="57671"/>
                    </a:cubicBezTo>
                    <a:cubicBezTo>
                      <a:pt x="941809" y="56580"/>
                      <a:pt x="957784" y="54372"/>
                      <a:pt x="974304" y="51048"/>
                    </a:cubicBezTo>
                    <a:cubicBezTo>
                      <a:pt x="977280" y="50453"/>
                      <a:pt x="979885" y="49361"/>
                      <a:pt x="982117" y="47774"/>
                    </a:cubicBezTo>
                    <a:cubicBezTo>
                      <a:pt x="982911" y="47228"/>
                      <a:pt x="983456" y="46955"/>
                      <a:pt x="983754" y="46955"/>
                    </a:cubicBezTo>
                    <a:cubicBezTo>
                      <a:pt x="984101" y="46955"/>
                      <a:pt x="985081" y="47638"/>
                      <a:pt x="986694" y="49002"/>
                    </a:cubicBezTo>
                    <a:cubicBezTo>
                      <a:pt x="988306" y="50366"/>
                      <a:pt x="989906" y="51792"/>
                      <a:pt x="991493" y="53281"/>
                    </a:cubicBezTo>
                    <a:cubicBezTo>
                      <a:pt x="993081" y="54769"/>
                      <a:pt x="994122" y="55736"/>
                      <a:pt x="994619" y="56183"/>
                    </a:cubicBezTo>
                    <a:lnTo>
                      <a:pt x="993205" y="57969"/>
                    </a:lnTo>
                    <a:cubicBezTo>
                      <a:pt x="992957" y="57919"/>
                      <a:pt x="992299" y="57820"/>
                      <a:pt x="991233" y="57671"/>
                    </a:cubicBezTo>
                    <a:cubicBezTo>
                      <a:pt x="990166" y="57522"/>
                      <a:pt x="988728" y="57373"/>
                      <a:pt x="986917" y="57225"/>
                    </a:cubicBezTo>
                    <a:cubicBezTo>
                      <a:pt x="985106" y="57076"/>
                      <a:pt x="983134" y="57001"/>
                      <a:pt x="981001" y="57001"/>
                    </a:cubicBezTo>
                    <a:lnTo>
                      <a:pt x="978173" y="57076"/>
                    </a:lnTo>
                    <a:cubicBezTo>
                      <a:pt x="970781" y="57423"/>
                      <a:pt x="960090" y="58738"/>
                      <a:pt x="946101" y="61020"/>
                    </a:cubicBezTo>
                    <a:cubicBezTo>
                      <a:pt x="949077" y="63302"/>
                      <a:pt x="950565" y="64641"/>
                      <a:pt x="950565" y="65038"/>
                    </a:cubicBezTo>
                    <a:cubicBezTo>
                      <a:pt x="950615" y="65286"/>
                      <a:pt x="950565" y="65497"/>
                      <a:pt x="950417" y="65671"/>
                    </a:cubicBezTo>
                    <a:cubicBezTo>
                      <a:pt x="950268" y="65844"/>
                      <a:pt x="949970" y="66080"/>
                      <a:pt x="949524" y="66377"/>
                    </a:cubicBezTo>
                    <a:cubicBezTo>
                      <a:pt x="948631" y="66923"/>
                      <a:pt x="947763" y="67593"/>
                      <a:pt x="946919" y="68387"/>
                    </a:cubicBezTo>
                    <a:cubicBezTo>
                      <a:pt x="946225" y="69032"/>
                      <a:pt x="944612" y="71066"/>
                      <a:pt x="942082" y="74489"/>
                    </a:cubicBezTo>
                    <a:cubicBezTo>
                      <a:pt x="939602" y="77812"/>
                      <a:pt x="937890" y="80070"/>
                      <a:pt x="936948" y="81260"/>
                    </a:cubicBezTo>
                    <a:cubicBezTo>
                      <a:pt x="948308" y="79474"/>
                      <a:pt x="958503" y="77713"/>
                      <a:pt x="967532" y="75977"/>
                    </a:cubicBezTo>
                    <a:cubicBezTo>
                      <a:pt x="964655" y="72157"/>
                      <a:pt x="961256" y="68089"/>
                      <a:pt x="957337" y="63773"/>
                    </a:cubicBezTo>
                    <a:lnTo>
                      <a:pt x="959198" y="62285"/>
                    </a:lnTo>
                    <a:cubicBezTo>
                      <a:pt x="961926" y="64170"/>
                      <a:pt x="966192" y="66973"/>
                      <a:pt x="971997" y="70693"/>
                    </a:cubicBezTo>
                    <a:cubicBezTo>
                      <a:pt x="975023" y="72579"/>
                      <a:pt x="977243" y="74017"/>
                      <a:pt x="978657" y="75009"/>
                    </a:cubicBezTo>
                    <a:cubicBezTo>
                      <a:pt x="980071" y="76002"/>
                      <a:pt x="980852" y="76721"/>
                      <a:pt x="981001" y="77167"/>
                    </a:cubicBezTo>
                    <a:cubicBezTo>
                      <a:pt x="981100" y="77664"/>
                      <a:pt x="981150" y="78259"/>
                      <a:pt x="981150" y="78953"/>
                    </a:cubicBezTo>
                    <a:cubicBezTo>
                      <a:pt x="981150" y="81384"/>
                      <a:pt x="980840" y="84187"/>
                      <a:pt x="980219" y="87362"/>
                    </a:cubicBezTo>
                    <a:cubicBezTo>
                      <a:pt x="979599" y="90537"/>
                      <a:pt x="978917" y="92075"/>
                      <a:pt x="978173" y="91976"/>
                    </a:cubicBezTo>
                    <a:cubicBezTo>
                      <a:pt x="977776" y="91926"/>
                      <a:pt x="977417" y="91691"/>
                      <a:pt x="977094" y="91269"/>
                    </a:cubicBezTo>
                    <a:cubicBezTo>
                      <a:pt x="976772" y="90847"/>
                      <a:pt x="976313" y="90066"/>
                      <a:pt x="975717" y="88925"/>
                    </a:cubicBezTo>
                    <a:cubicBezTo>
                      <a:pt x="974080" y="85750"/>
                      <a:pt x="972146" y="82550"/>
                      <a:pt x="969913" y="79326"/>
                    </a:cubicBezTo>
                    <a:lnTo>
                      <a:pt x="963514" y="80814"/>
                    </a:lnTo>
                    <a:cubicBezTo>
                      <a:pt x="962025" y="81161"/>
                      <a:pt x="959421" y="81794"/>
                      <a:pt x="955700" y="82711"/>
                    </a:cubicBezTo>
                    <a:cubicBezTo>
                      <a:pt x="951979" y="83629"/>
                      <a:pt x="948631" y="84485"/>
                      <a:pt x="945654" y="85279"/>
                    </a:cubicBezTo>
                    <a:cubicBezTo>
                      <a:pt x="951161" y="87610"/>
                      <a:pt x="953939" y="89123"/>
                      <a:pt x="953988" y="89818"/>
                    </a:cubicBezTo>
                    <a:cubicBezTo>
                      <a:pt x="953988" y="90016"/>
                      <a:pt x="953815" y="90512"/>
                      <a:pt x="953468" y="91306"/>
                    </a:cubicBezTo>
                    <a:cubicBezTo>
                      <a:pt x="952972" y="92348"/>
                      <a:pt x="952575" y="93340"/>
                      <a:pt x="952277" y="94283"/>
                    </a:cubicBezTo>
                    <a:cubicBezTo>
                      <a:pt x="951979" y="95225"/>
                      <a:pt x="951806" y="96292"/>
                      <a:pt x="951756" y="97483"/>
                    </a:cubicBezTo>
                    <a:lnTo>
                      <a:pt x="951756" y="98673"/>
                    </a:lnTo>
                    <a:lnTo>
                      <a:pt x="954956" y="98152"/>
                    </a:lnTo>
                    <a:cubicBezTo>
                      <a:pt x="957585" y="97755"/>
                      <a:pt x="959768" y="97383"/>
                      <a:pt x="961504" y="97036"/>
                    </a:cubicBezTo>
                    <a:cubicBezTo>
                      <a:pt x="965275" y="96441"/>
                      <a:pt x="968028" y="95684"/>
                      <a:pt x="969764" y="94766"/>
                    </a:cubicBezTo>
                    <a:cubicBezTo>
                      <a:pt x="971501" y="93849"/>
                      <a:pt x="972418" y="93390"/>
                      <a:pt x="972518" y="93390"/>
                    </a:cubicBezTo>
                    <a:cubicBezTo>
                      <a:pt x="972815" y="93390"/>
                      <a:pt x="974539" y="94432"/>
                      <a:pt x="977689" y="96515"/>
                    </a:cubicBezTo>
                    <a:cubicBezTo>
                      <a:pt x="980840" y="98599"/>
                      <a:pt x="982985" y="100037"/>
                      <a:pt x="984126" y="100831"/>
                    </a:cubicBezTo>
                    <a:lnTo>
                      <a:pt x="982787" y="103212"/>
                    </a:lnTo>
                    <a:cubicBezTo>
                      <a:pt x="982787" y="103163"/>
                      <a:pt x="981857" y="103026"/>
                      <a:pt x="979996" y="102803"/>
                    </a:cubicBezTo>
                    <a:cubicBezTo>
                      <a:pt x="978136" y="102580"/>
                      <a:pt x="975717" y="102468"/>
                      <a:pt x="972741" y="102468"/>
                    </a:cubicBezTo>
                    <a:cubicBezTo>
                      <a:pt x="971203" y="102468"/>
                      <a:pt x="970012" y="102493"/>
                      <a:pt x="969169" y="102543"/>
                    </a:cubicBezTo>
                    <a:cubicBezTo>
                      <a:pt x="965498" y="102692"/>
                      <a:pt x="959644" y="103262"/>
                      <a:pt x="951607" y="104254"/>
                    </a:cubicBezTo>
                    <a:cubicBezTo>
                      <a:pt x="951607" y="108322"/>
                      <a:pt x="951657" y="112489"/>
                      <a:pt x="951756" y="116756"/>
                    </a:cubicBezTo>
                    <a:cubicBezTo>
                      <a:pt x="963117" y="115764"/>
                      <a:pt x="971897" y="114846"/>
                      <a:pt x="978099" y="114002"/>
                    </a:cubicBezTo>
                    <a:cubicBezTo>
                      <a:pt x="980232" y="113754"/>
                      <a:pt x="982030" y="113358"/>
                      <a:pt x="983494" y="112812"/>
                    </a:cubicBezTo>
                    <a:cubicBezTo>
                      <a:pt x="984957" y="112266"/>
                      <a:pt x="986383" y="111646"/>
                      <a:pt x="987772" y="110951"/>
                    </a:cubicBezTo>
                    <a:cubicBezTo>
                      <a:pt x="988268" y="110703"/>
                      <a:pt x="988703" y="110493"/>
                      <a:pt x="989075" y="110319"/>
                    </a:cubicBezTo>
                    <a:cubicBezTo>
                      <a:pt x="989447" y="110145"/>
                      <a:pt x="989757" y="110083"/>
                      <a:pt x="990005" y="110133"/>
                    </a:cubicBezTo>
                    <a:cubicBezTo>
                      <a:pt x="990402" y="110133"/>
                      <a:pt x="991543" y="111013"/>
                      <a:pt x="993428" y="112775"/>
                    </a:cubicBezTo>
                    <a:cubicBezTo>
                      <a:pt x="995313" y="114536"/>
                      <a:pt x="997198" y="116346"/>
                      <a:pt x="999083" y="118207"/>
                    </a:cubicBezTo>
                    <a:cubicBezTo>
                      <a:pt x="1000969" y="120067"/>
                      <a:pt x="1002184" y="121295"/>
                      <a:pt x="1002730" y="121890"/>
                    </a:cubicBezTo>
                    <a:lnTo>
                      <a:pt x="1001093" y="124048"/>
                    </a:lnTo>
                    <a:cubicBezTo>
                      <a:pt x="1000696" y="123949"/>
                      <a:pt x="999741" y="123713"/>
                      <a:pt x="998228" y="123341"/>
                    </a:cubicBezTo>
                    <a:cubicBezTo>
                      <a:pt x="996714" y="122969"/>
                      <a:pt x="994681" y="122610"/>
                      <a:pt x="992126" y="122262"/>
                    </a:cubicBezTo>
                    <a:cubicBezTo>
                      <a:pt x="989571" y="121915"/>
                      <a:pt x="986805" y="121692"/>
                      <a:pt x="983828" y="121593"/>
                    </a:cubicBezTo>
                    <a:lnTo>
                      <a:pt x="981373" y="121593"/>
                    </a:lnTo>
                    <a:cubicBezTo>
                      <a:pt x="973882" y="121593"/>
                      <a:pt x="962509" y="122126"/>
                      <a:pt x="947254" y="123193"/>
                    </a:cubicBezTo>
                    <a:cubicBezTo>
                      <a:pt x="931999" y="124259"/>
                      <a:pt x="922313" y="125115"/>
                      <a:pt x="918195" y="125760"/>
                    </a:cubicBezTo>
                    <a:cubicBezTo>
                      <a:pt x="916459" y="126008"/>
                      <a:pt x="913681" y="126578"/>
                      <a:pt x="909861" y="127471"/>
                    </a:cubicBezTo>
                    <a:cubicBezTo>
                      <a:pt x="909414" y="127571"/>
                      <a:pt x="908484" y="127781"/>
                      <a:pt x="907070" y="128104"/>
                    </a:cubicBezTo>
                    <a:cubicBezTo>
                      <a:pt x="905657" y="128426"/>
                      <a:pt x="904726" y="128563"/>
                      <a:pt x="904280" y="128513"/>
                    </a:cubicBezTo>
                    <a:cubicBezTo>
                      <a:pt x="903883" y="128513"/>
                      <a:pt x="902816" y="127769"/>
                      <a:pt x="901080" y="126281"/>
                    </a:cubicBezTo>
                    <a:cubicBezTo>
                      <a:pt x="899344" y="124792"/>
                      <a:pt x="897608" y="123242"/>
                      <a:pt x="895871" y="121630"/>
                    </a:cubicBezTo>
                    <a:cubicBezTo>
                      <a:pt x="894135" y="120018"/>
                      <a:pt x="893018" y="118963"/>
                      <a:pt x="892522" y="118467"/>
                    </a:cubicBezTo>
                    <a:lnTo>
                      <a:pt x="894085" y="116458"/>
                    </a:lnTo>
                    <a:cubicBezTo>
                      <a:pt x="894482" y="116607"/>
                      <a:pt x="895412" y="116880"/>
                      <a:pt x="896876" y="117277"/>
                    </a:cubicBezTo>
                    <a:cubicBezTo>
                      <a:pt x="898339" y="117674"/>
                      <a:pt x="900150" y="118058"/>
                      <a:pt x="902308" y="118430"/>
                    </a:cubicBezTo>
                    <a:cubicBezTo>
                      <a:pt x="904466" y="118802"/>
                      <a:pt x="906587" y="118988"/>
                      <a:pt x="908670" y="118988"/>
                    </a:cubicBezTo>
                    <a:cubicBezTo>
                      <a:pt x="915864" y="118988"/>
                      <a:pt x="927051" y="118467"/>
                      <a:pt x="942231" y="117425"/>
                    </a:cubicBezTo>
                    <a:cubicBezTo>
                      <a:pt x="942578" y="113953"/>
                      <a:pt x="942727" y="109934"/>
                      <a:pt x="942678" y="105370"/>
                    </a:cubicBezTo>
                    <a:cubicBezTo>
                      <a:pt x="935683" y="106263"/>
                      <a:pt x="929357" y="107132"/>
                      <a:pt x="923702" y="107975"/>
                    </a:cubicBezTo>
                    <a:cubicBezTo>
                      <a:pt x="921569" y="108322"/>
                      <a:pt x="919684" y="108694"/>
                      <a:pt x="918046" y="109091"/>
                    </a:cubicBezTo>
                    <a:cubicBezTo>
                      <a:pt x="916409" y="109488"/>
                      <a:pt x="915368" y="109761"/>
                      <a:pt x="914921" y="109910"/>
                    </a:cubicBezTo>
                    <a:cubicBezTo>
                      <a:pt x="912887" y="108719"/>
                      <a:pt x="910977" y="107516"/>
                      <a:pt x="909191" y="106301"/>
                    </a:cubicBezTo>
                    <a:cubicBezTo>
                      <a:pt x="907405" y="105085"/>
                      <a:pt x="906264" y="104304"/>
                      <a:pt x="905768" y="103957"/>
                    </a:cubicBezTo>
                    <a:lnTo>
                      <a:pt x="906661" y="101947"/>
                    </a:lnTo>
                    <a:cubicBezTo>
                      <a:pt x="907108" y="101997"/>
                      <a:pt x="908187" y="102084"/>
                      <a:pt x="909898" y="102208"/>
                    </a:cubicBezTo>
                    <a:cubicBezTo>
                      <a:pt x="911610" y="102332"/>
                      <a:pt x="913706" y="102394"/>
                      <a:pt x="916186" y="102394"/>
                    </a:cubicBezTo>
                    <a:lnTo>
                      <a:pt x="919758" y="102319"/>
                    </a:lnTo>
                    <a:cubicBezTo>
                      <a:pt x="925066" y="102171"/>
                      <a:pt x="932632" y="101402"/>
                      <a:pt x="942454" y="100013"/>
                    </a:cubicBezTo>
                    <a:lnTo>
                      <a:pt x="942454" y="99492"/>
                    </a:lnTo>
                    <a:lnTo>
                      <a:pt x="942306" y="97259"/>
                    </a:lnTo>
                    <a:cubicBezTo>
                      <a:pt x="942157" y="94531"/>
                      <a:pt x="941946" y="92447"/>
                      <a:pt x="941673" y="91009"/>
                    </a:cubicBezTo>
                    <a:cubicBezTo>
                      <a:pt x="941400" y="89570"/>
                      <a:pt x="940792" y="88206"/>
                      <a:pt x="939850" y="86916"/>
                    </a:cubicBezTo>
                    <a:cubicBezTo>
                      <a:pt x="933500" y="88801"/>
                      <a:pt x="928960" y="90587"/>
                      <a:pt x="926232" y="92274"/>
                    </a:cubicBezTo>
                    <a:cubicBezTo>
                      <a:pt x="923801" y="90736"/>
                      <a:pt x="920849" y="89099"/>
                      <a:pt x="917377" y="87362"/>
                    </a:cubicBezTo>
                    <a:cubicBezTo>
                      <a:pt x="913904" y="85626"/>
                      <a:pt x="912168" y="84783"/>
                      <a:pt x="912168" y="84832"/>
                    </a:cubicBezTo>
                    <a:lnTo>
                      <a:pt x="912912" y="82451"/>
                    </a:lnTo>
                    <a:cubicBezTo>
                      <a:pt x="913507" y="82550"/>
                      <a:pt x="914822" y="82699"/>
                      <a:pt x="916856" y="82897"/>
                    </a:cubicBezTo>
                    <a:cubicBezTo>
                      <a:pt x="918890" y="83096"/>
                      <a:pt x="920676" y="83195"/>
                      <a:pt x="922214" y="83195"/>
                    </a:cubicBezTo>
                    <a:cubicBezTo>
                      <a:pt x="923206" y="83195"/>
                      <a:pt x="923876" y="83170"/>
                      <a:pt x="924223" y="83121"/>
                    </a:cubicBezTo>
                    <a:lnTo>
                      <a:pt x="930102" y="82302"/>
                    </a:lnTo>
                    <a:cubicBezTo>
                      <a:pt x="931590" y="79524"/>
                      <a:pt x="933103" y="76671"/>
                      <a:pt x="934641" y="73744"/>
                    </a:cubicBezTo>
                    <a:cubicBezTo>
                      <a:pt x="936179" y="70818"/>
                      <a:pt x="937419" y="68263"/>
                      <a:pt x="938362" y="66080"/>
                    </a:cubicBezTo>
                    <a:cubicBezTo>
                      <a:pt x="938957" y="64740"/>
                      <a:pt x="939329" y="63451"/>
                      <a:pt x="939478" y="62210"/>
                    </a:cubicBezTo>
                    <a:lnTo>
                      <a:pt x="933599" y="63326"/>
                    </a:lnTo>
                    <a:cubicBezTo>
                      <a:pt x="930672" y="63922"/>
                      <a:pt x="927770" y="64716"/>
                      <a:pt x="924893" y="65708"/>
                    </a:cubicBezTo>
                    <a:cubicBezTo>
                      <a:pt x="923702" y="66105"/>
                      <a:pt x="922933" y="66303"/>
                      <a:pt x="922586" y="66303"/>
                    </a:cubicBezTo>
                    <a:cubicBezTo>
                      <a:pt x="921990" y="66303"/>
                      <a:pt x="919262" y="64120"/>
                      <a:pt x="914400" y="59755"/>
                    </a:cubicBezTo>
                    <a:cubicBezTo>
                      <a:pt x="913259" y="66898"/>
                      <a:pt x="911982" y="73372"/>
                      <a:pt x="910568" y="79177"/>
                    </a:cubicBezTo>
                    <a:cubicBezTo>
                      <a:pt x="909154" y="84981"/>
                      <a:pt x="907752" y="89297"/>
                      <a:pt x="906364" y="92125"/>
                    </a:cubicBezTo>
                    <a:cubicBezTo>
                      <a:pt x="904082" y="96838"/>
                      <a:pt x="900683" y="102009"/>
                      <a:pt x="896169" y="107640"/>
                    </a:cubicBezTo>
                    <a:cubicBezTo>
                      <a:pt x="891654" y="113271"/>
                      <a:pt x="884659" y="120452"/>
                      <a:pt x="875184" y="129183"/>
                    </a:cubicBezTo>
                    <a:lnTo>
                      <a:pt x="872803" y="127248"/>
                    </a:lnTo>
                    <a:cubicBezTo>
                      <a:pt x="878210" y="121791"/>
                      <a:pt x="882625" y="116731"/>
                      <a:pt x="886048" y="112068"/>
                    </a:cubicBezTo>
                    <a:cubicBezTo>
                      <a:pt x="889472" y="107404"/>
                      <a:pt x="892014" y="103473"/>
                      <a:pt x="893676" y="100273"/>
                    </a:cubicBezTo>
                    <a:cubicBezTo>
                      <a:pt x="895338" y="97073"/>
                      <a:pt x="896987" y="93539"/>
                      <a:pt x="898624" y="89669"/>
                    </a:cubicBezTo>
                    <a:cubicBezTo>
                      <a:pt x="903933" y="77068"/>
                      <a:pt x="906835" y="59705"/>
                      <a:pt x="907331" y="37579"/>
                    </a:cubicBezTo>
                    <a:cubicBezTo>
                      <a:pt x="907480" y="32122"/>
                      <a:pt x="907182" y="27384"/>
                      <a:pt x="906438" y="23366"/>
                    </a:cubicBezTo>
                    <a:cubicBezTo>
                      <a:pt x="905694" y="19348"/>
                      <a:pt x="904838" y="16111"/>
                      <a:pt x="903871" y="13655"/>
                    </a:cubicBezTo>
                    <a:cubicBezTo>
                      <a:pt x="902903" y="11199"/>
                      <a:pt x="902420" y="10145"/>
                      <a:pt x="902420" y="10492"/>
                    </a:cubicBezTo>
                    <a:close/>
                    <a:moveTo>
                      <a:pt x="784101" y="7516"/>
                    </a:moveTo>
                    <a:cubicBezTo>
                      <a:pt x="784994" y="7466"/>
                      <a:pt x="786532" y="8272"/>
                      <a:pt x="788715" y="9934"/>
                    </a:cubicBezTo>
                    <a:cubicBezTo>
                      <a:pt x="790898" y="11596"/>
                      <a:pt x="792944" y="13444"/>
                      <a:pt x="794854" y="15478"/>
                    </a:cubicBezTo>
                    <a:cubicBezTo>
                      <a:pt x="796764" y="17512"/>
                      <a:pt x="797793" y="18976"/>
                      <a:pt x="797942" y="19869"/>
                    </a:cubicBezTo>
                    <a:cubicBezTo>
                      <a:pt x="797992" y="20067"/>
                      <a:pt x="797620" y="20439"/>
                      <a:pt x="796826" y="20985"/>
                    </a:cubicBezTo>
                    <a:cubicBezTo>
                      <a:pt x="795983" y="21580"/>
                      <a:pt x="795338" y="22064"/>
                      <a:pt x="794891" y="22436"/>
                    </a:cubicBezTo>
                    <a:cubicBezTo>
                      <a:pt x="794445" y="22808"/>
                      <a:pt x="794048" y="23292"/>
                      <a:pt x="793701" y="23887"/>
                    </a:cubicBezTo>
                    <a:cubicBezTo>
                      <a:pt x="792659" y="25673"/>
                      <a:pt x="791754" y="28302"/>
                      <a:pt x="790984" y="31775"/>
                    </a:cubicBezTo>
                    <a:cubicBezTo>
                      <a:pt x="790216" y="35248"/>
                      <a:pt x="789310" y="40581"/>
                      <a:pt x="788268" y="47774"/>
                    </a:cubicBezTo>
                    <a:lnTo>
                      <a:pt x="787971" y="50230"/>
                    </a:lnTo>
                    <a:cubicBezTo>
                      <a:pt x="787772" y="53107"/>
                      <a:pt x="787549" y="54868"/>
                      <a:pt x="787301" y="55513"/>
                    </a:cubicBezTo>
                    <a:cubicBezTo>
                      <a:pt x="787003" y="56406"/>
                      <a:pt x="786334" y="57423"/>
                      <a:pt x="785292" y="58564"/>
                    </a:cubicBezTo>
                    <a:cubicBezTo>
                      <a:pt x="784250" y="59705"/>
                      <a:pt x="783121" y="60672"/>
                      <a:pt x="781906" y="61466"/>
                    </a:cubicBezTo>
                    <a:cubicBezTo>
                      <a:pt x="780690" y="62260"/>
                      <a:pt x="779785" y="62657"/>
                      <a:pt x="779190" y="62657"/>
                    </a:cubicBezTo>
                    <a:cubicBezTo>
                      <a:pt x="778843" y="62657"/>
                      <a:pt x="778408" y="62049"/>
                      <a:pt x="777888" y="60834"/>
                    </a:cubicBezTo>
                    <a:cubicBezTo>
                      <a:pt x="777367" y="59618"/>
                      <a:pt x="776908" y="58242"/>
                      <a:pt x="776511" y="56704"/>
                    </a:cubicBezTo>
                    <a:cubicBezTo>
                      <a:pt x="774130" y="56406"/>
                      <a:pt x="771773" y="56257"/>
                      <a:pt x="769442" y="56257"/>
                    </a:cubicBezTo>
                    <a:cubicBezTo>
                      <a:pt x="768152" y="56257"/>
                      <a:pt x="767160" y="56282"/>
                      <a:pt x="766465" y="56332"/>
                    </a:cubicBezTo>
                    <a:cubicBezTo>
                      <a:pt x="764282" y="56431"/>
                      <a:pt x="760438" y="56778"/>
                      <a:pt x="754931" y="57373"/>
                    </a:cubicBezTo>
                    <a:lnTo>
                      <a:pt x="755005" y="70842"/>
                    </a:lnTo>
                    <a:cubicBezTo>
                      <a:pt x="757535" y="70445"/>
                      <a:pt x="760487" y="69925"/>
                      <a:pt x="763861" y="69280"/>
                    </a:cubicBezTo>
                    <a:cubicBezTo>
                      <a:pt x="768425" y="68387"/>
                      <a:pt x="772021" y="67580"/>
                      <a:pt x="774651" y="66861"/>
                    </a:cubicBezTo>
                    <a:cubicBezTo>
                      <a:pt x="777280" y="66142"/>
                      <a:pt x="779091" y="65571"/>
                      <a:pt x="780083" y="65150"/>
                    </a:cubicBezTo>
                    <a:cubicBezTo>
                      <a:pt x="781075" y="64728"/>
                      <a:pt x="781571" y="64492"/>
                      <a:pt x="781571" y="64443"/>
                    </a:cubicBezTo>
                    <a:cubicBezTo>
                      <a:pt x="785242" y="66874"/>
                      <a:pt x="787983" y="68771"/>
                      <a:pt x="789794" y="70135"/>
                    </a:cubicBezTo>
                    <a:cubicBezTo>
                      <a:pt x="791605" y="71500"/>
                      <a:pt x="792708" y="72331"/>
                      <a:pt x="793105" y="72628"/>
                    </a:cubicBezTo>
                    <a:lnTo>
                      <a:pt x="791691" y="74637"/>
                    </a:lnTo>
                    <a:cubicBezTo>
                      <a:pt x="791493" y="74588"/>
                      <a:pt x="790935" y="74476"/>
                      <a:pt x="790017" y="74303"/>
                    </a:cubicBezTo>
                    <a:cubicBezTo>
                      <a:pt x="789099" y="74129"/>
                      <a:pt x="787735" y="73968"/>
                      <a:pt x="785924" y="73819"/>
                    </a:cubicBezTo>
                    <a:cubicBezTo>
                      <a:pt x="784114" y="73670"/>
                      <a:pt x="781943" y="73596"/>
                      <a:pt x="779413" y="73596"/>
                    </a:cubicBezTo>
                    <a:cubicBezTo>
                      <a:pt x="777330" y="73596"/>
                      <a:pt x="774899" y="73670"/>
                      <a:pt x="772120" y="73819"/>
                    </a:cubicBezTo>
                    <a:cubicBezTo>
                      <a:pt x="767110" y="74117"/>
                      <a:pt x="761430" y="74712"/>
                      <a:pt x="755080" y="75605"/>
                    </a:cubicBezTo>
                    <a:lnTo>
                      <a:pt x="755228" y="86692"/>
                    </a:lnTo>
                    <a:cubicBezTo>
                      <a:pt x="757808" y="86444"/>
                      <a:pt x="763216" y="85824"/>
                      <a:pt x="771451" y="84832"/>
                    </a:cubicBezTo>
                    <a:lnTo>
                      <a:pt x="776585" y="84237"/>
                    </a:lnTo>
                    <a:cubicBezTo>
                      <a:pt x="782241" y="83592"/>
                      <a:pt x="786954" y="82823"/>
                      <a:pt x="790724" y="81930"/>
                    </a:cubicBezTo>
                    <a:cubicBezTo>
                      <a:pt x="794494" y="81037"/>
                      <a:pt x="797310" y="80231"/>
                      <a:pt x="799170" y="79512"/>
                    </a:cubicBezTo>
                    <a:cubicBezTo>
                      <a:pt x="801030" y="78792"/>
                      <a:pt x="801961" y="78383"/>
                      <a:pt x="801961" y="78284"/>
                    </a:cubicBezTo>
                    <a:cubicBezTo>
                      <a:pt x="805681" y="81459"/>
                      <a:pt x="808621" y="84051"/>
                      <a:pt x="810779" y="86060"/>
                    </a:cubicBezTo>
                    <a:cubicBezTo>
                      <a:pt x="812937" y="88069"/>
                      <a:pt x="814016" y="89099"/>
                      <a:pt x="814016" y="89148"/>
                    </a:cubicBezTo>
                    <a:lnTo>
                      <a:pt x="812676" y="91381"/>
                    </a:lnTo>
                    <a:cubicBezTo>
                      <a:pt x="812676" y="91331"/>
                      <a:pt x="811870" y="91145"/>
                      <a:pt x="810258" y="90822"/>
                    </a:cubicBezTo>
                    <a:cubicBezTo>
                      <a:pt x="808646" y="90500"/>
                      <a:pt x="806363" y="90202"/>
                      <a:pt x="803412" y="89930"/>
                    </a:cubicBezTo>
                    <a:cubicBezTo>
                      <a:pt x="800460" y="89657"/>
                      <a:pt x="796900" y="89520"/>
                      <a:pt x="792733" y="89520"/>
                    </a:cubicBezTo>
                    <a:cubicBezTo>
                      <a:pt x="788566" y="89520"/>
                      <a:pt x="784622" y="89644"/>
                      <a:pt x="780901" y="89892"/>
                    </a:cubicBezTo>
                    <a:cubicBezTo>
                      <a:pt x="768499" y="90636"/>
                      <a:pt x="755613" y="91790"/>
                      <a:pt x="742243" y="93353"/>
                    </a:cubicBezTo>
                    <a:cubicBezTo>
                      <a:pt x="728874" y="94915"/>
                      <a:pt x="718741" y="96515"/>
                      <a:pt x="711845" y="98152"/>
                    </a:cubicBezTo>
                    <a:cubicBezTo>
                      <a:pt x="708968" y="98847"/>
                      <a:pt x="706078" y="99641"/>
                      <a:pt x="703176" y="100534"/>
                    </a:cubicBezTo>
                    <a:cubicBezTo>
                      <a:pt x="700274" y="101426"/>
                      <a:pt x="698401" y="102022"/>
                      <a:pt x="697558" y="102319"/>
                    </a:cubicBezTo>
                    <a:lnTo>
                      <a:pt x="686396" y="92571"/>
                    </a:lnTo>
                    <a:lnTo>
                      <a:pt x="687735" y="90636"/>
                    </a:lnTo>
                    <a:cubicBezTo>
                      <a:pt x="687933" y="90686"/>
                      <a:pt x="688467" y="90798"/>
                      <a:pt x="689335" y="90971"/>
                    </a:cubicBezTo>
                    <a:cubicBezTo>
                      <a:pt x="690203" y="91145"/>
                      <a:pt x="691518" y="91306"/>
                      <a:pt x="693279" y="91455"/>
                    </a:cubicBezTo>
                    <a:cubicBezTo>
                      <a:pt x="695040" y="91604"/>
                      <a:pt x="697111" y="91678"/>
                      <a:pt x="699492" y="91678"/>
                    </a:cubicBezTo>
                    <a:cubicBezTo>
                      <a:pt x="701030" y="91678"/>
                      <a:pt x="702221" y="91653"/>
                      <a:pt x="703064" y="91604"/>
                    </a:cubicBezTo>
                    <a:cubicBezTo>
                      <a:pt x="710357" y="91306"/>
                      <a:pt x="724967" y="89967"/>
                      <a:pt x="746894" y="87585"/>
                    </a:cubicBezTo>
                    <a:cubicBezTo>
                      <a:pt x="746894" y="86841"/>
                      <a:pt x="746919" y="86246"/>
                      <a:pt x="746969" y="85800"/>
                    </a:cubicBezTo>
                    <a:lnTo>
                      <a:pt x="747192" y="76795"/>
                    </a:lnTo>
                    <a:cubicBezTo>
                      <a:pt x="740891" y="77788"/>
                      <a:pt x="735881" y="78730"/>
                      <a:pt x="732160" y="79623"/>
                    </a:cubicBezTo>
                    <a:cubicBezTo>
                      <a:pt x="729531" y="80268"/>
                      <a:pt x="727125" y="80863"/>
                      <a:pt x="724942" y="81409"/>
                    </a:cubicBezTo>
                    <a:cubicBezTo>
                      <a:pt x="722759" y="81955"/>
                      <a:pt x="721296" y="82327"/>
                      <a:pt x="720552" y="82525"/>
                    </a:cubicBezTo>
                    <a:lnTo>
                      <a:pt x="711324" y="76126"/>
                    </a:lnTo>
                    <a:lnTo>
                      <a:pt x="712366" y="74265"/>
                    </a:lnTo>
                    <a:cubicBezTo>
                      <a:pt x="712515" y="74315"/>
                      <a:pt x="712912" y="74365"/>
                      <a:pt x="713557" y="74414"/>
                    </a:cubicBezTo>
                    <a:cubicBezTo>
                      <a:pt x="714202" y="74464"/>
                      <a:pt x="715169" y="74489"/>
                      <a:pt x="716459" y="74489"/>
                    </a:cubicBezTo>
                    <a:cubicBezTo>
                      <a:pt x="719237" y="74489"/>
                      <a:pt x="722933" y="74290"/>
                      <a:pt x="727546" y="73893"/>
                    </a:cubicBezTo>
                    <a:cubicBezTo>
                      <a:pt x="736526" y="73100"/>
                      <a:pt x="743124" y="72455"/>
                      <a:pt x="747341" y="71959"/>
                    </a:cubicBezTo>
                    <a:cubicBezTo>
                      <a:pt x="747341" y="70073"/>
                      <a:pt x="747390" y="66253"/>
                      <a:pt x="747490" y="60499"/>
                    </a:cubicBezTo>
                    <a:lnTo>
                      <a:pt x="747490" y="58341"/>
                    </a:lnTo>
                    <a:cubicBezTo>
                      <a:pt x="739998" y="59482"/>
                      <a:pt x="731763" y="60920"/>
                      <a:pt x="722784" y="62657"/>
                    </a:cubicBezTo>
                    <a:cubicBezTo>
                      <a:pt x="722338" y="63550"/>
                      <a:pt x="721841" y="64306"/>
                      <a:pt x="721296" y="64926"/>
                    </a:cubicBezTo>
                    <a:cubicBezTo>
                      <a:pt x="720750" y="65546"/>
                      <a:pt x="720353" y="65857"/>
                      <a:pt x="720105" y="65857"/>
                    </a:cubicBezTo>
                    <a:cubicBezTo>
                      <a:pt x="719659" y="65857"/>
                      <a:pt x="718939" y="65212"/>
                      <a:pt x="717947" y="63922"/>
                    </a:cubicBezTo>
                    <a:cubicBezTo>
                      <a:pt x="716955" y="62632"/>
                      <a:pt x="716037" y="61206"/>
                      <a:pt x="715194" y="59643"/>
                    </a:cubicBezTo>
                    <a:cubicBezTo>
                      <a:pt x="714350" y="58080"/>
                      <a:pt x="713904" y="56952"/>
                      <a:pt x="713854" y="56257"/>
                    </a:cubicBezTo>
                    <a:cubicBezTo>
                      <a:pt x="713854" y="55811"/>
                      <a:pt x="714003" y="55141"/>
                      <a:pt x="714301" y="54248"/>
                    </a:cubicBezTo>
                    <a:cubicBezTo>
                      <a:pt x="714847" y="52164"/>
                      <a:pt x="715293" y="49982"/>
                      <a:pt x="715640" y="47700"/>
                    </a:cubicBezTo>
                    <a:cubicBezTo>
                      <a:pt x="715988" y="45417"/>
                      <a:pt x="716161" y="42267"/>
                      <a:pt x="716161" y="38249"/>
                    </a:cubicBezTo>
                    <a:cubicBezTo>
                      <a:pt x="716161" y="35272"/>
                      <a:pt x="716012" y="31750"/>
                      <a:pt x="715715" y="27682"/>
                    </a:cubicBezTo>
                    <a:cubicBezTo>
                      <a:pt x="715566" y="25648"/>
                      <a:pt x="715132" y="23503"/>
                      <a:pt x="714412" y="21245"/>
                    </a:cubicBezTo>
                    <a:cubicBezTo>
                      <a:pt x="713693" y="18988"/>
                      <a:pt x="712986" y="17078"/>
                      <a:pt x="712292" y="15515"/>
                    </a:cubicBezTo>
                    <a:cubicBezTo>
                      <a:pt x="711597" y="13953"/>
                      <a:pt x="711151" y="12948"/>
                      <a:pt x="710952" y="12502"/>
                    </a:cubicBezTo>
                    <a:lnTo>
                      <a:pt x="712887" y="11385"/>
                    </a:lnTo>
                    <a:cubicBezTo>
                      <a:pt x="716756" y="15007"/>
                      <a:pt x="720180" y="18380"/>
                      <a:pt x="723156" y="21506"/>
                    </a:cubicBezTo>
                    <a:cubicBezTo>
                      <a:pt x="730647" y="20910"/>
                      <a:pt x="740036" y="19819"/>
                      <a:pt x="751322" y="18232"/>
                    </a:cubicBezTo>
                    <a:cubicBezTo>
                      <a:pt x="762608" y="16644"/>
                      <a:pt x="769516" y="15429"/>
                      <a:pt x="772046" y="14585"/>
                    </a:cubicBezTo>
                    <a:cubicBezTo>
                      <a:pt x="774378" y="13792"/>
                      <a:pt x="776300" y="12923"/>
                      <a:pt x="777813" y="11981"/>
                    </a:cubicBezTo>
                    <a:cubicBezTo>
                      <a:pt x="779326" y="11038"/>
                      <a:pt x="780876" y="9922"/>
                      <a:pt x="782464" y="8632"/>
                    </a:cubicBezTo>
                    <a:cubicBezTo>
                      <a:pt x="783357" y="7888"/>
                      <a:pt x="783903" y="7516"/>
                      <a:pt x="784101" y="7516"/>
                    </a:cubicBezTo>
                    <a:close/>
                    <a:moveTo>
                      <a:pt x="1247924" y="7293"/>
                    </a:moveTo>
                    <a:cubicBezTo>
                      <a:pt x="1248817" y="7938"/>
                      <a:pt x="1250752" y="9351"/>
                      <a:pt x="1253728" y="11534"/>
                    </a:cubicBezTo>
                    <a:cubicBezTo>
                      <a:pt x="1256705" y="13717"/>
                      <a:pt x="1259644" y="16012"/>
                      <a:pt x="1262546" y="18418"/>
                    </a:cubicBezTo>
                    <a:cubicBezTo>
                      <a:pt x="1265448" y="20824"/>
                      <a:pt x="1267098" y="22523"/>
                      <a:pt x="1267495" y="23515"/>
                    </a:cubicBezTo>
                    <a:cubicBezTo>
                      <a:pt x="1267594" y="23813"/>
                      <a:pt x="1267644" y="24135"/>
                      <a:pt x="1267644" y="24482"/>
                    </a:cubicBezTo>
                    <a:cubicBezTo>
                      <a:pt x="1267644" y="25673"/>
                      <a:pt x="1267259" y="27322"/>
                      <a:pt x="1266490" y="29431"/>
                    </a:cubicBezTo>
                    <a:cubicBezTo>
                      <a:pt x="1265721" y="31539"/>
                      <a:pt x="1264841" y="33412"/>
                      <a:pt x="1263849" y="35049"/>
                    </a:cubicBezTo>
                    <a:cubicBezTo>
                      <a:pt x="1262856" y="36686"/>
                      <a:pt x="1262088" y="37505"/>
                      <a:pt x="1261542" y="37505"/>
                    </a:cubicBezTo>
                    <a:cubicBezTo>
                      <a:pt x="1261145" y="37505"/>
                      <a:pt x="1260773" y="37133"/>
                      <a:pt x="1260426" y="36389"/>
                    </a:cubicBezTo>
                    <a:cubicBezTo>
                      <a:pt x="1260078" y="35644"/>
                      <a:pt x="1259558" y="34305"/>
                      <a:pt x="1258863" y="32370"/>
                    </a:cubicBezTo>
                    <a:cubicBezTo>
                      <a:pt x="1257275" y="27955"/>
                      <a:pt x="1255601" y="23937"/>
                      <a:pt x="1253840" y="20315"/>
                    </a:cubicBezTo>
                    <a:cubicBezTo>
                      <a:pt x="1252079" y="16694"/>
                      <a:pt x="1249561" y="12775"/>
                      <a:pt x="1246287" y="8558"/>
                    </a:cubicBezTo>
                    <a:close/>
                    <a:moveTo>
                      <a:pt x="35422" y="7069"/>
                    </a:moveTo>
                    <a:cubicBezTo>
                      <a:pt x="35967" y="7714"/>
                      <a:pt x="37394" y="9314"/>
                      <a:pt x="39700" y="11869"/>
                    </a:cubicBezTo>
                    <a:cubicBezTo>
                      <a:pt x="42007" y="14424"/>
                      <a:pt x="44922" y="17512"/>
                      <a:pt x="48444" y="21134"/>
                    </a:cubicBezTo>
                    <a:cubicBezTo>
                      <a:pt x="50131" y="19893"/>
                      <a:pt x="51793" y="18628"/>
                      <a:pt x="53430" y="17339"/>
                    </a:cubicBezTo>
                    <a:cubicBezTo>
                      <a:pt x="55067" y="16049"/>
                      <a:pt x="56109" y="15205"/>
                      <a:pt x="56555" y="14809"/>
                    </a:cubicBezTo>
                    <a:lnTo>
                      <a:pt x="58118" y="16148"/>
                    </a:lnTo>
                    <a:cubicBezTo>
                      <a:pt x="56580" y="18281"/>
                      <a:pt x="55365" y="20464"/>
                      <a:pt x="54472" y="22696"/>
                    </a:cubicBezTo>
                    <a:cubicBezTo>
                      <a:pt x="53579" y="24929"/>
                      <a:pt x="52710" y="27484"/>
                      <a:pt x="51867" y="30361"/>
                    </a:cubicBezTo>
                    <a:cubicBezTo>
                      <a:pt x="51073" y="32941"/>
                      <a:pt x="50416" y="34727"/>
                      <a:pt x="49895" y="35719"/>
                    </a:cubicBezTo>
                    <a:cubicBezTo>
                      <a:pt x="49374" y="36711"/>
                      <a:pt x="48642" y="37133"/>
                      <a:pt x="47700" y="36984"/>
                    </a:cubicBezTo>
                    <a:cubicBezTo>
                      <a:pt x="45864" y="36736"/>
                      <a:pt x="44488" y="36240"/>
                      <a:pt x="43570" y="35496"/>
                    </a:cubicBezTo>
                    <a:cubicBezTo>
                      <a:pt x="42652" y="34751"/>
                      <a:pt x="42057" y="33859"/>
                      <a:pt x="41784" y="32817"/>
                    </a:cubicBezTo>
                    <a:cubicBezTo>
                      <a:pt x="41511" y="31775"/>
                      <a:pt x="41300" y="30311"/>
                      <a:pt x="41151" y="28426"/>
                    </a:cubicBezTo>
                    <a:cubicBezTo>
                      <a:pt x="40953" y="25698"/>
                      <a:pt x="40581" y="23416"/>
                      <a:pt x="40035" y="21580"/>
                    </a:cubicBezTo>
                    <a:cubicBezTo>
                      <a:pt x="39490" y="19745"/>
                      <a:pt x="38758" y="17847"/>
                      <a:pt x="37840" y="15888"/>
                    </a:cubicBezTo>
                    <a:cubicBezTo>
                      <a:pt x="36922" y="13928"/>
                      <a:pt x="36066" y="12266"/>
                      <a:pt x="35273" y="10902"/>
                    </a:cubicBezTo>
                    <a:cubicBezTo>
                      <a:pt x="34479" y="9538"/>
                      <a:pt x="33958" y="8682"/>
                      <a:pt x="33710" y="8334"/>
                    </a:cubicBezTo>
                    <a:close/>
                    <a:moveTo>
                      <a:pt x="1796132" y="6921"/>
                    </a:moveTo>
                    <a:cubicBezTo>
                      <a:pt x="1798216" y="9451"/>
                      <a:pt x="1800027" y="11447"/>
                      <a:pt x="1801565" y="12911"/>
                    </a:cubicBezTo>
                    <a:cubicBezTo>
                      <a:pt x="1803103" y="14374"/>
                      <a:pt x="1804715" y="15801"/>
                      <a:pt x="1806402" y="17190"/>
                    </a:cubicBezTo>
                    <a:cubicBezTo>
                      <a:pt x="1807344" y="17984"/>
                      <a:pt x="1807977" y="18542"/>
                      <a:pt x="1808299" y="18864"/>
                    </a:cubicBezTo>
                    <a:cubicBezTo>
                      <a:pt x="1808622" y="19187"/>
                      <a:pt x="1808783" y="19546"/>
                      <a:pt x="1808783" y="19943"/>
                    </a:cubicBezTo>
                    <a:cubicBezTo>
                      <a:pt x="1808783" y="20588"/>
                      <a:pt x="1808535" y="21196"/>
                      <a:pt x="1808039" y="21766"/>
                    </a:cubicBezTo>
                    <a:cubicBezTo>
                      <a:pt x="1807542" y="22337"/>
                      <a:pt x="1806749" y="23068"/>
                      <a:pt x="1805658" y="23961"/>
                    </a:cubicBezTo>
                    <a:cubicBezTo>
                      <a:pt x="1804368" y="24954"/>
                      <a:pt x="1803475" y="25747"/>
                      <a:pt x="1802978" y="26343"/>
                    </a:cubicBezTo>
                    <a:cubicBezTo>
                      <a:pt x="1801986" y="27434"/>
                      <a:pt x="1799258" y="31204"/>
                      <a:pt x="1794793" y="37654"/>
                    </a:cubicBezTo>
                    <a:cubicBezTo>
                      <a:pt x="1790328" y="44103"/>
                      <a:pt x="1787649" y="47972"/>
                      <a:pt x="1786756" y="49262"/>
                    </a:cubicBezTo>
                    <a:cubicBezTo>
                      <a:pt x="1786657" y="49411"/>
                      <a:pt x="1786545" y="49597"/>
                      <a:pt x="1786421" y="49820"/>
                    </a:cubicBezTo>
                    <a:cubicBezTo>
                      <a:pt x="1786297" y="50044"/>
                      <a:pt x="1786136" y="50279"/>
                      <a:pt x="1785938" y="50527"/>
                    </a:cubicBezTo>
                    <a:cubicBezTo>
                      <a:pt x="1792387" y="55091"/>
                      <a:pt x="1796008" y="58539"/>
                      <a:pt x="1796802" y="60871"/>
                    </a:cubicBezTo>
                    <a:cubicBezTo>
                      <a:pt x="1797001" y="61417"/>
                      <a:pt x="1797100" y="62111"/>
                      <a:pt x="1797100" y="62954"/>
                    </a:cubicBezTo>
                    <a:cubicBezTo>
                      <a:pt x="1797100" y="63798"/>
                      <a:pt x="1796976" y="64790"/>
                      <a:pt x="1796728" y="65931"/>
                    </a:cubicBezTo>
                    <a:cubicBezTo>
                      <a:pt x="1800448" y="61069"/>
                      <a:pt x="1803549" y="56381"/>
                      <a:pt x="1806030" y="51867"/>
                    </a:cubicBezTo>
                    <a:cubicBezTo>
                      <a:pt x="1806972" y="50081"/>
                      <a:pt x="1807667" y="48580"/>
                      <a:pt x="1808113" y="47365"/>
                    </a:cubicBezTo>
                    <a:cubicBezTo>
                      <a:pt x="1808560" y="46149"/>
                      <a:pt x="1808783" y="44946"/>
                      <a:pt x="1808783" y="43756"/>
                    </a:cubicBezTo>
                    <a:cubicBezTo>
                      <a:pt x="1808783" y="42615"/>
                      <a:pt x="1808560" y="41374"/>
                      <a:pt x="1808113" y="40035"/>
                    </a:cubicBezTo>
                    <a:lnTo>
                      <a:pt x="1810420" y="38398"/>
                    </a:lnTo>
                    <a:cubicBezTo>
                      <a:pt x="1810916" y="38844"/>
                      <a:pt x="1811945" y="39849"/>
                      <a:pt x="1813508" y="41412"/>
                    </a:cubicBezTo>
                    <a:cubicBezTo>
                      <a:pt x="1815071" y="42974"/>
                      <a:pt x="1816559" y="44636"/>
                      <a:pt x="1817973" y="46397"/>
                    </a:cubicBezTo>
                    <a:cubicBezTo>
                      <a:pt x="1819387" y="48158"/>
                      <a:pt x="1820069" y="49485"/>
                      <a:pt x="1820019" y="50378"/>
                    </a:cubicBezTo>
                    <a:cubicBezTo>
                      <a:pt x="1819970" y="50875"/>
                      <a:pt x="1819809" y="51284"/>
                      <a:pt x="1819536" y="51606"/>
                    </a:cubicBezTo>
                    <a:cubicBezTo>
                      <a:pt x="1819263" y="51929"/>
                      <a:pt x="1818680" y="52412"/>
                      <a:pt x="1817787" y="53057"/>
                    </a:cubicBezTo>
                    <a:cubicBezTo>
                      <a:pt x="1815009" y="54992"/>
                      <a:pt x="1811722" y="57832"/>
                      <a:pt x="1807927" y="61578"/>
                    </a:cubicBezTo>
                    <a:cubicBezTo>
                      <a:pt x="1804132" y="65323"/>
                      <a:pt x="1799059" y="71413"/>
                      <a:pt x="1792709" y="79846"/>
                    </a:cubicBezTo>
                    <a:cubicBezTo>
                      <a:pt x="1797373" y="78755"/>
                      <a:pt x="1802024" y="77589"/>
                      <a:pt x="1806662" y="76349"/>
                    </a:cubicBezTo>
                    <a:cubicBezTo>
                      <a:pt x="1811300" y="75109"/>
                      <a:pt x="1814290" y="74290"/>
                      <a:pt x="1815629" y="73893"/>
                    </a:cubicBezTo>
                    <a:lnTo>
                      <a:pt x="1816894" y="76200"/>
                    </a:lnTo>
                    <a:cubicBezTo>
                      <a:pt x="1809452" y="78631"/>
                      <a:pt x="1802681" y="81459"/>
                      <a:pt x="1796579" y="84683"/>
                    </a:cubicBezTo>
                    <a:cubicBezTo>
                      <a:pt x="1790477" y="87908"/>
                      <a:pt x="1785342" y="91108"/>
                      <a:pt x="1781175" y="94283"/>
                    </a:cubicBezTo>
                    <a:cubicBezTo>
                      <a:pt x="1779092" y="92596"/>
                      <a:pt x="1776549" y="90773"/>
                      <a:pt x="1773548" y="88813"/>
                    </a:cubicBezTo>
                    <a:cubicBezTo>
                      <a:pt x="1770546" y="86854"/>
                      <a:pt x="1768574" y="85576"/>
                      <a:pt x="1767632" y="84981"/>
                    </a:cubicBezTo>
                    <a:lnTo>
                      <a:pt x="1769194" y="82600"/>
                    </a:lnTo>
                    <a:cubicBezTo>
                      <a:pt x="1769443" y="82649"/>
                      <a:pt x="1770050" y="82711"/>
                      <a:pt x="1771018" y="82786"/>
                    </a:cubicBezTo>
                    <a:cubicBezTo>
                      <a:pt x="1771985" y="82860"/>
                      <a:pt x="1772990" y="82897"/>
                      <a:pt x="1774032" y="82897"/>
                    </a:cubicBezTo>
                    <a:cubicBezTo>
                      <a:pt x="1774875" y="82897"/>
                      <a:pt x="1775495" y="82873"/>
                      <a:pt x="1775892" y="82823"/>
                    </a:cubicBezTo>
                    <a:cubicBezTo>
                      <a:pt x="1777231" y="82773"/>
                      <a:pt x="1779786" y="82426"/>
                      <a:pt x="1783556" y="81781"/>
                    </a:cubicBezTo>
                    <a:lnTo>
                      <a:pt x="1791965" y="71959"/>
                    </a:lnTo>
                    <a:cubicBezTo>
                      <a:pt x="1791420" y="71810"/>
                      <a:pt x="1790924" y="71413"/>
                      <a:pt x="1790477" y="70768"/>
                    </a:cubicBezTo>
                    <a:cubicBezTo>
                      <a:pt x="1790030" y="70123"/>
                      <a:pt x="1789386" y="68957"/>
                      <a:pt x="1788542" y="67270"/>
                    </a:cubicBezTo>
                    <a:cubicBezTo>
                      <a:pt x="1787203" y="64542"/>
                      <a:pt x="1785789" y="61987"/>
                      <a:pt x="1784301" y="59606"/>
                    </a:cubicBezTo>
                    <a:cubicBezTo>
                      <a:pt x="1782812" y="57225"/>
                      <a:pt x="1780642" y="54484"/>
                      <a:pt x="1777789" y="51383"/>
                    </a:cubicBezTo>
                    <a:cubicBezTo>
                      <a:pt x="1774937" y="48282"/>
                      <a:pt x="1771328" y="45194"/>
                      <a:pt x="1766962" y="42118"/>
                    </a:cubicBezTo>
                    <a:lnTo>
                      <a:pt x="1768674" y="39960"/>
                    </a:lnTo>
                    <a:cubicBezTo>
                      <a:pt x="1769666" y="40457"/>
                      <a:pt x="1771464" y="41474"/>
                      <a:pt x="1774069" y="43011"/>
                    </a:cubicBezTo>
                    <a:cubicBezTo>
                      <a:pt x="1776673" y="44549"/>
                      <a:pt x="1779315" y="46186"/>
                      <a:pt x="1781994" y="47923"/>
                    </a:cubicBezTo>
                    <a:cubicBezTo>
                      <a:pt x="1786558" y="39787"/>
                      <a:pt x="1789671" y="32705"/>
                      <a:pt x="1791333" y="26678"/>
                    </a:cubicBezTo>
                    <a:cubicBezTo>
                      <a:pt x="1792994" y="20650"/>
                      <a:pt x="1793826" y="15677"/>
                      <a:pt x="1793826" y="11758"/>
                    </a:cubicBezTo>
                    <a:cubicBezTo>
                      <a:pt x="1793826" y="10865"/>
                      <a:pt x="1793801" y="10158"/>
                      <a:pt x="1793751" y="9637"/>
                    </a:cubicBezTo>
                    <a:cubicBezTo>
                      <a:pt x="1793702" y="9116"/>
                      <a:pt x="1793652" y="8781"/>
                      <a:pt x="1793602" y="8632"/>
                    </a:cubicBezTo>
                    <a:close/>
                    <a:moveTo>
                      <a:pt x="78805" y="3646"/>
                    </a:moveTo>
                    <a:cubicBezTo>
                      <a:pt x="79202" y="3944"/>
                      <a:pt x="81013" y="5159"/>
                      <a:pt x="84237" y="7293"/>
                    </a:cubicBezTo>
                    <a:cubicBezTo>
                      <a:pt x="87263" y="9227"/>
                      <a:pt x="89570" y="10803"/>
                      <a:pt x="91158" y="12018"/>
                    </a:cubicBezTo>
                    <a:cubicBezTo>
                      <a:pt x="92745" y="13233"/>
                      <a:pt x="93737" y="14362"/>
                      <a:pt x="94134" y="15404"/>
                    </a:cubicBezTo>
                    <a:cubicBezTo>
                      <a:pt x="94233" y="15652"/>
                      <a:pt x="94283" y="16024"/>
                      <a:pt x="94283" y="16520"/>
                    </a:cubicBezTo>
                    <a:cubicBezTo>
                      <a:pt x="94283" y="17016"/>
                      <a:pt x="94159" y="17500"/>
                      <a:pt x="93911" y="17971"/>
                    </a:cubicBezTo>
                    <a:cubicBezTo>
                      <a:pt x="93663" y="18442"/>
                      <a:pt x="93316" y="18827"/>
                      <a:pt x="92869" y="19125"/>
                    </a:cubicBezTo>
                    <a:cubicBezTo>
                      <a:pt x="88057" y="22101"/>
                      <a:pt x="81161" y="28724"/>
                      <a:pt x="72182" y="38993"/>
                    </a:cubicBezTo>
                    <a:cubicBezTo>
                      <a:pt x="74464" y="38695"/>
                      <a:pt x="78458" y="38125"/>
                      <a:pt x="84163" y="37282"/>
                    </a:cubicBezTo>
                    <a:cubicBezTo>
                      <a:pt x="87139" y="36835"/>
                      <a:pt x="89545" y="36240"/>
                      <a:pt x="91381" y="35496"/>
                    </a:cubicBezTo>
                    <a:cubicBezTo>
                      <a:pt x="93216" y="34751"/>
                      <a:pt x="94903" y="33908"/>
                      <a:pt x="96441" y="32966"/>
                    </a:cubicBezTo>
                    <a:cubicBezTo>
                      <a:pt x="97235" y="32519"/>
                      <a:pt x="97706" y="32296"/>
                      <a:pt x="97855" y="32296"/>
                    </a:cubicBezTo>
                    <a:cubicBezTo>
                      <a:pt x="98202" y="32296"/>
                      <a:pt x="99281" y="33090"/>
                      <a:pt x="101092" y="34677"/>
                    </a:cubicBezTo>
                    <a:cubicBezTo>
                      <a:pt x="102903" y="36265"/>
                      <a:pt x="104738" y="37902"/>
                      <a:pt x="106599" y="39588"/>
                    </a:cubicBezTo>
                    <a:cubicBezTo>
                      <a:pt x="108459" y="41275"/>
                      <a:pt x="109662" y="42391"/>
                      <a:pt x="110208" y="42937"/>
                    </a:cubicBezTo>
                    <a:lnTo>
                      <a:pt x="108199" y="45765"/>
                    </a:lnTo>
                    <a:cubicBezTo>
                      <a:pt x="107901" y="45666"/>
                      <a:pt x="107107" y="45492"/>
                      <a:pt x="105817" y="45244"/>
                    </a:cubicBezTo>
                    <a:cubicBezTo>
                      <a:pt x="104527" y="44996"/>
                      <a:pt x="102692" y="44748"/>
                      <a:pt x="100311" y="44500"/>
                    </a:cubicBezTo>
                    <a:cubicBezTo>
                      <a:pt x="97929" y="44252"/>
                      <a:pt x="95201" y="44128"/>
                      <a:pt x="92125" y="44128"/>
                    </a:cubicBezTo>
                    <a:cubicBezTo>
                      <a:pt x="91034" y="44128"/>
                      <a:pt x="89198" y="44177"/>
                      <a:pt x="86618" y="44276"/>
                    </a:cubicBezTo>
                    <a:cubicBezTo>
                      <a:pt x="79971" y="44673"/>
                      <a:pt x="72901" y="45293"/>
                      <a:pt x="65410" y="46137"/>
                    </a:cubicBezTo>
                    <a:cubicBezTo>
                      <a:pt x="67593" y="46980"/>
                      <a:pt x="69156" y="47625"/>
                      <a:pt x="70099" y="48072"/>
                    </a:cubicBezTo>
                    <a:cubicBezTo>
                      <a:pt x="71041" y="48518"/>
                      <a:pt x="71512" y="48965"/>
                      <a:pt x="71512" y="49411"/>
                    </a:cubicBezTo>
                    <a:cubicBezTo>
                      <a:pt x="71512" y="50155"/>
                      <a:pt x="71041" y="51470"/>
                      <a:pt x="70099" y="53355"/>
                    </a:cubicBezTo>
                    <a:cubicBezTo>
                      <a:pt x="68858" y="55885"/>
                      <a:pt x="67990" y="58043"/>
                      <a:pt x="67494" y="59829"/>
                    </a:cubicBezTo>
                    <a:lnTo>
                      <a:pt x="67122" y="62061"/>
                    </a:lnTo>
                    <a:cubicBezTo>
                      <a:pt x="66527" y="65484"/>
                      <a:pt x="66105" y="67692"/>
                      <a:pt x="65857" y="68684"/>
                    </a:cubicBezTo>
                    <a:cubicBezTo>
                      <a:pt x="72058" y="68089"/>
                      <a:pt x="78135" y="67419"/>
                      <a:pt x="84088" y="66675"/>
                    </a:cubicBezTo>
                    <a:cubicBezTo>
                      <a:pt x="89545" y="65981"/>
                      <a:pt x="94109" y="65199"/>
                      <a:pt x="97781" y="64331"/>
                    </a:cubicBezTo>
                    <a:cubicBezTo>
                      <a:pt x="101452" y="63463"/>
                      <a:pt x="104230" y="62694"/>
                      <a:pt x="106115" y="62024"/>
                    </a:cubicBezTo>
                    <a:cubicBezTo>
                      <a:pt x="108000" y="61355"/>
                      <a:pt x="108943" y="60970"/>
                      <a:pt x="108943" y="60871"/>
                    </a:cubicBezTo>
                    <a:cubicBezTo>
                      <a:pt x="113259" y="64641"/>
                      <a:pt x="117376" y="68610"/>
                      <a:pt x="121295" y="72777"/>
                    </a:cubicBezTo>
                    <a:lnTo>
                      <a:pt x="119286" y="75009"/>
                    </a:lnTo>
                    <a:cubicBezTo>
                      <a:pt x="119286" y="74960"/>
                      <a:pt x="118306" y="74724"/>
                      <a:pt x="116347" y="74303"/>
                    </a:cubicBezTo>
                    <a:cubicBezTo>
                      <a:pt x="114387" y="73881"/>
                      <a:pt x="111684" y="73496"/>
                      <a:pt x="108236" y="73149"/>
                    </a:cubicBezTo>
                    <a:cubicBezTo>
                      <a:pt x="104788" y="72802"/>
                      <a:pt x="100707" y="72628"/>
                      <a:pt x="95995" y="72628"/>
                    </a:cubicBezTo>
                    <a:cubicBezTo>
                      <a:pt x="94705" y="72628"/>
                      <a:pt x="92423" y="72678"/>
                      <a:pt x="89149" y="72777"/>
                    </a:cubicBezTo>
                    <a:cubicBezTo>
                      <a:pt x="82501" y="73075"/>
                      <a:pt x="75357" y="73496"/>
                      <a:pt x="67717" y="74042"/>
                    </a:cubicBezTo>
                    <a:cubicBezTo>
                      <a:pt x="75804" y="83418"/>
                      <a:pt x="82811" y="90860"/>
                      <a:pt x="88739" y="96366"/>
                    </a:cubicBezTo>
                    <a:cubicBezTo>
                      <a:pt x="94668" y="101873"/>
                      <a:pt x="100894" y="106288"/>
                      <a:pt x="107417" y="109612"/>
                    </a:cubicBezTo>
                    <a:cubicBezTo>
                      <a:pt x="113941" y="112936"/>
                      <a:pt x="121246" y="115019"/>
                      <a:pt x="129332" y="115863"/>
                    </a:cubicBezTo>
                    <a:lnTo>
                      <a:pt x="129183" y="119584"/>
                    </a:lnTo>
                    <a:cubicBezTo>
                      <a:pt x="125562" y="119633"/>
                      <a:pt x="122139" y="120018"/>
                      <a:pt x="118914" y="120737"/>
                    </a:cubicBezTo>
                    <a:cubicBezTo>
                      <a:pt x="115690" y="121456"/>
                      <a:pt x="112217" y="122411"/>
                      <a:pt x="108496" y="123602"/>
                    </a:cubicBezTo>
                    <a:cubicBezTo>
                      <a:pt x="107157" y="124048"/>
                      <a:pt x="105904" y="124433"/>
                      <a:pt x="104738" y="124755"/>
                    </a:cubicBezTo>
                    <a:cubicBezTo>
                      <a:pt x="103572" y="125078"/>
                      <a:pt x="102667" y="125239"/>
                      <a:pt x="102022" y="125239"/>
                    </a:cubicBezTo>
                    <a:cubicBezTo>
                      <a:pt x="100931" y="125239"/>
                      <a:pt x="99666" y="124445"/>
                      <a:pt x="98227" y="122858"/>
                    </a:cubicBezTo>
                    <a:cubicBezTo>
                      <a:pt x="96788" y="121270"/>
                      <a:pt x="94382" y="118244"/>
                      <a:pt x="91009" y="113779"/>
                    </a:cubicBezTo>
                    <a:cubicBezTo>
                      <a:pt x="86346" y="107677"/>
                      <a:pt x="82017" y="102109"/>
                      <a:pt x="78024" y="97073"/>
                    </a:cubicBezTo>
                    <a:cubicBezTo>
                      <a:pt x="74030" y="92038"/>
                      <a:pt x="69032" y="86122"/>
                      <a:pt x="63029" y="79326"/>
                    </a:cubicBezTo>
                    <a:cubicBezTo>
                      <a:pt x="59953" y="88602"/>
                      <a:pt x="55563" y="96317"/>
                      <a:pt x="49858" y="102468"/>
                    </a:cubicBezTo>
                    <a:cubicBezTo>
                      <a:pt x="46038" y="106635"/>
                      <a:pt x="40779" y="110468"/>
                      <a:pt x="34082" y="113965"/>
                    </a:cubicBezTo>
                    <a:cubicBezTo>
                      <a:pt x="27385" y="117463"/>
                      <a:pt x="20799" y="120402"/>
                      <a:pt x="14325" y="122783"/>
                    </a:cubicBezTo>
                    <a:cubicBezTo>
                      <a:pt x="7851" y="125165"/>
                      <a:pt x="4614" y="126281"/>
                      <a:pt x="4614" y="126132"/>
                    </a:cubicBezTo>
                    <a:lnTo>
                      <a:pt x="2903" y="123304"/>
                    </a:lnTo>
                    <a:cubicBezTo>
                      <a:pt x="9699" y="120625"/>
                      <a:pt x="16806" y="116979"/>
                      <a:pt x="24222" y="112365"/>
                    </a:cubicBezTo>
                    <a:cubicBezTo>
                      <a:pt x="31639" y="107752"/>
                      <a:pt x="37431" y="103237"/>
                      <a:pt x="41598" y="98822"/>
                    </a:cubicBezTo>
                    <a:cubicBezTo>
                      <a:pt x="47303" y="92770"/>
                      <a:pt x="51619" y="84907"/>
                      <a:pt x="54546" y="75233"/>
                    </a:cubicBezTo>
                    <a:cubicBezTo>
                      <a:pt x="45170" y="76225"/>
                      <a:pt x="37332" y="77391"/>
                      <a:pt x="31031" y="78730"/>
                    </a:cubicBezTo>
                    <a:cubicBezTo>
                      <a:pt x="28997" y="79127"/>
                      <a:pt x="27162" y="79574"/>
                      <a:pt x="25524" y="80070"/>
                    </a:cubicBezTo>
                    <a:cubicBezTo>
                      <a:pt x="23887" y="80566"/>
                      <a:pt x="22622" y="81000"/>
                      <a:pt x="21729" y="81372"/>
                    </a:cubicBezTo>
                    <a:cubicBezTo>
                      <a:pt x="20836" y="81744"/>
                      <a:pt x="20266" y="81980"/>
                      <a:pt x="20018" y="82079"/>
                    </a:cubicBezTo>
                    <a:lnTo>
                      <a:pt x="6102" y="71884"/>
                    </a:lnTo>
                    <a:lnTo>
                      <a:pt x="7740" y="69875"/>
                    </a:lnTo>
                    <a:cubicBezTo>
                      <a:pt x="8037" y="69974"/>
                      <a:pt x="8757" y="70148"/>
                      <a:pt x="9898" y="70396"/>
                    </a:cubicBezTo>
                    <a:cubicBezTo>
                      <a:pt x="11039" y="70644"/>
                      <a:pt x="12638" y="70880"/>
                      <a:pt x="14697" y="71103"/>
                    </a:cubicBezTo>
                    <a:cubicBezTo>
                      <a:pt x="16756" y="71326"/>
                      <a:pt x="19100" y="71438"/>
                      <a:pt x="21729" y="71438"/>
                    </a:cubicBezTo>
                    <a:cubicBezTo>
                      <a:pt x="24607" y="71438"/>
                      <a:pt x="29233" y="71276"/>
                      <a:pt x="35608" y="70954"/>
                    </a:cubicBezTo>
                    <a:cubicBezTo>
                      <a:pt x="41982" y="70631"/>
                      <a:pt x="48791" y="70173"/>
                      <a:pt x="56034" y="69577"/>
                    </a:cubicBezTo>
                    <a:cubicBezTo>
                      <a:pt x="57274" y="64170"/>
                      <a:pt x="57994" y="58614"/>
                      <a:pt x="58192" y="52909"/>
                    </a:cubicBezTo>
                    <a:cubicBezTo>
                      <a:pt x="58242" y="51023"/>
                      <a:pt x="58019" y="49089"/>
                      <a:pt x="57523" y="47104"/>
                    </a:cubicBezTo>
                    <a:cubicBezTo>
                      <a:pt x="50032" y="48047"/>
                      <a:pt x="44525" y="48915"/>
                      <a:pt x="41003" y="49709"/>
                    </a:cubicBezTo>
                    <a:cubicBezTo>
                      <a:pt x="38721" y="50155"/>
                      <a:pt x="35744" y="50974"/>
                      <a:pt x="32073" y="52164"/>
                    </a:cubicBezTo>
                    <a:cubicBezTo>
                      <a:pt x="30733" y="52611"/>
                      <a:pt x="29965" y="52834"/>
                      <a:pt x="29766" y="52834"/>
                    </a:cubicBezTo>
                    <a:cubicBezTo>
                      <a:pt x="29419" y="52834"/>
                      <a:pt x="28365" y="52152"/>
                      <a:pt x="26603" y="50788"/>
                    </a:cubicBezTo>
                    <a:cubicBezTo>
                      <a:pt x="24842" y="49423"/>
                      <a:pt x="23081" y="47997"/>
                      <a:pt x="21320" y="46509"/>
                    </a:cubicBezTo>
                    <a:cubicBezTo>
                      <a:pt x="19559" y="45021"/>
                      <a:pt x="18406" y="44053"/>
                      <a:pt x="17860" y="43607"/>
                    </a:cubicBezTo>
                    <a:lnTo>
                      <a:pt x="19050" y="41300"/>
                    </a:lnTo>
                    <a:cubicBezTo>
                      <a:pt x="19249" y="41399"/>
                      <a:pt x="19770" y="41548"/>
                      <a:pt x="20613" y="41746"/>
                    </a:cubicBezTo>
                    <a:cubicBezTo>
                      <a:pt x="21457" y="41945"/>
                      <a:pt x="22771" y="42143"/>
                      <a:pt x="24557" y="42342"/>
                    </a:cubicBezTo>
                    <a:cubicBezTo>
                      <a:pt x="26343" y="42540"/>
                      <a:pt x="28526" y="42639"/>
                      <a:pt x="31106" y="42639"/>
                    </a:cubicBezTo>
                    <a:cubicBezTo>
                      <a:pt x="31949" y="42639"/>
                      <a:pt x="33561" y="42590"/>
                      <a:pt x="35942" y="42491"/>
                    </a:cubicBezTo>
                    <a:cubicBezTo>
                      <a:pt x="44823" y="41994"/>
                      <a:pt x="54868" y="41077"/>
                      <a:pt x="66080" y="39737"/>
                    </a:cubicBezTo>
                    <a:cubicBezTo>
                      <a:pt x="68709" y="35868"/>
                      <a:pt x="71252" y="31713"/>
                      <a:pt x="73708" y="27273"/>
                    </a:cubicBezTo>
                    <a:cubicBezTo>
                      <a:pt x="76163" y="22833"/>
                      <a:pt x="77862" y="18752"/>
                      <a:pt x="78805" y="15032"/>
                    </a:cubicBezTo>
                    <a:cubicBezTo>
                      <a:pt x="78954" y="14486"/>
                      <a:pt x="79028" y="13940"/>
                      <a:pt x="79028" y="13395"/>
                    </a:cubicBezTo>
                    <a:cubicBezTo>
                      <a:pt x="79028" y="11212"/>
                      <a:pt x="78185" y="8310"/>
                      <a:pt x="76498" y="4688"/>
                    </a:cubicBezTo>
                    <a:close/>
                    <a:moveTo>
                      <a:pt x="1412454" y="3572"/>
                    </a:moveTo>
                    <a:cubicBezTo>
                      <a:pt x="1414289" y="6003"/>
                      <a:pt x="1415939" y="7987"/>
                      <a:pt x="1417402" y="9525"/>
                    </a:cubicBezTo>
                    <a:cubicBezTo>
                      <a:pt x="1418866" y="11063"/>
                      <a:pt x="1420056" y="12241"/>
                      <a:pt x="1420974" y="13060"/>
                    </a:cubicBezTo>
                    <a:cubicBezTo>
                      <a:pt x="1421892" y="13878"/>
                      <a:pt x="1422450" y="14387"/>
                      <a:pt x="1422648" y="14585"/>
                    </a:cubicBezTo>
                    <a:cubicBezTo>
                      <a:pt x="1423591" y="15379"/>
                      <a:pt x="1424224" y="15962"/>
                      <a:pt x="1424546" y="16334"/>
                    </a:cubicBezTo>
                    <a:cubicBezTo>
                      <a:pt x="1424868" y="16706"/>
                      <a:pt x="1425030" y="17091"/>
                      <a:pt x="1425030" y="17487"/>
                    </a:cubicBezTo>
                    <a:cubicBezTo>
                      <a:pt x="1425030" y="18182"/>
                      <a:pt x="1424769" y="18852"/>
                      <a:pt x="1424248" y="19497"/>
                    </a:cubicBezTo>
                    <a:cubicBezTo>
                      <a:pt x="1423727" y="20142"/>
                      <a:pt x="1422946" y="20910"/>
                      <a:pt x="1421904" y="21803"/>
                    </a:cubicBezTo>
                    <a:cubicBezTo>
                      <a:pt x="1420515" y="23093"/>
                      <a:pt x="1419647" y="23937"/>
                      <a:pt x="1419300" y="24334"/>
                    </a:cubicBezTo>
                    <a:cubicBezTo>
                      <a:pt x="1418456" y="25375"/>
                      <a:pt x="1416150" y="28798"/>
                      <a:pt x="1412379" y="34603"/>
                    </a:cubicBezTo>
                    <a:cubicBezTo>
                      <a:pt x="1408609" y="40407"/>
                      <a:pt x="1405285" y="45591"/>
                      <a:pt x="1402408" y="50155"/>
                    </a:cubicBezTo>
                    <a:cubicBezTo>
                      <a:pt x="1408758" y="54967"/>
                      <a:pt x="1412330" y="58614"/>
                      <a:pt x="1413123" y="61094"/>
                    </a:cubicBezTo>
                    <a:cubicBezTo>
                      <a:pt x="1413322" y="61689"/>
                      <a:pt x="1413421" y="62483"/>
                      <a:pt x="1413421" y="63475"/>
                    </a:cubicBezTo>
                    <a:cubicBezTo>
                      <a:pt x="1413421" y="64517"/>
                      <a:pt x="1413322" y="65460"/>
                      <a:pt x="1413123" y="66303"/>
                    </a:cubicBezTo>
                    <a:cubicBezTo>
                      <a:pt x="1416000" y="62334"/>
                      <a:pt x="1418531" y="58192"/>
                      <a:pt x="1420714" y="53876"/>
                    </a:cubicBezTo>
                    <a:cubicBezTo>
                      <a:pt x="1421656" y="52040"/>
                      <a:pt x="1422351" y="50465"/>
                      <a:pt x="1422797" y="49151"/>
                    </a:cubicBezTo>
                    <a:cubicBezTo>
                      <a:pt x="1423244" y="47836"/>
                      <a:pt x="1423467" y="46559"/>
                      <a:pt x="1423467" y="45318"/>
                    </a:cubicBezTo>
                    <a:cubicBezTo>
                      <a:pt x="1423467" y="43979"/>
                      <a:pt x="1423219" y="42639"/>
                      <a:pt x="1422723" y="41300"/>
                    </a:cubicBezTo>
                    <a:lnTo>
                      <a:pt x="1424806" y="39737"/>
                    </a:lnTo>
                    <a:cubicBezTo>
                      <a:pt x="1425302" y="40184"/>
                      <a:pt x="1426344" y="41226"/>
                      <a:pt x="1427932" y="42863"/>
                    </a:cubicBezTo>
                    <a:cubicBezTo>
                      <a:pt x="1429519" y="44500"/>
                      <a:pt x="1431032" y="46236"/>
                      <a:pt x="1432471" y="48072"/>
                    </a:cubicBezTo>
                    <a:cubicBezTo>
                      <a:pt x="1433910" y="49907"/>
                      <a:pt x="1434604" y="51296"/>
                      <a:pt x="1434554" y="52239"/>
                    </a:cubicBezTo>
                    <a:cubicBezTo>
                      <a:pt x="1434505" y="52784"/>
                      <a:pt x="1434368" y="53194"/>
                      <a:pt x="1434145" y="53467"/>
                    </a:cubicBezTo>
                    <a:cubicBezTo>
                      <a:pt x="1433922" y="53739"/>
                      <a:pt x="1433463" y="54074"/>
                      <a:pt x="1432769" y="54471"/>
                    </a:cubicBezTo>
                    <a:cubicBezTo>
                      <a:pt x="1430189" y="56108"/>
                      <a:pt x="1426989" y="58874"/>
                      <a:pt x="1423169" y="62768"/>
                    </a:cubicBezTo>
                    <a:cubicBezTo>
                      <a:pt x="1419349" y="66663"/>
                      <a:pt x="1414066" y="73472"/>
                      <a:pt x="1407319" y="83195"/>
                    </a:cubicBezTo>
                    <a:cubicBezTo>
                      <a:pt x="1411536" y="82451"/>
                      <a:pt x="1415641" y="81570"/>
                      <a:pt x="1419634" y="80553"/>
                    </a:cubicBezTo>
                    <a:cubicBezTo>
                      <a:pt x="1423628" y="79536"/>
                      <a:pt x="1426902" y="78631"/>
                      <a:pt x="1429457" y="77837"/>
                    </a:cubicBezTo>
                    <a:cubicBezTo>
                      <a:pt x="1432012" y="77043"/>
                      <a:pt x="1433637" y="76523"/>
                      <a:pt x="1434331" y="76275"/>
                    </a:cubicBezTo>
                    <a:lnTo>
                      <a:pt x="1435522" y="78730"/>
                    </a:lnTo>
                    <a:cubicBezTo>
                      <a:pt x="1428180" y="81310"/>
                      <a:pt x="1421892" y="84113"/>
                      <a:pt x="1416658" y="87139"/>
                    </a:cubicBezTo>
                    <a:cubicBezTo>
                      <a:pt x="1411424" y="90165"/>
                      <a:pt x="1406674" y="93390"/>
                      <a:pt x="1402408" y="96813"/>
                    </a:cubicBezTo>
                    <a:cubicBezTo>
                      <a:pt x="1400919" y="95523"/>
                      <a:pt x="1399183" y="94146"/>
                      <a:pt x="1397199" y="92683"/>
                    </a:cubicBezTo>
                    <a:cubicBezTo>
                      <a:pt x="1395214" y="91219"/>
                      <a:pt x="1393466" y="89967"/>
                      <a:pt x="1391952" y="88925"/>
                    </a:cubicBezTo>
                    <a:cubicBezTo>
                      <a:pt x="1390440" y="87883"/>
                      <a:pt x="1389460" y="87213"/>
                      <a:pt x="1389013" y="86916"/>
                    </a:cubicBezTo>
                    <a:lnTo>
                      <a:pt x="1390576" y="84311"/>
                    </a:lnTo>
                    <a:cubicBezTo>
                      <a:pt x="1390874" y="84361"/>
                      <a:pt x="1391506" y="84435"/>
                      <a:pt x="1392473" y="84534"/>
                    </a:cubicBezTo>
                    <a:cubicBezTo>
                      <a:pt x="1393441" y="84634"/>
                      <a:pt x="1394445" y="84683"/>
                      <a:pt x="1395487" y="84683"/>
                    </a:cubicBezTo>
                    <a:cubicBezTo>
                      <a:pt x="1396231" y="84683"/>
                      <a:pt x="1396777" y="84659"/>
                      <a:pt x="1397124" y="84609"/>
                    </a:cubicBezTo>
                    <a:lnTo>
                      <a:pt x="1398761" y="84460"/>
                    </a:lnTo>
                    <a:lnTo>
                      <a:pt x="1408138" y="72851"/>
                    </a:lnTo>
                    <a:cubicBezTo>
                      <a:pt x="1407642" y="72653"/>
                      <a:pt x="1407170" y="72194"/>
                      <a:pt x="1406724" y="71475"/>
                    </a:cubicBezTo>
                    <a:cubicBezTo>
                      <a:pt x="1406277" y="70755"/>
                      <a:pt x="1405707" y="69602"/>
                      <a:pt x="1405012" y="68015"/>
                    </a:cubicBezTo>
                    <a:cubicBezTo>
                      <a:pt x="1403623" y="65038"/>
                      <a:pt x="1402209" y="62297"/>
                      <a:pt x="1400770" y="59792"/>
                    </a:cubicBezTo>
                    <a:cubicBezTo>
                      <a:pt x="1399332" y="57287"/>
                      <a:pt x="1397186" y="54384"/>
                      <a:pt x="1394334" y="51085"/>
                    </a:cubicBezTo>
                    <a:cubicBezTo>
                      <a:pt x="1391481" y="47786"/>
                      <a:pt x="1387897" y="44475"/>
                      <a:pt x="1383581" y="41151"/>
                    </a:cubicBezTo>
                    <a:lnTo>
                      <a:pt x="1385292" y="38844"/>
                    </a:lnTo>
                    <a:cubicBezTo>
                      <a:pt x="1386185" y="39291"/>
                      <a:pt x="1387934" y="40345"/>
                      <a:pt x="1390539" y="42007"/>
                    </a:cubicBezTo>
                    <a:cubicBezTo>
                      <a:pt x="1393143" y="43669"/>
                      <a:pt x="1395810" y="45442"/>
                      <a:pt x="1398538" y="47327"/>
                    </a:cubicBezTo>
                    <a:cubicBezTo>
                      <a:pt x="1403003" y="38695"/>
                      <a:pt x="1406054" y="31167"/>
                      <a:pt x="1407691" y="24743"/>
                    </a:cubicBezTo>
                    <a:cubicBezTo>
                      <a:pt x="1409328" y="18318"/>
                      <a:pt x="1410147" y="13023"/>
                      <a:pt x="1410147" y="8855"/>
                    </a:cubicBezTo>
                    <a:cubicBezTo>
                      <a:pt x="1410147" y="7913"/>
                      <a:pt x="1410122" y="7144"/>
                      <a:pt x="1410072" y="6549"/>
                    </a:cubicBezTo>
                    <a:cubicBezTo>
                      <a:pt x="1410023" y="5953"/>
                      <a:pt x="1409973" y="5581"/>
                      <a:pt x="1409924" y="5432"/>
                    </a:cubicBezTo>
                    <a:close/>
                    <a:moveTo>
                      <a:pt x="556692" y="3051"/>
                    </a:moveTo>
                    <a:cubicBezTo>
                      <a:pt x="557585" y="3547"/>
                      <a:pt x="559520" y="4651"/>
                      <a:pt x="562496" y="6363"/>
                    </a:cubicBezTo>
                    <a:cubicBezTo>
                      <a:pt x="565473" y="8074"/>
                      <a:pt x="568338" y="9810"/>
                      <a:pt x="571091" y="11572"/>
                    </a:cubicBezTo>
                    <a:cubicBezTo>
                      <a:pt x="573844" y="13333"/>
                      <a:pt x="575221" y="14436"/>
                      <a:pt x="575221" y="14883"/>
                    </a:cubicBezTo>
                    <a:cubicBezTo>
                      <a:pt x="575221" y="15280"/>
                      <a:pt x="574874" y="15875"/>
                      <a:pt x="574179" y="16669"/>
                    </a:cubicBezTo>
                    <a:cubicBezTo>
                      <a:pt x="573485" y="17463"/>
                      <a:pt x="572840" y="18988"/>
                      <a:pt x="572244" y="21245"/>
                    </a:cubicBezTo>
                    <a:cubicBezTo>
                      <a:pt x="571649" y="23503"/>
                      <a:pt x="571277" y="27112"/>
                      <a:pt x="571128" y="32073"/>
                    </a:cubicBezTo>
                    <a:cubicBezTo>
                      <a:pt x="570930" y="37877"/>
                      <a:pt x="570830" y="44326"/>
                      <a:pt x="570830" y="51420"/>
                    </a:cubicBezTo>
                    <a:cubicBezTo>
                      <a:pt x="570830" y="67295"/>
                      <a:pt x="571500" y="85800"/>
                      <a:pt x="572840" y="106933"/>
                    </a:cubicBezTo>
                    <a:cubicBezTo>
                      <a:pt x="573088" y="110654"/>
                      <a:pt x="573212" y="112886"/>
                      <a:pt x="573212" y="113630"/>
                    </a:cubicBezTo>
                    <a:cubicBezTo>
                      <a:pt x="573212" y="115218"/>
                      <a:pt x="572381" y="117215"/>
                      <a:pt x="570719" y="119621"/>
                    </a:cubicBezTo>
                    <a:cubicBezTo>
                      <a:pt x="569057" y="122027"/>
                      <a:pt x="567184" y="124172"/>
                      <a:pt x="565101" y="126058"/>
                    </a:cubicBezTo>
                    <a:cubicBezTo>
                      <a:pt x="563017" y="127943"/>
                      <a:pt x="561504" y="128885"/>
                      <a:pt x="560561" y="128885"/>
                    </a:cubicBezTo>
                    <a:cubicBezTo>
                      <a:pt x="559470" y="128885"/>
                      <a:pt x="558676" y="128439"/>
                      <a:pt x="558180" y="127546"/>
                    </a:cubicBezTo>
                    <a:cubicBezTo>
                      <a:pt x="557684" y="126653"/>
                      <a:pt x="557114" y="125065"/>
                      <a:pt x="556469" y="122783"/>
                    </a:cubicBezTo>
                    <a:cubicBezTo>
                      <a:pt x="555675" y="119708"/>
                      <a:pt x="554757" y="116855"/>
                      <a:pt x="553715" y="114226"/>
                    </a:cubicBezTo>
                    <a:cubicBezTo>
                      <a:pt x="552673" y="111596"/>
                      <a:pt x="550937" y="108595"/>
                      <a:pt x="548506" y="105222"/>
                    </a:cubicBezTo>
                    <a:cubicBezTo>
                      <a:pt x="546075" y="101848"/>
                      <a:pt x="542826" y="98450"/>
                      <a:pt x="538758" y="95027"/>
                    </a:cubicBezTo>
                    <a:lnTo>
                      <a:pt x="540321" y="92869"/>
                    </a:lnTo>
                    <a:cubicBezTo>
                      <a:pt x="541114" y="93415"/>
                      <a:pt x="542876" y="94531"/>
                      <a:pt x="545604" y="96217"/>
                    </a:cubicBezTo>
                    <a:cubicBezTo>
                      <a:pt x="548333" y="97904"/>
                      <a:pt x="551123" y="99529"/>
                      <a:pt x="553976" y="101092"/>
                    </a:cubicBezTo>
                    <a:cubicBezTo>
                      <a:pt x="556828" y="102654"/>
                      <a:pt x="558651" y="103436"/>
                      <a:pt x="559445" y="103436"/>
                    </a:cubicBezTo>
                    <a:cubicBezTo>
                      <a:pt x="560388" y="103436"/>
                      <a:pt x="561107" y="97805"/>
                      <a:pt x="561603" y="86544"/>
                    </a:cubicBezTo>
                    <a:cubicBezTo>
                      <a:pt x="562099" y="75282"/>
                      <a:pt x="562347" y="62508"/>
                      <a:pt x="562347" y="48220"/>
                    </a:cubicBezTo>
                    <a:cubicBezTo>
                      <a:pt x="562347" y="35917"/>
                      <a:pt x="562198" y="27087"/>
                      <a:pt x="561901" y="21729"/>
                    </a:cubicBezTo>
                    <a:cubicBezTo>
                      <a:pt x="561702" y="18455"/>
                      <a:pt x="561119" y="15565"/>
                      <a:pt x="560152" y="13060"/>
                    </a:cubicBezTo>
                    <a:cubicBezTo>
                      <a:pt x="559185" y="10555"/>
                      <a:pt x="558143" y="8508"/>
                      <a:pt x="557027" y="6921"/>
                    </a:cubicBezTo>
                    <a:cubicBezTo>
                      <a:pt x="555910" y="5333"/>
                      <a:pt x="555352" y="4639"/>
                      <a:pt x="555352" y="4837"/>
                    </a:cubicBezTo>
                    <a:close/>
                    <a:moveTo>
                      <a:pt x="1289522" y="372"/>
                    </a:moveTo>
                    <a:cubicBezTo>
                      <a:pt x="1289819" y="719"/>
                      <a:pt x="1290563" y="1488"/>
                      <a:pt x="1291754" y="2679"/>
                    </a:cubicBezTo>
                    <a:cubicBezTo>
                      <a:pt x="1292944" y="3870"/>
                      <a:pt x="1294458" y="5321"/>
                      <a:pt x="1296293" y="7032"/>
                    </a:cubicBezTo>
                    <a:cubicBezTo>
                      <a:pt x="1298129" y="8744"/>
                      <a:pt x="1300014" y="10344"/>
                      <a:pt x="1301949" y="11832"/>
                    </a:cubicBezTo>
                    <a:cubicBezTo>
                      <a:pt x="1302594" y="12378"/>
                      <a:pt x="1302916" y="12923"/>
                      <a:pt x="1302916" y="13469"/>
                    </a:cubicBezTo>
                    <a:cubicBezTo>
                      <a:pt x="1302916" y="13965"/>
                      <a:pt x="1302618" y="14486"/>
                      <a:pt x="1302023" y="15032"/>
                    </a:cubicBezTo>
                    <a:cubicBezTo>
                      <a:pt x="1301527" y="15429"/>
                      <a:pt x="1300882" y="15776"/>
                      <a:pt x="1300088" y="16074"/>
                    </a:cubicBezTo>
                    <a:cubicBezTo>
                      <a:pt x="1299146" y="16520"/>
                      <a:pt x="1298340" y="16942"/>
                      <a:pt x="1297670" y="17339"/>
                    </a:cubicBezTo>
                    <a:cubicBezTo>
                      <a:pt x="1297000" y="17735"/>
                      <a:pt x="1296368" y="18232"/>
                      <a:pt x="1295772" y="18827"/>
                    </a:cubicBezTo>
                    <a:cubicBezTo>
                      <a:pt x="1293986" y="20613"/>
                      <a:pt x="1291977" y="23143"/>
                      <a:pt x="1289745" y="26417"/>
                    </a:cubicBezTo>
                    <a:cubicBezTo>
                      <a:pt x="1287512" y="29691"/>
                      <a:pt x="1284759" y="34107"/>
                      <a:pt x="1281485" y="39663"/>
                    </a:cubicBezTo>
                    <a:cubicBezTo>
                      <a:pt x="1283618" y="39266"/>
                      <a:pt x="1286297" y="38695"/>
                      <a:pt x="1289522" y="37951"/>
                    </a:cubicBezTo>
                    <a:cubicBezTo>
                      <a:pt x="1292250" y="37306"/>
                      <a:pt x="1294470" y="36599"/>
                      <a:pt x="1296182" y="35830"/>
                    </a:cubicBezTo>
                    <a:cubicBezTo>
                      <a:pt x="1297893" y="35062"/>
                      <a:pt x="1299133" y="34392"/>
                      <a:pt x="1299902" y="33821"/>
                    </a:cubicBezTo>
                    <a:cubicBezTo>
                      <a:pt x="1300671" y="33251"/>
                      <a:pt x="1301056" y="32916"/>
                      <a:pt x="1301056" y="32817"/>
                    </a:cubicBezTo>
                    <a:cubicBezTo>
                      <a:pt x="1303586" y="35099"/>
                      <a:pt x="1305744" y="37182"/>
                      <a:pt x="1307530" y="39067"/>
                    </a:cubicBezTo>
                    <a:cubicBezTo>
                      <a:pt x="1309316" y="40953"/>
                      <a:pt x="1310432" y="42143"/>
                      <a:pt x="1310878" y="42639"/>
                    </a:cubicBezTo>
                    <a:lnTo>
                      <a:pt x="1309688" y="44946"/>
                    </a:lnTo>
                    <a:cubicBezTo>
                      <a:pt x="1309539" y="44897"/>
                      <a:pt x="1309105" y="44773"/>
                      <a:pt x="1308386" y="44574"/>
                    </a:cubicBezTo>
                    <a:cubicBezTo>
                      <a:pt x="1307666" y="44376"/>
                      <a:pt x="1306587" y="44177"/>
                      <a:pt x="1305148" y="43979"/>
                    </a:cubicBezTo>
                    <a:cubicBezTo>
                      <a:pt x="1303710" y="43780"/>
                      <a:pt x="1301949" y="43681"/>
                      <a:pt x="1299865" y="43681"/>
                    </a:cubicBezTo>
                    <a:cubicBezTo>
                      <a:pt x="1298575" y="43681"/>
                      <a:pt x="1297558" y="43706"/>
                      <a:pt x="1296814" y="43756"/>
                    </a:cubicBezTo>
                    <a:cubicBezTo>
                      <a:pt x="1292200" y="43954"/>
                      <a:pt x="1285801" y="44574"/>
                      <a:pt x="1277615" y="45616"/>
                    </a:cubicBezTo>
                    <a:cubicBezTo>
                      <a:pt x="1280294" y="47203"/>
                      <a:pt x="1281634" y="48171"/>
                      <a:pt x="1281634" y="48518"/>
                    </a:cubicBezTo>
                    <a:cubicBezTo>
                      <a:pt x="1281634" y="48667"/>
                      <a:pt x="1281460" y="49138"/>
                      <a:pt x="1281113" y="49932"/>
                    </a:cubicBezTo>
                    <a:cubicBezTo>
                      <a:pt x="1280766" y="50726"/>
                      <a:pt x="1280443" y="51954"/>
                      <a:pt x="1280145" y="53615"/>
                    </a:cubicBezTo>
                    <a:cubicBezTo>
                      <a:pt x="1279848" y="55277"/>
                      <a:pt x="1279699" y="57522"/>
                      <a:pt x="1279699" y="60350"/>
                    </a:cubicBezTo>
                    <a:lnTo>
                      <a:pt x="1279773" y="62954"/>
                    </a:lnTo>
                    <a:cubicBezTo>
                      <a:pt x="1279773" y="63748"/>
                      <a:pt x="1279798" y="64368"/>
                      <a:pt x="1279848" y="64815"/>
                    </a:cubicBezTo>
                    <a:cubicBezTo>
                      <a:pt x="1282030" y="64467"/>
                      <a:pt x="1284114" y="64021"/>
                      <a:pt x="1286098" y="63475"/>
                    </a:cubicBezTo>
                    <a:cubicBezTo>
                      <a:pt x="1288777" y="62830"/>
                      <a:pt x="1290886" y="62198"/>
                      <a:pt x="1292424" y="61578"/>
                    </a:cubicBezTo>
                    <a:cubicBezTo>
                      <a:pt x="1293962" y="60958"/>
                      <a:pt x="1295016" y="60449"/>
                      <a:pt x="1295586" y="60052"/>
                    </a:cubicBezTo>
                    <a:cubicBezTo>
                      <a:pt x="1296157" y="59655"/>
                      <a:pt x="1296442" y="59407"/>
                      <a:pt x="1296442" y="59308"/>
                    </a:cubicBezTo>
                    <a:cubicBezTo>
                      <a:pt x="1299022" y="61640"/>
                      <a:pt x="1301192" y="63761"/>
                      <a:pt x="1302953" y="65671"/>
                    </a:cubicBezTo>
                    <a:cubicBezTo>
                      <a:pt x="1304714" y="67580"/>
                      <a:pt x="1305595" y="68585"/>
                      <a:pt x="1305595" y="68684"/>
                    </a:cubicBezTo>
                    <a:lnTo>
                      <a:pt x="1304628" y="70545"/>
                    </a:lnTo>
                    <a:cubicBezTo>
                      <a:pt x="1304479" y="70495"/>
                      <a:pt x="1304057" y="70383"/>
                      <a:pt x="1303362" y="70210"/>
                    </a:cubicBezTo>
                    <a:cubicBezTo>
                      <a:pt x="1302668" y="70036"/>
                      <a:pt x="1301589" y="69875"/>
                      <a:pt x="1300126" y="69726"/>
                    </a:cubicBezTo>
                    <a:cubicBezTo>
                      <a:pt x="1298662" y="69577"/>
                      <a:pt x="1296913" y="69503"/>
                      <a:pt x="1294879" y="69503"/>
                    </a:cubicBezTo>
                    <a:cubicBezTo>
                      <a:pt x="1293342" y="69503"/>
                      <a:pt x="1292151" y="69528"/>
                      <a:pt x="1291308" y="69577"/>
                    </a:cubicBezTo>
                    <a:cubicBezTo>
                      <a:pt x="1288132" y="69726"/>
                      <a:pt x="1284362" y="70049"/>
                      <a:pt x="1279996" y="70545"/>
                    </a:cubicBezTo>
                    <a:lnTo>
                      <a:pt x="1280592" y="88702"/>
                    </a:lnTo>
                    <a:cubicBezTo>
                      <a:pt x="1289670" y="87610"/>
                      <a:pt x="1296020" y="86593"/>
                      <a:pt x="1299642" y="85651"/>
                    </a:cubicBezTo>
                    <a:cubicBezTo>
                      <a:pt x="1302271" y="84956"/>
                      <a:pt x="1304429" y="84200"/>
                      <a:pt x="1306116" y="83381"/>
                    </a:cubicBezTo>
                    <a:cubicBezTo>
                      <a:pt x="1307802" y="82563"/>
                      <a:pt x="1309055" y="81843"/>
                      <a:pt x="1309874" y="81223"/>
                    </a:cubicBezTo>
                    <a:cubicBezTo>
                      <a:pt x="1310692" y="80603"/>
                      <a:pt x="1311102" y="80243"/>
                      <a:pt x="1311102" y="80144"/>
                    </a:cubicBezTo>
                    <a:cubicBezTo>
                      <a:pt x="1312987" y="81583"/>
                      <a:pt x="1314797" y="83083"/>
                      <a:pt x="1316534" y="84646"/>
                    </a:cubicBezTo>
                    <a:cubicBezTo>
                      <a:pt x="1318270" y="86209"/>
                      <a:pt x="1319696" y="87536"/>
                      <a:pt x="1320813" y="88627"/>
                    </a:cubicBezTo>
                    <a:cubicBezTo>
                      <a:pt x="1321929" y="89719"/>
                      <a:pt x="1322636" y="90413"/>
                      <a:pt x="1322933" y="90711"/>
                    </a:cubicBezTo>
                    <a:lnTo>
                      <a:pt x="1321594" y="93167"/>
                    </a:lnTo>
                    <a:cubicBezTo>
                      <a:pt x="1321594" y="93117"/>
                      <a:pt x="1321123" y="92980"/>
                      <a:pt x="1320180" y="92757"/>
                    </a:cubicBezTo>
                    <a:cubicBezTo>
                      <a:pt x="1319238" y="92534"/>
                      <a:pt x="1317762" y="92323"/>
                      <a:pt x="1315752" y="92125"/>
                    </a:cubicBezTo>
                    <a:cubicBezTo>
                      <a:pt x="1313743" y="91926"/>
                      <a:pt x="1311151" y="91827"/>
                      <a:pt x="1307976" y="91827"/>
                    </a:cubicBezTo>
                    <a:cubicBezTo>
                      <a:pt x="1301527" y="91827"/>
                      <a:pt x="1292473" y="92621"/>
                      <a:pt x="1280815" y="94208"/>
                    </a:cubicBezTo>
                    <a:lnTo>
                      <a:pt x="1282006" y="126950"/>
                    </a:lnTo>
                    <a:cubicBezTo>
                      <a:pt x="1282006" y="127645"/>
                      <a:pt x="1281609" y="128674"/>
                      <a:pt x="1280815" y="130039"/>
                    </a:cubicBezTo>
                    <a:cubicBezTo>
                      <a:pt x="1280021" y="131403"/>
                      <a:pt x="1279128" y="132656"/>
                      <a:pt x="1278136" y="133797"/>
                    </a:cubicBezTo>
                    <a:cubicBezTo>
                      <a:pt x="1277144" y="134938"/>
                      <a:pt x="1276425" y="135508"/>
                      <a:pt x="1275978" y="135508"/>
                    </a:cubicBezTo>
                    <a:cubicBezTo>
                      <a:pt x="1275532" y="135508"/>
                      <a:pt x="1274726" y="134888"/>
                      <a:pt x="1273560" y="133648"/>
                    </a:cubicBezTo>
                    <a:cubicBezTo>
                      <a:pt x="1272394" y="132408"/>
                      <a:pt x="1271315" y="131043"/>
                      <a:pt x="1270323" y="129555"/>
                    </a:cubicBezTo>
                    <a:cubicBezTo>
                      <a:pt x="1269330" y="128067"/>
                      <a:pt x="1268834" y="126975"/>
                      <a:pt x="1268834" y="126281"/>
                    </a:cubicBezTo>
                    <a:cubicBezTo>
                      <a:pt x="1268834" y="125983"/>
                      <a:pt x="1268958" y="125338"/>
                      <a:pt x="1269206" y="124346"/>
                    </a:cubicBezTo>
                    <a:cubicBezTo>
                      <a:pt x="1269851" y="121667"/>
                      <a:pt x="1270434" y="118306"/>
                      <a:pt x="1270955" y="114263"/>
                    </a:cubicBezTo>
                    <a:cubicBezTo>
                      <a:pt x="1271476" y="110220"/>
                      <a:pt x="1271860" y="103957"/>
                      <a:pt x="1272109" y="95473"/>
                    </a:cubicBezTo>
                    <a:cubicBezTo>
                      <a:pt x="1263427" y="96813"/>
                      <a:pt x="1257226" y="98028"/>
                      <a:pt x="1253505" y="99120"/>
                    </a:cubicBezTo>
                    <a:cubicBezTo>
                      <a:pt x="1251918" y="99566"/>
                      <a:pt x="1250454" y="100087"/>
                      <a:pt x="1249115" y="100682"/>
                    </a:cubicBezTo>
                    <a:cubicBezTo>
                      <a:pt x="1247775" y="101278"/>
                      <a:pt x="1246932" y="101675"/>
                      <a:pt x="1246585" y="101873"/>
                    </a:cubicBezTo>
                    <a:lnTo>
                      <a:pt x="1236241" y="92794"/>
                    </a:lnTo>
                    <a:lnTo>
                      <a:pt x="1237134" y="90488"/>
                    </a:lnTo>
                    <a:cubicBezTo>
                      <a:pt x="1237382" y="90537"/>
                      <a:pt x="1237990" y="90649"/>
                      <a:pt x="1238957" y="90822"/>
                    </a:cubicBezTo>
                    <a:cubicBezTo>
                      <a:pt x="1239924" y="90996"/>
                      <a:pt x="1241239" y="91157"/>
                      <a:pt x="1242901" y="91306"/>
                    </a:cubicBezTo>
                    <a:cubicBezTo>
                      <a:pt x="1244563" y="91455"/>
                      <a:pt x="1246411" y="91529"/>
                      <a:pt x="1248445" y="91529"/>
                    </a:cubicBezTo>
                    <a:cubicBezTo>
                      <a:pt x="1252364" y="91529"/>
                      <a:pt x="1260302" y="90909"/>
                      <a:pt x="1272258" y="89669"/>
                    </a:cubicBezTo>
                    <a:lnTo>
                      <a:pt x="1272332" y="86097"/>
                    </a:lnTo>
                    <a:cubicBezTo>
                      <a:pt x="1272431" y="80541"/>
                      <a:pt x="1272481" y="75679"/>
                      <a:pt x="1272481" y="71512"/>
                    </a:cubicBezTo>
                    <a:cubicBezTo>
                      <a:pt x="1269157" y="71959"/>
                      <a:pt x="1265362" y="72628"/>
                      <a:pt x="1261095" y="73521"/>
                    </a:cubicBezTo>
                    <a:cubicBezTo>
                      <a:pt x="1259508" y="73868"/>
                      <a:pt x="1257821" y="74389"/>
                      <a:pt x="1256035" y="75084"/>
                    </a:cubicBezTo>
                    <a:cubicBezTo>
                      <a:pt x="1254249" y="75778"/>
                      <a:pt x="1253356" y="76151"/>
                      <a:pt x="1253356" y="76200"/>
                    </a:cubicBezTo>
                    <a:lnTo>
                      <a:pt x="1246138" y="69205"/>
                    </a:lnTo>
                    <a:lnTo>
                      <a:pt x="1247701" y="66973"/>
                    </a:lnTo>
                    <a:cubicBezTo>
                      <a:pt x="1247701" y="67022"/>
                      <a:pt x="1248346" y="67134"/>
                      <a:pt x="1249636" y="67308"/>
                    </a:cubicBezTo>
                    <a:cubicBezTo>
                      <a:pt x="1250926" y="67481"/>
                      <a:pt x="1252463" y="67568"/>
                      <a:pt x="1254249" y="67568"/>
                    </a:cubicBezTo>
                    <a:cubicBezTo>
                      <a:pt x="1255986" y="67568"/>
                      <a:pt x="1257350" y="67518"/>
                      <a:pt x="1258342" y="67419"/>
                    </a:cubicBezTo>
                    <a:cubicBezTo>
                      <a:pt x="1263600" y="67022"/>
                      <a:pt x="1268314" y="66526"/>
                      <a:pt x="1272481" y="65931"/>
                    </a:cubicBezTo>
                    <a:cubicBezTo>
                      <a:pt x="1272381" y="60722"/>
                      <a:pt x="1272258" y="56803"/>
                      <a:pt x="1272109" y="54174"/>
                    </a:cubicBezTo>
                    <a:cubicBezTo>
                      <a:pt x="1271960" y="51247"/>
                      <a:pt x="1271588" y="48692"/>
                      <a:pt x="1270992" y="46509"/>
                    </a:cubicBezTo>
                    <a:cubicBezTo>
                      <a:pt x="1265089" y="47303"/>
                      <a:pt x="1260674" y="48121"/>
                      <a:pt x="1257747" y="48965"/>
                    </a:cubicBezTo>
                    <a:cubicBezTo>
                      <a:pt x="1256258" y="49411"/>
                      <a:pt x="1254758" y="49932"/>
                      <a:pt x="1253245" y="50527"/>
                    </a:cubicBezTo>
                    <a:cubicBezTo>
                      <a:pt x="1251732" y="51123"/>
                      <a:pt x="1250752" y="51519"/>
                      <a:pt x="1250305" y="51718"/>
                    </a:cubicBezTo>
                    <a:lnTo>
                      <a:pt x="1242864" y="44202"/>
                    </a:lnTo>
                    <a:lnTo>
                      <a:pt x="1243757" y="41970"/>
                    </a:lnTo>
                    <a:cubicBezTo>
                      <a:pt x="1244104" y="42019"/>
                      <a:pt x="1244997" y="42131"/>
                      <a:pt x="1246436" y="42305"/>
                    </a:cubicBezTo>
                    <a:cubicBezTo>
                      <a:pt x="1247874" y="42478"/>
                      <a:pt x="1249611" y="42565"/>
                      <a:pt x="1251645" y="42565"/>
                    </a:cubicBezTo>
                    <a:cubicBezTo>
                      <a:pt x="1252885" y="42565"/>
                      <a:pt x="1253852" y="42540"/>
                      <a:pt x="1254547" y="42491"/>
                    </a:cubicBezTo>
                    <a:cubicBezTo>
                      <a:pt x="1263328" y="42044"/>
                      <a:pt x="1270992" y="41325"/>
                      <a:pt x="1277541" y="40333"/>
                    </a:cubicBezTo>
                    <a:cubicBezTo>
                      <a:pt x="1280914" y="31552"/>
                      <a:pt x="1283395" y="24507"/>
                      <a:pt x="1284982" y="19199"/>
                    </a:cubicBezTo>
                    <a:cubicBezTo>
                      <a:pt x="1286570" y="13891"/>
                      <a:pt x="1287364" y="8979"/>
                      <a:pt x="1287364" y="4465"/>
                    </a:cubicBezTo>
                    <a:cubicBezTo>
                      <a:pt x="1287364" y="3870"/>
                      <a:pt x="1287314" y="2927"/>
                      <a:pt x="1287215" y="1637"/>
                    </a:cubicBezTo>
                    <a:close/>
                    <a:moveTo>
                      <a:pt x="1637184" y="0"/>
                    </a:moveTo>
                    <a:cubicBezTo>
                      <a:pt x="1646560" y="7888"/>
                      <a:pt x="1651273" y="12526"/>
                      <a:pt x="1651323" y="13916"/>
                    </a:cubicBezTo>
                    <a:cubicBezTo>
                      <a:pt x="1651323" y="14362"/>
                      <a:pt x="1651124" y="14771"/>
                      <a:pt x="1650727" y="15143"/>
                    </a:cubicBezTo>
                    <a:cubicBezTo>
                      <a:pt x="1650330" y="15515"/>
                      <a:pt x="1649785" y="15925"/>
                      <a:pt x="1649090" y="16371"/>
                    </a:cubicBezTo>
                    <a:cubicBezTo>
                      <a:pt x="1648148" y="16917"/>
                      <a:pt x="1647503" y="17438"/>
                      <a:pt x="1647156" y="17934"/>
                    </a:cubicBezTo>
                    <a:lnTo>
                      <a:pt x="1644700" y="21283"/>
                    </a:lnTo>
                    <a:cubicBezTo>
                      <a:pt x="1656060" y="32147"/>
                      <a:pt x="1665424" y="40382"/>
                      <a:pt x="1672791" y="45988"/>
                    </a:cubicBezTo>
                    <a:cubicBezTo>
                      <a:pt x="1680158" y="51594"/>
                      <a:pt x="1686421" y="55463"/>
                      <a:pt x="1691581" y="57597"/>
                    </a:cubicBezTo>
                    <a:cubicBezTo>
                      <a:pt x="1696740" y="59730"/>
                      <a:pt x="1702396" y="61193"/>
                      <a:pt x="1708547" y="61987"/>
                    </a:cubicBezTo>
                    <a:lnTo>
                      <a:pt x="1708175" y="65336"/>
                    </a:lnTo>
                    <a:cubicBezTo>
                      <a:pt x="1704306" y="65236"/>
                      <a:pt x="1700858" y="65522"/>
                      <a:pt x="1697832" y="66191"/>
                    </a:cubicBezTo>
                    <a:cubicBezTo>
                      <a:pt x="1694805" y="66861"/>
                      <a:pt x="1691730" y="67767"/>
                      <a:pt x="1688604" y="68908"/>
                    </a:cubicBezTo>
                    <a:cubicBezTo>
                      <a:pt x="1687463" y="69304"/>
                      <a:pt x="1686372" y="69652"/>
                      <a:pt x="1685330" y="69949"/>
                    </a:cubicBezTo>
                    <a:cubicBezTo>
                      <a:pt x="1684288" y="70247"/>
                      <a:pt x="1683445" y="70396"/>
                      <a:pt x="1682800" y="70396"/>
                    </a:cubicBezTo>
                    <a:cubicBezTo>
                      <a:pt x="1681907" y="70396"/>
                      <a:pt x="1681088" y="70049"/>
                      <a:pt x="1680344" y="69354"/>
                    </a:cubicBezTo>
                    <a:cubicBezTo>
                      <a:pt x="1679600" y="68659"/>
                      <a:pt x="1678236" y="67072"/>
                      <a:pt x="1676251" y="64592"/>
                    </a:cubicBezTo>
                    <a:cubicBezTo>
                      <a:pt x="1672431" y="59879"/>
                      <a:pt x="1667917" y="54608"/>
                      <a:pt x="1662708" y="48779"/>
                    </a:cubicBezTo>
                    <a:cubicBezTo>
                      <a:pt x="1657499" y="42949"/>
                      <a:pt x="1650256" y="35421"/>
                      <a:pt x="1640979" y="26194"/>
                    </a:cubicBezTo>
                    <a:cubicBezTo>
                      <a:pt x="1635026" y="33933"/>
                      <a:pt x="1629222" y="40481"/>
                      <a:pt x="1623566" y="45839"/>
                    </a:cubicBezTo>
                    <a:cubicBezTo>
                      <a:pt x="1624757" y="47079"/>
                      <a:pt x="1626010" y="48134"/>
                      <a:pt x="1627324" y="49002"/>
                    </a:cubicBezTo>
                    <a:cubicBezTo>
                      <a:pt x="1628639" y="49870"/>
                      <a:pt x="1630115" y="50751"/>
                      <a:pt x="1631752" y="51643"/>
                    </a:cubicBezTo>
                    <a:cubicBezTo>
                      <a:pt x="1632992" y="52288"/>
                      <a:pt x="1633885" y="52822"/>
                      <a:pt x="1634431" y="53243"/>
                    </a:cubicBezTo>
                    <a:cubicBezTo>
                      <a:pt x="1634976" y="53665"/>
                      <a:pt x="1635249" y="54074"/>
                      <a:pt x="1635249" y="54471"/>
                    </a:cubicBezTo>
                    <a:cubicBezTo>
                      <a:pt x="1635249" y="54818"/>
                      <a:pt x="1635150" y="55178"/>
                      <a:pt x="1634952" y="55550"/>
                    </a:cubicBezTo>
                    <a:cubicBezTo>
                      <a:pt x="1634753" y="55922"/>
                      <a:pt x="1634505" y="56307"/>
                      <a:pt x="1634208" y="56704"/>
                    </a:cubicBezTo>
                    <a:cubicBezTo>
                      <a:pt x="1633612" y="57547"/>
                      <a:pt x="1633116" y="58378"/>
                      <a:pt x="1632719" y="59196"/>
                    </a:cubicBezTo>
                    <a:cubicBezTo>
                      <a:pt x="1632322" y="60015"/>
                      <a:pt x="1632000" y="61119"/>
                      <a:pt x="1631752" y="62508"/>
                    </a:cubicBezTo>
                    <a:cubicBezTo>
                      <a:pt x="1631206" y="65782"/>
                      <a:pt x="1630288" y="69863"/>
                      <a:pt x="1628998" y="74749"/>
                    </a:cubicBezTo>
                    <a:cubicBezTo>
                      <a:pt x="1627708" y="79636"/>
                      <a:pt x="1626158" y="84423"/>
                      <a:pt x="1624348" y="89111"/>
                    </a:cubicBezTo>
                    <a:cubicBezTo>
                      <a:pt x="1622537" y="93799"/>
                      <a:pt x="1620664" y="97532"/>
                      <a:pt x="1618729" y="100310"/>
                    </a:cubicBezTo>
                    <a:cubicBezTo>
                      <a:pt x="1615554" y="104825"/>
                      <a:pt x="1610792" y="109029"/>
                      <a:pt x="1604442" y="112923"/>
                    </a:cubicBezTo>
                    <a:cubicBezTo>
                      <a:pt x="1598092" y="116818"/>
                      <a:pt x="1589857" y="120799"/>
                      <a:pt x="1579736" y="124867"/>
                    </a:cubicBezTo>
                    <a:lnTo>
                      <a:pt x="1578025" y="122337"/>
                    </a:lnTo>
                    <a:cubicBezTo>
                      <a:pt x="1586359" y="118219"/>
                      <a:pt x="1593627" y="113878"/>
                      <a:pt x="1599828" y="109314"/>
                    </a:cubicBezTo>
                    <a:cubicBezTo>
                      <a:pt x="1606029" y="104750"/>
                      <a:pt x="1610345" y="100087"/>
                      <a:pt x="1612776" y="95325"/>
                    </a:cubicBezTo>
                    <a:cubicBezTo>
                      <a:pt x="1615406" y="90215"/>
                      <a:pt x="1617613" y="84113"/>
                      <a:pt x="1619399" y="77019"/>
                    </a:cubicBezTo>
                    <a:cubicBezTo>
                      <a:pt x="1621185" y="69925"/>
                      <a:pt x="1622078" y="63426"/>
                      <a:pt x="1622078" y="57522"/>
                    </a:cubicBezTo>
                    <a:cubicBezTo>
                      <a:pt x="1622078" y="53752"/>
                      <a:pt x="1621706" y="50651"/>
                      <a:pt x="1620962" y="48220"/>
                    </a:cubicBezTo>
                    <a:cubicBezTo>
                      <a:pt x="1615554" y="53181"/>
                      <a:pt x="1609390" y="58043"/>
                      <a:pt x="1602470" y="62806"/>
                    </a:cubicBezTo>
                    <a:cubicBezTo>
                      <a:pt x="1595549" y="67568"/>
                      <a:pt x="1587252" y="72628"/>
                      <a:pt x="1577578" y="77986"/>
                    </a:cubicBezTo>
                    <a:lnTo>
                      <a:pt x="1575792" y="75828"/>
                    </a:lnTo>
                    <a:cubicBezTo>
                      <a:pt x="1585962" y="68932"/>
                      <a:pt x="1594570" y="62533"/>
                      <a:pt x="1601614" y="56629"/>
                    </a:cubicBezTo>
                    <a:cubicBezTo>
                      <a:pt x="1608658" y="50726"/>
                      <a:pt x="1614798" y="44574"/>
                      <a:pt x="1620032" y="38175"/>
                    </a:cubicBezTo>
                    <a:cubicBezTo>
                      <a:pt x="1625265" y="31775"/>
                      <a:pt x="1629891" y="24681"/>
                      <a:pt x="1633910" y="16892"/>
                    </a:cubicBezTo>
                    <a:cubicBezTo>
                      <a:pt x="1635497" y="13717"/>
                      <a:pt x="1636291" y="10716"/>
                      <a:pt x="1636291" y="7888"/>
                    </a:cubicBezTo>
                    <a:cubicBezTo>
                      <a:pt x="1636291" y="6697"/>
                      <a:pt x="1636179" y="5643"/>
                      <a:pt x="1635956" y="4725"/>
                    </a:cubicBezTo>
                    <a:cubicBezTo>
                      <a:pt x="1635733" y="3808"/>
                      <a:pt x="1635510" y="3088"/>
                      <a:pt x="1635286" y="2567"/>
                    </a:cubicBezTo>
                    <a:cubicBezTo>
                      <a:pt x="1635063" y="2047"/>
                      <a:pt x="1634902" y="1736"/>
                      <a:pt x="1634803" y="16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algn="dist" defTabSz="257168">
                  <a:lnSpc>
                    <a:spcPct val="110000"/>
                  </a:lnSpc>
                </a:pPr>
                <a:endParaRPr lang="zh-CN" altLang="en-US" sz="675" spc="169" dirty="0">
                  <a:solidFill>
                    <a:prstClr val="white"/>
                  </a:soli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+mn-ea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2434669" y="6161734"/>
                <a:ext cx="1988662" cy="1913476"/>
                <a:chOff x="6178024" y="4452248"/>
                <a:chExt cx="1267802" cy="1219870"/>
              </a:xfrm>
            </p:grpSpPr>
            <p:grpSp>
              <p:nvGrpSpPr>
                <p:cNvPr id="30" name="组合 29"/>
                <p:cNvGrpSpPr/>
                <p:nvPr/>
              </p:nvGrpSpPr>
              <p:grpSpPr>
                <a:xfrm>
                  <a:off x="6260166" y="4509151"/>
                  <a:ext cx="1103518" cy="1103518"/>
                  <a:chOff x="4018144" y="5325860"/>
                  <a:chExt cx="1104900" cy="1104900"/>
                </a:xfrm>
              </p:grpSpPr>
              <p:sp>
                <p:nvSpPr>
                  <p:cNvPr id="48" name="矩形 47"/>
                  <p:cNvSpPr/>
                  <p:nvPr/>
                </p:nvSpPr>
                <p:spPr>
                  <a:xfrm>
                    <a:off x="4018144" y="5325860"/>
                    <a:ext cx="1104900" cy="1104900"/>
                  </a:xfrm>
                  <a:prstGeom prst="rect">
                    <a:avLst/>
                  </a:prstGeom>
                  <a:gradFill flip="none" rotWithShape="1">
                    <a:gsLst>
                      <a:gs pos="100000">
                        <a:srgbClr val="D6BB8C"/>
                      </a:gs>
                      <a:gs pos="45000">
                        <a:srgbClr val="CBC4BA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257168"/>
                    <a:endParaRPr lang="en-US" sz="1012">
                      <a:solidFill>
                        <a:prstClr val="white"/>
                      </a:solidFill>
                      <a:latin typeface="Calibri" panose="020F0502020204030204"/>
                    </a:endParaRPr>
                  </a:p>
                </p:txBody>
              </p:sp>
              <p:pic>
                <p:nvPicPr>
                  <p:cNvPr id="49" name="图片 48"/>
                  <p:cNvPicPr>
                    <a:picLocks noChangeAspect="1"/>
                  </p:cNvPicPr>
                  <p:nvPr/>
                </p:nvPicPr>
                <p:blipFill>
                  <a:blip r:embed="rId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>
                  <a:xfrm>
                    <a:off x="4049218" y="5355650"/>
                    <a:ext cx="1042754" cy="1045323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1" name="组合 30"/>
                <p:cNvGrpSpPr/>
                <p:nvPr/>
              </p:nvGrpSpPr>
              <p:grpSpPr>
                <a:xfrm>
                  <a:off x="6178024" y="4452248"/>
                  <a:ext cx="1267802" cy="1219870"/>
                  <a:chOff x="6178024" y="4452248"/>
                  <a:chExt cx="1267802" cy="1219870"/>
                </a:xfrm>
              </p:grpSpPr>
              <p:sp>
                <p:nvSpPr>
                  <p:cNvPr id="32" name="矩形 31"/>
                  <p:cNvSpPr/>
                  <p:nvPr/>
                </p:nvSpPr>
                <p:spPr>
                  <a:xfrm>
                    <a:off x="6188858" y="4725613"/>
                    <a:ext cx="1241296" cy="520113"/>
                  </a:xfrm>
                  <a:prstGeom prst="rect">
                    <a:avLst/>
                  </a:prstGeom>
                  <a:gradFill flip="none" rotWithShape="1">
                    <a:gsLst>
                      <a:gs pos="25000">
                        <a:schemeClr val="bg1">
                          <a:alpha val="38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257168"/>
                    <a:endParaRPr lang="zh-CN" altLang="en-US" sz="1012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  <p:grpSp>
                <p:nvGrpSpPr>
                  <p:cNvPr id="33" name="组合 32"/>
                  <p:cNvGrpSpPr/>
                  <p:nvPr/>
                </p:nvGrpSpPr>
                <p:grpSpPr>
                  <a:xfrm>
                    <a:off x="6178024" y="4452248"/>
                    <a:ext cx="1267802" cy="149230"/>
                    <a:chOff x="2443758" y="9321800"/>
                    <a:chExt cx="1970485" cy="231942"/>
                  </a:xfrm>
                </p:grpSpPr>
                <p:grpSp>
                  <p:nvGrpSpPr>
                    <p:cNvPr id="42" name="组合 41"/>
                    <p:cNvGrpSpPr/>
                    <p:nvPr/>
                  </p:nvGrpSpPr>
                  <p:grpSpPr>
                    <a:xfrm>
                      <a:off x="2443758" y="9321800"/>
                      <a:ext cx="231804" cy="231942"/>
                      <a:chOff x="2460596" y="9321800"/>
                      <a:chExt cx="231804" cy="231942"/>
                    </a:xfrm>
                  </p:grpSpPr>
                  <p:cxnSp>
                    <p:nvCxnSpPr>
                      <p:cNvPr id="46" name="直接连接符 45"/>
                      <p:cNvCxnSpPr/>
                      <p:nvPr/>
                    </p:nvCxnSpPr>
                    <p:spPr>
                      <a:xfrm>
                        <a:off x="2460596" y="9321800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直接连接符 46"/>
                      <p:cNvCxnSpPr/>
                      <p:nvPr/>
                    </p:nvCxnSpPr>
                    <p:spPr>
                      <a:xfrm rot="16200000">
                        <a:off x="2344694" y="9437840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1080000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3" name="组合 42"/>
                    <p:cNvGrpSpPr/>
                    <p:nvPr/>
                  </p:nvGrpSpPr>
                  <p:grpSpPr>
                    <a:xfrm flipH="1">
                      <a:off x="4182439" y="9321800"/>
                      <a:ext cx="231804" cy="231942"/>
                      <a:chOff x="2460596" y="9321800"/>
                      <a:chExt cx="231804" cy="231942"/>
                    </a:xfrm>
                  </p:grpSpPr>
                  <p:cxnSp>
                    <p:nvCxnSpPr>
                      <p:cNvPr id="44" name="直接连接符 43"/>
                      <p:cNvCxnSpPr/>
                      <p:nvPr/>
                    </p:nvCxnSpPr>
                    <p:spPr>
                      <a:xfrm>
                        <a:off x="2460596" y="9321800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直接连接符 44"/>
                      <p:cNvCxnSpPr/>
                      <p:nvPr/>
                    </p:nvCxnSpPr>
                    <p:spPr>
                      <a:xfrm rot="16200000">
                        <a:off x="2344694" y="9437840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1080000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4" name="组合 33"/>
                  <p:cNvGrpSpPr/>
                  <p:nvPr/>
                </p:nvGrpSpPr>
                <p:grpSpPr>
                  <a:xfrm flipV="1">
                    <a:off x="6178024" y="5522888"/>
                    <a:ext cx="1267802" cy="149230"/>
                    <a:chOff x="2443758" y="9317852"/>
                    <a:chExt cx="1970485" cy="231942"/>
                  </a:xfrm>
                </p:grpSpPr>
                <p:grpSp>
                  <p:nvGrpSpPr>
                    <p:cNvPr id="36" name="组合 35"/>
                    <p:cNvGrpSpPr/>
                    <p:nvPr/>
                  </p:nvGrpSpPr>
                  <p:grpSpPr>
                    <a:xfrm>
                      <a:off x="2443758" y="9317852"/>
                      <a:ext cx="231804" cy="231942"/>
                      <a:chOff x="2460596" y="9317852"/>
                      <a:chExt cx="231804" cy="231942"/>
                    </a:xfrm>
                  </p:grpSpPr>
                  <p:cxnSp>
                    <p:nvCxnSpPr>
                      <p:cNvPr id="40" name="直接连接符 39"/>
                      <p:cNvCxnSpPr/>
                      <p:nvPr/>
                    </p:nvCxnSpPr>
                    <p:spPr>
                      <a:xfrm>
                        <a:off x="2460596" y="9317852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直接连接符 40"/>
                      <p:cNvCxnSpPr/>
                      <p:nvPr/>
                    </p:nvCxnSpPr>
                    <p:spPr>
                      <a:xfrm rot="16200000">
                        <a:off x="2344694" y="9433892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1080000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7" name="组合 36"/>
                    <p:cNvGrpSpPr/>
                    <p:nvPr/>
                  </p:nvGrpSpPr>
                  <p:grpSpPr>
                    <a:xfrm flipH="1">
                      <a:off x="4178491" y="9317990"/>
                      <a:ext cx="235752" cy="231804"/>
                      <a:chOff x="2460596" y="9317990"/>
                      <a:chExt cx="235752" cy="231804"/>
                    </a:xfrm>
                  </p:grpSpPr>
                  <p:cxnSp>
                    <p:nvCxnSpPr>
                      <p:cNvPr id="38" name="直接连接符 37"/>
                      <p:cNvCxnSpPr/>
                      <p:nvPr/>
                    </p:nvCxnSpPr>
                    <p:spPr>
                      <a:xfrm>
                        <a:off x="2464544" y="9321799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直接连接符 38"/>
                      <p:cNvCxnSpPr/>
                      <p:nvPr/>
                    </p:nvCxnSpPr>
                    <p:spPr>
                      <a:xfrm rot="16200000">
                        <a:off x="2344694" y="9433892"/>
                        <a:ext cx="231804" cy="0"/>
                      </a:xfrm>
                      <a:prstGeom prst="line">
                        <a:avLst/>
                      </a:prstGeom>
                      <a:ln w="9525" cap="sq">
                        <a:gradFill flip="none" rotWithShape="1">
                          <a:gsLst>
                            <a:gs pos="0">
                              <a:schemeClr val="bg1"/>
                            </a:gs>
                            <a:gs pos="100000">
                              <a:schemeClr val="bg1">
                                <a:alpha val="0"/>
                              </a:schemeClr>
                            </a:gs>
                          </a:gsLst>
                          <a:lin ang="10800000" scaled="1"/>
                          <a:tileRect/>
                        </a:gra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sp>
                <p:nvSpPr>
                  <p:cNvPr id="35" name="矩形 34"/>
                  <p:cNvSpPr/>
                  <p:nvPr/>
                </p:nvSpPr>
                <p:spPr>
                  <a:xfrm>
                    <a:off x="6188858" y="4828354"/>
                    <a:ext cx="1241296" cy="74623"/>
                  </a:xfrm>
                  <a:prstGeom prst="rect">
                    <a:avLst/>
                  </a:prstGeom>
                  <a:gradFill flip="none" rotWithShape="1">
                    <a:gsLst>
                      <a:gs pos="25000">
                        <a:schemeClr val="bg1">
                          <a:alpha val="62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defTabSz="257168"/>
                    <a:endParaRPr lang="zh-CN" altLang="en-US" sz="1012">
                      <a:solidFill>
                        <a:prstClr val="white"/>
                      </a:solidFill>
                      <a:latin typeface="Calibri" panose="020F0502020204030204"/>
                      <a:ea typeface="等线" panose="02010600030101010101" pitchFamily="2" charset="-122"/>
                    </a:endParaRPr>
                  </a:p>
                </p:txBody>
              </p:sp>
            </p:grpSp>
          </p:grpSp>
        </p:grpSp>
        <p:grpSp>
          <p:nvGrpSpPr>
            <p:cNvPr id="108" name="组合 107"/>
            <p:cNvGrpSpPr/>
            <p:nvPr/>
          </p:nvGrpSpPr>
          <p:grpSpPr>
            <a:xfrm>
              <a:off x="1419157" y="2477002"/>
              <a:ext cx="4019686" cy="2847324"/>
              <a:chOff x="1315497" y="4641271"/>
              <a:chExt cx="4565961" cy="3234275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1771440" y="4745023"/>
                <a:ext cx="3654075" cy="486470"/>
              </a:xfrm>
              <a:custGeom>
                <a:avLst/>
                <a:gdLst/>
                <a:ahLst/>
                <a:cxnLst/>
                <a:rect l="l" t="t" r="r" b="b"/>
                <a:pathLst>
                  <a:path w="3654075" h="486470">
                    <a:moveTo>
                      <a:pt x="2740370" y="362938"/>
                    </a:moveTo>
                    <a:cubicBezTo>
                      <a:pt x="2786796" y="366525"/>
                      <a:pt x="2820467" y="375820"/>
                      <a:pt x="2841382" y="390821"/>
                    </a:cubicBezTo>
                    <a:cubicBezTo>
                      <a:pt x="2862299" y="405823"/>
                      <a:pt x="2873599" y="421664"/>
                      <a:pt x="2875285" y="438346"/>
                    </a:cubicBezTo>
                    <a:cubicBezTo>
                      <a:pt x="2876970" y="455028"/>
                      <a:pt x="2872179" y="467682"/>
                      <a:pt x="2860913" y="476310"/>
                    </a:cubicBezTo>
                    <a:cubicBezTo>
                      <a:pt x="2849647" y="484938"/>
                      <a:pt x="2835043" y="484673"/>
                      <a:pt x="2817103" y="475514"/>
                    </a:cubicBezTo>
                    <a:cubicBezTo>
                      <a:pt x="2810572" y="454879"/>
                      <a:pt x="2799908" y="434812"/>
                      <a:pt x="2785110" y="415313"/>
                    </a:cubicBezTo>
                    <a:cubicBezTo>
                      <a:pt x="2770313" y="395814"/>
                      <a:pt x="2754221" y="379534"/>
                      <a:pt x="2736837" y="366472"/>
                    </a:cubicBezTo>
                    <a:close/>
                    <a:moveTo>
                      <a:pt x="2638395" y="361928"/>
                    </a:moveTo>
                    <a:cubicBezTo>
                      <a:pt x="2677476" y="371044"/>
                      <a:pt x="2704760" y="383575"/>
                      <a:pt x="2720248" y="399522"/>
                    </a:cubicBezTo>
                    <a:cubicBezTo>
                      <a:pt x="2735736" y="415468"/>
                      <a:pt x="2742717" y="430871"/>
                      <a:pt x="2741191" y="445729"/>
                    </a:cubicBezTo>
                    <a:cubicBezTo>
                      <a:pt x="2739664" y="460587"/>
                      <a:pt x="2732920" y="470941"/>
                      <a:pt x="2720958" y="476792"/>
                    </a:cubicBezTo>
                    <a:cubicBezTo>
                      <a:pt x="2708996" y="482642"/>
                      <a:pt x="2695105" y="480028"/>
                      <a:pt x="2679287" y="468951"/>
                    </a:cubicBezTo>
                    <a:cubicBezTo>
                      <a:pt x="2675942" y="450462"/>
                      <a:pt x="2670010" y="432036"/>
                      <a:pt x="2661491" y="413673"/>
                    </a:cubicBezTo>
                    <a:cubicBezTo>
                      <a:pt x="2652972" y="395310"/>
                      <a:pt x="2643759" y="378903"/>
                      <a:pt x="2633852" y="364452"/>
                    </a:cubicBezTo>
                    <a:close/>
                    <a:moveTo>
                      <a:pt x="2550556" y="360414"/>
                    </a:moveTo>
                    <a:cubicBezTo>
                      <a:pt x="2581776" y="376063"/>
                      <a:pt x="2602222" y="392628"/>
                      <a:pt x="2611892" y="410107"/>
                    </a:cubicBezTo>
                    <a:cubicBezTo>
                      <a:pt x="2621563" y="427587"/>
                      <a:pt x="2623961" y="442953"/>
                      <a:pt x="2619086" y="456204"/>
                    </a:cubicBezTo>
                    <a:cubicBezTo>
                      <a:pt x="2614211" y="469456"/>
                      <a:pt x="2605566" y="477565"/>
                      <a:pt x="2593151" y="480530"/>
                    </a:cubicBezTo>
                    <a:cubicBezTo>
                      <a:pt x="2580735" y="483496"/>
                      <a:pt x="2568051" y="478290"/>
                      <a:pt x="2555099" y="464912"/>
                    </a:cubicBezTo>
                    <a:cubicBezTo>
                      <a:pt x="2556971" y="447265"/>
                      <a:pt x="2556887" y="429554"/>
                      <a:pt x="2554847" y="411780"/>
                    </a:cubicBezTo>
                    <a:cubicBezTo>
                      <a:pt x="2552807" y="394006"/>
                      <a:pt x="2549694" y="377557"/>
                      <a:pt x="2545508" y="362433"/>
                    </a:cubicBezTo>
                    <a:close/>
                    <a:moveTo>
                      <a:pt x="2483414" y="358394"/>
                    </a:moveTo>
                    <a:lnTo>
                      <a:pt x="2489472" y="358394"/>
                    </a:lnTo>
                    <a:cubicBezTo>
                      <a:pt x="2500810" y="391187"/>
                      <a:pt x="2502997" y="418237"/>
                      <a:pt x="2496035" y="439545"/>
                    </a:cubicBezTo>
                    <a:cubicBezTo>
                      <a:pt x="2489073" y="460853"/>
                      <a:pt x="2477630" y="475030"/>
                      <a:pt x="2461707" y="482076"/>
                    </a:cubicBezTo>
                    <a:cubicBezTo>
                      <a:pt x="2450832" y="487072"/>
                      <a:pt x="2440147" y="487808"/>
                      <a:pt x="2429651" y="484285"/>
                    </a:cubicBezTo>
                    <a:cubicBezTo>
                      <a:pt x="2419154" y="480762"/>
                      <a:pt x="2412003" y="473295"/>
                      <a:pt x="2408195" y="461883"/>
                    </a:cubicBezTo>
                    <a:cubicBezTo>
                      <a:pt x="2405693" y="450988"/>
                      <a:pt x="2407039" y="441733"/>
                      <a:pt x="2412234" y="434118"/>
                    </a:cubicBezTo>
                    <a:cubicBezTo>
                      <a:pt x="2417429" y="426504"/>
                      <a:pt x="2424834" y="420782"/>
                      <a:pt x="2434446" y="416954"/>
                    </a:cubicBezTo>
                    <a:cubicBezTo>
                      <a:pt x="2445889" y="412747"/>
                      <a:pt x="2456575" y="405511"/>
                      <a:pt x="2466503" y="395247"/>
                    </a:cubicBezTo>
                    <a:cubicBezTo>
                      <a:pt x="2476431" y="384982"/>
                      <a:pt x="2482068" y="372698"/>
                      <a:pt x="2483414" y="358394"/>
                    </a:cubicBezTo>
                    <a:close/>
                    <a:moveTo>
                      <a:pt x="1402108" y="256924"/>
                    </a:moveTo>
                    <a:lnTo>
                      <a:pt x="1402108" y="389189"/>
                    </a:lnTo>
                    <a:lnTo>
                      <a:pt x="1464201" y="389189"/>
                    </a:lnTo>
                    <a:lnTo>
                      <a:pt x="1464201" y="256924"/>
                    </a:lnTo>
                    <a:close/>
                    <a:moveTo>
                      <a:pt x="2673733" y="207925"/>
                    </a:moveTo>
                    <a:lnTo>
                      <a:pt x="2673733" y="265033"/>
                    </a:lnTo>
                    <a:lnTo>
                      <a:pt x="2733807" y="265033"/>
                    </a:lnTo>
                    <a:lnTo>
                      <a:pt x="2761068" y="227635"/>
                    </a:lnTo>
                    <a:lnTo>
                      <a:pt x="2749457" y="227635"/>
                    </a:lnTo>
                    <a:lnTo>
                      <a:pt x="2749457" y="207925"/>
                    </a:lnTo>
                    <a:close/>
                    <a:moveTo>
                      <a:pt x="1568701" y="203918"/>
                    </a:moveTo>
                    <a:cubicBezTo>
                      <a:pt x="1607972" y="213820"/>
                      <a:pt x="1634841" y="227082"/>
                      <a:pt x="1649306" y="243704"/>
                    </a:cubicBezTo>
                    <a:cubicBezTo>
                      <a:pt x="1663771" y="260327"/>
                      <a:pt x="1669485" y="276176"/>
                      <a:pt x="1666447" y="291253"/>
                    </a:cubicBezTo>
                    <a:cubicBezTo>
                      <a:pt x="1663409" y="306329"/>
                      <a:pt x="1655271" y="316499"/>
                      <a:pt x="1642034" y="321763"/>
                    </a:cubicBezTo>
                    <a:cubicBezTo>
                      <a:pt x="1628796" y="327027"/>
                      <a:pt x="1614112" y="323251"/>
                      <a:pt x="1597981" y="310436"/>
                    </a:cubicBezTo>
                    <a:cubicBezTo>
                      <a:pt x="1597255" y="291968"/>
                      <a:pt x="1593784" y="273626"/>
                      <a:pt x="1587568" y="255410"/>
                    </a:cubicBezTo>
                    <a:cubicBezTo>
                      <a:pt x="1581352" y="237194"/>
                      <a:pt x="1573718" y="220872"/>
                      <a:pt x="1564662" y="206442"/>
                    </a:cubicBezTo>
                    <a:close/>
                    <a:moveTo>
                      <a:pt x="3632367" y="161513"/>
                    </a:moveTo>
                    <a:lnTo>
                      <a:pt x="3654075" y="161513"/>
                    </a:lnTo>
                    <a:lnTo>
                      <a:pt x="3654075" y="482076"/>
                    </a:lnTo>
                    <a:lnTo>
                      <a:pt x="3487483" y="482076"/>
                    </a:lnTo>
                    <a:lnTo>
                      <a:pt x="3487483" y="461379"/>
                    </a:lnTo>
                    <a:lnTo>
                      <a:pt x="3632367" y="461379"/>
                    </a:lnTo>
                    <a:close/>
                    <a:moveTo>
                      <a:pt x="3078841" y="131192"/>
                    </a:moveTo>
                    <a:lnTo>
                      <a:pt x="3078841" y="174661"/>
                    </a:lnTo>
                    <a:cubicBezTo>
                      <a:pt x="3078894" y="188288"/>
                      <a:pt x="3078662" y="202369"/>
                      <a:pt x="3078147" y="216904"/>
                    </a:cubicBezTo>
                    <a:cubicBezTo>
                      <a:pt x="3077631" y="231439"/>
                      <a:pt x="3076517" y="246294"/>
                      <a:pt x="3074803" y="261468"/>
                    </a:cubicBezTo>
                    <a:cubicBezTo>
                      <a:pt x="3076317" y="261205"/>
                      <a:pt x="3078967" y="260721"/>
                      <a:pt x="3082753" y="260016"/>
                    </a:cubicBezTo>
                    <a:cubicBezTo>
                      <a:pt x="3086539" y="259312"/>
                      <a:pt x="3089947" y="258449"/>
                      <a:pt x="3092976" y="257429"/>
                    </a:cubicBezTo>
                    <a:cubicBezTo>
                      <a:pt x="3104987" y="252052"/>
                      <a:pt x="3117313" y="243360"/>
                      <a:pt x="3129955" y="231354"/>
                    </a:cubicBezTo>
                    <a:cubicBezTo>
                      <a:pt x="3142596" y="219348"/>
                      <a:pt x="3153155" y="207500"/>
                      <a:pt x="3161632" y="195809"/>
                    </a:cubicBezTo>
                    <a:lnTo>
                      <a:pt x="3084899" y="195809"/>
                    </a:lnTo>
                    <a:lnTo>
                      <a:pt x="3080860" y="181737"/>
                    </a:lnTo>
                    <a:lnTo>
                      <a:pt x="3315604" y="181737"/>
                    </a:lnTo>
                    <a:lnTo>
                      <a:pt x="3341350" y="149893"/>
                    </a:lnTo>
                    <a:cubicBezTo>
                      <a:pt x="3338826" y="150157"/>
                      <a:pt x="3336428" y="150388"/>
                      <a:pt x="3334156" y="150588"/>
                    </a:cubicBezTo>
                    <a:cubicBezTo>
                      <a:pt x="3331885" y="150788"/>
                      <a:pt x="3329739" y="150894"/>
                      <a:pt x="3327720" y="150904"/>
                    </a:cubicBezTo>
                    <a:lnTo>
                      <a:pt x="3315604" y="150904"/>
                    </a:lnTo>
                    <a:lnTo>
                      <a:pt x="3315604" y="131192"/>
                    </a:lnTo>
                    <a:close/>
                    <a:moveTo>
                      <a:pt x="2182805" y="130213"/>
                    </a:moveTo>
                    <a:cubicBezTo>
                      <a:pt x="2227281" y="152579"/>
                      <a:pt x="2261325" y="176726"/>
                      <a:pt x="2284937" y="202654"/>
                    </a:cubicBezTo>
                    <a:cubicBezTo>
                      <a:pt x="2308550" y="228582"/>
                      <a:pt x="2323847" y="253552"/>
                      <a:pt x="2330828" y="277566"/>
                    </a:cubicBezTo>
                    <a:cubicBezTo>
                      <a:pt x="2337809" y="301579"/>
                      <a:pt x="2338591" y="321897"/>
                      <a:pt x="2333175" y="338520"/>
                    </a:cubicBezTo>
                    <a:cubicBezTo>
                      <a:pt x="2327757" y="355143"/>
                      <a:pt x="2318257" y="365333"/>
                      <a:pt x="2304674" y="369089"/>
                    </a:cubicBezTo>
                    <a:cubicBezTo>
                      <a:pt x="2291091" y="372844"/>
                      <a:pt x="2275541" y="367429"/>
                      <a:pt x="2258024" y="352841"/>
                    </a:cubicBezTo>
                    <a:cubicBezTo>
                      <a:pt x="2253555" y="315042"/>
                      <a:pt x="2243942" y="277181"/>
                      <a:pt x="2229186" y="239256"/>
                    </a:cubicBezTo>
                    <a:cubicBezTo>
                      <a:pt x="2214431" y="201331"/>
                      <a:pt x="2197119" y="165993"/>
                      <a:pt x="2177252" y="133242"/>
                    </a:cubicBezTo>
                    <a:close/>
                    <a:moveTo>
                      <a:pt x="1951091" y="119107"/>
                    </a:moveTo>
                    <a:lnTo>
                      <a:pt x="2050541" y="154445"/>
                    </a:lnTo>
                    <a:cubicBezTo>
                      <a:pt x="2049899" y="157264"/>
                      <a:pt x="2048154" y="159577"/>
                      <a:pt x="2045303" y="161386"/>
                    </a:cubicBezTo>
                    <a:cubicBezTo>
                      <a:pt x="2042453" y="163195"/>
                      <a:pt x="2037805" y="164247"/>
                      <a:pt x="2031358" y="164542"/>
                    </a:cubicBezTo>
                    <a:cubicBezTo>
                      <a:pt x="2021361" y="189265"/>
                      <a:pt x="2008877" y="215036"/>
                      <a:pt x="1993907" y="241855"/>
                    </a:cubicBezTo>
                    <a:cubicBezTo>
                      <a:pt x="1978937" y="268673"/>
                      <a:pt x="1960881" y="294593"/>
                      <a:pt x="1939741" y="319616"/>
                    </a:cubicBezTo>
                    <a:cubicBezTo>
                      <a:pt x="1918601" y="344639"/>
                      <a:pt x="1893777" y="366821"/>
                      <a:pt x="1865270" y="386160"/>
                    </a:cubicBezTo>
                    <a:lnTo>
                      <a:pt x="1861232" y="382121"/>
                    </a:lnTo>
                    <a:cubicBezTo>
                      <a:pt x="1878047" y="356755"/>
                      <a:pt x="1892543" y="328566"/>
                      <a:pt x="1904722" y="297554"/>
                    </a:cubicBezTo>
                    <a:cubicBezTo>
                      <a:pt x="1916899" y="266541"/>
                      <a:pt x="1926834" y="235473"/>
                      <a:pt x="1934525" y="204348"/>
                    </a:cubicBezTo>
                    <a:cubicBezTo>
                      <a:pt x="1942216" y="173223"/>
                      <a:pt x="1947737" y="144810"/>
                      <a:pt x="1951091" y="119107"/>
                    </a:cubicBezTo>
                    <a:close/>
                    <a:moveTo>
                      <a:pt x="1402108" y="117593"/>
                    </a:moveTo>
                    <a:lnTo>
                      <a:pt x="1402108" y="242789"/>
                    </a:lnTo>
                    <a:lnTo>
                      <a:pt x="1464201" y="242789"/>
                    </a:lnTo>
                    <a:lnTo>
                      <a:pt x="1464201" y="117593"/>
                    </a:lnTo>
                    <a:close/>
                    <a:moveTo>
                      <a:pt x="462658" y="102953"/>
                    </a:moveTo>
                    <a:lnTo>
                      <a:pt x="462658" y="184735"/>
                    </a:lnTo>
                    <a:lnTo>
                      <a:pt x="472249" y="184735"/>
                    </a:lnTo>
                    <a:cubicBezTo>
                      <a:pt x="499510" y="157474"/>
                      <a:pt x="524246" y="130213"/>
                      <a:pt x="546458" y="102953"/>
                    </a:cubicBezTo>
                    <a:close/>
                    <a:moveTo>
                      <a:pt x="2673733" y="56982"/>
                    </a:moveTo>
                    <a:lnTo>
                      <a:pt x="2673733" y="193853"/>
                    </a:lnTo>
                    <a:lnTo>
                      <a:pt x="2749457" y="193853"/>
                    </a:lnTo>
                    <a:lnTo>
                      <a:pt x="2749457" y="114559"/>
                    </a:lnTo>
                    <a:cubicBezTo>
                      <a:pt x="2741327" y="122661"/>
                      <a:pt x="2731210" y="131836"/>
                      <a:pt x="2719104" y="142085"/>
                    </a:cubicBezTo>
                    <a:cubicBezTo>
                      <a:pt x="2706999" y="152333"/>
                      <a:pt x="2694736" y="162013"/>
                      <a:pt x="2682315" y="171125"/>
                    </a:cubicBezTo>
                    <a:lnTo>
                      <a:pt x="2677772" y="169105"/>
                    </a:lnTo>
                    <a:cubicBezTo>
                      <a:pt x="2681684" y="153943"/>
                      <a:pt x="2685344" y="137423"/>
                      <a:pt x="2688752" y="119547"/>
                    </a:cubicBezTo>
                    <a:cubicBezTo>
                      <a:pt x="2692159" y="101670"/>
                      <a:pt x="2694557" y="87044"/>
                      <a:pt x="2695945" y="75670"/>
                    </a:cubicBezTo>
                    <a:lnTo>
                      <a:pt x="2749457" y="94862"/>
                    </a:lnTo>
                    <a:lnTo>
                      <a:pt x="2749457" y="56982"/>
                    </a:lnTo>
                    <a:close/>
                    <a:moveTo>
                      <a:pt x="2532382" y="56982"/>
                    </a:moveTo>
                    <a:lnTo>
                      <a:pt x="2532382" y="80741"/>
                    </a:lnTo>
                    <a:lnTo>
                      <a:pt x="2535916" y="79226"/>
                    </a:lnTo>
                    <a:cubicBezTo>
                      <a:pt x="2563680" y="89635"/>
                      <a:pt x="2582046" y="101409"/>
                      <a:pt x="2591013" y="114548"/>
                    </a:cubicBezTo>
                    <a:cubicBezTo>
                      <a:pt x="2599980" y="127687"/>
                      <a:pt x="2602586" y="139555"/>
                      <a:pt x="2598830" y="150154"/>
                    </a:cubicBezTo>
                    <a:cubicBezTo>
                      <a:pt x="2595074" y="160753"/>
                      <a:pt x="2587993" y="167447"/>
                      <a:pt x="2577588" y="170237"/>
                    </a:cubicBezTo>
                    <a:cubicBezTo>
                      <a:pt x="2567183" y="173026"/>
                      <a:pt x="2556489" y="169277"/>
                      <a:pt x="2545508" y="158988"/>
                    </a:cubicBezTo>
                    <a:cubicBezTo>
                      <a:pt x="2546097" y="146168"/>
                      <a:pt x="2545045" y="133316"/>
                      <a:pt x="2542353" y="120430"/>
                    </a:cubicBezTo>
                    <a:cubicBezTo>
                      <a:pt x="2539660" y="107545"/>
                      <a:pt x="2536337" y="95823"/>
                      <a:pt x="2532382" y="85266"/>
                    </a:cubicBezTo>
                    <a:lnTo>
                      <a:pt x="2532382" y="193853"/>
                    </a:lnTo>
                    <a:lnTo>
                      <a:pt x="2603058" y="193853"/>
                    </a:lnTo>
                    <a:lnTo>
                      <a:pt x="2603058" y="56982"/>
                    </a:lnTo>
                    <a:close/>
                    <a:moveTo>
                      <a:pt x="3078841" y="52439"/>
                    </a:moveTo>
                    <a:lnTo>
                      <a:pt x="3078841" y="117120"/>
                    </a:lnTo>
                    <a:lnTo>
                      <a:pt x="3315604" y="117120"/>
                    </a:lnTo>
                    <a:lnTo>
                      <a:pt x="3315604" y="52439"/>
                    </a:lnTo>
                    <a:close/>
                    <a:moveTo>
                      <a:pt x="2066191" y="10065"/>
                    </a:moveTo>
                    <a:lnTo>
                      <a:pt x="2161098" y="18647"/>
                    </a:lnTo>
                    <a:cubicBezTo>
                      <a:pt x="2160667" y="22444"/>
                      <a:pt x="2159005" y="25578"/>
                      <a:pt x="2156113" y="28049"/>
                    </a:cubicBezTo>
                    <a:cubicBezTo>
                      <a:pt x="2153221" y="30521"/>
                      <a:pt x="2148656" y="32267"/>
                      <a:pt x="2142419" y="33287"/>
                    </a:cubicBezTo>
                    <a:lnTo>
                      <a:pt x="2142419" y="395751"/>
                    </a:lnTo>
                    <a:cubicBezTo>
                      <a:pt x="2142803" y="412554"/>
                      <a:pt x="2140690" y="426851"/>
                      <a:pt x="2136081" y="438643"/>
                    </a:cubicBezTo>
                    <a:cubicBezTo>
                      <a:pt x="2131472" y="450435"/>
                      <a:pt x="2122067" y="459870"/>
                      <a:pt x="2107867" y="466950"/>
                    </a:cubicBezTo>
                    <a:cubicBezTo>
                      <a:pt x="2093666" y="474030"/>
                      <a:pt x="2072370" y="478904"/>
                      <a:pt x="2043979" y="481572"/>
                    </a:cubicBezTo>
                    <a:cubicBezTo>
                      <a:pt x="2043095" y="469004"/>
                      <a:pt x="2041454" y="458297"/>
                      <a:pt x="2039056" y="449452"/>
                    </a:cubicBezTo>
                    <a:cubicBezTo>
                      <a:pt x="2036658" y="440607"/>
                      <a:pt x="2032746" y="433308"/>
                      <a:pt x="2027319" y="427555"/>
                    </a:cubicBezTo>
                    <a:cubicBezTo>
                      <a:pt x="2022397" y="421781"/>
                      <a:pt x="2015834" y="416796"/>
                      <a:pt x="2007631" y="412600"/>
                    </a:cubicBezTo>
                    <a:cubicBezTo>
                      <a:pt x="1999427" y="408404"/>
                      <a:pt x="1987312" y="404807"/>
                      <a:pt x="1971283" y="401809"/>
                    </a:cubicBezTo>
                    <a:lnTo>
                      <a:pt x="1971283" y="395751"/>
                    </a:lnTo>
                    <a:cubicBezTo>
                      <a:pt x="1972050" y="395795"/>
                      <a:pt x="1978201" y="396100"/>
                      <a:pt x="1989738" y="396668"/>
                    </a:cubicBezTo>
                    <a:cubicBezTo>
                      <a:pt x="2001274" y="397235"/>
                      <a:pt x="2013595" y="397802"/>
                      <a:pt x="2026702" y="398369"/>
                    </a:cubicBezTo>
                    <a:cubicBezTo>
                      <a:pt x="2039809" y="398936"/>
                      <a:pt x="2049101" y="399242"/>
                      <a:pt x="2054580" y="399285"/>
                    </a:cubicBezTo>
                    <a:cubicBezTo>
                      <a:pt x="2058818" y="399285"/>
                      <a:pt x="2061826" y="398528"/>
                      <a:pt x="2063603" y="397013"/>
                    </a:cubicBezTo>
                    <a:cubicBezTo>
                      <a:pt x="2065381" y="395499"/>
                      <a:pt x="2066243" y="393227"/>
                      <a:pt x="2066191" y="390198"/>
                    </a:cubicBezTo>
                    <a:close/>
                    <a:moveTo>
                      <a:pt x="2776213" y="7572"/>
                    </a:moveTo>
                    <a:lnTo>
                      <a:pt x="2842345" y="57488"/>
                    </a:lnTo>
                    <a:cubicBezTo>
                      <a:pt x="2840862" y="59592"/>
                      <a:pt x="2838527" y="61697"/>
                      <a:pt x="2835340" y="63801"/>
                    </a:cubicBezTo>
                    <a:cubicBezTo>
                      <a:pt x="2832153" y="65905"/>
                      <a:pt x="2827925" y="67505"/>
                      <a:pt x="2822657" y="68599"/>
                    </a:cubicBezTo>
                    <a:lnTo>
                      <a:pt x="2822657" y="211968"/>
                    </a:lnTo>
                    <a:cubicBezTo>
                      <a:pt x="2821963" y="213442"/>
                      <a:pt x="2817419" y="215675"/>
                      <a:pt x="2809027" y="218665"/>
                    </a:cubicBezTo>
                    <a:cubicBezTo>
                      <a:pt x="2800634" y="221655"/>
                      <a:pt x="2791042" y="224140"/>
                      <a:pt x="2780251" y="226119"/>
                    </a:cubicBezTo>
                    <a:cubicBezTo>
                      <a:pt x="2787403" y="231942"/>
                      <a:pt x="2795817" y="238995"/>
                      <a:pt x="2805493" y="247278"/>
                    </a:cubicBezTo>
                    <a:cubicBezTo>
                      <a:pt x="2815169" y="255560"/>
                      <a:pt x="2824087" y="263489"/>
                      <a:pt x="2832248" y="271064"/>
                    </a:cubicBezTo>
                    <a:cubicBezTo>
                      <a:pt x="2831439" y="273818"/>
                      <a:pt x="2829777" y="275849"/>
                      <a:pt x="2827263" y="277158"/>
                    </a:cubicBezTo>
                    <a:cubicBezTo>
                      <a:pt x="2824750" y="278467"/>
                      <a:pt x="2821700" y="279116"/>
                      <a:pt x="2818113" y="279105"/>
                    </a:cubicBezTo>
                    <a:lnTo>
                      <a:pt x="2673733" y="279105"/>
                    </a:lnTo>
                    <a:lnTo>
                      <a:pt x="2673733" y="336718"/>
                    </a:lnTo>
                    <a:lnTo>
                      <a:pt x="2773184" y="336718"/>
                    </a:lnTo>
                    <a:lnTo>
                      <a:pt x="2810036" y="286180"/>
                    </a:lnTo>
                    <a:cubicBezTo>
                      <a:pt x="2810401" y="286458"/>
                      <a:pt x="2814271" y="289665"/>
                      <a:pt x="2821647" y="295800"/>
                    </a:cubicBezTo>
                    <a:cubicBezTo>
                      <a:pt x="2829023" y="301935"/>
                      <a:pt x="2837717" y="309332"/>
                      <a:pt x="2847730" y="317991"/>
                    </a:cubicBezTo>
                    <a:cubicBezTo>
                      <a:pt x="2857742" y="326649"/>
                      <a:pt x="2866885" y="334902"/>
                      <a:pt x="2875159" y="342749"/>
                    </a:cubicBezTo>
                    <a:cubicBezTo>
                      <a:pt x="2874359" y="345503"/>
                      <a:pt x="2872676" y="347534"/>
                      <a:pt x="2870110" y="348843"/>
                    </a:cubicBezTo>
                    <a:cubicBezTo>
                      <a:pt x="2867544" y="350152"/>
                      <a:pt x="2864347" y="350801"/>
                      <a:pt x="2860519" y="350790"/>
                    </a:cubicBezTo>
                    <a:lnTo>
                      <a:pt x="2412739" y="350790"/>
                    </a:lnTo>
                    <a:lnTo>
                      <a:pt x="2408700" y="336718"/>
                    </a:lnTo>
                    <a:lnTo>
                      <a:pt x="2603058" y="336718"/>
                    </a:lnTo>
                    <a:lnTo>
                      <a:pt x="2603058" y="279105"/>
                    </a:lnTo>
                    <a:lnTo>
                      <a:pt x="2460697" y="279105"/>
                    </a:lnTo>
                    <a:lnTo>
                      <a:pt x="2456659" y="265033"/>
                    </a:lnTo>
                    <a:lnTo>
                      <a:pt x="2603058" y="265033"/>
                    </a:lnTo>
                    <a:lnTo>
                      <a:pt x="2603058" y="207925"/>
                    </a:lnTo>
                    <a:lnTo>
                      <a:pt x="2532382" y="207925"/>
                    </a:lnTo>
                    <a:lnTo>
                      <a:pt x="2532382" y="221065"/>
                    </a:lnTo>
                    <a:cubicBezTo>
                      <a:pt x="2531667" y="224866"/>
                      <a:pt x="2525147" y="229393"/>
                      <a:pt x="2512820" y="234647"/>
                    </a:cubicBezTo>
                    <a:cubicBezTo>
                      <a:pt x="2500494" y="239901"/>
                      <a:pt x="2486654" y="242786"/>
                      <a:pt x="2471299" y="243302"/>
                    </a:cubicBezTo>
                    <a:lnTo>
                      <a:pt x="2460697" y="243302"/>
                    </a:lnTo>
                    <a:lnTo>
                      <a:pt x="2460697" y="13630"/>
                    </a:lnTo>
                    <a:lnTo>
                      <a:pt x="2537431" y="42910"/>
                    </a:lnTo>
                    <a:lnTo>
                      <a:pt x="2744409" y="42910"/>
                    </a:lnTo>
                    <a:close/>
                    <a:moveTo>
                      <a:pt x="3341350" y="4544"/>
                    </a:moveTo>
                    <a:lnTo>
                      <a:pt x="3406473" y="52944"/>
                    </a:lnTo>
                    <a:cubicBezTo>
                      <a:pt x="3404969" y="55018"/>
                      <a:pt x="3402549" y="57060"/>
                      <a:pt x="3399215" y="59071"/>
                    </a:cubicBezTo>
                    <a:cubicBezTo>
                      <a:pt x="3395882" y="61082"/>
                      <a:pt x="3391570" y="62745"/>
                      <a:pt x="3386279" y="64061"/>
                    </a:cubicBezTo>
                    <a:lnTo>
                      <a:pt x="3386279" y="137257"/>
                    </a:lnTo>
                    <a:cubicBezTo>
                      <a:pt x="3385859" y="138110"/>
                      <a:pt x="3383167" y="139437"/>
                      <a:pt x="3378202" y="141237"/>
                    </a:cubicBezTo>
                    <a:cubicBezTo>
                      <a:pt x="3373238" y="143038"/>
                      <a:pt x="3367012" y="144744"/>
                      <a:pt x="3359524" y="146355"/>
                    </a:cubicBezTo>
                    <a:cubicBezTo>
                      <a:pt x="3366465" y="151653"/>
                      <a:pt x="3374921" y="158117"/>
                      <a:pt x="3384891" y="165748"/>
                    </a:cubicBezTo>
                    <a:cubicBezTo>
                      <a:pt x="3394861" y="173379"/>
                      <a:pt x="3404075" y="180719"/>
                      <a:pt x="3412530" y="187768"/>
                    </a:cubicBezTo>
                    <a:cubicBezTo>
                      <a:pt x="3411731" y="190522"/>
                      <a:pt x="3410049" y="192553"/>
                      <a:pt x="3407482" y="193862"/>
                    </a:cubicBezTo>
                    <a:cubicBezTo>
                      <a:pt x="3404916" y="195170"/>
                      <a:pt x="3401719" y="195820"/>
                      <a:pt x="3397891" y="195809"/>
                    </a:cubicBezTo>
                    <a:lnTo>
                      <a:pt x="3256035" y="195809"/>
                    </a:lnTo>
                    <a:cubicBezTo>
                      <a:pt x="3239617" y="208394"/>
                      <a:pt x="3220455" y="220600"/>
                      <a:pt x="3198548" y="232427"/>
                    </a:cubicBezTo>
                    <a:cubicBezTo>
                      <a:pt x="3176641" y="244254"/>
                      <a:pt x="3155080" y="254439"/>
                      <a:pt x="3133867" y="262982"/>
                    </a:cubicBezTo>
                    <a:cubicBezTo>
                      <a:pt x="3157310" y="262478"/>
                      <a:pt x="3184003" y="261847"/>
                      <a:pt x="3213945" y="261089"/>
                    </a:cubicBezTo>
                    <a:cubicBezTo>
                      <a:pt x="3243887" y="260332"/>
                      <a:pt x="3275755" y="259449"/>
                      <a:pt x="3309546" y="258439"/>
                    </a:cubicBezTo>
                    <a:cubicBezTo>
                      <a:pt x="3302163" y="249800"/>
                      <a:pt x="3294464" y="241698"/>
                      <a:pt x="3286450" y="234135"/>
                    </a:cubicBezTo>
                    <a:cubicBezTo>
                      <a:pt x="3278436" y="226571"/>
                      <a:pt x="3270485" y="219865"/>
                      <a:pt x="3262597" y="214014"/>
                    </a:cubicBezTo>
                    <a:lnTo>
                      <a:pt x="3266131" y="210481"/>
                    </a:lnTo>
                    <a:cubicBezTo>
                      <a:pt x="3310984" y="210513"/>
                      <a:pt x="3343887" y="216787"/>
                      <a:pt x="3364840" y="229301"/>
                    </a:cubicBezTo>
                    <a:cubicBezTo>
                      <a:pt x="3385793" y="241815"/>
                      <a:pt x="3397525" y="255821"/>
                      <a:pt x="3400036" y="271318"/>
                    </a:cubicBezTo>
                    <a:cubicBezTo>
                      <a:pt x="3402547" y="286815"/>
                      <a:pt x="3398566" y="299054"/>
                      <a:pt x="3388094" y="308034"/>
                    </a:cubicBezTo>
                    <a:cubicBezTo>
                      <a:pt x="3377621" y="317015"/>
                      <a:pt x="3363386" y="317988"/>
                      <a:pt x="3345389" y="310954"/>
                    </a:cubicBezTo>
                    <a:cubicBezTo>
                      <a:pt x="3342349" y="304621"/>
                      <a:pt x="3338837" y="298224"/>
                      <a:pt x="3334851" y="291764"/>
                    </a:cubicBezTo>
                    <a:cubicBezTo>
                      <a:pt x="3330865" y="285304"/>
                      <a:pt x="3326468" y="278908"/>
                      <a:pt x="3321662" y="272574"/>
                    </a:cubicBezTo>
                    <a:cubicBezTo>
                      <a:pt x="3305981" y="277393"/>
                      <a:pt x="3287996" y="282527"/>
                      <a:pt x="3267709" y="287976"/>
                    </a:cubicBezTo>
                    <a:cubicBezTo>
                      <a:pt x="3247421" y="293426"/>
                      <a:pt x="3225019" y="299065"/>
                      <a:pt x="3200504" y="304894"/>
                    </a:cubicBezTo>
                    <a:lnTo>
                      <a:pt x="3278751" y="311459"/>
                    </a:lnTo>
                    <a:cubicBezTo>
                      <a:pt x="3278405" y="314500"/>
                      <a:pt x="3277079" y="317130"/>
                      <a:pt x="3274776" y="319350"/>
                    </a:cubicBezTo>
                    <a:cubicBezTo>
                      <a:pt x="3272473" y="321570"/>
                      <a:pt x="3268245" y="323316"/>
                      <a:pt x="3262093" y="324589"/>
                    </a:cubicBezTo>
                    <a:lnTo>
                      <a:pt x="3262093" y="362969"/>
                    </a:lnTo>
                    <a:lnTo>
                      <a:pt x="3299954" y="362969"/>
                    </a:lnTo>
                    <a:lnTo>
                      <a:pt x="3332768" y="322064"/>
                    </a:lnTo>
                    <a:cubicBezTo>
                      <a:pt x="3333086" y="322279"/>
                      <a:pt x="3336601" y="324879"/>
                      <a:pt x="3343313" y="329863"/>
                    </a:cubicBezTo>
                    <a:cubicBezTo>
                      <a:pt x="3350025" y="334846"/>
                      <a:pt x="3358028" y="340922"/>
                      <a:pt x="3367320" y="348091"/>
                    </a:cubicBezTo>
                    <a:cubicBezTo>
                      <a:pt x="3376613" y="355260"/>
                      <a:pt x="3385289" y="362230"/>
                      <a:pt x="3393347" y="369000"/>
                    </a:cubicBezTo>
                    <a:cubicBezTo>
                      <a:pt x="3392537" y="371754"/>
                      <a:pt x="3390875" y="373785"/>
                      <a:pt x="3388362" y="375094"/>
                    </a:cubicBezTo>
                    <a:cubicBezTo>
                      <a:pt x="3385848" y="376403"/>
                      <a:pt x="3382799" y="377052"/>
                      <a:pt x="3379212" y="377041"/>
                    </a:cubicBezTo>
                    <a:lnTo>
                      <a:pt x="3262093" y="377041"/>
                    </a:lnTo>
                    <a:lnTo>
                      <a:pt x="3262093" y="446770"/>
                    </a:lnTo>
                    <a:lnTo>
                      <a:pt x="3331253" y="446770"/>
                    </a:lnTo>
                    <a:lnTo>
                      <a:pt x="3364572" y="400285"/>
                    </a:lnTo>
                    <a:cubicBezTo>
                      <a:pt x="3364912" y="400540"/>
                      <a:pt x="3368495" y="403509"/>
                      <a:pt x="3375323" y="409191"/>
                    </a:cubicBezTo>
                    <a:cubicBezTo>
                      <a:pt x="3382151" y="414873"/>
                      <a:pt x="3390184" y="421732"/>
                      <a:pt x="3399423" y="429768"/>
                    </a:cubicBezTo>
                    <a:cubicBezTo>
                      <a:pt x="3408663" y="437804"/>
                      <a:pt x="3417071" y="445482"/>
                      <a:pt x="3424646" y="452801"/>
                    </a:cubicBezTo>
                    <a:cubicBezTo>
                      <a:pt x="3424089" y="455555"/>
                      <a:pt x="3422553" y="457586"/>
                      <a:pt x="3420039" y="458895"/>
                    </a:cubicBezTo>
                    <a:cubicBezTo>
                      <a:pt x="3417526" y="460204"/>
                      <a:pt x="3414350" y="460853"/>
                      <a:pt x="3410511" y="460842"/>
                    </a:cubicBezTo>
                    <a:lnTo>
                      <a:pt x="3038960" y="460842"/>
                    </a:lnTo>
                    <a:lnTo>
                      <a:pt x="3034921" y="446770"/>
                    </a:lnTo>
                    <a:lnTo>
                      <a:pt x="3191417" y="446770"/>
                    </a:lnTo>
                    <a:lnTo>
                      <a:pt x="3191417" y="377041"/>
                    </a:lnTo>
                    <a:lnTo>
                      <a:pt x="3076317" y="377041"/>
                    </a:lnTo>
                    <a:lnTo>
                      <a:pt x="3072279" y="362969"/>
                    </a:lnTo>
                    <a:lnTo>
                      <a:pt x="3191417" y="362969"/>
                    </a:lnTo>
                    <a:lnTo>
                      <a:pt x="3191417" y="307407"/>
                    </a:lnTo>
                    <a:cubicBezTo>
                      <a:pt x="3180311" y="310154"/>
                      <a:pt x="3168826" y="312869"/>
                      <a:pt x="3156963" y="315552"/>
                    </a:cubicBezTo>
                    <a:cubicBezTo>
                      <a:pt x="3145099" y="318235"/>
                      <a:pt x="3132857" y="321077"/>
                      <a:pt x="3120237" y="324076"/>
                    </a:cubicBezTo>
                    <a:cubicBezTo>
                      <a:pt x="3118186" y="327601"/>
                      <a:pt x="3115851" y="330527"/>
                      <a:pt x="3113232" y="332852"/>
                    </a:cubicBezTo>
                    <a:cubicBezTo>
                      <a:pt x="3110613" y="335178"/>
                      <a:pt x="3107900" y="336967"/>
                      <a:pt x="3105092" y="338219"/>
                    </a:cubicBezTo>
                    <a:lnTo>
                      <a:pt x="3074803" y="262478"/>
                    </a:lnTo>
                    <a:cubicBezTo>
                      <a:pt x="3071867" y="288919"/>
                      <a:pt x="3066015" y="315254"/>
                      <a:pt x="3057246" y="341483"/>
                    </a:cubicBezTo>
                    <a:cubicBezTo>
                      <a:pt x="3048477" y="367712"/>
                      <a:pt x="3035221" y="392732"/>
                      <a:pt x="3017477" y="416543"/>
                    </a:cubicBezTo>
                    <a:cubicBezTo>
                      <a:pt x="2999733" y="440353"/>
                      <a:pt x="2975932" y="461851"/>
                      <a:pt x="2946072" y="481035"/>
                    </a:cubicBezTo>
                    <a:lnTo>
                      <a:pt x="2942033" y="478006"/>
                    </a:lnTo>
                    <a:cubicBezTo>
                      <a:pt x="2961083" y="448010"/>
                      <a:pt x="2975093" y="416080"/>
                      <a:pt x="2984065" y="382216"/>
                    </a:cubicBezTo>
                    <a:cubicBezTo>
                      <a:pt x="2993036" y="348352"/>
                      <a:pt x="2998783" y="313843"/>
                      <a:pt x="3001304" y="278690"/>
                    </a:cubicBezTo>
                    <a:cubicBezTo>
                      <a:pt x="3003825" y="243537"/>
                      <a:pt x="3004934" y="209029"/>
                      <a:pt x="3004632" y="175166"/>
                    </a:cubicBezTo>
                    <a:lnTo>
                      <a:pt x="3004632" y="10097"/>
                    </a:lnTo>
                    <a:lnTo>
                      <a:pt x="3089442" y="38367"/>
                    </a:lnTo>
                    <a:lnTo>
                      <a:pt x="3310556" y="38367"/>
                    </a:lnTo>
                    <a:close/>
                    <a:moveTo>
                      <a:pt x="1591417" y="4007"/>
                    </a:moveTo>
                    <a:lnTo>
                      <a:pt x="1685315" y="31268"/>
                    </a:lnTo>
                    <a:cubicBezTo>
                      <a:pt x="1684315" y="34581"/>
                      <a:pt x="1682149" y="37168"/>
                      <a:pt x="1678815" y="39029"/>
                    </a:cubicBezTo>
                    <a:cubicBezTo>
                      <a:pt x="1675481" y="40891"/>
                      <a:pt x="1670917" y="41838"/>
                      <a:pt x="1665121" y="41869"/>
                    </a:cubicBezTo>
                    <a:cubicBezTo>
                      <a:pt x="1656539" y="62988"/>
                      <a:pt x="1646948" y="82844"/>
                      <a:pt x="1636347" y="101438"/>
                    </a:cubicBezTo>
                    <a:lnTo>
                      <a:pt x="1699450" y="101438"/>
                    </a:lnTo>
                    <a:lnTo>
                      <a:pt x="1737311" y="63072"/>
                    </a:lnTo>
                    <a:lnTo>
                      <a:pt x="1798395" y="117593"/>
                    </a:lnTo>
                    <a:cubicBezTo>
                      <a:pt x="1796439" y="120117"/>
                      <a:pt x="1793663" y="122262"/>
                      <a:pt x="1790066" y="124029"/>
                    </a:cubicBezTo>
                    <a:cubicBezTo>
                      <a:pt x="1786469" y="125796"/>
                      <a:pt x="1781673" y="127184"/>
                      <a:pt x="1775678" y="128194"/>
                    </a:cubicBezTo>
                    <a:cubicBezTo>
                      <a:pt x="1774631" y="198380"/>
                      <a:pt x="1772911" y="255563"/>
                      <a:pt x="1770518" y="299741"/>
                    </a:cubicBezTo>
                    <a:cubicBezTo>
                      <a:pt x="1768125" y="343920"/>
                      <a:pt x="1764273" y="378030"/>
                      <a:pt x="1758963" y="402071"/>
                    </a:cubicBezTo>
                    <a:cubicBezTo>
                      <a:pt x="1753653" y="426113"/>
                      <a:pt x="1746099" y="443021"/>
                      <a:pt x="1736302" y="452797"/>
                    </a:cubicBezTo>
                    <a:cubicBezTo>
                      <a:pt x="1726689" y="462588"/>
                      <a:pt x="1715499" y="469761"/>
                      <a:pt x="1702731" y="474315"/>
                    </a:cubicBezTo>
                    <a:cubicBezTo>
                      <a:pt x="1689963" y="478869"/>
                      <a:pt x="1674230" y="481119"/>
                      <a:pt x="1655530" y="481067"/>
                    </a:cubicBezTo>
                    <a:cubicBezTo>
                      <a:pt x="1655593" y="469214"/>
                      <a:pt x="1654709" y="459096"/>
                      <a:pt x="1652879" y="450714"/>
                    </a:cubicBezTo>
                    <a:cubicBezTo>
                      <a:pt x="1651049" y="442332"/>
                      <a:pt x="1647895" y="435622"/>
                      <a:pt x="1643414" y="430584"/>
                    </a:cubicBezTo>
                    <a:cubicBezTo>
                      <a:pt x="1638587" y="425000"/>
                      <a:pt x="1631582" y="420015"/>
                      <a:pt x="1622401" y="415629"/>
                    </a:cubicBezTo>
                    <a:cubicBezTo>
                      <a:pt x="1613219" y="411243"/>
                      <a:pt x="1602050" y="407646"/>
                      <a:pt x="1588893" y="404838"/>
                    </a:cubicBezTo>
                    <a:lnTo>
                      <a:pt x="1589399" y="398780"/>
                    </a:lnTo>
                    <a:cubicBezTo>
                      <a:pt x="1602166" y="399832"/>
                      <a:pt x="1615501" y="400758"/>
                      <a:pt x="1629405" y="401557"/>
                    </a:cubicBezTo>
                    <a:cubicBezTo>
                      <a:pt x="1643309" y="402356"/>
                      <a:pt x="1653868" y="402777"/>
                      <a:pt x="1661083" y="402819"/>
                    </a:cubicBezTo>
                    <a:cubicBezTo>
                      <a:pt x="1665300" y="402829"/>
                      <a:pt x="1668855" y="402304"/>
                      <a:pt x="1671747" y="401241"/>
                    </a:cubicBezTo>
                    <a:cubicBezTo>
                      <a:pt x="1674640" y="400179"/>
                      <a:pt x="1677311" y="398517"/>
                      <a:pt x="1679761" y="396256"/>
                    </a:cubicBezTo>
                    <a:cubicBezTo>
                      <a:pt x="1688596" y="388221"/>
                      <a:pt x="1694780" y="360876"/>
                      <a:pt x="1698314" y="314222"/>
                    </a:cubicBezTo>
                    <a:cubicBezTo>
                      <a:pt x="1701847" y="267568"/>
                      <a:pt x="1704245" y="201352"/>
                      <a:pt x="1705507" y="115573"/>
                    </a:cubicBezTo>
                    <a:lnTo>
                      <a:pt x="1627764" y="115573"/>
                    </a:lnTo>
                    <a:cubicBezTo>
                      <a:pt x="1601513" y="158904"/>
                      <a:pt x="1570720" y="194410"/>
                      <a:pt x="1535382" y="222092"/>
                    </a:cubicBezTo>
                    <a:lnTo>
                      <a:pt x="1532353" y="220072"/>
                    </a:lnTo>
                    <a:lnTo>
                      <a:pt x="1532353" y="424526"/>
                    </a:lnTo>
                    <a:cubicBezTo>
                      <a:pt x="1531929" y="426187"/>
                      <a:pt x="1528682" y="428475"/>
                      <a:pt x="1522612" y="431388"/>
                    </a:cubicBezTo>
                    <a:cubicBezTo>
                      <a:pt x="1516541" y="434302"/>
                      <a:pt x="1509181" y="436963"/>
                      <a:pt x="1500530" y="439372"/>
                    </a:cubicBezTo>
                    <a:cubicBezTo>
                      <a:pt x="1491880" y="441781"/>
                      <a:pt x="1483472" y="443058"/>
                      <a:pt x="1475307" y="443205"/>
                    </a:cubicBezTo>
                    <a:lnTo>
                      <a:pt x="1464201" y="443205"/>
                    </a:lnTo>
                    <a:lnTo>
                      <a:pt x="1464201" y="403324"/>
                    </a:lnTo>
                    <a:lnTo>
                      <a:pt x="1402108" y="403324"/>
                    </a:lnTo>
                    <a:lnTo>
                      <a:pt x="1402108" y="438157"/>
                    </a:lnTo>
                    <a:cubicBezTo>
                      <a:pt x="1401645" y="442437"/>
                      <a:pt x="1396134" y="447254"/>
                      <a:pt x="1385576" y="452607"/>
                    </a:cubicBezTo>
                    <a:cubicBezTo>
                      <a:pt x="1375016" y="457961"/>
                      <a:pt x="1362185" y="460884"/>
                      <a:pt x="1347082" y="461379"/>
                    </a:cubicBezTo>
                    <a:lnTo>
                      <a:pt x="1336481" y="461379"/>
                    </a:lnTo>
                    <a:lnTo>
                      <a:pt x="1336481" y="75692"/>
                    </a:lnTo>
                    <a:lnTo>
                      <a:pt x="1400089" y="101943"/>
                    </a:lnTo>
                    <a:cubicBezTo>
                      <a:pt x="1401351" y="87335"/>
                      <a:pt x="1402487" y="71244"/>
                      <a:pt x="1403496" y="53669"/>
                    </a:cubicBezTo>
                    <a:cubicBezTo>
                      <a:pt x="1404506" y="36095"/>
                      <a:pt x="1405389" y="19878"/>
                      <a:pt x="1406147" y="5017"/>
                    </a:cubicBezTo>
                    <a:lnTo>
                      <a:pt x="1503578" y="28239"/>
                    </a:lnTo>
                    <a:cubicBezTo>
                      <a:pt x="1502326" y="32740"/>
                      <a:pt x="1499908" y="35979"/>
                      <a:pt x="1496321" y="37957"/>
                    </a:cubicBezTo>
                    <a:cubicBezTo>
                      <a:pt x="1492735" y="39934"/>
                      <a:pt x="1487918" y="40901"/>
                      <a:pt x="1481871" y="40859"/>
                    </a:cubicBezTo>
                    <a:cubicBezTo>
                      <a:pt x="1474046" y="49967"/>
                      <a:pt x="1465085" y="60148"/>
                      <a:pt x="1454988" y="71401"/>
                    </a:cubicBezTo>
                    <a:cubicBezTo>
                      <a:pt x="1444893" y="82655"/>
                      <a:pt x="1435175" y="93340"/>
                      <a:pt x="1425835" y="103458"/>
                    </a:cubicBezTo>
                    <a:lnTo>
                      <a:pt x="1459153" y="103458"/>
                    </a:lnTo>
                    <a:lnTo>
                      <a:pt x="1490453" y="68625"/>
                    </a:lnTo>
                    <a:lnTo>
                      <a:pt x="1552546" y="117593"/>
                    </a:lnTo>
                    <a:cubicBezTo>
                      <a:pt x="1550789" y="119886"/>
                      <a:pt x="1548245" y="121989"/>
                      <a:pt x="1544911" y="123903"/>
                    </a:cubicBezTo>
                    <a:cubicBezTo>
                      <a:pt x="1541576" y="125817"/>
                      <a:pt x="1537391" y="127416"/>
                      <a:pt x="1532353" y="128699"/>
                    </a:cubicBezTo>
                    <a:lnTo>
                      <a:pt x="1532353" y="213005"/>
                    </a:lnTo>
                    <a:cubicBezTo>
                      <a:pt x="1544501" y="185523"/>
                      <a:pt x="1555922" y="153278"/>
                      <a:pt x="1566618" y="116268"/>
                    </a:cubicBezTo>
                    <a:cubicBezTo>
                      <a:pt x="1577314" y="79258"/>
                      <a:pt x="1585580" y="41838"/>
                      <a:pt x="1591417" y="4007"/>
                    </a:cubicBezTo>
                    <a:close/>
                    <a:moveTo>
                      <a:pt x="389458" y="2493"/>
                    </a:moveTo>
                    <a:lnTo>
                      <a:pt x="478812" y="9560"/>
                    </a:lnTo>
                    <a:cubicBezTo>
                      <a:pt x="478455" y="12852"/>
                      <a:pt x="477150" y="15608"/>
                      <a:pt x="474900" y="17827"/>
                    </a:cubicBezTo>
                    <a:cubicBezTo>
                      <a:pt x="472649" y="20046"/>
                      <a:pt x="468568" y="21666"/>
                      <a:pt x="462658" y="22686"/>
                    </a:cubicBezTo>
                    <a:lnTo>
                      <a:pt x="462658" y="88818"/>
                    </a:lnTo>
                    <a:lnTo>
                      <a:pt x="475783" y="88818"/>
                    </a:lnTo>
                    <a:lnTo>
                      <a:pt x="510111" y="43384"/>
                    </a:lnTo>
                    <a:cubicBezTo>
                      <a:pt x="510794" y="43909"/>
                      <a:pt x="516369" y="48411"/>
                      <a:pt x="526834" y="56888"/>
                    </a:cubicBezTo>
                    <a:cubicBezTo>
                      <a:pt x="537298" y="65364"/>
                      <a:pt x="548551" y="74662"/>
                      <a:pt x="560594" y="84779"/>
                    </a:cubicBezTo>
                    <a:cubicBezTo>
                      <a:pt x="570459" y="72138"/>
                      <a:pt x="579629" y="59685"/>
                      <a:pt x="588107" y="47422"/>
                    </a:cubicBezTo>
                    <a:cubicBezTo>
                      <a:pt x="596584" y="35159"/>
                      <a:pt x="604240" y="23212"/>
                      <a:pt x="611076" y="11580"/>
                    </a:cubicBezTo>
                    <a:lnTo>
                      <a:pt x="689576" y="62567"/>
                    </a:lnTo>
                    <a:cubicBezTo>
                      <a:pt x="687673" y="65407"/>
                      <a:pt x="685043" y="67300"/>
                      <a:pt x="681688" y="68246"/>
                    </a:cubicBezTo>
                    <a:cubicBezTo>
                      <a:pt x="678333" y="69193"/>
                      <a:pt x="673559" y="68814"/>
                      <a:pt x="667364" y="67110"/>
                    </a:cubicBezTo>
                    <a:cubicBezTo>
                      <a:pt x="652362" y="86367"/>
                      <a:pt x="635607" y="105908"/>
                      <a:pt x="617102" y="125733"/>
                    </a:cubicBezTo>
                    <a:cubicBezTo>
                      <a:pt x="598597" y="145558"/>
                      <a:pt x="578246" y="165225"/>
                      <a:pt x="556050" y="184735"/>
                    </a:cubicBezTo>
                    <a:lnTo>
                      <a:pt x="606028" y="184735"/>
                    </a:lnTo>
                    <a:lnTo>
                      <a:pt x="641365" y="139300"/>
                    </a:lnTo>
                    <a:cubicBezTo>
                      <a:pt x="641708" y="139553"/>
                      <a:pt x="645426" y="142469"/>
                      <a:pt x="652518" y="148051"/>
                    </a:cubicBezTo>
                    <a:cubicBezTo>
                      <a:pt x="659611" y="153632"/>
                      <a:pt x="668021" y="160363"/>
                      <a:pt x="677751" y="168244"/>
                    </a:cubicBezTo>
                    <a:cubicBezTo>
                      <a:pt x="687479" y="176124"/>
                      <a:pt x="696469" y="183641"/>
                      <a:pt x="704721" y="190792"/>
                    </a:cubicBezTo>
                    <a:cubicBezTo>
                      <a:pt x="703911" y="193558"/>
                      <a:pt x="702249" y="195599"/>
                      <a:pt x="699736" y="196913"/>
                    </a:cubicBezTo>
                    <a:cubicBezTo>
                      <a:pt x="697222" y="198228"/>
                      <a:pt x="694173" y="198880"/>
                      <a:pt x="690586" y="198870"/>
                    </a:cubicBezTo>
                    <a:lnTo>
                      <a:pt x="539895" y="198870"/>
                    </a:lnTo>
                    <a:cubicBezTo>
                      <a:pt x="523226" y="212794"/>
                      <a:pt x="505705" y="226467"/>
                      <a:pt x="487331" y="239887"/>
                    </a:cubicBezTo>
                    <a:cubicBezTo>
                      <a:pt x="468957" y="253307"/>
                      <a:pt x="449795" y="266222"/>
                      <a:pt x="429844" y="278632"/>
                    </a:cubicBezTo>
                    <a:lnTo>
                      <a:pt x="429844" y="329619"/>
                    </a:lnTo>
                    <a:cubicBezTo>
                      <a:pt x="458777" y="316052"/>
                      <a:pt x="486479" y="300907"/>
                      <a:pt x="512950" y="284185"/>
                    </a:cubicBezTo>
                    <a:cubicBezTo>
                      <a:pt x="539422" y="267463"/>
                      <a:pt x="560688" y="251813"/>
                      <a:pt x="576748" y="237236"/>
                    </a:cubicBezTo>
                    <a:lnTo>
                      <a:pt x="649695" y="293777"/>
                    </a:lnTo>
                    <a:cubicBezTo>
                      <a:pt x="646818" y="296606"/>
                      <a:pt x="642561" y="298268"/>
                      <a:pt x="636925" y="298762"/>
                    </a:cubicBezTo>
                    <a:cubicBezTo>
                      <a:pt x="631289" y="299256"/>
                      <a:pt x="624187" y="298268"/>
                      <a:pt x="615619" y="295796"/>
                    </a:cubicBezTo>
                    <a:cubicBezTo>
                      <a:pt x="592135" y="305272"/>
                      <a:pt x="564138" y="314212"/>
                      <a:pt x="531629" y="322615"/>
                    </a:cubicBezTo>
                    <a:cubicBezTo>
                      <a:pt x="499120" y="331018"/>
                      <a:pt x="465192" y="338065"/>
                      <a:pt x="429844" y="343754"/>
                    </a:cubicBezTo>
                    <a:lnTo>
                      <a:pt x="429844" y="393732"/>
                    </a:lnTo>
                    <a:cubicBezTo>
                      <a:pt x="429591" y="398696"/>
                      <a:pt x="431359" y="402146"/>
                      <a:pt x="435145" y="404081"/>
                    </a:cubicBezTo>
                    <a:cubicBezTo>
                      <a:pt x="438930" y="406016"/>
                      <a:pt x="446251" y="406942"/>
                      <a:pt x="457104" y="406858"/>
                    </a:cubicBezTo>
                    <a:lnTo>
                      <a:pt x="534342" y="406858"/>
                    </a:lnTo>
                    <a:cubicBezTo>
                      <a:pt x="545933" y="406847"/>
                      <a:pt x="556828" y="406742"/>
                      <a:pt x="567030" y="406542"/>
                    </a:cubicBezTo>
                    <a:cubicBezTo>
                      <a:pt x="577232" y="406342"/>
                      <a:pt x="585351" y="406111"/>
                      <a:pt x="591388" y="405848"/>
                    </a:cubicBezTo>
                    <a:cubicBezTo>
                      <a:pt x="596352" y="405638"/>
                      <a:pt x="600432" y="404922"/>
                      <a:pt x="603630" y="403702"/>
                    </a:cubicBezTo>
                    <a:cubicBezTo>
                      <a:pt x="606827" y="402482"/>
                      <a:pt x="609645" y="400505"/>
                      <a:pt x="612085" y="397771"/>
                    </a:cubicBezTo>
                    <a:cubicBezTo>
                      <a:pt x="616071" y="393280"/>
                      <a:pt x="620594" y="386107"/>
                      <a:pt x="625653" y="376252"/>
                    </a:cubicBezTo>
                    <a:cubicBezTo>
                      <a:pt x="630711" y="366398"/>
                      <a:pt x="636623" y="353546"/>
                      <a:pt x="643385" y="337696"/>
                    </a:cubicBezTo>
                    <a:lnTo>
                      <a:pt x="648652" y="337696"/>
                    </a:lnTo>
                    <a:lnTo>
                      <a:pt x="650200" y="399285"/>
                    </a:lnTo>
                    <a:cubicBezTo>
                      <a:pt x="661580" y="402945"/>
                      <a:pt x="669362" y="406984"/>
                      <a:pt x="673548" y="411401"/>
                    </a:cubicBezTo>
                    <a:cubicBezTo>
                      <a:pt x="677734" y="415818"/>
                      <a:pt x="679711" y="421371"/>
                      <a:pt x="679480" y="428060"/>
                    </a:cubicBezTo>
                    <a:cubicBezTo>
                      <a:pt x="679886" y="438767"/>
                      <a:pt x="675876" y="447306"/>
                      <a:pt x="667448" y="453675"/>
                    </a:cubicBezTo>
                    <a:cubicBezTo>
                      <a:pt x="659021" y="460045"/>
                      <a:pt x="643735" y="464619"/>
                      <a:pt x="621594" y="467399"/>
                    </a:cubicBezTo>
                    <a:cubicBezTo>
                      <a:pt x="599451" y="470179"/>
                      <a:pt x="568011" y="471537"/>
                      <a:pt x="527275" y="471475"/>
                    </a:cubicBezTo>
                    <a:lnTo>
                      <a:pt x="451046" y="471475"/>
                    </a:lnTo>
                    <a:cubicBezTo>
                      <a:pt x="416477" y="472169"/>
                      <a:pt x="392224" y="468509"/>
                      <a:pt x="378289" y="460495"/>
                    </a:cubicBezTo>
                    <a:cubicBezTo>
                      <a:pt x="364354" y="452481"/>
                      <a:pt x="357644" y="435948"/>
                      <a:pt x="358158" y="410896"/>
                    </a:cubicBezTo>
                    <a:lnTo>
                      <a:pt x="358158" y="319018"/>
                    </a:lnTo>
                    <a:cubicBezTo>
                      <a:pt x="337472" y="329409"/>
                      <a:pt x="316122" y="339169"/>
                      <a:pt x="294109" y="348298"/>
                    </a:cubicBezTo>
                    <a:cubicBezTo>
                      <a:pt x="272097" y="357427"/>
                      <a:pt x="249359" y="365672"/>
                      <a:pt x="225895" y="373034"/>
                    </a:cubicBezTo>
                    <a:lnTo>
                      <a:pt x="222361" y="366976"/>
                    </a:lnTo>
                    <a:cubicBezTo>
                      <a:pt x="246130" y="355071"/>
                      <a:pt x="269393" y="342030"/>
                      <a:pt x="292153" y="327852"/>
                    </a:cubicBezTo>
                    <a:cubicBezTo>
                      <a:pt x="314912" y="313675"/>
                      <a:pt x="336914" y="298615"/>
                      <a:pt x="358158" y="282671"/>
                    </a:cubicBezTo>
                    <a:lnTo>
                      <a:pt x="358158" y="227140"/>
                    </a:lnTo>
                    <a:lnTo>
                      <a:pt x="421262" y="232188"/>
                    </a:lnTo>
                    <a:cubicBezTo>
                      <a:pt x="433882" y="221082"/>
                      <a:pt x="445999" y="209976"/>
                      <a:pt x="457609" y="198870"/>
                    </a:cubicBezTo>
                    <a:lnTo>
                      <a:pt x="238515" y="198870"/>
                    </a:lnTo>
                    <a:lnTo>
                      <a:pt x="234477" y="184735"/>
                    </a:lnTo>
                    <a:lnTo>
                      <a:pt x="389458" y="184735"/>
                    </a:lnTo>
                    <a:lnTo>
                      <a:pt x="389458" y="102953"/>
                    </a:lnTo>
                    <a:lnTo>
                      <a:pt x="275872" y="102953"/>
                    </a:lnTo>
                    <a:lnTo>
                      <a:pt x="271833" y="88818"/>
                    </a:lnTo>
                    <a:lnTo>
                      <a:pt x="389458" y="88818"/>
                    </a:lnTo>
                    <a:close/>
                    <a:moveTo>
                      <a:pt x="0" y="2493"/>
                    </a:moveTo>
                    <a:lnTo>
                      <a:pt x="166592" y="2493"/>
                    </a:lnTo>
                    <a:lnTo>
                      <a:pt x="166592" y="23191"/>
                    </a:lnTo>
                    <a:lnTo>
                      <a:pt x="21707" y="23191"/>
                    </a:lnTo>
                    <a:lnTo>
                      <a:pt x="21707" y="323057"/>
                    </a:lnTo>
                    <a:lnTo>
                      <a:pt x="0" y="323057"/>
                    </a:lnTo>
                    <a:close/>
                    <a:moveTo>
                      <a:pt x="960653" y="0"/>
                    </a:moveTo>
                    <a:lnTo>
                      <a:pt x="1060103" y="20193"/>
                    </a:lnTo>
                    <a:cubicBezTo>
                      <a:pt x="1059378" y="24011"/>
                      <a:pt x="1057421" y="26977"/>
                      <a:pt x="1054235" y="29091"/>
                    </a:cubicBezTo>
                    <a:cubicBezTo>
                      <a:pt x="1051048" y="31205"/>
                      <a:pt x="1046441" y="32277"/>
                      <a:pt x="1040416" y="32309"/>
                    </a:cubicBezTo>
                    <a:cubicBezTo>
                      <a:pt x="1037470" y="44930"/>
                      <a:pt x="1034273" y="57550"/>
                      <a:pt x="1030823" y="70171"/>
                    </a:cubicBezTo>
                    <a:lnTo>
                      <a:pt x="1133808" y="70171"/>
                    </a:lnTo>
                    <a:lnTo>
                      <a:pt x="1169146" y="27261"/>
                    </a:lnTo>
                    <a:cubicBezTo>
                      <a:pt x="1169482" y="27491"/>
                      <a:pt x="1173185" y="30227"/>
                      <a:pt x="1180252" y="35468"/>
                    </a:cubicBezTo>
                    <a:cubicBezTo>
                      <a:pt x="1187319" y="40708"/>
                      <a:pt x="1195733" y="47069"/>
                      <a:pt x="1205493" y="54551"/>
                    </a:cubicBezTo>
                    <a:cubicBezTo>
                      <a:pt x="1215253" y="62032"/>
                      <a:pt x="1224340" y="69249"/>
                      <a:pt x="1232754" y="76202"/>
                    </a:cubicBezTo>
                    <a:cubicBezTo>
                      <a:pt x="1231944" y="78955"/>
                      <a:pt x="1230282" y="80987"/>
                      <a:pt x="1227768" y="82295"/>
                    </a:cubicBezTo>
                    <a:cubicBezTo>
                      <a:pt x="1225255" y="83604"/>
                      <a:pt x="1222205" y="84253"/>
                      <a:pt x="1218618" y="84243"/>
                    </a:cubicBezTo>
                    <a:lnTo>
                      <a:pt x="1026280" y="84243"/>
                    </a:lnTo>
                    <a:cubicBezTo>
                      <a:pt x="1023766" y="92593"/>
                      <a:pt x="1020969" y="100913"/>
                      <a:pt x="1017887" y="109200"/>
                    </a:cubicBezTo>
                    <a:cubicBezTo>
                      <a:pt x="1014807" y="117488"/>
                      <a:pt x="1011377" y="125681"/>
                      <a:pt x="1007601" y="133779"/>
                    </a:cubicBezTo>
                    <a:lnTo>
                      <a:pt x="1124217" y="133779"/>
                    </a:lnTo>
                    <a:lnTo>
                      <a:pt x="1157030" y="93341"/>
                    </a:lnTo>
                    <a:cubicBezTo>
                      <a:pt x="1157344" y="93560"/>
                      <a:pt x="1160810" y="96155"/>
                      <a:pt x="1167426" y="101128"/>
                    </a:cubicBezTo>
                    <a:cubicBezTo>
                      <a:pt x="1174042" y="106100"/>
                      <a:pt x="1181919" y="112138"/>
                      <a:pt x="1191059" y="119241"/>
                    </a:cubicBezTo>
                    <a:cubicBezTo>
                      <a:pt x="1200198" y="126344"/>
                      <a:pt x="1208712" y="133200"/>
                      <a:pt x="1216599" y="139810"/>
                    </a:cubicBezTo>
                    <a:cubicBezTo>
                      <a:pt x="1215789" y="142563"/>
                      <a:pt x="1214128" y="144595"/>
                      <a:pt x="1211614" y="145903"/>
                    </a:cubicBezTo>
                    <a:cubicBezTo>
                      <a:pt x="1209100" y="147212"/>
                      <a:pt x="1206051" y="147861"/>
                      <a:pt x="1202465" y="147851"/>
                    </a:cubicBezTo>
                    <a:lnTo>
                      <a:pt x="1001544" y="147851"/>
                    </a:lnTo>
                    <a:cubicBezTo>
                      <a:pt x="992541" y="166046"/>
                      <a:pt x="982276" y="183736"/>
                      <a:pt x="970750" y="200920"/>
                    </a:cubicBezTo>
                    <a:lnTo>
                      <a:pt x="1150467" y="200920"/>
                    </a:lnTo>
                    <a:lnTo>
                      <a:pt x="1187319" y="154927"/>
                    </a:lnTo>
                    <a:cubicBezTo>
                      <a:pt x="1187681" y="155177"/>
                      <a:pt x="1191614" y="158103"/>
                      <a:pt x="1199117" y="163705"/>
                    </a:cubicBezTo>
                    <a:cubicBezTo>
                      <a:pt x="1206621" y="169307"/>
                      <a:pt x="1215527" y="176087"/>
                      <a:pt x="1225836" y="184044"/>
                    </a:cubicBezTo>
                    <a:cubicBezTo>
                      <a:pt x="1236145" y="192001"/>
                      <a:pt x="1245686" y="199637"/>
                      <a:pt x="1254461" y="206951"/>
                    </a:cubicBezTo>
                    <a:cubicBezTo>
                      <a:pt x="1253662" y="209705"/>
                      <a:pt x="1251979" y="211736"/>
                      <a:pt x="1249413" y="213045"/>
                    </a:cubicBezTo>
                    <a:cubicBezTo>
                      <a:pt x="1246847" y="214354"/>
                      <a:pt x="1243649" y="215003"/>
                      <a:pt x="1239821" y="214992"/>
                    </a:cubicBezTo>
                    <a:lnTo>
                      <a:pt x="1101500" y="214992"/>
                    </a:lnTo>
                    <a:cubicBezTo>
                      <a:pt x="1113901" y="225893"/>
                      <a:pt x="1128810" y="235016"/>
                      <a:pt x="1146223" y="242363"/>
                    </a:cubicBezTo>
                    <a:cubicBezTo>
                      <a:pt x="1163636" y="249709"/>
                      <a:pt x="1181835" y="255539"/>
                      <a:pt x="1200819" y="259855"/>
                    </a:cubicBezTo>
                    <a:cubicBezTo>
                      <a:pt x="1219803" y="264170"/>
                      <a:pt x="1237851" y="267232"/>
                      <a:pt x="1254966" y="269040"/>
                    </a:cubicBezTo>
                    <a:lnTo>
                      <a:pt x="1253957" y="277117"/>
                    </a:lnTo>
                    <a:cubicBezTo>
                      <a:pt x="1239505" y="286181"/>
                      <a:pt x="1228147" y="296218"/>
                      <a:pt x="1219881" y="307229"/>
                    </a:cubicBezTo>
                    <a:cubicBezTo>
                      <a:pt x="1211614" y="318240"/>
                      <a:pt x="1206818" y="330405"/>
                      <a:pt x="1205493" y="343723"/>
                    </a:cubicBezTo>
                    <a:cubicBezTo>
                      <a:pt x="1179400" y="329961"/>
                      <a:pt x="1156241" y="311738"/>
                      <a:pt x="1136016" y="289052"/>
                    </a:cubicBezTo>
                    <a:cubicBezTo>
                      <a:pt x="1115792" y="266366"/>
                      <a:pt x="1099070" y="241679"/>
                      <a:pt x="1085849" y="214992"/>
                    </a:cubicBezTo>
                    <a:lnTo>
                      <a:pt x="960653" y="214992"/>
                    </a:lnTo>
                    <a:cubicBezTo>
                      <a:pt x="951850" y="226383"/>
                      <a:pt x="942321" y="237458"/>
                      <a:pt x="932067" y="248217"/>
                    </a:cubicBezTo>
                    <a:cubicBezTo>
                      <a:pt x="921813" y="258976"/>
                      <a:pt x="910643" y="269293"/>
                      <a:pt x="898560" y="279168"/>
                    </a:cubicBezTo>
                    <a:cubicBezTo>
                      <a:pt x="916862" y="274333"/>
                      <a:pt x="935901" y="268563"/>
                      <a:pt x="955679" y="261857"/>
                    </a:cubicBezTo>
                    <a:cubicBezTo>
                      <a:pt x="975458" y="255152"/>
                      <a:pt x="994199" y="248223"/>
                      <a:pt x="1011902" y="241071"/>
                    </a:cubicBezTo>
                    <a:cubicBezTo>
                      <a:pt x="1029605" y="233919"/>
                      <a:pt x="1044494" y="227256"/>
                      <a:pt x="1056569" y="221082"/>
                    </a:cubicBezTo>
                    <a:lnTo>
                      <a:pt x="1111595" y="277622"/>
                    </a:lnTo>
                    <a:cubicBezTo>
                      <a:pt x="1108514" y="279926"/>
                      <a:pt x="1104202" y="280999"/>
                      <a:pt x="1098660" y="280842"/>
                    </a:cubicBezTo>
                    <a:cubicBezTo>
                      <a:pt x="1093117" y="280684"/>
                      <a:pt x="1086659" y="279106"/>
                      <a:pt x="1079287" y="276108"/>
                    </a:cubicBezTo>
                    <a:cubicBezTo>
                      <a:pt x="1074733" y="276634"/>
                      <a:pt x="1069958" y="277223"/>
                      <a:pt x="1064962" y="277875"/>
                    </a:cubicBezTo>
                    <a:cubicBezTo>
                      <a:pt x="1059967" y="278527"/>
                      <a:pt x="1054814" y="279116"/>
                      <a:pt x="1049502" y="279642"/>
                    </a:cubicBezTo>
                    <a:lnTo>
                      <a:pt x="1049502" y="322583"/>
                    </a:lnTo>
                    <a:lnTo>
                      <a:pt x="1075753" y="322583"/>
                    </a:lnTo>
                    <a:lnTo>
                      <a:pt x="1109071" y="282172"/>
                    </a:lnTo>
                    <a:cubicBezTo>
                      <a:pt x="1109395" y="282390"/>
                      <a:pt x="1112954" y="284983"/>
                      <a:pt x="1119748" y="289950"/>
                    </a:cubicBezTo>
                    <a:cubicBezTo>
                      <a:pt x="1126541" y="294918"/>
                      <a:pt x="1134624" y="300951"/>
                      <a:pt x="1143998" y="308049"/>
                    </a:cubicBezTo>
                    <a:cubicBezTo>
                      <a:pt x="1153371" y="315148"/>
                      <a:pt x="1162090" y="322003"/>
                      <a:pt x="1170155" y="328614"/>
                    </a:cubicBezTo>
                    <a:cubicBezTo>
                      <a:pt x="1169345" y="331368"/>
                      <a:pt x="1167684" y="333399"/>
                      <a:pt x="1165171" y="334708"/>
                    </a:cubicBezTo>
                    <a:cubicBezTo>
                      <a:pt x="1162656" y="336017"/>
                      <a:pt x="1159607" y="336666"/>
                      <a:pt x="1156021" y="336655"/>
                    </a:cubicBezTo>
                    <a:lnTo>
                      <a:pt x="1049502" y="336655"/>
                    </a:lnTo>
                    <a:lnTo>
                      <a:pt x="1049502" y="357858"/>
                    </a:lnTo>
                    <a:cubicBezTo>
                      <a:pt x="1101265" y="360344"/>
                      <a:pt x="1138995" y="368150"/>
                      <a:pt x="1162693" y="381277"/>
                    </a:cubicBezTo>
                    <a:cubicBezTo>
                      <a:pt x="1186392" y="394404"/>
                      <a:pt x="1199732" y="408536"/>
                      <a:pt x="1202717" y="423675"/>
                    </a:cubicBezTo>
                    <a:cubicBezTo>
                      <a:pt x="1205701" y="438813"/>
                      <a:pt x="1202004" y="450642"/>
                      <a:pt x="1191626" y="459162"/>
                    </a:cubicBezTo>
                    <a:cubicBezTo>
                      <a:pt x="1181248" y="467682"/>
                      <a:pt x="1167865" y="468579"/>
                      <a:pt x="1151477" y="461852"/>
                    </a:cubicBezTo>
                    <a:cubicBezTo>
                      <a:pt x="1143883" y="450493"/>
                      <a:pt x="1131178" y="436484"/>
                      <a:pt x="1113362" y="419825"/>
                    </a:cubicBezTo>
                    <a:cubicBezTo>
                      <a:pt x="1095546" y="403166"/>
                      <a:pt x="1074259" y="386885"/>
                      <a:pt x="1049502" y="370983"/>
                    </a:cubicBezTo>
                    <a:lnTo>
                      <a:pt x="1049502" y="462357"/>
                    </a:lnTo>
                    <a:cubicBezTo>
                      <a:pt x="1049355" y="464660"/>
                      <a:pt x="1044223" y="468131"/>
                      <a:pt x="1034105" y="472769"/>
                    </a:cubicBezTo>
                    <a:cubicBezTo>
                      <a:pt x="1023988" y="477407"/>
                      <a:pt x="1009768" y="479994"/>
                      <a:pt x="991448" y="480530"/>
                    </a:cubicBezTo>
                    <a:lnTo>
                      <a:pt x="977817" y="480530"/>
                    </a:lnTo>
                    <a:lnTo>
                      <a:pt x="977817" y="396225"/>
                    </a:lnTo>
                    <a:cubicBezTo>
                      <a:pt x="954806" y="413347"/>
                      <a:pt x="928008" y="427944"/>
                      <a:pt x="897424" y="440018"/>
                    </a:cubicBezTo>
                    <a:cubicBezTo>
                      <a:pt x="866840" y="452092"/>
                      <a:pt x="832722" y="461894"/>
                      <a:pt x="795071" y="469424"/>
                    </a:cubicBezTo>
                    <a:lnTo>
                      <a:pt x="792041" y="463871"/>
                    </a:lnTo>
                    <a:cubicBezTo>
                      <a:pt x="827453" y="449263"/>
                      <a:pt x="857848" y="431026"/>
                      <a:pt x="883225" y="409161"/>
                    </a:cubicBezTo>
                    <a:cubicBezTo>
                      <a:pt x="908604" y="387296"/>
                      <a:pt x="928523" y="363127"/>
                      <a:pt x="942984" y="336655"/>
                    </a:cubicBezTo>
                    <a:lnTo>
                      <a:pt x="854640" y="336655"/>
                    </a:lnTo>
                    <a:lnTo>
                      <a:pt x="850601" y="322583"/>
                    </a:lnTo>
                    <a:lnTo>
                      <a:pt x="950051" y="322583"/>
                    </a:lnTo>
                    <a:lnTo>
                      <a:pt x="950556" y="321572"/>
                    </a:lnTo>
                    <a:lnTo>
                      <a:pt x="977817" y="321572"/>
                    </a:lnTo>
                    <a:lnTo>
                      <a:pt x="977817" y="284675"/>
                    </a:lnTo>
                    <a:cubicBezTo>
                      <a:pt x="964365" y="285416"/>
                      <a:pt x="950882" y="285937"/>
                      <a:pt x="937368" y="286240"/>
                    </a:cubicBezTo>
                    <a:cubicBezTo>
                      <a:pt x="923853" y="286542"/>
                      <a:pt x="910749" y="286688"/>
                      <a:pt x="898054" y="286678"/>
                    </a:cubicBezTo>
                    <a:lnTo>
                      <a:pt x="896540" y="280670"/>
                    </a:lnTo>
                    <a:cubicBezTo>
                      <a:pt x="879682" y="294315"/>
                      <a:pt x="860897" y="307013"/>
                      <a:pt x="840190" y="318763"/>
                    </a:cubicBezTo>
                    <a:cubicBezTo>
                      <a:pt x="819481" y="330513"/>
                      <a:pt x="796532" y="341189"/>
                      <a:pt x="771343" y="350790"/>
                    </a:cubicBezTo>
                    <a:lnTo>
                      <a:pt x="767305" y="346247"/>
                    </a:lnTo>
                    <a:cubicBezTo>
                      <a:pt x="794734" y="327231"/>
                      <a:pt x="818629" y="306628"/>
                      <a:pt x="838991" y="284438"/>
                    </a:cubicBezTo>
                    <a:cubicBezTo>
                      <a:pt x="859351" y="262248"/>
                      <a:pt x="876684" y="239100"/>
                      <a:pt x="890987" y="214992"/>
                    </a:cubicBezTo>
                    <a:lnTo>
                      <a:pt x="777907" y="214992"/>
                    </a:lnTo>
                    <a:lnTo>
                      <a:pt x="773868" y="200920"/>
                    </a:lnTo>
                    <a:lnTo>
                      <a:pt x="899064" y="200920"/>
                    </a:lnTo>
                    <a:cubicBezTo>
                      <a:pt x="908741" y="183231"/>
                      <a:pt x="917154" y="165541"/>
                      <a:pt x="924306" y="147851"/>
                    </a:cubicBezTo>
                    <a:lnTo>
                      <a:pt x="817787" y="147851"/>
                    </a:lnTo>
                    <a:lnTo>
                      <a:pt x="813749" y="133779"/>
                    </a:lnTo>
                    <a:lnTo>
                      <a:pt x="929354" y="133779"/>
                    </a:lnTo>
                    <a:cubicBezTo>
                      <a:pt x="932383" y="125460"/>
                      <a:pt x="935159" y="117203"/>
                      <a:pt x="937683" y="109011"/>
                    </a:cubicBezTo>
                    <a:cubicBezTo>
                      <a:pt x="940207" y="100818"/>
                      <a:pt x="942480" y="92562"/>
                      <a:pt x="944498" y="84243"/>
                    </a:cubicBezTo>
                    <a:lnTo>
                      <a:pt x="801633" y="84243"/>
                    </a:lnTo>
                    <a:lnTo>
                      <a:pt x="797594" y="70171"/>
                    </a:lnTo>
                    <a:lnTo>
                      <a:pt x="948032" y="70171"/>
                    </a:lnTo>
                    <a:cubicBezTo>
                      <a:pt x="950798" y="58286"/>
                      <a:pt x="953217" y="46465"/>
                      <a:pt x="955289" y="34707"/>
                    </a:cubicBezTo>
                    <a:cubicBezTo>
                      <a:pt x="957362" y="22949"/>
                      <a:pt x="959150" y="11380"/>
                      <a:pt x="960653" y="0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defTabSz="257168"/>
                <a:endParaRPr lang="en-US" altLang="zh-CN" sz="2250" spc="169" dirty="0">
                  <a:gradFill>
                    <a:gsLst>
                      <a:gs pos="50000">
                        <a:srgbClr val="F6EFE2"/>
                      </a:gs>
                      <a:gs pos="0">
                        <a:srgbClr val="D0B27E"/>
                      </a:gs>
                      <a:gs pos="100000">
                        <a:srgbClr val="D0B27E"/>
                      </a:gs>
                    </a:gsLst>
                    <a:lin ang="2700000" scaled="0"/>
                  </a:gra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>
                <a:off x="1428354" y="5431239"/>
                <a:ext cx="4340247" cy="192224"/>
              </a:xfrm>
              <a:custGeom>
                <a:avLst/>
                <a:gdLst/>
                <a:ahLst/>
                <a:cxnLst/>
                <a:rect l="l" t="t" r="r" b="b"/>
                <a:pathLst>
                  <a:path w="4340247" h="192224">
                    <a:moveTo>
                      <a:pt x="4192828" y="118602"/>
                    </a:moveTo>
                    <a:lnTo>
                      <a:pt x="4192828" y="166433"/>
                    </a:lnTo>
                    <a:lnTo>
                      <a:pt x="4212431" y="166433"/>
                    </a:lnTo>
                    <a:lnTo>
                      <a:pt x="4212431" y="118602"/>
                    </a:lnTo>
                    <a:close/>
                    <a:moveTo>
                      <a:pt x="93811" y="111813"/>
                    </a:moveTo>
                    <a:lnTo>
                      <a:pt x="93811" y="166420"/>
                    </a:lnTo>
                    <a:lnTo>
                      <a:pt x="129816" y="166420"/>
                    </a:lnTo>
                    <a:lnTo>
                      <a:pt x="129816" y="111813"/>
                    </a:lnTo>
                    <a:close/>
                    <a:moveTo>
                      <a:pt x="29003" y="111813"/>
                    </a:moveTo>
                    <a:lnTo>
                      <a:pt x="29003" y="166420"/>
                    </a:lnTo>
                    <a:lnTo>
                      <a:pt x="64208" y="166420"/>
                    </a:lnTo>
                    <a:lnTo>
                      <a:pt x="64208" y="111813"/>
                    </a:lnTo>
                    <a:close/>
                    <a:moveTo>
                      <a:pt x="2209952" y="102212"/>
                    </a:moveTo>
                    <a:lnTo>
                      <a:pt x="2209952" y="154619"/>
                    </a:lnTo>
                    <a:lnTo>
                      <a:pt x="2234555" y="154619"/>
                    </a:lnTo>
                    <a:lnTo>
                      <a:pt x="2234555" y="102212"/>
                    </a:lnTo>
                    <a:close/>
                    <a:moveTo>
                      <a:pt x="3708777" y="100812"/>
                    </a:moveTo>
                    <a:lnTo>
                      <a:pt x="3708777" y="157819"/>
                    </a:lnTo>
                    <a:lnTo>
                      <a:pt x="3736781" y="157819"/>
                    </a:lnTo>
                    <a:lnTo>
                      <a:pt x="3736781" y="100812"/>
                    </a:lnTo>
                    <a:close/>
                    <a:moveTo>
                      <a:pt x="1128941" y="86010"/>
                    </a:moveTo>
                    <a:lnTo>
                      <a:pt x="1128941" y="119814"/>
                    </a:lnTo>
                    <a:lnTo>
                      <a:pt x="1142142" y="119814"/>
                    </a:lnTo>
                    <a:lnTo>
                      <a:pt x="1142142" y="86010"/>
                    </a:lnTo>
                    <a:close/>
                    <a:moveTo>
                      <a:pt x="1088936" y="86010"/>
                    </a:moveTo>
                    <a:lnTo>
                      <a:pt x="1088936" y="119814"/>
                    </a:lnTo>
                    <a:lnTo>
                      <a:pt x="1102137" y="119814"/>
                    </a:lnTo>
                    <a:lnTo>
                      <a:pt x="1102137" y="86010"/>
                    </a:lnTo>
                    <a:close/>
                    <a:moveTo>
                      <a:pt x="3452526" y="81810"/>
                    </a:moveTo>
                    <a:cubicBezTo>
                      <a:pt x="3468369" y="81723"/>
                      <a:pt x="3479489" y="83984"/>
                      <a:pt x="3485884" y="88592"/>
                    </a:cubicBezTo>
                    <a:cubicBezTo>
                      <a:pt x="3492278" y="93200"/>
                      <a:pt x="3495203" y="98273"/>
                      <a:pt x="3494656" y="103812"/>
                    </a:cubicBezTo>
                    <a:cubicBezTo>
                      <a:pt x="3494110" y="109352"/>
                      <a:pt x="3491346" y="113475"/>
                      <a:pt x="3486365" y="116183"/>
                    </a:cubicBezTo>
                    <a:cubicBezTo>
                      <a:pt x="3481384" y="118890"/>
                      <a:pt x="3475438" y="118301"/>
                      <a:pt x="3468528" y="114414"/>
                    </a:cubicBezTo>
                    <a:cubicBezTo>
                      <a:pt x="3467412" y="108409"/>
                      <a:pt x="3465244" y="102617"/>
                      <a:pt x="3462028" y="97037"/>
                    </a:cubicBezTo>
                    <a:cubicBezTo>
                      <a:pt x="3458810" y="91457"/>
                      <a:pt x="3455243" y="86715"/>
                      <a:pt x="3451326" y="82810"/>
                    </a:cubicBezTo>
                    <a:close/>
                    <a:moveTo>
                      <a:pt x="2275960" y="81210"/>
                    </a:moveTo>
                    <a:cubicBezTo>
                      <a:pt x="2291521" y="85133"/>
                      <a:pt x="2302167" y="90388"/>
                      <a:pt x="2307898" y="96974"/>
                    </a:cubicBezTo>
                    <a:cubicBezTo>
                      <a:pt x="2313630" y="103560"/>
                      <a:pt x="2315894" y="109840"/>
                      <a:pt x="2314690" y="115814"/>
                    </a:cubicBezTo>
                    <a:cubicBezTo>
                      <a:pt x="2313486" y="121788"/>
                      <a:pt x="2310262" y="125817"/>
                      <a:pt x="2305017" y="127903"/>
                    </a:cubicBezTo>
                    <a:cubicBezTo>
                      <a:pt x="2299772" y="129989"/>
                      <a:pt x="2293954" y="128493"/>
                      <a:pt x="2287562" y="123415"/>
                    </a:cubicBezTo>
                    <a:cubicBezTo>
                      <a:pt x="2287274" y="116097"/>
                      <a:pt x="2285899" y="108830"/>
                      <a:pt x="2283436" y="101612"/>
                    </a:cubicBezTo>
                    <a:cubicBezTo>
                      <a:pt x="2280973" y="94395"/>
                      <a:pt x="2277948" y="87927"/>
                      <a:pt x="2274360" y="82210"/>
                    </a:cubicBezTo>
                    <a:close/>
                    <a:moveTo>
                      <a:pt x="1973427" y="64608"/>
                    </a:moveTo>
                    <a:cubicBezTo>
                      <a:pt x="1991108" y="77812"/>
                      <a:pt x="2003590" y="91208"/>
                      <a:pt x="2010872" y="104794"/>
                    </a:cubicBezTo>
                    <a:cubicBezTo>
                      <a:pt x="2018155" y="118380"/>
                      <a:pt x="2021567" y="130338"/>
                      <a:pt x="2021108" y="140667"/>
                    </a:cubicBezTo>
                    <a:cubicBezTo>
                      <a:pt x="2020649" y="150997"/>
                      <a:pt x="2017648" y="157879"/>
                      <a:pt x="2012104" y="161313"/>
                    </a:cubicBezTo>
                    <a:cubicBezTo>
                      <a:pt x="2006560" y="164748"/>
                      <a:pt x="1999802" y="162917"/>
                      <a:pt x="1991829" y="155819"/>
                    </a:cubicBezTo>
                    <a:cubicBezTo>
                      <a:pt x="1991150" y="140863"/>
                      <a:pt x="1988808" y="125619"/>
                      <a:pt x="1984804" y="110088"/>
                    </a:cubicBezTo>
                    <a:cubicBezTo>
                      <a:pt x="1980799" y="94557"/>
                      <a:pt x="1976207" y="79664"/>
                      <a:pt x="1971027" y="65408"/>
                    </a:cubicBezTo>
                    <a:close/>
                    <a:moveTo>
                      <a:pt x="2730007" y="63107"/>
                    </a:moveTo>
                    <a:lnTo>
                      <a:pt x="2769412" y="66530"/>
                    </a:lnTo>
                    <a:cubicBezTo>
                      <a:pt x="2769279" y="67966"/>
                      <a:pt x="2768696" y="69199"/>
                      <a:pt x="2767662" y="70230"/>
                    </a:cubicBezTo>
                    <a:cubicBezTo>
                      <a:pt x="2766629" y="71260"/>
                      <a:pt x="2764745" y="71986"/>
                      <a:pt x="2762012" y="72409"/>
                    </a:cubicBezTo>
                    <a:lnTo>
                      <a:pt x="2762012" y="183022"/>
                    </a:lnTo>
                    <a:cubicBezTo>
                      <a:pt x="2761686" y="184423"/>
                      <a:pt x="2758836" y="186123"/>
                      <a:pt x="2753460" y="188123"/>
                    </a:cubicBezTo>
                    <a:cubicBezTo>
                      <a:pt x="2748084" y="190123"/>
                      <a:pt x="2742134" y="191223"/>
                      <a:pt x="2735608" y="191423"/>
                    </a:cubicBezTo>
                    <a:lnTo>
                      <a:pt x="2730007" y="191423"/>
                    </a:lnTo>
                    <a:close/>
                    <a:moveTo>
                      <a:pt x="2572092" y="62407"/>
                    </a:moveTo>
                    <a:cubicBezTo>
                      <a:pt x="2572275" y="62562"/>
                      <a:pt x="2574221" y="64275"/>
                      <a:pt x="2577930" y="67549"/>
                    </a:cubicBezTo>
                    <a:cubicBezTo>
                      <a:pt x="2581639" y="70822"/>
                      <a:pt x="2586015" y="74729"/>
                      <a:pt x="2591058" y="79269"/>
                    </a:cubicBezTo>
                    <a:cubicBezTo>
                      <a:pt x="2596100" y="83809"/>
                      <a:pt x="2600713" y="88056"/>
                      <a:pt x="2604896" y="92011"/>
                    </a:cubicBezTo>
                    <a:cubicBezTo>
                      <a:pt x="2604580" y="93107"/>
                      <a:pt x="2603863" y="93915"/>
                      <a:pt x="2602746" y="94436"/>
                    </a:cubicBezTo>
                    <a:cubicBezTo>
                      <a:pt x="2601630" y="94957"/>
                      <a:pt x="2600213" y="95216"/>
                      <a:pt x="2598496" y="95211"/>
                    </a:cubicBezTo>
                    <a:lnTo>
                      <a:pt x="2416473" y="95211"/>
                    </a:lnTo>
                    <a:lnTo>
                      <a:pt x="2414673" y="88811"/>
                    </a:lnTo>
                    <a:lnTo>
                      <a:pt x="2553490" y="88811"/>
                    </a:lnTo>
                    <a:close/>
                    <a:moveTo>
                      <a:pt x="2061838" y="62207"/>
                    </a:moveTo>
                    <a:lnTo>
                      <a:pt x="2102843" y="72409"/>
                    </a:lnTo>
                    <a:cubicBezTo>
                      <a:pt x="2102476" y="73746"/>
                      <a:pt x="2101660" y="74871"/>
                      <a:pt x="2100393" y="75784"/>
                    </a:cubicBezTo>
                    <a:cubicBezTo>
                      <a:pt x="2099126" y="76697"/>
                      <a:pt x="2097209" y="77172"/>
                      <a:pt x="2094642" y="77209"/>
                    </a:cubicBezTo>
                    <a:cubicBezTo>
                      <a:pt x="2091062" y="85752"/>
                      <a:pt x="2086666" y="95425"/>
                      <a:pt x="2081455" y="106228"/>
                    </a:cubicBezTo>
                    <a:cubicBezTo>
                      <a:pt x="2076245" y="117030"/>
                      <a:pt x="2070501" y="128111"/>
                      <a:pt x="2064224" y="139469"/>
                    </a:cubicBezTo>
                    <a:cubicBezTo>
                      <a:pt x="2057946" y="150827"/>
                      <a:pt x="2051417" y="161611"/>
                      <a:pt x="2044636" y="171821"/>
                    </a:cubicBezTo>
                    <a:lnTo>
                      <a:pt x="2082441" y="171821"/>
                    </a:lnTo>
                    <a:lnTo>
                      <a:pt x="2098843" y="150818"/>
                    </a:lnTo>
                    <a:cubicBezTo>
                      <a:pt x="2099006" y="150933"/>
                      <a:pt x="2100769" y="152259"/>
                      <a:pt x="2104132" y="154797"/>
                    </a:cubicBezTo>
                    <a:cubicBezTo>
                      <a:pt x="2107496" y="157334"/>
                      <a:pt x="2111481" y="160394"/>
                      <a:pt x="2116089" y="163976"/>
                    </a:cubicBezTo>
                    <a:cubicBezTo>
                      <a:pt x="2120697" y="167558"/>
                      <a:pt x="2124950" y="170973"/>
                      <a:pt x="2128846" y="174221"/>
                    </a:cubicBezTo>
                    <a:cubicBezTo>
                      <a:pt x="2128522" y="175317"/>
                      <a:pt x="2127822" y="176126"/>
                      <a:pt x="2126746" y="176647"/>
                    </a:cubicBezTo>
                    <a:cubicBezTo>
                      <a:pt x="2125671" y="177167"/>
                      <a:pt x="2124371" y="177426"/>
                      <a:pt x="2122846" y="177422"/>
                    </a:cubicBezTo>
                    <a:lnTo>
                      <a:pt x="1938623" y="177422"/>
                    </a:lnTo>
                    <a:lnTo>
                      <a:pt x="1937023" y="171821"/>
                    </a:lnTo>
                    <a:lnTo>
                      <a:pt x="2038235" y="171821"/>
                    </a:lnTo>
                    <a:cubicBezTo>
                      <a:pt x="2041334" y="160648"/>
                      <a:pt x="2044382" y="148567"/>
                      <a:pt x="2047377" y="135579"/>
                    </a:cubicBezTo>
                    <a:cubicBezTo>
                      <a:pt x="2050372" y="122591"/>
                      <a:pt x="2053124" y="109726"/>
                      <a:pt x="2055630" y="96982"/>
                    </a:cubicBezTo>
                    <a:cubicBezTo>
                      <a:pt x="2058136" y="84238"/>
                      <a:pt x="2060206" y="72647"/>
                      <a:pt x="2061838" y="62207"/>
                    </a:cubicBezTo>
                    <a:close/>
                    <a:moveTo>
                      <a:pt x="1062333" y="56407"/>
                    </a:moveTo>
                    <a:cubicBezTo>
                      <a:pt x="1061099" y="56607"/>
                      <a:pt x="1059565" y="56807"/>
                      <a:pt x="1057732" y="57007"/>
                    </a:cubicBezTo>
                    <a:cubicBezTo>
                      <a:pt x="1055227" y="62124"/>
                      <a:pt x="1052335" y="67291"/>
                      <a:pt x="1049056" y="72509"/>
                    </a:cubicBezTo>
                    <a:cubicBezTo>
                      <a:pt x="1045776" y="77726"/>
                      <a:pt x="1042134" y="82893"/>
                      <a:pt x="1038129" y="88011"/>
                    </a:cubicBezTo>
                    <a:lnTo>
                      <a:pt x="1038129" y="88211"/>
                    </a:lnTo>
                    <a:cubicBezTo>
                      <a:pt x="1045176" y="90152"/>
                      <a:pt x="1050635" y="92469"/>
                      <a:pt x="1054507" y="95161"/>
                    </a:cubicBezTo>
                    <a:cubicBezTo>
                      <a:pt x="1058378" y="97853"/>
                      <a:pt x="1060987" y="100670"/>
                      <a:pt x="1062333" y="103612"/>
                    </a:cubicBezTo>
                    <a:close/>
                    <a:moveTo>
                      <a:pt x="93811" y="55206"/>
                    </a:moveTo>
                    <a:lnTo>
                      <a:pt x="93811" y="106213"/>
                    </a:lnTo>
                    <a:lnTo>
                      <a:pt x="129816" y="106213"/>
                    </a:lnTo>
                    <a:lnTo>
                      <a:pt x="129816" y="55206"/>
                    </a:lnTo>
                    <a:close/>
                    <a:moveTo>
                      <a:pt x="29003" y="55206"/>
                    </a:moveTo>
                    <a:lnTo>
                      <a:pt x="29003" y="106213"/>
                    </a:lnTo>
                    <a:lnTo>
                      <a:pt x="64208" y="106213"/>
                    </a:lnTo>
                    <a:lnTo>
                      <a:pt x="64208" y="55206"/>
                    </a:lnTo>
                    <a:close/>
                    <a:moveTo>
                      <a:pt x="4196629" y="54594"/>
                    </a:moveTo>
                    <a:cubicBezTo>
                      <a:pt x="4195828" y="63629"/>
                      <a:pt x="4194428" y="72572"/>
                      <a:pt x="4192428" y="81422"/>
                    </a:cubicBezTo>
                    <a:lnTo>
                      <a:pt x="4210230" y="81422"/>
                    </a:lnTo>
                    <a:lnTo>
                      <a:pt x="4210230" y="54594"/>
                    </a:lnTo>
                    <a:close/>
                    <a:moveTo>
                      <a:pt x="1128941" y="49606"/>
                    </a:moveTo>
                    <a:lnTo>
                      <a:pt x="1128941" y="80410"/>
                    </a:lnTo>
                    <a:lnTo>
                      <a:pt x="1142142" y="80410"/>
                    </a:lnTo>
                    <a:lnTo>
                      <a:pt x="1142142" y="49606"/>
                    </a:lnTo>
                    <a:close/>
                    <a:moveTo>
                      <a:pt x="1088936" y="49606"/>
                    </a:moveTo>
                    <a:lnTo>
                      <a:pt x="1088936" y="80410"/>
                    </a:lnTo>
                    <a:lnTo>
                      <a:pt x="1102137" y="80410"/>
                    </a:lnTo>
                    <a:lnTo>
                      <a:pt x="1102137" y="49606"/>
                    </a:lnTo>
                    <a:close/>
                    <a:moveTo>
                      <a:pt x="3467328" y="48806"/>
                    </a:moveTo>
                    <a:cubicBezTo>
                      <a:pt x="3481935" y="48889"/>
                      <a:pt x="3492164" y="51072"/>
                      <a:pt x="3498016" y="55353"/>
                    </a:cubicBezTo>
                    <a:cubicBezTo>
                      <a:pt x="3503868" y="59635"/>
                      <a:pt x="3506516" y="64311"/>
                      <a:pt x="3505958" y="69383"/>
                    </a:cubicBezTo>
                    <a:cubicBezTo>
                      <a:pt x="3505400" y="74455"/>
                      <a:pt x="3502809" y="78219"/>
                      <a:pt x="3498185" y="80675"/>
                    </a:cubicBezTo>
                    <a:cubicBezTo>
                      <a:pt x="3493561" y="83131"/>
                      <a:pt x="3488076" y="82576"/>
                      <a:pt x="3481730" y="79009"/>
                    </a:cubicBezTo>
                    <a:cubicBezTo>
                      <a:pt x="3480709" y="73588"/>
                      <a:pt x="3478700" y="68279"/>
                      <a:pt x="3475704" y="63082"/>
                    </a:cubicBezTo>
                    <a:cubicBezTo>
                      <a:pt x="3472708" y="57886"/>
                      <a:pt x="3469449" y="53527"/>
                      <a:pt x="3465928" y="50006"/>
                    </a:cubicBezTo>
                    <a:close/>
                    <a:moveTo>
                      <a:pt x="2209952" y="47005"/>
                    </a:moveTo>
                    <a:lnTo>
                      <a:pt x="2209952" y="96612"/>
                    </a:lnTo>
                    <a:lnTo>
                      <a:pt x="2234555" y="96612"/>
                    </a:lnTo>
                    <a:lnTo>
                      <a:pt x="2234555" y="47005"/>
                    </a:lnTo>
                    <a:close/>
                    <a:moveTo>
                      <a:pt x="3511734" y="45537"/>
                    </a:moveTo>
                    <a:lnTo>
                      <a:pt x="3550939" y="48929"/>
                    </a:lnTo>
                    <a:cubicBezTo>
                      <a:pt x="3550751" y="50445"/>
                      <a:pt x="3550076" y="51670"/>
                      <a:pt x="3548913" y="52604"/>
                    </a:cubicBezTo>
                    <a:cubicBezTo>
                      <a:pt x="3547751" y="53538"/>
                      <a:pt x="3546026" y="54205"/>
                      <a:pt x="3543738" y="54606"/>
                    </a:cubicBezTo>
                    <a:cubicBezTo>
                      <a:pt x="3543471" y="67300"/>
                      <a:pt x="3542954" y="79168"/>
                      <a:pt x="3542188" y="90211"/>
                    </a:cubicBezTo>
                    <a:cubicBezTo>
                      <a:pt x="3541420" y="101254"/>
                      <a:pt x="3539604" y="111522"/>
                      <a:pt x="3536737" y="121015"/>
                    </a:cubicBezTo>
                    <a:lnTo>
                      <a:pt x="3566740" y="121015"/>
                    </a:lnTo>
                    <a:lnTo>
                      <a:pt x="3582142" y="99412"/>
                    </a:lnTo>
                    <a:cubicBezTo>
                      <a:pt x="3582297" y="99530"/>
                      <a:pt x="3583944" y="100894"/>
                      <a:pt x="3587084" y="103501"/>
                    </a:cubicBezTo>
                    <a:cubicBezTo>
                      <a:pt x="3590224" y="106109"/>
                      <a:pt x="3593930" y="109250"/>
                      <a:pt x="3598204" y="112925"/>
                    </a:cubicBezTo>
                    <a:cubicBezTo>
                      <a:pt x="3602477" y="116599"/>
                      <a:pt x="3606391" y="120096"/>
                      <a:pt x="3609946" y="123415"/>
                    </a:cubicBezTo>
                    <a:cubicBezTo>
                      <a:pt x="3609621" y="124511"/>
                      <a:pt x="3608921" y="125319"/>
                      <a:pt x="3607846" y="125840"/>
                    </a:cubicBezTo>
                    <a:cubicBezTo>
                      <a:pt x="3606770" y="126361"/>
                      <a:pt x="3605470" y="126620"/>
                      <a:pt x="3603945" y="126615"/>
                    </a:cubicBezTo>
                    <a:lnTo>
                      <a:pt x="3534736" y="126615"/>
                    </a:lnTo>
                    <a:cubicBezTo>
                      <a:pt x="3533536" y="129782"/>
                      <a:pt x="3532136" y="132849"/>
                      <a:pt x="3530536" y="135816"/>
                    </a:cubicBezTo>
                    <a:cubicBezTo>
                      <a:pt x="3554831" y="138921"/>
                      <a:pt x="3572412" y="143938"/>
                      <a:pt x="3583280" y="150868"/>
                    </a:cubicBezTo>
                    <a:cubicBezTo>
                      <a:pt x="3594148" y="157798"/>
                      <a:pt x="3600153" y="164816"/>
                      <a:pt x="3601295" y="171921"/>
                    </a:cubicBezTo>
                    <a:cubicBezTo>
                      <a:pt x="3602437" y="179026"/>
                      <a:pt x="3600566" y="184393"/>
                      <a:pt x="3595682" y="188023"/>
                    </a:cubicBezTo>
                    <a:cubicBezTo>
                      <a:pt x="3590798" y="191653"/>
                      <a:pt x="3584751" y="191719"/>
                      <a:pt x="3577542" y="188223"/>
                    </a:cubicBezTo>
                    <a:cubicBezTo>
                      <a:pt x="3573829" y="182268"/>
                      <a:pt x="3567603" y="174976"/>
                      <a:pt x="3558864" y="166345"/>
                    </a:cubicBezTo>
                    <a:cubicBezTo>
                      <a:pt x="3550126" y="157715"/>
                      <a:pt x="3539550" y="149272"/>
                      <a:pt x="3527136" y="141017"/>
                    </a:cubicBezTo>
                    <a:cubicBezTo>
                      <a:pt x="3520035" y="152106"/>
                      <a:pt x="3508384" y="161832"/>
                      <a:pt x="3492181" y="170196"/>
                    </a:cubicBezTo>
                    <a:cubicBezTo>
                      <a:pt x="3475979" y="178559"/>
                      <a:pt x="3453426" y="185635"/>
                      <a:pt x="3424523" y="191423"/>
                    </a:cubicBezTo>
                    <a:lnTo>
                      <a:pt x="3423322" y="188823"/>
                    </a:lnTo>
                    <a:cubicBezTo>
                      <a:pt x="3447413" y="180168"/>
                      <a:pt x="3465690" y="170725"/>
                      <a:pt x="3478154" y="160495"/>
                    </a:cubicBezTo>
                    <a:cubicBezTo>
                      <a:pt x="3490618" y="150264"/>
                      <a:pt x="3499145" y="138971"/>
                      <a:pt x="3503733" y="126615"/>
                    </a:cubicBezTo>
                    <a:lnTo>
                      <a:pt x="3431324" y="126615"/>
                    </a:lnTo>
                    <a:lnTo>
                      <a:pt x="3429723" y="121015"/>
                    </a:lnTo>
                    <a:lnTo>
                      <a:pt x="3505733" y="121015"/>
                    </a:lnTo>
                    <a:cubicBezTo>
                      <a:pt x="3508958" y="110436"/>
                      <a:pt x="3510808" y="98890"/>
                      <a:pt x="3511284" y="86377"/>
                    </a:cubicBezTo>
                    <a:cubicBezTo>
                      <a:pt x="3511759" y="73864"/>
                      <a:pt x="3511909" y="60251"/>
                      <a:pt x="3511734" y="45537"/>
                    </a:cubicBezTo>
                    <a:close/>
                    <a:moveTo>
                      <a:pt x="1315459" y="41205"/>
                    </a:moveTo>
                    <a:lnTo>
                      <a:pt x="1315459" y="73609"/>
                    </a:lnTo>
                    <a:lnTo>
                      <a:pt x="1319260" y="73609"/>
                    </a:lnTo>
                    <a:cubicBezTo>
                      <a:pt x="1330061" y="62807"/>
                      <a:pt x="1339862" y="52006"/>
                      <a:pt x="1348664" y="41205"/>
                    </a:cubicBezTo>
                    <a:close/>
                    <a:moveTo>
                      <a:pt x="3972306" y="30803"/>
                    </a:moveTo>
                    <a:lnTo>
                      <a:pt x="3996508" y="54206"/>
                    </a:lnTo>
                    <a:cubicBezTo>
                      <a:pt x="3995658" y="55094"/>
                      <a:pt x="3994558" y="55769"/>
                      <a:pt x="3993208" y="56232"/>
                    </a:cubicBezTo>
                    <a:cubicBezTo>
                      <a:pt x="3991858" y="56694"/>
                      <a:pt x="3989958" y="57019"/>
                      <a:pt x="3987507" y="57207"/>
                    </a:cubicBezTo>
                    <a:cubicBezTo>
                      <a:pt x="3984686" y="62728"/>
                      <a:pt x="3981328" y="68287"/>
                      <a:pt x="3977431" y="73884"/>
                    </a:cubicBezTo>
                    <a:cubicBezTo>
                      <a:pt x="3973535" y="79480"/>
                      <a:pt x="3969226" y="84989"/>
                      <a:pt x="3964505" y="90411"/>
                    </a:cubicBezTo>
                    <a:cubicBezTo>
                      <a:pt x="3978250" y="93300"/>
                      <a:pt x="3987689" y="97461"/>
                      <a:pt x="3992821" y="102894"/>
                    </a:cubicBezTo>
                    <a:cubicBezTo>
                      <a:pt x="3997952" y="108327"/>
                      <a:pt x="4000015" y="113600"/>
                      <a:pt x="3999009" y="118714"/>
                    </a:cubicBezTo>
                    <a:cubicBezTo>
                      <a:pt x="3998002" y="123829"/>
                      <a:pt x="3995165" y="127352"/>
                      <a:pt x="3990495" y="129284"/>
                    </a:cubicBezTo>
                    <a:cubicBezTo>
                      <a:pt x="3985826" y="131217"/>
                      <a:pt x="3980563" y="130127"/>
                      <a:pt x="3974706" y="126015"/>
                    </a:cubicBezTo>
                    <a:cubicBezTo>
                      <a:pt x="3974035" y="121065"/>
                      <a:pt x="3972726" y="116114"/>
                      <a:pt x="3970780" y="111163"/>
                    </a:cubicBezTo>
                    <a:cubicBezTo>
                      <a:pt x="3968834" y="106213"/>
                      <a:pt x="3966676" y="101562"/>
                      <a:pt x="3964304" y="97212"/>
                    </a:cubicBezTo>
                    <a:lnTo>
                      <a:pt x="3964304" y="182222"/>
                    </a:lnTo>
                    <a:cubicBezTo>
                      <a:pt x="3964225" y="183264"/>
                      <a:pt x="3962183" y="184831"/>
                      <a:pt x="3958178" y="186923"/>
                    </a:cubicBezTo>
                    <a:cubicBezTo>
                      <a:pt x="3954174" y="189015"/>
                      <a:pt x="3948682" y="190182"/>
                      <a:pt x="3941702" y="190423"/>
                    </a:cubicBezTo>
                    <a:lnTo>
                      <a:pt x="3936501" y="190423"/>
                    </a:lnTo>
                    <a:lnTo>
                      <a:pt x="3936501" y="117014"/>
                    </a:lnTo>
                    <a:cubicBezTo>
                      <a:pt x="3932188" y="120419"/>
                      <a:pt x="3927712" y="123611"/>
                      <a:pt x="3923074" y="126590"/>
                    </a:cubicBezTo>
                    <a:cubicBezTo>
                      <a:pt x="3918436" y="129570"/>
                      <a:pt x="3913711" y="132312"/>
                      <a:pt x="3908898" y="134816"/>
                    </a:cubicBezTo>
                    <a:lnTo>
                      <a:pt x="3907298" y="133216"/>
                    </a:lnTo>
                    <a:cubicBezTo>
                      <a:pt x="3919245" y="121486"/>
                      <a:pt x="3929704" y="108242"/>
                      <a:pt x="3938676" y="93486"/>
                    </a:cubicBezTo>
                    <a:cubicBezTo>
                      <a:pt x="3947648" y="78730"/>
                      <a:pt x="3954257" y="64437"/>
                      <a:pt x="3958504" y="50606"/>
                    </a:cubicBezTo>
                    <a:lnTo>
                      <a:pt x="3913098" y="50606"/>
                    </a:lnTo>
                    <a:lnTo>
                      <a:pt x="3911298" y="45005"/>
                    </a:lnTo>
                    <a:lnTo>
                      <a:pt x="3957504" y="45005"/>
                    </a:lnTo>
                    <a:close/>
                    <a:moveTo>
                      <a:pt x="3127092" y="30591"/>
                    </a:moveTo>
                    <a:cubicBezTo>
                      <a:pt x="3126900" y="40900"/>
                      <a:pt x="3126784" y="51296"/>
                      <a:pt x="3126742" y="61780"/>
                    </a:cubicBezTo>
                    <a:cubicBezTo>
                      <a:pt x="3126700" y="72264"/>
                      <a:pt x="3126684" y="82811"/>
                      <a:pt x="3126692" y="93420"/>
                    </a:cubicBezTo>
                    <a:lnTo>
                      <a:pt x="3126692" y="105225"/>
                    </a:lnTo>
                    <a:lnTo>
                      <a:pt x="3133297" y="105225"/>
                    </a:lnTo>
                    <a:cubicBezTo>
                      <a:pt x="3144889" y="105042"/>
                      <a:pt x="3153528" y="101507"/>
                      <a:pt x="3159216" y="94620"/>
                    </a:cubicBezTo>
                    <a:cubicBezTo>
                      <a:pt x="3164904" y="87734"/>
                      <a:pt x="3167739" y="78596"/>
                      <a:pt x="3167722" y="67208"/>
                    </a:cubicBezTo>
                    <a:cubicBezTo>
                      <a:pt x="3167681" y="55090"/>
                      <a:pt x="3164862" y="45960"/>
                      <a:pt x="3159266" y="39820"/>
                    </a:cubicBezTo>
                    <a:cubicBezTo>
                      <a:pt x="3153670" y="33680"/>
                      <a:pt x="3145548" y="30603"/>
                      <a:pt x="3134898" y="30591"/>
                    </a:cubicBezTo>
                    <a:close/>
                    <a:moveTo>
                      <a:pt x="2946118" y="30591"/>
                    </a:moveTo>
                    <a:cubicBezTo>
                      <a:pt x="2945926" y="40900"/>
                      <a:pt x="2945809" y="51296"/>
                      <a:pt x="2945767" y="61780"/>
                    </a:cubicBezTo>
                    <a:cubicBezTo>
                      <a:pt x="2945725" y="72264"/>
                      <a:pt x="2945709" y="82811"/>
                      <a:pt x="2945717" y="93420"/>
                    </a:cubicBezTo>
                    <a:lnTo>
                      <a:pt x="2945717" y="105225"/>
                    </a:lnTo>
                    <a:lnTo>
                      <a:pt x="2952322" y="105225"/>
                    </a:lnTo>
                    <a:cubicBezTo>
                      <a:pt x="2963914" y="105042"/>
                      <a:pt x="2972554" y="101507"/>
                      <a:pt x="2978241" y="94620"/>
                    </a:cubicBezTo>
                    <a:cubicBezTo>
                      <a:pt x="2983928" y="87734"/>
                      <a:pt x="2986764" y="78596"/>
                      <a:pt x="2986747" y="67208"/>
                    </a:cubicBezTo>
                    <a:cubicBezTo>
                      <a:pt x="2986706" y="55090"/>
                      <a:pt x="2983887" y="45960"/>
                      <a:pt x="2978291" y="39820"/>
                    </a:cubicBezTo>
                    <a:cubicBezTo>
                      <a:pt x="2972695" y="33680"/>
                      <a:pt x="2964573" y="30603"/>
                      <a:pt x="2953923" y="30591"/>
                    </a:cubicBezTo>
                    <a:close/>
                    <a:moveTo>
                      <a:pt x="450568" y="30591"/>
                    </a:moveTo>
                    <a:cubicBezTo>
                      <a:pt x="450376" y="40900"/>
                      <a:pt x="450259" y="51296"/>
                      <a:pt x="450217" y="61780"/>
                    </a:cubicBezTo>
                    <a:cubicBezTo>
                      <a:pt x="450176" y="72264"/>
                      <a:pt x="450159" y="82811"/>
                      <a:pt x="450167" y="93420"/>
                    </a:cubicBezTo>
                    <a:lnTo>
                      <a:pt x="450167" y="105225"/>
                    </a:lnTo>
                    <a:lnTo>
                      <a:pt x="456772" y="105225"/>
                    </a:lnTo>
                    <a:cubicBezTo>
                      <a:pt x="468364" y="105042"/>
                      <a:pt x="477004" y="101507"/>
                      <a:pt x="482691" y="94620"/>
                    </a:cubicBezTo>
                    <a:cubicBezTo>
                      <a:pt x="488379" y="87734"/>
                      <a:pt x="491214" y="78596"/>
                      <a:pt x="491197" y="67208"/>
                    </a:cubicBezTo>
                    <a:cubicBezTo>
                      <a:pt x="491156" y="55090"/>
                      <a:pt x="488337" y="45960"/>
                      <a:pt x="482741" y="39820"/>
                    </a:cubicBezTo>
                    <a:cubicBezTo>
                      <a:pt x="477145" y="33680"/>
                      <a:pt x="469023" y="30603"/>
                      <a:pt x="458373" y="30591"/>
                    </a:cubicBezTo>
                    <a:close/>
                    <a:moveTo>
                      <a:pt x="279118" y="30591"/>
                    </a:moveTo>
                    <a:cubicBezTo>
                      <a:pt x="278926" y="40900"/>
                      <a:pt x="278809" y="51296"/>
                      <a:pt x="278767" y="61780"/>
                    </a:cubicBezTo>
                    <a:cubicBezTo>
                      <a:pt x="278726" y="72264"/>
                      <a:pt x="278709" y="82811"/>
                      <a:pt x="278717" y="93420"/>
                    </a:cubicBezTo>
                    <a:lnTo>
                      <a:pt x="278717" y="105225"/>
                    </a:lnTo>
                    <a:lnTo>
                      <a:pt x="285322" y="105225"/>
                    </a:lnTo>
                    <a:cubicBezTo>
                      <a:pt x="296914" y="105042"/>
                      <a:pt x="305554" y="101507"/>
                      <a:pt x="311241" y="94620"/>
                    </a:cubicBezTo>
                    <a:cubicBezTo>
                      <a:pt x="316929" y="87734"/>
                      <a:pt x="319764" y="78596"/>
                      <a:pt x="319747" y="67208"/>
                    </a:cubicBezTo>
                    <a:cubicBezTo>
                      <a:pt x="319706" y="55090"/>
                      <a:pt x="316887" y="45960"/>
                      <a:pt x="311291" y="39820"/>
                    </a:cubicBezTo>
                    <a:cubicBezTo>
                      <a:pt x="305695" y="33680"/>
                      <a:pt x="297573" y="30603"/>
                      <a:pt x="286923" y="30591"/>
                    </a:cubicBezTo>
                    <a:close/>
                    <a:moveTo>
                      <a:pt x="2093042" y="27003"/>
                    </a:moveTo>
                    <a:cubicBezTo>
                      <a:pt x="2093200" y="27114"/>
                      <a:pt x="2094906" y="28403"/>
                      <a:pt x="2098161" y="30870"/>
                    </a:cubicBezTo>
                    <a:cubicBezTo>
                      <a:pt x="2101416" y="33337"/>
                      <a:pt x="2105271" y="36315"/>
                      <a:pt x="2109726" y="39804"/>
                    </a:cubicBezTo>
                    <a:cubicBezTo>
                      <a:pt x="2114180" y="43294"/>
                      <a:pt x="2118287" y="46628"/>
                      <a:pt x="2122046" y="49806"/>
                    </a:cubicBezTo>
                    <a:cubicBezTo>
                      <a:pt x="2121729" y="50902"/>
                      <a:pt x="2121062" y="51710"/>
                      <a:pt x="2120046" y="52231"/>
                    </a:cubicBezTo>
                    <a:cubicBezTo>
                      <a:pt x="2119029" y="52752"/>
                      <a:pt x="2117762" y="53010"/>
                      <a:pt x="2116245" y="53006"/>
                    </a:cubicBezTo>
                    <a:lnTo>
                      <a:pt x="1946424" y="53006"/>
                    </a:lnTo>
                    <a:lnTo>
                      <a:pt x="1944824" y="47405"/>
                    </a:lnTo>
                    <a:lnTo>
                      <a:pt x="2077040" y="47405"/>
                    </a:lnTo>
                    <a:close/>
                    <a:moveTo>
                      <a:pt x="1815324" y="24312"/>
                    </a:moveTo>
                    <a:lnTo>
                      <a:pt x="1847516" y="27326"/>
                    </a:lnTo>
                    <a:cubicBezTo>
                      <a:pt x="1847462" y="28553"/>
                      <a:pt x="1846969" y="29602"/>
                      <a:pt x="1846038" y="30474"/>
                    </a:cubicBezTo>
                    <a:cubicBezTo>
                      <a:pt x="1845107" y="31346"/>
                      <a:pt x="1843462" y="31989"/>
                      <a:pt x="1841103" y="32404"/>
                    </a:cubicBezTo>
                    <a:lnTo>
                      <a:pt x="1841103" y="137417"/>
                    </a:lnTo>
                    <a:cubicBezTo>
                      <a:pt x="1840828" y="138584"/>
                      <a:pt x="1838530" y="140000"/>
                      <a:pt x="1834208" y="141667"/>
                    </a:cubicBezTo>
                    <a:cubicBezTo>
                      <a:pt x="1829887" y="143334"/>
                      <a:pt x="1825191" y="144251"/>
                      <a:pt x="1820120" y="144418"/>
                    </a:cubicBezTo>
                    <a:lnTo>
                      <a:pt x="1815324" y="144418"/>
                    </a:lnTo>
                    <a:close/>
                    <a:moveTo>
                      <a:pt x="1765312" y="24203"/>
                    </a:moveTo>
                    <a:cubicBezTo>
                      <a:pt x="1761724" y="30545"/>
                      <a:pt x="1757636" y="36962"/>
                      <a:pt x="1753050" y="43455"/>
                    </a:cubicBezTo>
                    <a:cubicBezTo>
                      <a:pt x="1748464" y="49947"/>
                      <a:pt x="1743280" y="56265"/>
                      <a:pt x="1737499" y="62407"/>
                    </a:cubicBezTo>
                    <a:lnTo>
                      <a:pt x="1750294" y="67208"/>
                    </a:lnTo>
                    <a:lnTo>
                      <a:pt x="1770117" y="67208"/>
                    </a:lnTo>
                    <a:lnTo>
                      <a:pt x="1783110" y="55006"/>
                    </a:lnTo>
                    <a:lnTo>
                      <a:pt x="1783510" y="55406"/>
                    </a:lnTo>
                    <a:cubicBezTo>
                      <a:pt x="1781453" y="49856"/>
                      <a:pt x="1778822" y="44405"/>
                      <a:pt x="1775615" y="39054"/>
                    </a:cubicBezTo>
                    <a:cubicBezTo>
                      <a:pt x="1772408" y="33704"/>
                      <a:pt x="1768973" y="28753"/>
                      <a:pt x="1765312" y="24203"/>
                    </a:cubicBezTo>
                    <a:close/>
                    <a:moveTo>
                      <a:pt x="4198429" y="23390"/>
                    </a:moveTo>
                    <a:cubicBezTo>
                      <a:pt x="4198329" y="27599"/>
                      <a:pt x="4198179" y="31845"/>
                      <a:pt x="4197979" y="36129"/>
                    </a:cubicBezTo>
                    <a:cubicBezTo>
                      <a:pt x="4197779" y="40413"/>
                      <a:pt x="4197529" y="44709"/>
                      <a:pt x="4197229" y="49018"/>
                    </a:cubicBezTo>
                    <a:lnTo>
                      <a:pt x="4210230" y="49018"/>
                    </a:lnTo>
                    <a:lnTo>
                      <a:pt x="4210230" y="23390"/>
                    </a:lnTo>
                    <a:close/>
                    <a:moveTo>
                      <a:pt x="3242960" y="23015"/>
                    </a:moveTo>
                    <a:lnTo>
                      <a:pt x="3374952" y="23015"/>
                    </a:lnTo>
                    <a:lnTo>
                      <a:pt x="3375752" y="65795"/>
                    </a:lnTo>
                    <a:lnTo>
                      <a:pt x="3364175" y="65795"/>
                    </a:lnTo>
                    <a:lnTo>
                      <a:pt x="3353974" y="30791"/>
                    </a:lnTo>
                    <a:lnTo>
                      <a:pt x="3326146" y="30791"/>
                    </a:lnTo>
                    <a:cubicBezTo>
                      <a:pt x="3325954" y="41090"/>
                      <a:pt x="3325837" y="51452"/>
                      <a:pt x="3325796" y="61876"/>
                    </a:cubicBezTo>
                    <a:cubicBezTo>
                      <a:pt x="3325754" y="72300"/>
                      <a:pt x="3325737" y="82812"/>
                      <a:pt x="3325746" y="93411"/>
                    </a:cubicBezTo>
                    <a:lnTo>
                      <a:pt x="3325746" y="102013"/>
                    </a:lnTo>
                    <a:cubicBezTo>
                      <a:pt x="3325737" y="112233"/>
                      <a:pt x="3325754" y="122503"/>
                      <a:pt x="3325796" y="132823"/>
                    </a:cubicBezTo>
                    <a:cubicBezTo>
                      <a:pt x="3325837" y="143143"/>
                      <a:pt x="3325954" y="153412"/>
                      <a:pt x="3326146" y="163632"/>
                    </a:cubicBezTo>
                    <a:lnTo>
                      <a:pt x="3346566" y="165630"/>
                    </a:lnTo>
                    <a:lnTo>
                      <a:pt x="3346566" y="172409"/>
                    </a:lnTo>
                    <a:lnTo>
                      <a:pt x="3271346" y="172409"/>
                    </a:lnTo>
                    <a:lnTo>
                      <a:pt x="3271346" y="165630"/>
                    </a:lnTo>
                    <a:lnTo>
                      <a:pt x="3291566" y="163632"/>
                    </a:lnTo>
                    <a:cubicBezTo>
                      <a:pt x="3291758" y="153621"/>
                      <a:pt x="3291874" y="143484"/>
                      <a:pt x="3291916" y="133223"/>
                    </a:cubicBezTo>
                    <a:cubicBezTo>
                      <a:pt x="3291958" y="122961"/>
                      <a:pt x="3291974" y="112625"/>
                      <a:pt x="3291966" y="102213"/>
                    </a:cubicBezTo>
                    <a:lnTo>
                      <a:pt x="3291966" y="93411"/>
                    </a:lnTo>
                    <a:cubicBezTo>
                      <a:pt x="3291974" y="82899"/>
                      <a:pt x="3291958" y="72413"/>
                      <a:pt x="3291916" y="61951"/>
                    </a:cubicBezTo>
                    <a:cubicBezTo>
                      <a:pt x="3291874" y="51489"/>
                      <a:pt x="3291758" y="41103"/>
                      <a:pt x="3291566" y="30791"/>
                    </a:cubicBezTo>
                    <a:lnTo>
                      <a:pt x="3263938" y="30791"/>
                    </a:lnTo>
                    <a:lnTo>
                      <a:pt x="3253937" y="65795"/>
                    </a:lnTo>
                    <a:lnTo>
                      <a:pt x="3242160" y="65795"/>
                    </a:lnTo>
                    <a:close/>
                    <a:moveTo>
                      <a:pt x="3074310" y="23015"/>
                    </a:moveTo>
                    <a:lnTo>
                      <a:pt x="3135298" y="23015"/>
                    </a:lnTo>
                    <a:cubicBezTo>
                      <a:pt x="3157818" y="23101"/>
                      <a:pt x="3174095" y="26973"/>
                      <a:pt x="3184130" y="34631"/>
                    </a:cubicBezTo>
                    <a:cubicBezTo>
                      <a:pt x="3194166" y="42289"/>
                      <a:pt x="3199090" y="53215"/>
                      <a:pt x="3198901" y="67408"/>
                    </a:cubicBezTo>
                    <a:cubicBezTo>
                      <a:pt x="3199186" y="80233"/>
                      <a:pt x="3194370" y="90892"/>
                      <a:pt x="3184455" y="99384"/>
                    </a:cubicBezTo>
                    <a:cubicBezTo>
                      <a:pt x="3174540" y="107875"/>
                      <a:pt x="3157821" y="112281"/>
                      <a:pt x="3134298" y="112601"/>
                    </a:cubicBezTo>
                    <a:lnTo>
                      <a:pt x="3126692" y="112601"/>
                    </a:lnTo>
                    <a:cubicBezTo>
                      <a:pt x="3126684" y="120174"/>
                      <a:pt x="3126700" y="128287"/>
                      <a:pt x="3126742" y="136938"/>
                    </a:cubicBezTo>
                    <a:cubicBezTo>
                      <a:pt x="3126784" y="145589"/>
                      <a:pt x="3126900" y="154453"/>
                      <a:pt x="3127092" y="163530"/>
                    </a:cubicBezTo>
                    <a:lnTo>
                      <a:pt x="3148508" y="165715"/>
                    </a:lnTo>
                    <a:lnTo>
                      <a:pt x="3148508" y="172409"/>
                    </a:lnTo>
                    <a:lnTo>
                      <a:pt x="3074310" y="172409"/>
                    </a:lnTo>
                    <a:lnTo>
                      <a:pt x="3074310" y="165556"/>
                    </a:lnTo>
                    <a:lnTo>
                      <a:pt x="3092313" y="163752"/>
                    </a:lnTo>
                    <a:cubicBezTo>
                      <a:pt x="3092600" y="153657"/>
                      <a:pt x="3092775" y="143476"/>
                      <a:pt x="3092838" y="133208"/>
                    </a:cubicBezTo>
                    <a:cubicBezTo>
                      <a:pt x="3092900" y="122940"/>
                      <a:pt x="3092925" y="112612"/>
                      <a:pt x="3092913" y="102224"/>
                    </a:cubicBezTo>
                    <a:lnTo>
                      <a:pt x="3092913" y="93420"/>
                    </a:lnTo>
                    <a:cubicBezTo>
                      <a:pt x="3092925" y="83019"/>
                      <a:pt x="3092900" y="72656"/>
                      <a:pt x="3092838" y="62330"/>
                    </a:cubicBezTo>
                    <a:cubicBezTo>
                      <a:pt x="3092775" y="52005"/>
                      <a:pt x="3092600" y="41692"/>
                      <a:pt x="3092313" y="31391"/>
                    </a:cubicBezTo>
                    <a:lnTo>
                      <a:pt x="3074310" y="29793"/>
                    </a:lnTo>
                    <a:close/>
                    <a:moveTo>
                      <a:pt x="2893336" y="23015"/>
                    </a:moveTo>
                    <a:lnTo>
                      <a:pt x="2954323" y="23015"/>
                    </a:lnTo>
                    <a:cubicBezTo>
                      <a:pt x="2976842" y="23101"/>
                      <a:pt x="2993120" y="26973"/>
                      <a:pt x="3003156" y="34631"/>
                    </a:cubicBezTo>
                    <a:cubicBezTo>
                      <a:pt x="3013191" y="42289"/>
                      <a:pt x="3018114" y="53215"/>
                      <a:pt x="3017926" y="67408"/>
                    </a:cubicBezTo>
                    <a:cubicBezTo>
                      <a:pt x="3018210" y="80233"/>
                      <a:pt x="3013395" y="90892"/>
                      <a:pt x="3003480" y="99384"/>
                    </a:cubicBezTo>
                    <a:cubicBezTo>
                      <a:pt x="2993565" y="107875"/>
                      <a:pt x="2976846" y="112281"/>
                      <a:pt x="2953323" y="112601"/>
                    </a:cubicBezTo>
                    <a:lnTo>
                      <a:pt x="2945717" y="112601"/>
                    </a:lnTo>
                    <a:cubicBezTo>
                      <a:pt x="2945709" y="120174"/>
                      <a:pt x="2945725" y="128287"/>
                      <a:pt x="2945767" y="136938"/>
                    </a:cubicBezTo>
                    <a:cubicBezTo>
                      <a:pt x="2945809" y="145589"/>
                      <a:pt x="2945926" y="154453"/>
                      <a:pt x="2946118" y="163530"/>
                    </a:cubicBezTo>
                    <a:lnTo>
                      <a:pt x="2967533" y="165715"/>
                    </a:lnTo>
                    <a:lnTo>
                      <a:pt x="2967533" y="172409"/>
                    </a:lnTo>
                    <a:lnTo>
                      <a:pt x="2893336" y="172409"/>
                    </a:lnTo>
                    <a:lnTo>
                      <a:pt x="2893336" y="165556"/>
                    </a:lnTo>
                    <a:lnTo>
                      <a:pt x="2911338" y="163752"/>
                    </a:lnTo>
                    <a:cubicBezTo>
                      <a:pt x="2911625" y="153657"/>
                      <a:pt x="2911800" y="143476"/>
                      <a:pt x="2911863" y="133208"/>
                    </a:cubicBezTo>
                    <a:cubicBezTo>
                      <a:pt x="2911925" y="122940"/>
                      <a:pt x="2911950" y="112612"/>
                      <a:pt x="2911938" y="102224"/>
                    </a:cubicBezTo>
                    <a:lnTo>
                      <a:pt x="2911938" y="93420"/>
                    </a:lnTo>
                    <a:cubicBezTo>
                      <a:pt x="2911950" y="83019"/>
                      <a:pt x="2911925" y="72656"/>
                      <a:pt x="2911863" y="62330"/>
                    </a:cubicBezTo>
                    <a:cubicBezTo>
                      <a:pt x="2911800" y="52005"/>
                      <a:pt x="2911625" y="41692"/>
                      <a:pt x="2911338" y="31391"/>
                    </a:cubicBezTo>
                    <a:lnTo>
                      <a:pt x="2893336" y="29793"/>
                    </a:lnTo>
                    <a:close/>
                    <a:moveTo>
                      <a:pt x="566435" y="23015"/>
                    </a:moveTo>
                    <a:lnTo>
                      <a:pt x="698428" y="23015"/>
                    </a:lnTo>
                    <a:lnTo>
                      <a:pt x="699227" y="65795"/>
                    </a:lnTo>
                    <a:lnTo>
                      <a:pt x="687651" y="65795"/>
                    </a:lnTo>
                    <a:lnTo>
                      <a:pt x="677449" y="30791"/>
                    </a:lnTo>
                    <a:lnTo>
                      <a:pt x="649621" y="30791"/>
                    </a:lnTo>
                    <a:cubicBezTo>
                      <a:pt x="649429" y="41090"/>
                      <a:pt x="649312" y="51452"/>
                      <a:pt x="649271" y="61876"/>
                    </a:cubicBezTo>
                    <a:cubicBezTo>
                      <a:pt x="649229" y="72300"/>
                      <a:pt x="649212" y="82812"/>
                      <a:pt x="649221" y="93411"/>
                    </a:cubicBezTo>
                    <a:lnTo>
                      <a:pt x="649221" y="102013"/>
                    </a:lnTo>
                    <a:cubicBezTo>
                      <a:pt x="649212" y="112233"/>
                      <a:pt x="649229" y="122503"/>
                      <a:pt x="649271" y="132823"/>
                    </a:cubicBezTo>
                    <a:cubicBezTo>
                      <a:pt x="649312" y="143143"/>
                      <a:pt x="649429" y="153412"/>
                      <a:pt x="649621" y="163632"/>
                    </a:cubicBezTo>
                    <a:lnTo>
                      <a:pt x="670042" y="165630"/>
                    </a:lnTo>
                    <a:lnTo>
                      <a:pt x="670042" y="172409"/>
                    </a:lnTo>
                    <a:lnTo>
                      <a:pt x="594821" y="172409"/>
                    </a:lnTo>
                    <a:lnTo>
                      <a:pt x="594821" y="165630"/>
                    </a:lnTo>
                    <a:lnTo>
                      <a:pt x="615041" y="163632"/>
                    </a:lnTo>
                    <a:cubicBezTo>
                      <a:pt x="615233" y="153621"/>
                      <a:pt x="615350" y="143484"/>
                      <a:pt x="615392" y="133223"/>
                    </a:cubicBezTo>
                    <a:cubicBezTo>
                      <a:pt x="615433" y="122961"/>
                      <a:pt x="615450" y="112625"/>
                      <a:pt x="615442" y="102213"/>
                    </a:cubicBezTo>
                    <a:lnTo>
                      <a:pt x="615442" y="93411"/>
                    </a:lnTo>
                    <a:cubicBezTo>
                      <a:pt x="615450" y="82899"/>
                      <a:pt x="615433" y="72413"/>
                      <a:pt x="615392" y="61951"/>
                    </a:cubicBezTo>
                    <a:cubicBezTo>
                      <a:pt x="615350" y="51489"/>
                      <a:pt x="615233" y="41103"/>
                      <a:pt x="615041" y="30791"/>
                    </a:cubicBezTo>
                    <a:lnTo>
                      <a:pt x="587413" y="30791"/>
                    </a:lnTo>
                    <a:lnTo>
                      <a:pt x="577412" y="65795"/>
                    </a:lnTo>
                    <a:lnTo>
                      <a:pt x="565635" y="65795"/>
                    </a:lnTo>
                    <a:close/>
                    <a:moveTo>
                      <a:pt x="397786" y="23015"/>
                    </a:moveTo>
                    <a:lnTo>
                      <a:pt x="458774" y="23015"/>
                    </a:lnTo>
                    <a:cubicBezTo>
                      <a:pt x="481293" y="23101"/>
                      <a:pt x="497570" y="26973"/>
                      <a:pt x="507606" y="34631"/>
                    </a:cubicBezTo>
                    <a:cubicBezTo>
                      <a:pt x="517641" y="42289"/>
                      <a:pt x="522565" y="53215"/>
                      <a:pt x="522376" y="67408"/>
                    </a:cubicBezTo>
                    <a:cubicBezTo>
                      <a:pt x="522660" y="80233"/>
                      <a:pt x="517845" y="90892"/>
                      <a:pt x="507930" y="99384"/>
                    </a:cubicBezTo>
                    <a:cubicBezTo>
                      <a:pt x="498015" y="107875"/>
                      <a:pt x="481296" y="112281"/>
                      <a:pt x="457773" y="112601"/>
                    </a:cubicBezTo>
                    <a:lnTo>
                      <a:pt x="450167" y="112601"/>
                    </a:lnTo>
                    <a:cubicBezTo>
                      <a:pt x="450159" y="120174"/>
                      <a:pt x="450176" y="128287"/>
                      <a:pt x="450217" y="136938"/>
                    </a:cubicBezTo>
                    <a:cubicBezTo>
                      <a:pt x="450259" y="145589"/>
                      <a:pt x="450376" y="154453"/>
                      <a:pt x="450568" y="163530"/>
                    </a:cubicBezTo>
                    <a:lnTo>
                      <a:pt x="471983" y="165715"/>
                    </a:lnTo>
                    <a:lnTo>
                      <a:pt x="471983" y="172409"/>
                    </a:lnTo>
                    <a:lnTo>
                      <a:pt x="397786" y="172409"/>
                    </a:lnTo>
                    <a:lnTo>
                      <a:pt x="397786" y="165556"/>
                    </a:lnTo>
                    <a:lnTo>
                      <a:pt x="415788" y="163752"/>
                    </a:lnTo>
                    <a:cubicBezTo>
                      <a:pt x="416076" y="153657"/>
                      <a:pt x="416251" y="143476"/>
                      <a:pt x="416313" y="133208"/>
                    </a:cubicBezTo>
                    <a:cubicBezTo>
                      <a:pt x="416376" y="122940"/>
                      <a:pt x="416401" y="112612"/>
                      <a:pt x="416388" y="102224"/>
                    </a:cubicBezTo>
                    <a:lnTo>
                      <a:pt x="416388" y="93420"/>
                    </a:lnTo>
                    <a:cubicBezTo>
                      <a:pt x="416401" y="83019"/>
                      <a:pt x="416376" y="72656"/>
                      <a:pt x="416313" y="62330"/>
                    </a:cubicBezTo>
                    <a:cubicBezTo>
                      <a:pt x="416251" y="52005"/>
                      <a:pt x="416076" y="41692"/>
                      <a:pt x="415788" y="31391"/>
                    </a:cubicBezTo>
                    <a:lnTo>
                      <a:pt x="397786" y="29793"/>
                    </a:lnTo>
                    <a:close/>
                    <a:moveTo>
                      <a:pt x="226336" y="23015"/>
                    </a:moveTo>
                    <a:lnTo>
                      <a:pt x="287324" y="23015"/>
                    </a:lnTo>
                    <a:cubicBezTo>
                      <a:pt x="309843" y="23101"/>
                      <a:pt x="326120" y="26973"/>
                      <a:pt x="336156" y="34631"/>
                    </a:cubicBezTo>
                    <a:cubicBezTo>
                      <a:pt x="346191" y="42289"/>
                      <a:pt x="351115" y="53215"/>
                      <a:pt x="350926" y="67408"/>
                    </a:cubicBezTo>
                    <a:cubicBezTo>
                      <a:pt x="351210" y="80233"/>
                      <a:pt x="346395" y="90892"/>
                      <a:pt x="336480" y="99384"/>
                    </a:cubicBezTo>
                    <a:cubicBezTo>
                      <a:pt x="326565" y="107875"/>
                      <a:pt x="309846" y="112281"/>
                      <a:pt x="286323" y="112601"/>
                    </a:cubicBezTo>
                    <a:lnTo>
                      <a:pt x="278717" y="112601"/>
                    </a:lnTo>
                    <a:cubicBezTo>
                      <a:pt x="278709" y="120174"/>
                      <a:pt x="278726" y="128287"/>
                      <a:pt x="278767" y="136938"/>
                    </a:cubicBezTo>
                    <a:cubicBezTo>
                      <a:pt x="278809" y="145589"/>
                      <a:pt x="278926" y="154453"/>
                      <a:pt x="279118" y="163530"/>
                    </a:cubicBezTo>
                    <a:lnTo>
                      <a:pt x="300533" y="165715"/>
                    </a:lnTo>
                    <a:lnTo>
                      <a:pt x="300533" y="172409"/>
                    </a:lnTo>
                    <a:lnTo>
                      <a:pt x="226336" y="172409"/>
                    </a:lnTo>
                    <a:lnTo>
                      <a:pt x="226336" y="165556"/>
                    </a:lnTo>
                    <a:lnTo>
                      <a:pt x="244338" y="163752"/>
                    </a:lnTo>
                    <a:cubicBezTo>
                      <a:pt x="244626" y="153657"/>
                      <a:pt x="244801" y="143476"/>
                      <a:pt x="244863" y="133208"/>
                    </a:cubicBezTo>
                    <a:cubicBezTo>
                      <a:pt x="244926" y="122940"/>
                      <a:pt x="244951" y="112612"/>
                      <a:pt x="244938" y="102224"/>
                    </a:cubicBezTo>
                    <a:lnTo>
                      <a:pt x="244938" y="93420"/>
                    </a:lnTo>
                    <a:cubicBezTo>
                      <a:pt x="244951" y="83019"/>
                      <a:pt x="244926" y="72656"/>
                      <a:pt x="244863" y="62330"/>
                    </a:cubicBezTo>
                    <a:cubicBezTo>
                      <a:pt x="244801" y="52005"/>
                      <a:pt x="244626" y="41692"/>
                      <a:pt x="244338" y="31391"/>
                    </a:cubicBezTo>
                    <a:lnTo>
                      <a:pt x="226336" y="29793"/>
                    </a:lnTo>
                    <a:close/>
                    <a:moveTo>
                      <a:pt x="64208" y="3400"/>
                    </a:moveTo>
                    <a:lnTo>
                      <a:pt x="101212" y="6800"/>
                    </a:lnTo>
                    <a:cubicBezTo>
                      <a:pt x="101079" y="8305"/>
                      <a:pt x="100496" y="9547"/>
                      <a:pt x="99462" y="10526"/>
                    </a:cubicBezTo>
                    <a:cubicBezTo>
                      <a:pt x="98429" y="11505"/>
                      <a:pt x="96545" y="12197"/>
                      <a:pt x="93811" y="12601"/>
                    </a:cubicBezTo>
                    <a:lnTo>
                      <a:pt x="93811" y="49606"/>
                    </a:lnTo>
                    <a:lnTo>
                      <a:pt x="127416" y="49606"/>
                    </a:lnTo>
                    <a:lnTo>
                      <a:pt x="141217" y="33804"/>
                    </a:lnTo>
                    <a:lnTo>
                      <a:pt x="169221" y="55806"/>
                    </a:lnTo>
                    <a:cubicBezTo>
                      <a:pt x="168425" y="56932"/>
                      <a:pt x="167216" y="57982"/>
                      <a:pt x="165595" y="58957"/>
                    </a:cubicBezTo>
                    <a:cubicBezTo>
                      <a:pt x="163974" y="59932"/>
                      <a:pt x="161916" y="60682"/>
                      <a:pt x="159420" y="61207"/>
                    </a:cubicBezTo>
                    <a:lnTo>
                      <a:pt x="159420" y="182022"/>
                    </a:lnTo>
                    <a:cubicBezTo>
                      <a:pt x="159181" y="182751"/>
                      <a:pt x="157747" y="183739"/>
                      <a:pt x="155115" y="184986"/>
                    </a:cubicBezTo>
                    <a:cubicBezTo>
                      <a:pt x="152484" y="186233"/>
                      <a:pt x="149286" y="187369"/>
                      <a:pt x="145522" y="188393"/>
                    </a:cubicBezTo>
                    <a:cubicBezTo>
                      <a:pt x="141757" y="189418"/>
                      <a:pt x="138055" y="189962"/>
                      <a:pt x="134417" y="190023"/>
                    </a:cubicBezTo>
                    <a:lnTo>
                      <a:pt x="129816" y="190023"/>
                    </a:lnTo>
                    <a:lnTo>
                      <a:pt x="129816" y="172021"/>
                    </a:lnTo>
                    <a:lnTo>
                      <a:pt x="29003" y="172021"/>
                    </a:lnTo>
                    <a:lnTo>
                      <a:pt x="29003" y="181222"/>
                    </a:lnTo>
                    <a:cubicBezTo>
                      <a:pt x="28749" y="183135"/>
                      <a:pt x="26207" y="185260"/>
                      <a:pt x="21377" y="187598"/>
                    </a:cubicBezTo>
                    <a:cubicBezTo>
                      <a:pt x="16548" y="189936"/>
                      <a:pt x="10955" y="191211"/>
                      <a:pt x="4600" y="191423"/>
                    </a:cubicBezTo>
                    <a:lnTo>
                      <a:pt x="0" y="191423"/>
                    </a:lnTo>
                    <a:lnTo>
                      <a:pt x="0" y="37404"/>
                    </a:lnTo>
                    <a:lnTo>
                      <a:pt x="31004" y="49606"/>
                    </a:lnTo>
                    <a:lnTo>
                      <a:pt x="64208" y="49606"/>
                    </a:lnTo>
                    <a:close/>
                    <a:moveTo>
                      <a:pt x="4023512" y="3000"/>
                    </a:moveTo>
                    <a:lnTo>
                      <a:pt x="4060916" y="6400"/>
                    </a:lnTo>
                    <a:cubicBezTo>
                      <a:pt x="4060784" y="7905"/>
                      <a:pt x="4060200" y="9146"/>
                      <a:pt x="4059166" y="10126"/>
                    </a:cubicBezTo>
                    <a:cubicBezTo>
                      <a:pt x="4058133" y="11105"/>
                      <a:pt x="4056249" y="11797"/>
                      <a:pt x="4053516" y="12201"/>
                    </a:cubicBezTo>
                    <a:lnTo>
                      <a:pt x="4053516" y="74409"/>
                    </a:lnTo>
                    <a:lnTo>
                      <a:pt x="4059916" y="74409"/>
                    </a:lnTo>
                    <a:lnTo>
                      <a:pt x="4073518" y="55006"/>
                    </a:lnTo>
                    <a:cubicBezTo>
                      <a:pt x="4073654" y="55116"/>
                      <a:pt x="4075094" y="56363"/>
                      <a:pt x="4077837" y="58748"/>
                    </a:cubicBezTo>
                    <a:cubicBezTo>
                      <a:pt x="4080581" y="61132"/>
                      <a:pt x="4083813" y="63994"/>
                      <a:pt x="4087535" y="67334"/>
                    </a:cubicBezTo>
                    <a:cubicBezTo>
                      <a:pt x="4091256" y="70674"/>
                      <a:pt x="4094652" y="73832"/>
                      <a:pt x="4097721" y="76809"/>
                    </a:cubicBezTo>
                    <a:cubicBezTo>
                      <a:pt x="4097404" y="77905"/>
                      <a:pt x="4096738" y="78714"/>
                      <a:pt x="4095721" y="79234"/>
                    </a:cubicBezTo>
                    <a:cubicBezTo>
                      <a:pt x="4094704" y="79755"/>
                      <a:pt x="4093437" y="80014"/>
                      <a:pt x="4091920" y="80010"/>
                    </a:cubicBezTo>
                    <a:lnTo>
                      <a:pt x="4053516" y="80010"/>
                    </a:lnTo>
                    <a:lnTo>
                      <a:pt x="4053516" y="174621"/>
                    </a:lnTo>
                    <a:lnTo>
                      <a:pt x="4060316" y="174621"/>
                    </a:lnTo>
                    <a:lnTo>
                      <a:pt x="4074918" y="153619"/>
                    </a:lnTo>
                    <a:cubicBezTo>
                      <a:pt x="4075063" y="153737"/>
                      <a:pt x="4076596" y="155078"/>
                      <a:pt x="4079519" y="157641"/>
                    </a:cubicBezTo>
                    <a:cubicBezTo>
                      <a:pt x="4082441" y="160205"/>
                      <a:pt x="4085886" y="163279"/>
                      <a:pt x="4089854" y="166865"/>
                    </a:cubicBezTo>
                    <a:cubicBezTo>
                      <a:pt x="4093820" y="170450"/>
                      <a:pt x="4097443" y="173836"/>
                      <a:pt x="4100722" y="177022"/>
                    </a:cubicBezTo>
                    <a:cubicBezTo>
                      <a:pt x="4100405" y="178118"/>
                      <a:pt x="4099738" y="178926"/>
                      <a:pt x="4098721" y="179447"/>
                    </a:cubicBezTo>
                    <a:cubicBezTo>
                      <a:pt x="4097704" y="179968"/>
                      <a:pt x="4096438" y="180226"/>
                      <a:pt x="4094921" y="180222"/>
                    </a:cubicBezTo>
                    <a:lnTo>
                      <a:pt x="3977306" y="180222"/>
                    </a:lnTo>
                    <a:lnTo>
                      <a:pt x="3975706" y="174621"/>
                    </a:lnTo>
                    <a:lnTo>
                      <a:pt x="4023512" y="174621"/>
                    </a:lnTo>
                    <a:lnTo>
                      <a:pt x="4023512" y="80010"/>
                    </a:lnTo>
                    <a:lnTo>
                      <a:pt x="3989908" y="80010"/>
                    </a:lnTo>
                    <a:lnTo>
                      <a:pt x="3988308" y="74409"/>
                    </a:lnTo>
                    <a:lnTo>
                      <a:pt x="4023512" y="74409"/>
                    </a:lnTo>
                    <a:close/>
                    <a:moveTo>
                      <a:pt x="4255236" y="2612"/>
                    </a:moveTo>
                    <a:cubicBezTo>
                      <a:pt x="4267902" y="7073"/>
                      <a:pt x="4276225" y="12260"/>
                      <a:pt x="4280205" y="18175"/>
                    </a:cubicBezTo>
                    <a:cubicBezTo>
                      <a:pt x="4284185" y="24089"/>
                      <a:pt x="4285238" y="29459"/>
                      <a:pt x="4283364" y="34283"/>
                    </a:cubicBezTo>
                    <a:cubicBezTo>
                      <a:pt x="4281491" y="39107"/>
                      <a:pt x="4278106" y="42114"/>
                      <a:pt x="4273210" y="43304"/>
                    </a:cubicBezTo>
                    <a:cubicBezTo>
                      <a:pt x="4268314" y="44493"/>
                      <a:pt x="4263323" y="42594"/>
                      <a:pt x="4258236" y="37604"/>
                    </a:cubicBezTo>
                    <a:cubicBezTo>
                      <a:pt x="4258974" y="31599"/>
                      <a:pt x="4258849" y="25599"/>
                      <a:pt x="4257862" y="19604"/>
                    </a:cubicBezTo>
                    <a:cubicBezTo>
                      <a:pt x="4256874" y="13609"/>
                      <a:pt x="4255399" y="8212"/>
                      <a:pt x="4253436" y="3412"/>
                    </a:cubicBezTo>
                    <a:close/>
                    <a:moveTo>
                      <a:pt x="821207" y="2400"/>
                    </a:moveTo>
                    <a:lnTo>
                      <a:pt x="861012" y="6000"/>
                    </a:lnTo>
                    <a:cubicBezTo>
                      <a:pt x="860741" y="7592"/>
                      <a:pt x="860033" y="8859"/>
                      <a:pt x="858887" y="9801"/>
                    </a:cubicBezTo>
                    <a:cubicBezTo>
                      <a:pt x="857741" y="10743"/>
                      <a:pt x="855982" y="11409"/>
                      <a:pt x="853611" y="11801"/>
                    </a:cubicBezTo>
                    <a:cubicBezTo>
                      <a:pt x="853440" y="20606"/>
                      <a:pt x="853232" y="29249"/>
                      <a:pt x="852986" y="37729"/>
                    </a:cubicBezTo>
                    <a:cubicBezTo>
                      <a:pt x="852740" y="46209"/>
                      <a:pt x="852282" y="54502"/>
                      <a:pt x="851611" y="62607"/>
                    </a:cubicBezTo>
                    <a:lnTo>
                      <a:pt x="890216" y="62607"/>
                    </a:lnTo>
                    <a:lnTo>
                      <a:pt x="906818" y="41605"/>
                    </a:lnTo>
                    <a:cubicBezTo>
                      <a:pt x="906978" y="41720"/>
                      <a:pt x="908724" y="43046"/>
                      <a:pt x="912056" y="45583"/>
                    </a:cubicBezTo>
                    <a:cubicBezTo>
                      <a:pt x="915387" y="48120"/>
                      <a:pt x="919340" y="51180"/>
                      <a:pt x="923916" y="54762"/>
                    </a:cubicBezTo>
                    <a:cubicBezTo>
                      <a:pt x="928492" y="58344"/>
                      <a:pt x="932727" y="61759"/>
                      <a:pt x="936622" y="65008"/>
                    </a:cubicBezTo>
                    <a:cubicBezTo>
                      <a:pt x="936297" y="66104"/>
                      <a:pt x="935596" y="66912"/>
                      <a:pt x="934521" y="67433"/>
                    </a:cubicBezTo>
                    <a:cubicBezTo>
                      <a:pt x="933446" y="67954"/>
                      <a:pt x="932146" y="68212"/>
                      <a:pt x="930621" y="68208"/>
                    </a:cubicBezTo>
                    <a:lnTo>
                      <a:pt x="852611" y="68208"/>
                    </a:lnTo>
                    <a:cubicBezTo>
                      <a:pt x="855761" y="86790"/>
                      <a:pt x="864063" y="104133"/>
                      <a:pt x="877514" y="120240"/>
                    </a:cubicBezTo>
                    <a:cubicBezTo>
                      <a:pt x="890966" y="136346"/>
                      <a:pt x="911068" y="149539"/>
                      <a:pt x="937822" y="159819"/>
                    </a:cubicBezTo>
                    <a:lnTo>
                      <a:pt x="937622" y="162220"/>
                    </a:lnTo>
                    <a:cubicBezTo>
                      <a:pt x="930221" y="163707"/>
                      <a:pt x="924370" y="166883"/>
                      <a:pt x="920069" y="171746"/>
                    </a:cubicBezTo>
                    <a:cubicBezTo>
                      <a:pt x="915769" y="176609"/>
                      <a:pt x="913019" y="183235"/>
                      <a:pt x="911818" y="191623"/>
                    </a:cubicBezTo>
                    <a:cubicBezTo>
                      <a:pt x="897930" y="182431"/>
                      <a:pt x="886768" y="171368"/>
                      <a:pt x="878333" y="158434"/>
                    </a:cubicBezTo>
                    <a:cubicBezTo>
                      <a:pt x="869897" y="145500"/>
                      <a:pt x="863506" y="131844"/>
                      <a:pt x="859160" y="117466"/>
                    </a:cubicBezTo>
                    <a:cubicBezTo>
                      <a:pt x="854814" y="103088"/>
                      <a:pt x="851831" y="89135"/>
                      <a:pt x="850211" y="75609"/>
                    </a:cubicBezTo>
                    <a:cubicBezTo>
                      <a:pt x="848324" y="91710"/>
                      <a:pt x="844119" y="106847"/>
                      <a:pt x="837594" y="121022"/>
                    </a:cubicBezTo>
                    <a:cubicBezTo>
                      <a:pt x="831070" y="135197"/>
                      <a:pt x="820745" y="148216"/>
                      <a:pt x="806620" y="160079"/>
                    </a:cubicBezTo>
                    <a:cubicBezTo>
                      <a:pt x="792495" y="171942"/>
                      <a:pt x="773088" y="182457"/>
                      <a:pt x="748398" y="191623"/>
                    </a:cubicBezTo>
                    <a:lnTo>
                      <a:pt x="746798" y="189023"/>
                    </a:lnTo>
                    <a:cubicBezTo>
                      <a:pt x="764753" y="177364"/>
                      <a:pt x="778827" y="165145"/>
                      <a:pt x="789018" y="152367"/>
                    </a:cubicBezTo>
                    <a:cubicBezTo>
                      <a:pt x="799209" y="139589"/>
                      <a:pt x="806600" y="126199"/>
                      <a:pt x="811191" y="112199"/>
                    </a:cubicBezTo>
                    <a:cubicBezTo>
                      <a:pt x="815782" y="98198"/>
                      <a:pt x="818654" y="83535"/>
                      <a:pt x="819807" y="68208"/>
                    </a:cubicBezTo>
                    <a:lnTo>
                      <a:pt x="750198" y="68208"/>
                    </a:lnTo>
                    <a:lnTo>
                      <a:pt x="748598" y="62607"/>
                    </a:lnTo>
                    <a:lnTo>
                      <a:pt x="820207" y="62607"/>
                    </a:lnTo>
                    <a:cubicBezTo>
                      <a:pt x="820774" y="53110"/>
                      <a:pt x="821091" y="43351"/>
                      <a:pt x="821157" y="33329"/>
                    </a:cubicBezTo>
                    <a:cubicBezTo>
                      <a:pt x="821224" y="23307"/>
                      <a:pt x="821240" y="12997"/>
                      <a:pt x="821207" y="2400"/>
                    </a:cubicBezTo>
                    <a:close/>
                    <a:moveTo>
                      <a:pt x="3497932" y="2000"/>
                    </a:moveTo>
                    <a:cubicBezTo>
                      <a:pt x="3510970" y="1410"/>
                      <a:pt x="3520774" y="2527"/>
                      <a:pt x="3527345" y="5350"/>
                    </a:cubicBezTo>
                    <a:cubicBezTo>
                      <a:pt x="3533916" y="8173"/>
                      <a:pt x="3537938" y="11741"/>
                      <a:pt x="3539412" y="16052"/>
                    </a:cubicBezTo>
                    <a:cubicBezTo>
                      <a:pt x="3540886" y="20362"/>
                      <a:pt x="3540495" y="24455"/>
                      <a:pt x="3538240" y="28328"/>
                    </a:cubicBezTo>
                    <a:cubicBezTo>
                      <a:pt x="3535985" y="32201"/>
                      <a:pt x="3532550" y="34893"/>
                      <a:pt x="3527936" y="36404"/>
                    </a:cubicBezTo>
                    <a:lnTo>
                      <a:pt x="3574542" y="36404"/>
                    </a:lnTo>
                    <a:lnTo>
                      <a:pt x="3588743" y="22002"/>
                    </a:lnTo>
                    <a:lnTo>
                      <a:pt x="3613746" y="45405"/>
                    </a:lnTo>
                    <a:cubicBezTo>
                      <a:pt x="3612984" y="46289"/>
                      <a:pt x="3612009" y="46922"/>
                      <a:pt x="3610821" y="47305"/>
                    </a:cubicBezTo>
                    <a:cubicBezTo>
                      <a:pt x="3609633" y="47689"/>
                      <a:pt x="3608008" y="47922"/>
                      <a:pt x="3605946" y="48006"/>
                    </a:cubicBezTo>
                    <a:cubicBezTo>
                      <a:pt x="3601974" y="51643"/>
                      <a:pt x="3597165" y="55469"/>
                      <a:pt x="3591519" y="59482"/>
                    </a:cubicBezTo>
                    <a:cubicBezTo>
                      <a:pt x="3585872" y="63495"/>
                      <a:pt x="3580413" y="66870"/>
                      <a:pt x="3575142" y="69608"/>
                    </a:cubicBezTo>
                    <a:lnTo>
                      <a:pt x="3573741" y="68408"/>
                    </a:lnTo>
                    <a:cubicBezTo>
                      <a:pt x="3574358" y="64583"/>
                      <a:pt x="3574925" y="60282"/>
                      <a:pt x="3575442" y="55506"/>
                    </a:cubicBezTo>
                    <a:cubicBezTo>
                      <a:pt x="3575958" y="50731"/>
                      <a:pt x="3576325" y="46230"/>
                      <a:pt x="3576542" y="42005"/>
                    </a:cubicBezTo>
                    <a:lnTo>
                      <a:pt x="3457927" y="42005"/>
                    </a:lnTo>
                    <a:cubicBezTo>
                      <a:pt x="3459036" y="49743"/>
                      <a:pt x="3458569" y="56269"/>
                      <a:pt x="3456527" y="61582"/>
                    </a:cubicBezTo>
                    <a:cubicBezTo>
                      <a:pt x="3454485" y="66895"/>
                      <a:pt x="3451418" y="70771"/>
                      <a:pt x="3447326" y="73209"/>
                    </a:cubicBezTo>
                    <a:cubicBezTo>
                      <a:pt x="3443100" y="75480"/>
                      <a:pt x="3438500" y="75738"/>
                      <a:pt x="3433524" y="73984"/>
                    </a:cubicBezTo>
                    <a:cubicBezTo>
                      <a:pt x="3428548" y="72229"/>
                      <a:pt x="3425148" y="68637"/>
                      <a:pt x="3423322" y="63207"/>
                    </a:cubicBezTo>
                    <a:cubicBezTo>
                      <a:pt x="3422147" y="58086"/>
                      <a:pt x="3422748" y="53727"/>
                      <a:pt x="3425123" y="50131"/>
                    </a:cubicBezTo>
                    <a:cubicBezTo>
                      <a:pt x="3427498" y="46534"/>
                      <a:pt x="3430898" y="43826"/>
                      <a:pt x="3435324" y="42005"/>
                    </a:cubicBezTo>
                    <a:cubicBezTo>
                      <a:pt x="3438683" y="40421"/>
                      <a:pt x="3442016" y="37988"/>
                      <a:pt x="3445325" y="34704"/>
                    </a:cubicBezTo>
                    <a:cubicBezTo>
                      <a:pt x="3448634" y="31420"/>
                      <a:pt x="3450368" y="27786"/>
                      <a:pt x="3450526" y="23802"/>
                    </a:cubicBezTo>
                    <a:lnTo>
                      <a:pt x="3452526" y="23802"/>
                    </a:lnTo>
                    <a:cubicBezTo>
                      <a:pt x="3454493" y="28203"/>
                      <a:pt x="3455960" y="32404"/>
                      <a:pt x="3456927" y="36404"/>
                    </a:cubicBezTo>
                    <a:lnTo>
                      <a:pt x="3517334" y="36404"/>
                    </a:lnTo>
                    <a:cubicBezTo>
                      <a:pt x="3516026" y="36012"/>
                      <a:pt x="3514692" y="35496"/>
                      <a:pt x="3513334" y="34854"/>
                    </a:cubicBezTo>
                    <a:cubicBezTo>
                      <a:pt x="3511975" y="34212"/>
                      <a:pt x="3510642" y="33395"/>
                      <a:pt x="3509333" y="32404"/>
                    </a:cubicBezTo>
                    <a:cubicBezTo>
                      <a:pt x="3509392" y="26690"/>
                      <a:pt x="3508325" y="21215"/>
                      <a:pt x="3506133" y="15977"/>
                    </a:cubicBezTo>
                    <a:cubicBezTo>
                      <a:pt x="3503941" y="10738"/>
                      <a:pt x="3500874" y="6413"/>
                      <a:pt x="3496932" y="3000"/>
                    </a:cubicBezTo>
                    <a:close/>
                    <a:moveTo>
                      <a:pt x="2284961" y="2000"/>
                    </a:moveTo>
                    <a:lnTo>
                      <a:pt x="2322166" y="12801"/>
                    </a:lnTo>
                    <a:cubicBezTo>
                      <a:pt x="2321770" y="14114"/>
                      <a:pt x="2320912" y="15139"/>
                      <a:pt x="2319590" y="15876"/>
                    </a:cubicBezTo>
                    <a:cubicBezTo>
                      <a:pt x="2318270" y="16614"/>
                      <a:pt x="2316461" y="16989"/>
                      <a:pt x="2314165" y="17002"/>
                    </a:cubicBezTo>
                    <a:cubicBezTo>
                      <a:pt x="2310764" y="25369"/>
                      <a:pt x="2306964" y="33237"/>
                      <a:pt x="2302764" y="40605"/>
                    </a:cubicBezTo>
                    <a:lnTo>
                      <a:pt x="2327767" y="40605"/>
                    </a:lnTo>
                    <a:lnTo>
                      <a:pt x="2342768" y="25403"/>
                    </a:lnTo>
                    <a:lnTo>
                      <a:pt x="2366972" y="47005"/>
                    </a:lnTo>
                    <a:cubicBezTo>
                      <a:pt x="2366196" y="48006"/>
                      <a:pt x="2365096" y="48856"/>
                      <a:pt x="2363671" y="49556"/>
                    </a:cubicBezTo>
                    <a:cubicBezTo>
                      <a:pt x="2362246" y="50256"/>
                      <a:pt x="2360346" y="50806"/>
                      <a:pt x="2357970" y="51206"/>
                    </a:cubicBezTo>
                    <a:cubicBezTo>
                      <a:pt x="2357556" y="79016"/>
                      <a:pt x="2356874" y="101673"/>
                      <a:pt x="2355926" y="119177"/>
                    </a:cubicBezTo>
                    <a:cubicBezTo>
                      <a:pt x="2354978" y="136682"/>
                      <a:pt x="2353452" y="150197"/>
                      <a:pt x="2351347" y="159723"/>
                    </a:cubicBezTo>
                    <a:cubicBezTo>
                      <a:pt x="2349243" y="169249"/>
                      <a:pt x="2346250" y="175949"/>
                      <a:pt x="2342368" y="179822"/>
                    </a:cubicBezTo>
                    <a:cubicBezTo>
                      <a:pt x="2338560" y="183702"/>
                      <a:pt x="2334126" y="186544"/>
                      <a:pt x="2329067" y="188348"/>
                    </a:cubicBezTo>
                    <a:cubicBezTo>
                      <a:pt x="2324008" y="190152"/>
                      <a:pt x="2317774" y="191044"/>
                      <a:pt x="2310364" y="191023"/>
                    </a:cubicBezTo>
                    <a:cubicBezTo>
                      <a:pt x="2310389" y="186327"/>
                      <a:pt x="2310039" y="182318"/>
                      <a:pt x="2309314" y="178997"/>
                    </a:cubicBezTo>
                    <a:cubicBezTo>
                      <a:pt x="2308589" y="175676"/>
                      <a:pt x="2307339" y="173017"/>
                      <a:pt x="2305564" y="171021"/>
                    </a:cubicBezTo>
                    <a:cubicBezTo>
                      <a:pt x="2303651" y="168808"/>
                      <a:pt x="2300876" y="166833"/>
                      <a:pt x="2297238" y="165095"/>
                    </a:cubicBezTo>
                    <a:cubicBezTo>
                      <a:pt x="2293600" y="163357"/>
                      <a:pt x="2289174" y="161932"/>
                      <a:pt x="2283961" y="160820"/>
                    </a:cubicBezTo>
                    <a:lnTo>
                      <a:pt x="2284161" y="158419"/>
                    </a:lnTo>
                    <a:cubicBezTo>
                      <a:pt x="2289220" y="158836"/>
                      <a:pt x="2294504" y="159203"/>
                      <a:pt x="2300013" y="159519"/>
                    </a:cubicBezTo>
                    <a:cubicBezTo>
                      <a:pt x="2305522" y="159836"/>
                      <a:pt x="2309706" y="160003"/>
                      <a:pt x="2312565" y="160020"/>
                    </a:cubicBezTo>
                    <a:cubicBezTo>
                      <a:pt x="2314236" y="160024"/>
                      <a:pt x="2315644" y="159815"/>
                      <a:pt x="2316790" y="159394"/>
                    </a:cubicBezTo>
                    <a:cubicBezTo>
                      <a:pt x="2317936" y="158974"/>
                      <a:pt x="2318995" y="158315"/>
                      <a:pt x="2319966" y="157419"/>
                    </a:cubicBezTo>
                    <a:cubicBezTo>
                      <a:pt x="2323466" y="154235"/>
                      <a:pt x="2325916" y="143401"/>
                      <a:pt x="2327316" y="124915"/>
                    </a:cubicBezTo>
                    <a:cubicBezTo>
                      <a:pt x="2328717" y="106429"/>
                      <a:pt x="2329667" y="80193"/>
                      <a:pt x="2330167" y="46205"/>
                    </a:cubicBezTo>
                    <a:lnTo>
                      <a:pt x="2299363" y="46205"/>
                    </a:lnTo>
                    <a:cubicBezTo>
                      <a:pt x="2288962" y="63374"/>
                      <a:pt x="2276760" y="77443"/>
                      <a:pt x="2262758" y="88411"/>
                    </a:cubicBezTo>
                    <a:lnTo>
                      <a:pt x="2261558" y="87610"/>
                    </a:lnTo>
                    <a:lnTo>
                      <a:pt x="2261558" y="168621"/>
                    </a:lnTo>
                    <a:cubicBezTo>
                      <a:pt x="2261390" y="169279"/>
                      <a:pt x="2260104" y="170185"/>
                      <a:pt x="2257699" y="171339"/>
                    </a:cubicBezTo>
                    <a:cubicBezTo>
                      <a:pt x="2255293" y="172494"/>
                      <a:pt x="2252377" y="173548"/>
                      <a:pt x="2248949" y="174503"/>
                    </a:cubicBezTo>
                    <a:cubicBezTo>
                      <a:pt x="2245522" y="175457"/>
                      <a:pt x="2242190" y="175963"/>
                      <a:pt x="2238956" y="176022"/>
                    </a:cubicBezTo>
                    <a:lnTo>
                      <a:pt x="2234555" y="176022"/>
                    </a:lnTo>
                    <a:lnTo>
                      <a:pt x="2234555" y="160220"/>
                    </a:lnTo>
                    <a:lnTo>
                      <a:pt x="2209952" y="160220"/>
                    </a:lnTo>
                    <a:lnTo>
                      <a:pt x="2209952" y="174021"/>
                    </a:lnTo>
                    <a:cubicBezTo>
                      <a:pt x="2209768" y="175717"/>
                      <a:pt x="2207585" y="177626"/>
                      <a:pt x="2203401" y="179747"/>
                    </a:cubicBezTo>
                    <a:cubicBezTo>
                      <a:pt x="2199217" y="181868"/>
                      <a:pt x="2194133" y="183027"/>
                      <a:pt x="2188149" y="183222"/>
                    </a:cubicBezTo>
                    <a:lnTo>
                      <a:pt x="2183949" y="183222"/>
                    </a:lnTo>
                    <a:lnTo>
                      <a:pt x="2183949" y="30403"/>
                    </a:lnTo>
                    <a:lnTo>
                      <a:pt x="2209152" y="40805"/>
                    </a:lnTo>
                    <a:cubicBezTo>
                      <a:pt x="2209652" y="35016"/>
                      <a:pt x="2210102" y="28641"/>
                      <a:pt x="2210502" y="21677"/>
                    </a:cubicBezTo>
                    <a:cubicBezTo>
                      <a:pt x="2210902" y="14714"/>
                      <a:pt x="2211252" y="8288"/>
                      <a:pt x="2211552" y="2400"/>
                    </a:cubicBezTo>
                    <a:lnTo>
                      <a:pt x="2250157" y="11601"/>
                    </a:lnTo>
                    <a:cubicBezTo>
                      <a:pt x="2249661" y="13385"/>
                      <a:pt x="2248702" y="14668"/>
                      <a:pt x="2247282" y="15451"/>
                    </a:cubicBezTo>
                    <a:cubicBezTo>
                      <a:pt x="2245860" y="16235"/>
                      <a:pt x="2243952" y="16618"/>
                      <a:pt x="2241556" y="16602"/>
                    </a:cubicBezTo>
                    <a:cubicBezTo>
                      <a:pt x="2238455" y="20210"/>
                      <a:pt x="2234905" y="24244"/>
                      <a:pt x="2230904" y="28703"/>
                    </a:cubicBezTo>
                    <a:cubicBezTo>
                      <a:pt x="2226904" y="33162"/>
                      <a:pt x="2223054" y="37396"/>
                      <a:pt x="2219353" y="41405"/>
                    </a:cubicBezTo>
                    <a:lnTo>
                      <a:pt x="2232555" y="41405"/>
                    </a:lnTo>
                    <a:lnTo>
                      <a:pt x="2244956" y="27603"/>
                    </a:lnTo>
                    <a:lnTo>
                      <a:pt x="2269559" y="47005"/>
                    </a:lnTo>
                    <a:cubicBezTo>
                      <a:pt x="2268864" y="47914"/>
                      <a:pt x="2267855" y="48747"/>
                      <a:pt x="2266534" y="49506"/>
                    </a:cubicBezTo>
                    <a:cubicBezTo>
                      <a:pt x="2265213" y="50264"/>
                      <a:pt x="2263554" y="50898"/>
                      <a:pt x="2261558" y="51406"/>
                    </a:cubicBezTo>
                    <a:lnTo>
                      <a:pt x="2261558" y="84810"/>
                    </a:lnTo>
                    <a:cubicBezTo>
                      <a:pt x="2266372" y="73921"/>
                      <a:pt x="2270897" y="61145"/>
                      <a:pt x="2275135" y="46480"/>
                    </a:cubicBezTo>
                    <a:cubicBezTo>
                      <a:pt x="2279373" y="31816"/>
                      <a:pt x="2282648" y="16989"/>
                      <a:pt x="2284961" y="2000"/>
                    </a:cubicBezTo>
                    <a:close/>
                    <a:moveTo>
                      <a:pt x="1853729" y="1800"/>
                    </a:moveTo>
                    <a:lnTo>
                      <a:pt x="1888109" y="5000"/>
                    </a:lnTo>
                    <a:cubicBezTo>
                      <a:pt x="1887938" y="6504"/>
                      <a:pt x="1887279" y="7746"/>
                      <a:pt x="1886134" y="8726"/>
                    </a:cubicBezTo>
                    <a:cubicBezTo>
                      <a:pt x="1884987" y="9705"/>
                      <a:pt x="1883179" y="10397"/>
                      <a:pt x="1880708" y="10801"/>
                    </a:cubicBezTo>
                    <a:lnTo>
                      <a:pt x="1880708" y="161020"/>
                    </a:lnTo>
                    <a:cubicBezTo>
                      <a:pt x="1880842" y="167146"/>
                      <a:pt x="1880107" y="172362"/>
                      <a:pt x="1878501" y="176666"/>
                    </a:cubicBezTo>
                    <a:cubicBezTo>
                      <a:pt x="1876896" y="180970"/>
                      <a:pt x="1873612" y="184408"/>
                      <a:pt x="1868652" y="186978"/>
                    </a:cubicBezTo>
                    <a:cubicBezTo>
                      <a:pt x="1863691" y="189549"/>
                      <a:pt x="1856245" y="191297"/>
                      <a:pt x="1846314" y="192224"/>
                    </a:cubicBezTo>
                    <a:cubicBezTo>
                      <a:pt x="1845963" y="187836"/>
                      <a:pt x="1845412" y="184060"/>
                      <a:pt x="1844660" y="180897"/>
                    </a:cubicBezTo>
                    <a:cubicBezTo>
                      <a:pt x="1843909" y="177734"/>
                      <a:pt x="1842656" y="175109"/>
                      <a:pt x="1840903" y="173021"/>
                    </a:cubicBezTo>
                    <a:cubicBezTo>
                      <a:pt x="1839229" y="170925"/>
                      <a:pt x="1836981" y="169116"/>
                      <a:pt x="1834158" y="167595"/>
                    </a:cubicBezTo>
                    <a:cubicBezTo>
                      <a:pt x="1831336" y="166074"/>
                      <a:pt x="1827190" y="164816"/>
                      <a:pt x="1821719" y="163820"/>
                    </a:cubicBezTo>
                    <a:lnTo>
                      <a:pt x="1821719" y="161220"/>
                    </a:lnTo>
                    <a:cubicBezTo>
                      <a:pt x="1821971" y="161237"/>
                      <a:pt x="1824000" y="161358"/>
                      <a:pt x="1827806" y="161583"/>
                    </a:cubicBezTo>
                    <a:cubicBezTo>
                      <a:pt x="1831612" y="161807"/>
                      <a:pt x="1835686" y="162032"/>
                      <a:pt x="1840026" y="162257"/>
                    </a:cubicBezTo>
                    <a:cubicBezTo>
                      <a:pt x="1844367" y="162482"/>
                      <a:pt x="1847465" y="162603"/>
                      <a:pt x="1849320" y="162620"/>
                    </a:cubicBezTo>
                    <a:cubicBezTo>
                      <a:pt x="1850994" y="162620"/>
                      <a:pt x="1852155" y="162320"/>
                      <a:pt x="1852802" y="161720"/>
                    </a:cubicBezTo>
                    <a:cubicBezTo>
                      <a:pt x="1853450" y="161120"/>
                      <a:pt x="1853759" y="160220"/>
                      <a:pt x="1853729" y="159019"/>
                    </a:cubicBezTo>
                    <a:close/>
                    <a:moveTo>
                      <a:pt x="3709978" y="1400"/>
                    </a:moveTo>
                    <a:lnTo>
                      <a:pt x="3744782" y="4200"/>
                    </a:lnTo>
                    <a:cubicBezTo>
                      <a:pt x="3744648" y="5704"/>
                      <a:pt x="3744065" y="6946"/>
                      <a:pt x="3743032" y="7926"/>
                    </a:cubicBezTo>
                    <a:cubicBezTo>
                      <a:pt x="3741998" y="8905"/>
                      <a:pt x="3740114" y="9597"/>
                      <a:pt x="3737381" y="10001"/>
                    </a:cubicBezTo>
                    <a:lnTo>
                      <a:pt x="3737381" y="48406"/>
                    </a:lnTo>
                    <a:lnTo>
                      <a:pt x="3741781" y="48406"/>
                    </a:lnTo>
                    <a:lnTo>
                      <a:pt x="3753583" y="29203"/>
                    </a:lnTo>
                    <a:cubicBezTo>
                      <a:pt x="3753700" y="29312"/>
                      <a:pt x="3754910" y="30539"/>
                      <a:pt x="3757213" y="32885"/>
                    </a:cubicBezTo>
                    <a:cubicBezTo>
                      <a:pt x="3759516" y="35231"/>
                      <a:pt x="3762208" y="38044"/>
                      <a:pt x="3765288" y="41323"/>
                    </a:cubicBezTo>
                    <a:cubicBezTo>
                      <a:pt x="3768369" y="44603"/>
                      <a:pt x="3771134" y="47697"/>
                      <a:pt x="3773586" y="50606"/>
                    </a:cubicBezTo>
                    <a:cubicBezTo>
                      <a:pt x="3772785" y="34971"/>
                      <a:pt x="3772385" y="18835"/>
                      <a:pt x="3772385" y="2200"/>
                    </a:cubicBezTo>
                    <a:lnTo>
                      <a:pt x="3809390" y="5800"/>
                    </a:lnTo>
                    <a:cubicBezTo>
                      <a:pt x="3809328" y="7130"/>
                      <a:pt x="3808752" y="8321"/>
                      <a:pt x="3807664" y="9376"/>
                    </a:cubicBezTo>
                    <a:cubicBezTo>
                      <a:pt x="3806577" y="10430"/>
                      <a:pt x="3804752" y="11172"/>
                      <a:pt x="3802189" y="11601"/>
                    </a:cubicBezTo>
                    <a:cubicBezTo>
                      <a:pt x="3801964" y="20810"/>
                      <a:pt x="3801914" y="29895"/>
                      <a:pt x="3802039" y="38854"/>
                    </a:cubicBezTo>
                    <a:cubicBezTo>
                      <a:pt x="3802164" y="47814"/>
                      <a:pt x="3802614" y="56598"/>
                      <a:pt x="3803389" y="65208"/>
                    </a:cubicBezTo>
                    <a:lnTo>
                      <a:pt x="3818191" y="63607"/>
                    </a:lnTo>
                    <a:lnTo>
                      <a:pt x="3827992" y="48206"/>
                    </a:lnTo>
                    <a:cubicBezTo>
                      <a:pt x="3826480" y="48114"/>
                      <a:pt x="3824904" y="47747"/>
                      <a:pt x="3823266" y="47105"/>
                    </a:cubicBezTo>
                    <a:cubicBezTo>
                      <a:pt x="3821629" y="46464"/>
                      <a:pt x="3820004" y="45497"/>
                      <a:pt x="3818391" y="44205"/>
                    </a:cubicBezTo>
                    <a:cubicBezTo>
                      <a:pt x="3817682" y="38417"/>
                      <a:pt x="3816149" y="32741"/>
                      <a:pt x="3813790" y="27178"/>
                    </a:cubicBezTo>
                    <a:cubicBezTo>
                      <a:pt x="3811432" y="21615"/>
                      <a:pt x="3808898" y="16689"/>
                      <a:pt x="3806190" y="12401"/>
                    </a:cubicBezTo>
                    <a:lnTo>
                      <a:pt x="3807790" y="11401"/>
                    </a:lnTo>
                    <a:cubicBezTo>
                      <a:pt x="3822104" y="13456"/>
                      <a:pt x="3831902" y="17014"/>
                      <a:pt x="3837186" y="22076"/>
                    </a:cubicBezTo>
                    <a:cubicBezTo>
                      <a:pt x="3842470" y="27139"/>
                      <a:pt x="3844564" y="32179"/>
                      <a:pt x="3843468" y="37197"/>
                    </a:cubicBezTo>
                    <a:cubicBezTo>
                      <a:pt x="3842373" y="42215"/>
                      <a:pt x="3839414" y="45684"/>
                      <a:pt x="3834593" y="47605"/>
                    </a:cubicBezTo>
                    <a:cubicBezTo>
                      <a:pt x="3837556" y="49285"/>
                      <a:pt x="3841182" y="51427"/>
                      <a:pt x="3845470" y="54031"/>
                    </a:cubicBezTo>
                    <a:cubicBezTo>
                      <a:pt x="3849757" y="56636"/>
                      <a:pt x="3853733" y="59228"/>
                      <a:pt x="3857396" y="61807"/>
                    </a:cubicBezTo>
                    <a:cubicBezTo>
                      <a:pt x="3857267" y="62912"/>
                      <a:pt x="3856725" y="63803"/>
                      <a:pt x="3855770" y="64483"/>
                    </a:cubicBezTo>
                    <a:cubicBezTo>
                      <a:pt x="3854816" y="65162"/>
                      <a:pt x="3853624" y="65604"/>
                      <a:pt x="3852195" y="65808"/>
                    </a:cubicBezTo>
                    <a:lnTo>
                      <a:pt x="3803989" y="70808"/>
                    </a:lnTo>
                    <a:cubicBezTo>
                      <a:pt x="3804681" y="77413"/>
                      <a:pt x="3805648" y="83806"/>
                      <a:pt x="3806890" y="89986"/>
                    </a:cubicBezTo>
                    <a:cubicBezTo>
                      <a:pt x="3808131" y="96166"/>
                      <a:pt x="3809698" y="102108"/>
                      <a:pt x="3811590" y="107813"/>
                    </a:cubicBezTo>
                    <a:cubicBezTo>
                      <a:pt x="3814186" y="102096"/>
                      <a:pt x="3816495" y="96428"/>
                      <a:pt x="3818516" y="90811"/>
                    </a:cubicBezTo>
                    <a:cubicBezTo>
                      <a:pt x="3820537" y="85193"/>
                      <a:pt x="3822296" y="79726"/>
                      <a:pt x="3823792" y="74409"/>
                    </a:cubicBezTo>
                    <a:lnTo>
                      <a:pt x="3859996" y="88811"/>
                    </a:lnTo>
                    <a:cubicBezTo>
                      <a:pt x="3859550" y="89840"/>
                      <a:pt x="3858742" y="90682"/>
                      <a:pt x="3857571" y="91336"/>
                    </a:cubicBezTo>
                    <a:cubicBezTo>
                      <a:pt x="3856400" y="91990"/>
                      <a:pt x="3854541" y="92282"/>
                      <a:pt x="3851995" y="92211"/>
                    </a:cubicBezTo>
                    <a:cubicBezTo>
                      <a:pt x="3848603" y="99333"/>
                      <a:pt x="3844686" y="106492"/>
                      <a:pt x="3840244" y="113689"/>
                    </a:cubicBezTo>
                    <a:cubicBezTo>
                      <a:pt x="3835802" y="120885"/>
                      <a:pt x="3830784" y="127995"/>
                      <a:pt x="3825192" y="135016"/>
                    </a:cubicBezTo>
                    <a:cubicBezTo>
                      <a:pt x="3826988" y="137525"/>
                      <a:pt x="3828946" y="139959"/>
                      <a:pt x="3831068" y="142317"/>
                    </a:cubicBezTo>
                    <a:cubicBezTo>
                      <a:pt x="3833189" y="144676"/>
                      <a:pt x="3835498" y="146910"/>
                      <a:pt x="3837994" y="149018"/>
                    </a:cubicBezTo>
                    <a:cubicBezTo>
                      <a:pt x="3839356" y="150331"/>
                      <a:pt x="3840531" y="150956"/>
                      <a:pt x="3841519" y="150893"/>
                    </a:cubicBezTo>
                    <a:cubicBezTo>
                      <a:pt x="3842506" y="150831"/>
                      <a:pt x="3843532" y="150006"/>
                      <a:pt x="3844594" y="148418"/>
                    </a:cubicBezTo>
                    <a:cubicBezTo>
                      <a:pt x="3846503" y="145543"/>
                      <a:pt x="3848836" y="141692"/>
                      <a:pt x="3851595" y="136867"/>
                    </a:cubicBezTo>
                    <a:cubicBezTo>
                      <a:pt x="3854354" y="132041"/>
                      <a:pt x="3856888" y="127290"/>
                      <a:pt x="3859196" y="122615"/>
                    </a:cubicBezTo>
                    <a:lnTo>
                      <a:pt x="3860996" y="123015"/>
                    </a:lnTo>
                    <a:lnTo>
                      <a:pt x="3855596" y="159019"/>
                    </a:lnTo>
                    <a:cubicBezTo>
                      <a:pt x="3859471" y="166170"/>
                      <a:pt x="3861772" y="171871"/>
                      <a:pt x="3862497" y="176122"/>
                    </a:cubicBezTo>
                    <a:cubicBezTo>
                      <a:pt x="3863222" y="180372"/>
                      <a:pt x="3862522" y="183472"/>
                      <a:pt x="3860396" y="185423"/>
                    </a:cubicBezTo>
                    <a:cubicBezTo>
                      <a:pt x="3856355" y="188819"/>
                      <a:pt x="3851814" y="190316"/>
                      <a:pt x="3846772" y="189912"/>
                    </a:cubicBezTo>
                    <a:cubicBezTo>
                      <a:pt x="3841731" y="189508"/>
                      <a:pt x="3836834" y="188027"/>
                      <a:pt x="3832082" y="185467"/>
                    </a:cubicBezTo>
                    <a:cubicBezTo>
                      <a:pt x="3827329" y="182908"/>
                      <a:pt x="3823366" y="180092"/>
                      <a:pt x="3820191" y="177022"/>
                    </a:cubicBezTo>
                    <a:cubicBezTo>
                      <a:pt x="3816999" y="173921"/>
                      <a:pt x="3814032" y="170721"/>
                      <a:pt x="3811290" y="167420"/>
                    </a:cubicBezTo>
                    <a:cubicBezTo>
                      <a:pt x="3808548" y="164120"/>
                      <a:pt x="3805981" y="160720"/>
                      <a:pt x="3803589" y="157219"/>
                    </a:cubicBezTo>
                    <a:cubicBezTo>
                      <a:pt x="3796196" y="163749"/>
                      <a:pt x="3788029" y="169742"/>
                      <a:pt x="3779086" y="175196"/>
                    </a:cubicBezTo>
                    <a:cubicBezTo>
                      <a:pt x="3770143" y="180651"/>
                      <a:pt x="3760376" y="185394"/>
                      <a:pt x="3749782" y="189423"/>
                    </a:cubicBezTo>
                    <a:lnTo>
                      <a:pt x="3748182" y="187623"/>
                    </a:lnTo>
                    <a:cubicBezTo>
                      <a:pt x="3757375" y="181072"/>
                      <a:pt x="3765743" y="173771"/>
                      <a:pt x="3773285" y="165720"/>
                    </a:cubicBezTo>
                    <a:cubicBezTo>
                      <a:pt x="3780828" y="157669"/>
                      <a:pt x="3787596" y="149168"/>
                      <a:pt x="3793588" y="140217"/>
                    </a:cubicBezTo>
                    <a:cubicBezTo>
                      <a:pt x="3788737" y="130299"/>
                      <a:pt x="3784887" y="119781"/>
                      <a:pt x="3782036" y="108663"/>
                    </a:cubicBezTo>
                    <a:cubicBezTo>
                      <a:pt x="3779186" y="97545"/>
                      <a:pt x="3777036" y="85927"/>
                      <a:pt x="3775586" y="73809"/>
                    </a:cubicBezTo>
                    <a:lnTo>
                      <a:pt x="3751583" y="76409"/>
                    </a:lnTo>
                    <a:lnTo>
                      <a:pt x="3749382" y="71008"/>
                    </a:lnTo>
                    <a:lnTo>
                      <a:pt x="3774986" y="68208"/>
                    </a:lnTo>
                    <a:cubicBezTo>
                      <a:pt x="3774777" y="65412"/>
                      <a:pt x="3774544" y="62603"/>
                      <a:pt x="3774286" y="59782"/>
                    </a:cubicBezTo>
                    <a:cubicBezTo>
                      <a:pt x="3774027" y="56961"/>
                      <a:pt x="3773794" y="54102"/>
                      <a:pt x="3773586" y="51206"/>
                    </a:cubicBezTo>
                    <a:cubicBezTo>
                      <a:pt x="3773356" y="52198"/>
                      <a:pt x="3772764" y="52914"/>
                      <a:pt x="3771810" y="53356"/>
                    </a:cubicBezTo>
                    <a:cubicBezTo>
                      <a:pt x="3770856" y="53798"/>
                      <a:pt x="3769714" y="54015"/>
                      <a:pt x="3768385" y="54006"/>
                    </a:cubicBezTo>
                    <a:lnTo>
                      <a:pt x="3737381" y="54006"/>
                    </a:lnTo>
                    <a:lnTo>
                      <a:pt x="3737381" y="92611"/>
                    </a:lnTo>
                    <a:lnTo>
                      <a:pt x="3746782" y="82810"/>
                    </a:lnTo>
                    <a:lnTo>
                      <a:pt x="3770385" y="100612"/>
                    </a:lnTo>
                    <a:cubicBezTo>
                      <a:pt x="3769889" y="101241"/>
                      <a:pt x="3769131" y="101883"/>
                      <a:pt x="3768110" y="102537"/>
                    </a:cubicBezTo>
                    <a:cubicBezTo>
                      <a:pt x="3767089" y="103192"/>
                      <a:pt x="3765780" y="103683"/>
                      <a:pt x="3764184" y="104013"/>
                    </a:cubicBezTo>
                    <a:lnTo>
                      <a:pt x="3764184" y="167220"/>
                    </a:lnTo>
                    <a:cubicBezTo>
                      <a:pt x="3764016" y="167949"/>
                      <a:pt x="3762730" y="168937"/>
                      <a:pt x="3760324" y="170184"/>
                    </a:cubicBezTo>
                    <a:cubicBezTo>
                      <a:pt x="3757919" y="171431"/>
                      <a:pt x="3755003" y="172567"/>
                      <a:pt x="3751575" y="173592"/>
                    </a:cubicBezTo>
                    <a:cubicBezTo>
                      <a:pt x="3748148" y="174616"/>
                      <a:pt x="3744816" y="175160"/>
                      <a:pt x="3741581" y="175221"/>
                    </a:cubicBezTo>
                    <a:lnTo>
                      <a:pt x="3736781" y="175221"/>
                    </a:lnTo>
                    <a:lnTo>
                      <a:pt x="3736781" y="163420"/>
                    </a:lnTo>
                    <a:lnTo>
                      <a:pt x="3708777" y="163420"/>
                    </a:lnTo>
                    <a:lnTo>
                      <a:pt x="3708777" y="176022"/>
                    </a:lnTo>
                    <a:cubicBezTo>
                      <a:pt x="3708727" y="177134"/>
                      <a:pt x="3706777" y="178659"/>
                      <a:pt x="3702927" y="180597"/>
                    </a:cubicBezTo>
                    <a:cubicBezTo>
                      <a:pt x="3699076" y="182535"/>
                      <a:pt x="3693626" y="183610"/>
                      <a:pt x="3686574" y="183823"/>
                    </a:cubicBezTo>
                    <a:lnTo>
                      <a:pt x="3681574" y="183823"/>
                    </a:lnTo>
                    <a:lnTo>
                      <a:pt x="3681574" y="84210"/>
                    </a:lnTo>
                    <a:lnTo>
                      <a:pt x="3709978" y="94611"/>
                    </a:lnTo>
                    <a:close/>
                    <a:moveTo>
                      <a:pt x="2008432" y="1400"/>
                    </a:moveTo>
                    <a:cubicBezTo>
                      <a:pt x="2025147" y="3455"/>
                      <a:pt x="2036760" y="7420"/>
                      <a:pt x="2043270" y="13295"/>
                    </a:cubicBezTo>
                    <a:cubicBezTo>
                      <a:pt x="2049781" y="19170"/>
                      <a:pt x="2052612" y="25122"/>
                      <a:pt x="2051762" y="31153"/>
                    </a:cubicBezTo>
                    <a:cubicBezTo>
                      <a:pt x="2050912" y="37184"/>
                      <a:pt x="2047805" y="41462"/>
                      <a:pt x="2042439" y="43986"/>
                    </a:cubicBezTo>
                    <a:cubicBezTo>
                      <a:pt x="2037073" y="46511"/>
                      <a:pt x="2030871" y="45450"/>
                      <a:pt x="2023834" y="40805"/>
                    </a:cubicBezTo>
                    <a:cubicBezTo>
                      <a:pt x="2022721" y="33716"/>
                      <a:pt x="2020595" y="26840"/>
                      <a:pt x="2017458" y="20177"/>
                    </a:cubicBezTo>
                    <a:cubicBezTo>
                      <a:pt x="2014320" y="13514"/>
                      <a:pt x="2010844" y="7588"/>
                      <a:pt x="2007031" y="2400"/>
                    </a:cubicBezTo>
                    <a:close/>
                    <a:moveTo>
                      <a:pt x="1286456" y="1400"/>
                    </a:moveTo>
                    <a:lnTo>
                      <a:pt x="1321860" y="4200"/>
                    </a:lnTo>
                    <a:cubicBezTo>
                      <a:pt x="1321718" y="5504"/>
                      <a:pt x="1321202" y="6596"/>
                      <a:pt x="1320310" y="7475"/>
                    </a:cubicBezTo>
                    <a:cubicBezTo>
                      <a:pt x="1319418" y="8355"/>
                      <a:pt x="1317801" y="8996"/>
                      <a:pt x="1315459" y="9401"/>
                    </a:cubicBezTo>
                    <a:lnTo>
                      <a:pt x="1315459" y="35604"/>
                    </a:lnTo>
                    <a:lnTo>
                      <a:pt x="1320660" y="35604"/>
                    </a:lnTo>
                    <a:lnTo>
                      <a:pt x="1334262" y="17602"/>
                    </a:lnTo>
                    <a:cubicBezTo>
                      <a:pt x="1334533" y="17810"/>
                      <a:pt x="1336741" y="19594"/>
                      <a:pt x="1340888" y="22952"/>
                    </a:cubicBezTo>
                    <a:cubicBezTo>
                      <a:pt x="1345034" y="26311"/>
                      <a:pt x="1349493" y="29995"/>
                      <a:pt x="1354264" y="34004"/>
                    </a:cubicBezTo>
                    <a:cubicBezTo>
                      <a:pt x="1358173" y="28995"/>
                      <a:pt x="1361807" y="24061"/>
                      <a:pt x="1365166" y="19202"/>
                    </a:cubicBezTo>
                    <a:cubicBezTo>
                      <a:pt x="1368524" y="14343"/>
                      <a:pt x="1371558" y="9609"/>
                      <a:pt x="1374267" y="5000"/>
                    </a:cubicBezTo>
                    <a:lnTo>
                      <a:pt x="1405371" y="25203"/>
                    </a:lnTo>
                    <a:cubicBezTo>
                      <a:pt x="1404616" y="26328"/>
                      <a:pt x="1403575" y="27078"/>
                      <a:pt x="1402245" y="27453"/>
                    </a:cubicBezTo>
                    <a:cubicBezTo>
                      <a:pt x="1400916" y="27828"/>
                      <a:pt x="1399024" y="27678"/>
                      <a:pt x="1396569" y="27003"/>
                    </a:cubicBezTo>
                    <a:cubicBezTo>
                      <a:pt x="1390625" y="34633"/>
                      <a:pt x="1383987" y="42376"/>
                      <a:pt x="1376655" y="50231"/>
                    </a:cubicBezTo>
                    <a:cubicBezTo>
                      <a:pt x="1369322" y="58086"/>
                      <a:pt x="1361259" y="65879"/>
                      <a:pt x="1352464" y="73609"/>
                    </a:cubicBezTo>
                    <a:lnTo>
                      <a:pt x="1372267" y="73609"/>
                    </a:lnTo>
                    <a:lnTo>
                      <a:pt x="1386268" y="55606"/>
                    </a:lnTo>
                    <a:cubicBezTo>
                      <a:pt x="1386404" y="55706"/>
                      <a:pt x="1387877" y="56862"/>
                      <a:pt x="1390687" y="59074"/>
                    </a:cubicBezTo>
                    <a:cubicBezTo>
                      <a:pt x="1393498" y="61285"/>
                      <a:pt x="1396830" y="63952"/>
                      <a:pt x="1400685" y="67075"/>
                    </a:cubicBezTo>
                    <a:cubicBezTo>
                      <a:pt x="1404540" y="70197"/>
                      <a:pt x="1408102" y="73175"/>
                      <a:pt x="1411371" y="76009"/>
                    </a:cubicBezTo>
                    <a:cubicBezTo>
                      <a:pt x="1411051" y="77105"/>
                      <a:pt x="1410392" y="77913"/>
                      <a:pt x="1409396" y="78434"/>
                    </a:cubicBezTo>
                    <a:cubicBezTo>
                      <a:pt x="1408400" y="78955"/>
                      <a:pt x="1407192" y="79214"/>
                      <a:pt x="1405771" y="79209"/>
                    </a:cubicBezTo>
                    <a:lnTo>
                      <a:pt x="1346063" y="79209"/>
                    </a:lnTo>
                    <a:cubicBezTo>
                      <a:pt x="1339458" y="84727"/>
                      <a:pt x="1332516" y="90144"/>
                      <a:pt x="1325236" y="95461"/>
                    </a:cubicBezTo>
                    <a:cubicBezTo>
                      <a:pt x="1317955" y="100779"/>
                      <a:pt x="1310363" y="105896"/>
                      <a:pt x="1302458" y="110813"/>
                    </a:cubicBezTo>
                    <a:lnTo>
                      <a:pt x="1302458" y="131016"/>
                    </a:lnTo>
                    <a:cubicBezTo>
                      <a:pt x="1313922" y="125640"/>
                      <a:pt x="1324898" y="119639"/>
                      <a:pt x="1335387" y="113014"/>
                    </a:cubicBezTo>
                    <a:cubicBezTo>
                      <a:pt x="1345876" y="106388"/>
                      <a:pt x="1354302" y="100187"/>
                      <a:pt x="1360665" y="94411"/>
                    </a:cubicBezTo>
                    <a:lnTo>
                      <a:pt x="1389569" y="116814"/>
                    </a:lnTo>
                    <a:cubicBezTo>
                      <a:pt x="1388429" y="117935"/>
                      <a:pt x="1386742" y="118594"/>
                      <a:pt x="1384509" y="118789"/>
                    </a:cubicBezTo>
                    <a:cubicBezTo>
                      <a:pt x="1382276" y="118985"/>
                      <a:pt x="1379462" y="118594"/>
                      <a:pt x="1376067" y="117614"/>
                    </a:cubicBezTo>
                    <a:cubicBezTo>
                      <a:pt x="1366762" y="121369"/>
                      <a:pt x="1355668" y="124911"/>
                      <a:pt x="1342788" y="128241"/>
                    </a:cubicBezTo>
                    <a:cubicBezTo>
                      <a:pt x="1329907" y="131570"/>
                      <a:pt x="1316464" y="134362"/>
                      <a:pt x="1302458" y="136617"/>
                    </a:cubicBezTo>
                    <a:lnTo>
                      <a:pt x="1302458" y="156419"/>
                    </a:lnTo>
                    <a:cubicBezTo>
                      <a:pt x="1302358" y="158386"/>
                      <a:pt x="1303058" y="159753"/>
                      <a:pt x="1304558" y="160520"/>
                    </a:cubicBezTo>
                    <a:cubicBezTo>
                      <a:pt x="1306058" y="161286"/>
                      <a:pt x="1308959" y="161653"/>
                      <a:pt x="1313259" y="161620"/>
                    </a:cubicBezTo>
                    <a:lnTo>
                      <a:pt x="1343863" y="161620"/>
                    </a:lnTo>
                    <a:cubicBezTo>
                      <a:pt x="1348455" y="161616"/>
                      <a:pt x="1352772" y="161574"/>
                      <a:pt x="1356815" y="161495"/>
                    </a:cubicBezTo>
                    <a:cubicBezTo>
                      <a:pt x="1360857" y="161416"/>
                      <a:pt x="1364074" y="161324"/>
                      <a:pt x="1366466" y="161220"/>
                    </a:cubicBezTo>
                    <a:cubicBezTo>
                      <a:pt x="1368433" y="161136"/>
                      <a:pt x="1370050" y="160853"/>
                      <a:pt x="1371316" y="160370"/>
                    </a:cubicBezTo>
                    <a:cubicBezTo>
                      <a:pt x="1372583" y="159886"/>
                      <a:pt x="1373700" y="159103"/>
                      <a:pt x="1374667" y="158019"/>
                    </a:cubicBezTo>
                    <a:cubicBezTo>
                      <a:pt x="1376246" y="156240"/>
                      <a:pt x="1378038" y="153398"/>
                      <a:pt x="1380043" y="149493"/>
                    </a:cubicBezTo>
                    <a:cubicBezTo>
                      <a:pt x="1382047" y="145589"/>
                      <a:pt x="1384389" y="140496"/>
                      <a:pt x="1387068" y="134216"/>
                    </a:cubicBezTo>
                    <a:lnTo>
                      <a:pt x="1389155" y="134216"/>
                    </a:lnTo>
                    <a:lnTo>
                      <a:pt x="1389769" y="158619"/>
                    </a:lnTo>
                    <a:cubicBezTo>
                      <a:pt x="1394278" y="160070"/>
                      <a:pt x="1397361" y="161670"/>
                      <a:pt x="1399020" y="163420"/>
                    </a:cubicBezTo>
                    <a:cubicBezTo>
                      <a:pt x="1400678" y="165170"/>
                      <a:pt x="1401462" y="167370"/>
                      <a:pt x="1401370" y="170021"/>
                    </a:cubicBezTo>
                    <a:cubicBezTo>
                      <a:pt x="1401531" y="174263"/>
                      <a:pt x="1399942" y="177646"/>
                      <a:pt x="1396603" y="180170"/>
                    </a:cubicBezTo>
                    <a:cubicBezTo>
                      <a:pt x="1393264" y="182694"/>
                      <a:pt x="1387207" y="184507"/>
                      <a:pt x="1378434" y="185608"/>
                    </a:cubicBezTo>
                    <a:cubicBezTo>
                      <a:pt x="1369661" y="186709"/>
                      <a:pt x="1357204" y="187248"/>
                      <a:pt x="1341063" y="187223"/>
                    </a:cubicBezTo>
                    <a:lnTo>
                      <a:pt x="1310859" y="187223"/>
                    </a:lnTo>
                    <a:cubicBezTo>
                      <a:pt x="1297161" y="187498"/>
                      <a:pt x="1287552" y="186048"/>
                      <a:pt x="1282030" y="182872"/>
                    </a:cubicBezTo>
                    <a:cubicBezTo>
                      <a:pt x="1276509" y="179697"/>
                      <a:pt x="1273850" y="173146"/>
                      <a:pt x="1274054" y="163220"/>
                    </a:cubicBezTo>
                    <a:lnTo>
                      <a:pt x="1274054" y="126815"/>
                    </a:lnTo>
                    <a:cubicBezTo>
                      <a:pt x="1265857" y="130933"/>
                      <a:pt x="1257398" y="134800"/>
                      <a:pt x="1248676" y="138417"/>
                    </a:cubicBezTo>
                    <a:cubicBezTo>
                      <a:pt x="1239954" y="142034"/>
                      <a:pt x="1230945" y="145301"/>
                      <a:pt x="1221648" y="148218"/>
                    </a:cubicBezTo>
                    <a:lnTo>
                      <a:pt x="1220248" y="145818"/>
                    </a:lnTo>
                    <a:cubicBezTo>
                      <a:pt x="1229665" y="141100"/>
                      <a:pt x="1238883" y="135933"/>
                      <a:pt x="1247901" y="130316"/>
                    </a:cubicBezTo>
                    <a:cubicBezTo>
                      <a:pt x="1256919" y="124698"/>
                      <a:pt x="1265636" y="118731"/>
                      <a:pt x="1274054" y="112414"/>
                    </a:cubicBezTo>
                    <a:lnTo>
                      <a:pt x="1274054" y="90411"/>
                    </a:lnTo>
                    <a:lnTo>
                      <a:pt x="1299057" y="92411"/>
                    </a:lnTo>
                    <a:cubicBezTo>
                      <a:pt x="1304058" y="88011"/>
                      <a:pt x="1308859" y="83610"/>
                      <a:pt x="1313459" y="79209"/>
                    </a:cubicBezTo>
                    <a:lnTo>
                      <a:pt x="1226648" y="79209"/>
                    </a:lnTo>
                    <a:lnTo>
                      <a:pt x="1225048" y="73609"/>
                    </a:lnTo>
                    <a:lnTo>
                      <a:pt x="1286456" y="73609"/>
                    </a:lnTo>
                    <a:lnTo>
                      <a:pt x="1286456" y="41205"/>
                    </a:lnTo>
                    <a:lnTo>
                      <a:pt x="1241450" y="41205"/>
                    </a:lnTo>
                    <a:lnTo>
                      <a:pt x="1239850" y="35604"/>
                    </a:lnTo>
                    <a:lnTo>
                      <a:pt x="1286456" y="35604"/>
                    </a:lnTo>
                    <a:close/>
                    <a:moveTo>
                      <a:pt x="4295241" y="1212"/>
                    </a:moveTo>
                    <a:lnTo>
                      <a:pt x="4330246" y="11613"/>
                    </a:lnTo>
                    <a:cubicBezTo>
                      <a:pt x="4329854" y="12834"/>
                      <a:pt x="4329037" y="13793"/>
                      <a:pt x="4327796" y="14489"/>
                    </a:cubicBezTo>
                    <a:cubicBezTo>
                      <a:pt x="4326553" y="15185"/>
                      <a:pt x="4324836" y="15493"/>
                      <a:pt x="4322644" y="15414"/>
                    </a:cubicBezTo>
                    <a:cubicBezTo>
                      <a:pt x="4318856" y="19932"/>
                      <a:pt x="4314331" y="25018"/>
                      <a:pt x="4309068" y="30673"/>
                    </a:cubicBezTo>
                    <a:cubicBezTo>
                      <a:pt x="4303804" y="36328"/>
                      <a:pt x="4298329" y="41772"/>
                      <a:pt x="4292640" y="47005"/>
                    </a:cubicBezTo>
                    <a:lnTo>
                      <a:pt x="4304242" y="47005"/>
                    </a:lnTo>
                    <a:lnTo>
                      <a:pt x="4316844" y="29794"/>
                    </a:lnTo>
                    <a:cubicBezTo>
                      <a:pt x="4316967" y="29888"/>
                      <a:pt x="4318298" y="30990"/>
                      <a:pt x="4320837" y="33100"/>
                    </a:cubicBezTo>
                    <a:cubicBezTo>
                      <a:pt x="4323376" y="35210"/>
                      <a:pt x="4326381" y="37765"/>
                      <a:pt x="4329852" y="40764"/>
                    </a:cubicBezTo>
                    <a:cubicBezTo>
                      <a:pt x="4333325" y="43763"/>
                      <a:pt x="4336523" y="46644"/>
                      <a:pt x="4339446" y="49406"/>
                    </a:cubicBezTo>
                    <a:cubicBezTo>
                      <a:pt x="4339126" y="50502"/>
                      <a:pt x="4338468" y="51310"/>
                      <a:pt x="4337472" y="51831"/>
                    </a:cubicBezTo>
                    <a:cubicBezTo>
                      <a:pt x="4336476" y="52352"/>
                      <a:pt x="4335267" y="52610"/>
                      <a:pt x="4333846" y="52606"/>
                    </a:cubicBezTo>
                    <a:lnTo>
                      <a:pt x="4302242" y="52606"/>
                    </a:lnTo>
                    <a:lnTo>
                      <a:pt x="4302242" y="88211"/>
                    </a:lnTo>
                    <a:lnTo>
                      <a:pt x="4304042" y="88211"/>
                    </a:lnTo>
                    <a:lnTo>
                      <a:pt x="4316244" y="71408"/>
                    </a:lnTo>
                    <a:cubicBezTo>
                      <a:pt x="4316362" y="71501"/>
                      <a:pt x="4317636" y="72583"/>
                      <a:pt x="4320066" y="74653"/>
                    </a:cubicBezTo>
                    <a:cubicBezTo>
                      <a:pt x="4322496" y="76724"/>
                      <a:pt x="4325370" y="79228"/>
                      <a:pt x="4328690" y="82165"/>
                    </a:cubicBezTo>
                    <a:cubicBezTo>
                      <a:pt x="4332008" y="85103"/>
                      <a:pt x="4335061" y="87918"/>
                      <a:pt x="4337846" y="90611"/>
                    </a:cubicBezTo>
                    <a:cubicBezTo>
                      <a:pt x="4337526" y="91707"/>
                      <a:pt x="4336867" y="92515"/>
                      <a:pt x="4335871" y="93036"/>
                    </a:cubicBezTo>
                    <a:cubicBezTo>
                      <a:pt x="4334876" y="93557"/>
                      <a:pt x="4333666" y="93815"/>
                      <a:pt x="4332246" y="93811"/>
                    </a:cubicBezTo>
                    <a:lnTo>
                      <a:pt x="4302242" y="93811"/>
                    </a:lnTo>
                    <a:lnTo>
                      <a:pt x="4302242" y="132616"/>
                    </a:lnTo>
                    <a:lnTo>
                      <a:pt x="4304242" y="132616"/>
                    </a:lnTo>
                    <a:lnTo>
                      <a:pt x="4317244" y="114619"/>
                    </a:lnTo>
                    <a:cubicBezTo>
                      <a:pt x="4317372" y="114719"/>
                      <a:pt x="4318738" y="115874"/>
                      <a:pt x="4321340" y="118084"/>
                    </a:cubicBezTo>
                    <a:cubicBezTo>
                      <a:pt x="4323944" y="120294"/>
                      <a:pt x="4327013" y="122959"/>
                      <a:pt x="4330549" y="126081"/>
                    </a:cubicBezTo>
                    <a:cubicBezTo>
                      <a:pt x="4334086" y="129203"/>
                      <a:pt x="4337318" y="132181"/>
                      <a:pt x="4340247" y="135016"/>
                    </a:cubicBezTo>
                    <a:cubicBezTo>
                      <a:pt x="4339926" y="136112"/>
                      <a:pt x="4339268" y="136921"/>
                      <a:pt x="4338272" y="137442"/>
                    </a:cubicBezTo>
                    <a:cubicBezTo>
                      <a:pt x="4337276" y="137963"/>
                      <a:pt x="4336067" y="138221"/>
                      <a:pt x="4334646" y="138217"/>
                    </a:cubicBezTo>
                    <a:lnTo>
                      <a:pt x="4302242" y="138217"/>
                    </a:lnTo>
                    <a:lnTo>
                      <a:pt x="4302242" y="184210"/>
                    </a:lnTo>
                    <a:cubicBezTo>
                      <a:pt x="4302196" y="185202"/>
                      <a:pt x="4300188" y="186569"/>
                      <a:pt x="4296216" y="188311"/>
                    </a:cubicBezTo>
                    <a:cubicBezTo>
                      <a:pt x="4292245" y="190052"/>
                      <a:pt x="4286586" y="191019"/>
                      <a:pt x="4279239" y="191211"/>
                    </a:cubicBezTo>
                    <a:lnTo>
                      <a:pt x="4274038" y="191211"/>
                    </a:lnTo>
                    <a:lnTo>
                      <a:pt x="4274038" y="138217"/>
                    </a:lnTo>
                    <a:lnTo>
                      <a:pt x="4244635" y="138217"/>
                    </a:lnTo>
                    <a:lnTo>
                      <a:pt x="4243034" y="132616"/>
                    </a:lnTo>
                    <a:lnTo>
                      <a:pt x="4274038" y="132616"/>
                    </a:lnTo>
                    <a:lnTo>
                      <a:pt x="4274038" y="93811"/>
                    </a:lnTo>
                    <a:lnTo>
                      <a:pt x="4248236" y="93811"/>
                    </a:lnTo>
                    <a:lnTo>
                      <a:pt x="4246635" y="88211"/>
                    </a:lnTo>
                    <a:lnTo>
                      <a:pt x="4274038" y="88211"/>
                    </a:lnTo>
                    <a:lnTo>
                      <a:pt x="4274038" y="52606"/>
                    </a:lnTo>
                    <a:lnTo>
                      <a:pt x="4259036" y="52606"/>
                    </a:lnTo>
                    <a:cubicBezTo>
                      <a:pt x="4258620" y="53302"/>
                      <a:pt x="4258003" y="53810"/>
                      <a:pt x="4257186" y="54130"/>
                    </a:cubicBezTo>
                    <a:cubicBezTo>
                      <a:pt x="4256370" y="54449"/>
                      <a:pt x="4255453" y="54604"/>
                      <a:pt x="4254436" y="54594"/>
                    </a:cubicBezTo>
                    <a:lnTo>
                      <a:pt x="4237034" y="54594"/>
                    </a:lnTo>
                    <a:lnTo>
                      <a:pt x="4237034" y="93205"/>
                    </a:lnTo>
                    <a:cubicBezTo>
                      <a:pt x="4236860" y="93722"/>
                      <a:pt x="4235564" y="94466"/>
                      <a:pt x="4233144" y="95437"/>
                    </a:cubicBezTo>
                    <a:cubicBezTo>
                      <a:pt x="4230726" y="96407"/>
                      <a:pt x="4227829" y="97299"/>
                      <a:pt x="4224454" y="98114"/>
                    </a:cubicBezTo>
                    <a:cubicBezTo>
                      <a:pt x="4221080" y="98928"/>
                      <a:pt x="4217872" y="99361"/>
                      <a:pt x="4214831" y="99411"/>
                    </a:cubicBezTo>
                    <a:lnTo>
                      <a:pt x="4210230" y="99411"/>
                    </a:lnTo>
                    <a:lnTo>
                      <a:pt x="4210230" y="86998"/>
                    </a:lnTo>
                    <a:lnTo>
                      <a:pt x="4191228" y="86998"/>
                    </a:lnTo>
                    <a:cubicBezTo>
                      <a:pt x="4190232" y="90698"/>
                      <a:pt x="4189124" y="94360"/>
                      <a:pt x="4187902" y="97985"/>
                    </a:cubicBezTo>
                    <a:cubicBezTo>
                      <a:pt x="4186682" y="101610"/>
                      <a:pt x="4185323" y="105223"/>
                      <a:pt x="4183827" y="108823"/>
                    </a:cubicBezTo>
                    <a:lnTo>
                      <a:pt x="4195428" y="113026"/>
                    </a:lnTo>
                    <a:lnTo>
                      <a:pt x="4210430" y="113026"/>
                    </a:lnTo>
                    <a:lnTo>
                      <a:pt x="4222632" y="100016"/>
                    </a:lnTo>
                    <a:lnTo>
                      <a:pt x="4247235" y="118602"/>
                    </a:lnTo>
                    <a:cubicBezTo>
                      <a:pt x="4246644" y="119323"/>
                      <a:pt x="4245776" y="120032"/>
                      <a:pt x="4244635" y="120729"/>
                    </a:cubicBezTo>
                    <a:cubicBezTo>
                      <a:pt x="4243493" y="121425"/>
                      <a:pt x="4242026" y="121984"/>
                      <a:pt x="4240234" y="122406"/>
                    </a:cubicBezTo>
                    <a:lnTo>
                      <a:pt x="4240234" y="179009"/>
                    </a:lnTo>
                    <a:cubicBezTo>
                      <a:pt x="4240054" y="179592"/>
                      <a:pt x="4238703" y="180382"/>
                      <a:pt x="4236182" y="181380"/>
                    </a:cubicBezTo>
                    <a:cubicBezTo>
                      <a:pt x="4233660" y="182378"/>
                      <a:pt x="4230650" y="183286"/>
                      <a:pt x="4227151" y="184106"/>
                    </a:cubicBezTo>
                    <a:cubicBezTo>
                      <a:pt x="4223652" y="184926"/>
                      <a:pt x="4220345" y="185361"/>
                      <a:pt x="4217232" y="185410"/>
                    </a:cubicBezTo>
                    <a:lnTo>
                      <a:pt x="4212431" y="185410"/>
                    </a:lnTo>
                    <a:lnTo>
                      <a:pt x="4212431" y="172009"/>
                    </a:lnTo>
                    <a:lnTo>
                      <a:pt x="4192828" y="172009"/>
                    </a:lnTo>
                    <a:lnTo>
                      <a:pt x="4192828" y="182210"/>
                    </a:lnTo>
                    <a:cubicBezTo>
                      <a:pt x="4192782" y="183306"/>
                      <a:pt x="4190974" y="184764"/>
                      <a:pt x="4187402" y="186585"/>
                    </a:cubicBezTo>
                    <a:cubicBezTo>
                      <a:pt x="4183832" y="188406"/>
                      <a:pt x="4178772" y="189415"/>
                      <a:pt x="4172226" y="189611"/>
                    </a:cubicBezTo>
                    <a:lnTo>
                      <a:pt x="4167625" y="189611"/>
                    </a:lnTo>
                    <a:lnTo>
                      <a:pt x="4167625" y="135816"/>
                    </a:lnTo>
                    <a:cubicBezTo>
                      <a:pt x="4165033" y="139118"/>
                      <a:pt x="4162216" y="142319"/>
                      <a:pt x="4159174" y="145421"/>
                    </a:cubicBezTo>
                    <a:cubicBezTo>
                      <a:pt x="4156132" y="148523"/>
                      <a:pt x="4152815" y="151524"/>
                      <a:pt x="4149223" y="154426"/>
                    </a:cubicBezTo>
                    <a:lnTo>
                      <a:pt x="4146822" y="151825"/>
                    </a:lnTo>
                    <a:cubicBezTo>
                      <a:pt x="4152948" y="141396"/>
                      <a:pt x="4157699" y="130743"/>
                      <a:pt x="4161074" y="119866"/>
                    </a:cubicBezTo>
                    <a:cubicBezTo>
                      <a:pt x="4164450" y="108990"/>
                      <a:pt x="4166900" y="98034"/>
                      <a:pt x="4168425" y="86998"/>
                    </a:cubicBezTo>
                    <a:lnTo>
                      <a:pt x="4152423" y="86998"/>
                    </a:lnTo>
                    <a:lnTo>
                      <a:pt x="4150623" y="81422"/>
                    </a:lnTo>
                    <a:lnTo>
                      <a:pt x="4169025" y="81422"/>
                    </a:lnTo>
                    <a:cubicBezTo>
                      <a:pt x="4169521" y="76913"/>
                      <a:pt x="4169930" y="72417"/>
                      <a:pt x="4170250" y="67933"/>
                    </a:cubicBezTo>
                    <a:cubicBezTo>
                      <a:pt x="4170572" y="63449"/>
                      <a:pt x="4170830" y="59003"/>
                      <a:pt x="4171026" y="54594"/>
                    </a:cubicBezTo>
                    <a:lnTo>
                      <a:pt x="4148823" y="54594"/>
                    </a:lnTo>
                    <a:lnTo>
                      <a:pt x="4147222" y="49018"/>
                    </a:lnTo>
                    <a:lnTo>
                      <a:pt x="4171226" y="49018"/>
                    </a:lnTo>
                    <a:cubicBezTo>
                      <a:pt x="4171322" y="44709"/>
                      <a:pt x="4171380" y="40413"/>
                      <a:pt x="4171400" y="36129"/>
                    </a:cubicBezTo>
                    <a:cubicBezTo>
                      <a:pt x="4171422" y="31845"/>
                      <a:pt x="4171430" y="27599"/>
                      <a:pt x="4171426" y="23390"/>
                    </a:cubicBezTo>
                    <a:lnTo>
                      <a:pt x="4155024" y="23390"/>
                    </a:lnTo>
                    <a:lnTo>
                      <a:pt x="4153224" y="17814"/>
                    </a:lnTo>
                    <a:lnTo>
                      <a:pt x="4208230" y="17814"/>
                    </a:lnTo>
                    <a:lnTo>
                      <a:pt x="4220232" y="4613"/>
                    </a:lnTo>
                    <a:lnTo>
                      <a:pt x="4245035" y="23390"/>
                    </a:lnTo>
                    <a:cubicBezTo>
                      <a:pt x="4244439" y="24224"/>
                      <a:pt x="4243480" y="25058"/>
                      <a:pt x="4242160" y="25892"/>
                    </a:cubicBezTo>
                    <a:cubicBezTo>
                      <a:pt x="4240838" y="26725"/>
                      <a:pt x="4239130" y="27359"/>
                      <a:pt x="4237034" y="27793"/>
                    </a:cubicBezTo>
                    <a:lnTo>
                      <a:pt x="4237034" y="43603"/>
                    </a:lnTo>
                    <a:lnTo>
                      <a:pt x="4243234" y="33196"/>
                    </a:lnTo>
                    <a:cubicBezTo>
                      <a:pt x="4243410" y="33359"/>
                      <a:pt x="4244810" y="34835"/>
                      <a:pt x="4247435" y="37624"/>
                    </a:cubicBezTo>
                    <a:cubicBezTo>
                      <a:pt x="4250060" y="40414"/>
                      <a:pt x="4252861" y="43541"/>
                      <a:pt x="4255836" y="47005"/>
                    </a:cubicBezTo>
                    <a:lnTo>
                      <a:pt x="4288240" y="47005"/>
                    </a:lnTo>
                    <a:cubicBezTo>
                      <a:pt x="4289757" y="39956"/>
                      <a:pt x="4291124" y="32248"/>
                      <a:pt x="4292341" y="23881"/>
                    </a:cubicBezTo>
                    <a:cubicBezTo>
                      <a:pt x="4293558" y="15514"/>
                      <a:pt x="4294524" y="7958"/>
                      <a:pt x="4295241" y="1212"/>
                    </a:cubicBezTo>
                    <a:close/>
                    <a:moveTo>
                      <a:pt x="3930100" y="1200"/>
                    </a:moveTo>
                    <a:cubicBezTo>
                      <a:pt x="3944860" y="3510"/>
                      <a:pt x="3954832" y="7290"/>
                      <a:pt x="3960016" y="12539"/>
                    </a:cubicBezTo>
                    <a:cubicBezTo>
                      <a:pt x="3965200" y="17787"/>
                      <a:pt x="3967047" y="22942"/>
                      <a:pt x="3965554" y="28003"/>
                    </a:cubicBezTo>
                    <a:cubicBezTo>
                      <a:pt x="3964063" y="33064"/>
                      <a:pt x="3960683" y="36469"/>
                      <a:pt x="3955416" y="38217"/>
                    </a:cubicBezTo>
                    <a:cubicBezTo>
                      <a:pt x="3950148" y="39965"/>
                      <a:pt x="3944444" y="38494"/>
                      <a:pt x="3938301" y="33804"/>
                    </a:cubicBezTo>
                    <a:cubicBezTo>
                      <a:pt x="3937914" y="28028"/>
                      <a:pt x="3936788" y="22377"/>
                      <a:pt x="3934926" y="16852"/>
                    </a:cubicBezTo>
                    <a:cubicBezTo>
                      <a:pt x="3933063" y="11326"/>
                      <a:pt x="3930988" y="6375"/>
                      <a:pt x="3928700" y="2000"/>
                    </a:cubicBezTo>
                    <a:close/>
                    <a:moveTo>
                      <a:pt x="1102137" y="1000"/>
                    </a:moveTo>
                    <a:lnTo>
                      <a:pt x="1136342" y="4400"/>
                    </a:lnTo>
                    <a:cubicBezTo>
                      <a:pt x="1136208" y="5809"/>
                      <a:pt x="1135625" y="6992"/>
                      <a:pt x="1134592" y="7951"/>
                    </a:cubicBezTo>
                    <a:cubicBezTo>
                      <a:pt x="1133558" y="8909"/>
                      <a:pt x="1131674" y="9592"/>
                      <a:pt x="1128941" y="10001"/>
                    </a:cubicBezTo>
                    <a:lnTo>
                      <a:pt x="1128941" y="44005"/>
                    </a:lnTo>
                    <a:lnTo>
                      <a:pt x="1140142" y="44005"/>
                    </a:lnTo>
                    <a:lnTo>
                      <a:pt x="1152144" y="30803"/>
                    </a:lnTo>
                    <a:lnTo>
                      <a:pt x="1176547" y="49606"/>
                    </a:lnTo>
                    <a:cubicBezTo>
                      <a:pt x="1175951" y="50431"/>
                      <a:pt x="1174992" y="51231"/>
                      <a:pt x="1173671" y="52006"/>
                    </a:cubicBezTo>
                    <a:cubicBezTo>
                      <a:pt x="1172350" y="52781"/>
                      <a:pt x="1170642" y="53381"/>
                      <a:pt x="1168546" y="53806"/>
                    </a:cubicBezTo>
                    <a:lnTo>
                      <a:pt x="1168546" y="131416"/>
                    </a:lnTo>
                    <a:cubicBezTo>
                      <a:pt x="1168117" y="132520"/>
                      <a:pt x="1165575" y="134012"/>
                      <a:pt x="1160920" y="135892"/>
                    </a:cubicBezTo>
                    <a:cubicBezTo>
                      <a:pt x="1156265" y="137771"/>
                      <a:pt x="1151473" y="138813"/>
                      <a:pt x="1146543" y="139017"/>
                    </a:cubicBezTo>
                    <a:lnTo>
                      <a:pt x="1142142" y="139017"/>
                    </a:lnTo>
                    <a:lnTo>
                      <a:pt x="1142142" y="125415"/>
                    </a:lnTo>
                    <a:lnTo>
                      <a:pt x="1128941" y="125415"/>
                    </a:lnTo>
                    <a:lnTo>
                      <a:pt x="1128941" y="182422"/>
                    </a:lnTo>
                    <a:cubicBezTo>
                      <a:pt x="1128666" y="184039"/>
                      <a:pt x="1126315" y="185956"/>
                      <a:pt x="1121890" y="188173"/>
                    </a:cubicBezTo>
                    <a:cubicBezTo>
                      <a:pt x="1117464" y="190390"/>
                      <a:pt x="1112614" y="191607"/>
                      <a:pt x="1107338" y="191824"/>
                    </a:cubicBezTo>
                    <a:lnTo>
                      <a:pt x="1102137" y="191824"/>
                    </a:lnTo>
                    <a:lnTo>
                      <a:pt x="1102137" y="125415"/>
                    </a:lnTo>
                    <a:lnTo>
                      <a:pt x="1088936" y="125415"/>
                    </a:lnTo>
                    <a:lnTo>
                      <a:pt x="1088936" y="131816"/>
                    </a:lnTo>
                    <a:cubicBezTo>
                      <a:pt x="1088694" y="133312"/>
                      <a:pt x="1086327" y="135071"/>
                      <a:pt x="1081835" y="137092"/>
                    </a:cubicBezTo>
                    <a:cubicBezTo>
                      <a:pt x="1077343" y="139113"/>
                      <a:pt x="1072175" y="140221"/>
                      <a:pt x="1066333" y="140417"/>
                    </a:cubicBezTo>
                    <a:lnTo>
                      <a:pt x="1062333" y="140417"/>
                    </a:lnTo>
                    <a:lnTo>
                      <a:pt x="1062333" y="114614"/>
                    </a:lnTo>
                    <a:cubicBezTo>
                      <a:pt x="1060611" y="117743"/>
                      <a:pt x="1057953" y="119685"/>
                      <a:pt x="1054356" y="120440"/>
                    </a:cubicBezTo>
                    <a:cubicBezTo>
                      <a:pt x="1050760" y="121194"/>
                      <a:pt x="1046951" y="119985"/>
                      <a:pt x="1042930" y="116814"/>
                    </a:cubicBezTo>
                    <a:cubicBezTo>
                      <a:pt x="1042705" y="113785"/>
                      <a:pt x="1042155" y="110693"/>
                      <a:pt x="1041280" y="107538"/>
                    </a:cubicBezTo>
                    <a:cubicBezTo>
                      <a:pt x="1040405" y="104383"/>
                      <a:pt x="1039355" y="101341"/>
                      <a:pt x="1038129" y="98412"/>
                    </a:cubicBezTo>
                    <a:lnTo>
                      <a:pt x="1038129" y="183222"/>
                    </a:lnTo>
                    <a:cubicBezTo>
                      <a:pt x="1038050" y="184256"/>
                      <a:pt x="1036058" y="185789"/>
                      <a:pt x="1032154" y="187823"/>
                    </a:cubicBezTo>
                    <a:cubicBezTo>
                      <a:pt x="1028249" y="189857"/>
                      <a:pt x="1022907" y="190990"/>
                      <a:pt x="1016127" y="191223"/>
                    </a:cubicBezTo>
                    <a:lnTo>
                      <a:pt x="1011326" y="191223"/>
                    </a:lnTo>
                    <a:lnTo>
                      <a:pt x="1011326" y="115614"/>
                    </a:lnTo>
                    <a:cubicBezTo>
                      <a:pt x="1007217" y="119131"/>
                      <a:pt x="1002933" y="122448"/>
                      <a:pt x="998475" y="125565"/>
                    </a:cubicBezTo>
                    <a:cubicBezTo>
                      <a:pt x="994016" y="128682"/>
                      <a:pt x="989432" y="131499"/>
                      <a:pt x="984723" y="134016"/>
                    </a:cubicBezTo>
                    <a:lnTo>
                      <a:pt x="983123" y="132416"/>
                    </a:lnTo>
                    <a:cubicBezTo>
                      <a:pt x="994149" y="120531"/>
                      <a:pt x="1003700" y="107346"/>
                      <a:pt x="1011776" y="92861"/>
                    </a:cubicBezTo>
                    <a:cubicBezTo>
                      <a:pt x="1019852" y="78376"/>
                      <a:pt x="1025703" y="64291"/>
                      <a:pt x="1029328" y="50606"/>
                    </a:cubicBezTo>
                    <a:lnTo>
                      <a:pt x="987123" y="50606"/>
                    </a:lnTo>
                    <a:lnTo>
                      <a:pt x="985323" y="45005"/>
                    </a:lnTo>
                    <a:lnTo>
                      <a:pt x="1028128" y="45005"/>
                    </a:lnTo>
                    <a:lnTo>
                      <a:pt x="1042730" y="31003"/>
                    </a:lnTo>
                    <a:lnTo>
                      <a:pt x="1062333" y="50006"/>
                    </a:lnTo>
                    <a:lnTo>
                      <a:pt x="1062333" y="33004"/>
                    </a:lnTo>
                    <a:lnTo>
                      <a:pt x="1090336" y="44005"/>
                    </a:lnTo>
                    <a:lnTo>
                      <a:pt x="1102137" y="44005"/>
                    </a:lnTo>
                    <a:close/>
                    <a:moveTo>
                      <a:pt x="1005525" y="800"/>
                    </a:moveTo>
                    <a:cubicBezTo>
                      <a:pt x="1019883" y="2901"/>
                      <a:pt x="1029510" y="6424"/>
                      <a:pt x="1034407" y="11370"/>
                    </a:cubicBezTo>
                    <a:cubicBezTo>
                      <a:pt x="1039304" y="16315"/>
                      <a:pt x="1040937" y="21176"/>
                      <a:pt x="1039305" y="25953"/>
                    </a:cubicBezTo>
                    <a:cubicBezTo>
                      <a:pt x="1037673" y="30729"/>
                      <a:pt x="1034242" y="33915"/>
                      <a:pt x="1029013" y="35510"/>
                    </a:cubicBezTo>
                    <a:cubicBezTo>
                      <a:pt x="1023783" y="37105"/>
                      <a:pt x="1018221" y="35603"/>
                      <a:pt x="1012326" y="31003"/>
                    </a:cubicBezTo>
                    <a:cubicBezTo>
                      <a:pt x="1012060" y="25540"/>
                      <a:pt x="1011143" y="20265"/>
                      <a:pt x="1009576" y="15176"/>
                    </a:cubicBezTo>
                    <a:cubicBezTo>
                      <a:pt x="1008009" y="10088"/>
                      <a:pt x="1006192" y="5563"/>
                      <a:pt x="1004125" y="1600"/>
                    </a:cubicBezTo>
                    <a:close/>
                    <a:moveTo>
                      <a:pt x="2722406" y="700"/>
                    </a:moveTo>
                    <a:lnTo>
                      <a:pt x="2764612" y="12501"/>
                    </a:lnTo>
                    <a:cubicBezTo>
                      <a:pt x="2764282" y="13976"/>
                      <a:pt x="2763340" y="15126"/>
                      <a:pt x="2761786" y="15952"/>
                    </a:cubicBezTo>
                    <a:cubicBezTo>
                      <a:pt x="2760232" y="16777"/>
                      <a:pt x="2757640" y="17427"/>
                      <a:pt x="2754010" y="17902"/>
                    </a:cubicBezTo>
                    <a:cubicBezTo>
                      <a:pt x="2763449" y="30793"/>
                      <a:pt x="2775976" y="41965"/>
                      <a:pt x="2791590" y="51418"/>
                    </a:cubicBezTo>
                    <a:cubicBezTo>
                      <a:pt x="2807205" y="60872"/>
                      <a:pt x="2824482" y="68068"/>
                      <a:pt x="2843422" y="73009"/>
                    </a:cubicBezTo>
                    <a:lnTo>
                      <a:pt x="2843222" y="76009"/>
                    </a:lnTo>
                    <a:cubicBezTo>
                      <a:pt x="2837100" y="78580"/>
                      <a:pt x="2832391" y="82539"/>
                      <a:pt x="2829094" y="87886"/>
                    </a:cubicBezTo>
                    <a:cubicBezTo>
                      <a:pt x="2825798" y="93232"/>
                      <a:pt x="2823440" y="98941"/>
                      <a:pt x="2822019" y="105013"/>
                    </a:cubicBezTo>
                    <a:cubicBezTo>
                      <a:pt x="2805217" y="96432"/>
                      <a:pt x="2790915" y="84964"/>
                      <a:pt x="2779113" y="70608"/>
                    </a:cubicBezTo>
                    <a:cubicBezTo>
                      <a:pt x="2767312" y="56252"/>
                      <a:pt x="2758011" y="39484"/>
                      <a:pt x="2751210" y="20302"/>
                    </a:cubicBezTo>
                    <a:cubicBezTo>
                      <a:pt x="2746150" y="31154"/>
                      <a:pt x="2738912" y="42288"/>
                      <a:pt x="2729496" y="53703"/>
                    </a:cubicBezTo>
                    <a:cubicBezTo>
                      <a:pt x="2720080" y="65118"/>
                      <a:pt x="2708842" y="75710"/>
                      <a:pt x="2695781" y="85481"/>
                    </a:cubicBezTo>
                    <a:cubicBezTo>
                      <a:pt x="2682720" y="95251"/>
                      <a:pt x="2668192" y="103095"/>
                      <a:pt x="2652198" y="109013"/>
                    </a:cubicBezTo>
                    <a:lnTo>
                      <a:pt x="2651197" y="107213"/>
                    </a:lnTo>
                    <a:cubicBezTo>
                      <a:pt x="2663045" y="98323"/>
                      <a:pt x="2673732" y="87933"/>
                      <a:pt x="2683261" y="76042"/>
                    </a:cubicBezTo>
                    <a:cubicBezTo>
                      <a:pt x="2692789" y="64152"/>
                      <a:pt x="2700884" y="51695"/>
                      <a:pt x="2707545" y="38671"/>
                    </a:cubicBezTo>
                    <a:cubicBezTo>
                      <a:pt x="2714206" y="25647"/>
                      <a:pt x="2719160" y="12990"/>
                      <a:pt x="2722406" y="700"/>
                    </a:cubicBezTo>
                    <a:close/>
                    <a:moveTo>
                      <a:pt x="1535782" y="412"/>
                    </a:moveTo>
                    <a:lnTo>
                      <a:pt x="1575187" y="8413"/>
                    </a:lnTo>
                    <a:cubicBezTo>
                      <a:pt x="1574900" y="9926"/>
                      <a:pt x="1574125" y="11101"/>
                      <a:pt x="1572862" y="11939"/>
                    </a:cubicBezTo>
                    <a:cubicBezTo>
                      <a:pt x="1571599" y="12776"/>
                      <a:pt x="1569774" y="13201"/>
                      <a:pt x="1567386" y="13214"/>
                    </a:cubicBezTo>
                    <a:cubicBezTo>
                      <a:pt x="1566219" y="18214"/>
                      <a:pt x="1564952" y="23215"/>
                      <a:pt x="1563586" y="28216"/>
                    </a:cubicBezTo>
                    <a:lnTo>
                      <a:pt x="1604391" y="28216"/>
                    </a:lnTo>
                    <a:lnTo>
                      <a:pt x="1618393" y="11213"/>
                    </a:lnTo>
                    <a:cubicBezTo>
                      <a:pt x="1618526" y="11305"/>
                      <a:pt x="1619993" y="12389"/>
                      <a:pt x="1622793" y="14465"/>
                    </a:cubicBezTo>
                    <a:cubicBezTo>
                      <a:pt x="1625594" y="16542"/>
                      <a:pt x="1628927" y="19062"/>
                      <a:pt x="1632794" y="22026"/>
                    </a:cubicBezTo>
                    <a:cubicBezTo>
                      <a:pt x="1636661" y="24991"/>
                      <a:pt x="1640262" y="27850"/>
                      <a:pt x="1643596" y="30605"/>
                    </a:cubicBezTo>
                    <a:cubicBezTo>
                      <a:pt x="1643274" y="31696"/>
                      <a:pt x="1642616" y="32501"/>
                      <a:pt x="1641620" y="33020"/>
                    </a:cubicBezTo>
                    <a:cubicBezTo>
                      <a:pt x="1640624" y="33538"/>
                      <a:pt x="1639416" y="33795"/>
                      <a:pt x="1637995" y="33791"/>
                    </a:cubicBezTo>
                    <a:lnTo>
                      <a:pt x="1561786" y="33791"/>
                    </a:lnTo>
                    <a:cubicBezTo>
                      <a:pt x="1560790" y="37100"/>
                      <a:pt x="1559681" y="40396"/>
                      <a:pt x="1558460" y="43680"/>
                    </a:cubicBezTo>
                    <a:cubicBezTo>
                      <a:pt x="1557239" y="46964"/>
                      <a:pt x="1555880" y="50210"/>
                      <a:pt x="1554385" y="53419"/>
                    </a:cubicBezTo>
                    <a:lnTo>
                      <a:pt x="1600590" y="53419"/>
                    </a:lnTo>
                    <a:lnTo>
                      <a:pt x="1613592" y="37396"/>
                    </a:lnTo>
                    <a:cubicBezTo>
                      <a:pt x="1613717" y="37483"/>
                      <a:pt x="1615090" y="38511"/>
                      <a:pt x="1617711" y="40481"/>
                    </a:cubicBezTo>
                    <a:cubicBezTo>
                      <a:pt x="1620332" y="42452"/>
                      <a:pt x="1623454" y="44844"/>
                      <a:pt x="1627075" y="47658"/>
                    </a:cubicBezTo>
                    <a:cubicBezTo>
                      <a:pt x="1630696" y="50473"/>
                      <a:pt x="1634070" y="53189"/>
                      <a:pt x="1637195" y="55808"/>
                    </a:cubicBezTo>
                    <a:cubicBezTo>
                      <a:pt x="1636874" y="56899"/>
                      <a:pt x="1636215" y="57704"/>
                      <a:pt x="1635220" y="58223"/>
                    </a:cubicBezTo>
                    <a:cubicBezTo>
                      <a:pt x="1634224" y="58741"/>
                      <a:pt x="1633015" y="58999"/>
                      <a:pt x="1631594" y="58994"/>
                    </a:cubicBezTo>
                    <a:lnTo>
                      <a:pt x="1551984" y="58994"/>
                    </a:lnTo>
                    <a:cubicBezTo>
                      <a:pt x="1548417" y="66204"/>
                      <a:pt x="1544350" y="73213"/>
                      <a:pt x="1539783" y="80022"/>
                    </a:cubicBezTo>
                    <a:lnTo>
                      <a:pt x="1610992" y="80022"/>
                    </a:lnTo>
                    <a:lnTo>
                      <a:pt x="1625594" y="61798"/>
                    </a:lnTo>
                    <a:cubicBezTo>
                      <a:pt x="1625737" y="61897"/>
                      <a:pt x="1627295" y="63056"/>
                      <a:pt x="1630268" y="65276"/>
                    </a:cubicBezTo>
                    <a:cubicBezTo>
                      <a:pt x="1633241" y="67496"/>
                      <a:pt x="1636770" y="70182"/>
                      <a:pt x="1640854" y="73335"/>
                    </a:cubicBezTo>
                    <a:cubicBezTo>
                      <a:pt x="1644939" y="76488"/>
                      <a:pt x="1648720" y="79513"/>
                      <a:pt x="1652196" y="82412"/>
                    </a:cubicBezTo>
                    <a:cubicBezTo>
                      <a:pt x="1651880" y="83503"/>
                      <a:pt x="1651213" y="84308"/>
                      <a:pt x="1650196" y="84826"/>
                    </a:cubicBezTo>
                    <a:cubicBezTo>
                      <a:pt x="1649179" y="85345"/>
                      <a:pt x="1647913" y="85602"/>
                      <a:pt x="1646396" y="85598"/>
                    </a:cubicBezTo>
                    <a:lnTo>
                      <a:pt x="1591589" y="85598"/>
                    </a:lnTo>
                    <a:cubicBezTo>
                      <a:pt x="1596503" y="89917"/>
                      <a:pt x="1602410" y="93532"/>
                      <a:pt x="1609310" y="96442"/>
                    </a:cubicBezTo>
                    <a:cubicBezTo>
                      <a:pt x="1616210" y="99353"/>
                      <a:pt x="1623420" y="101663"/>
                      <a:pt x="1630942" y="103373"/>
                    </a:cubicBezTo>
                    <a:cubicBezTo>
                      <a:pt x="1638464" y="105083"/>
                      <a:pt x="1645615" y="106296"/>
                      <a:pt x="1652397" y="107013"/>
                    </a:cubicBezTo>
                    <a:lnTo>
                      <a:pt x="1651996" y="110213"/>
                    </a:lnTo>
                    <a:cubicBezTo>
                      <a:pt x="1646271" y="113804"/>
                      <a:pt x="1641770" y="117781"/>
                      <a:pt x="1638495" y="122144"/>
                    </a:cubicBezTo>
                    <a:cubicBezTo>
                      <a:pt x="1635220" y="126507"/>
                      <a:pt x="1633319" y="131327"/>
                      <a:pt x="1632794" y="136604"/>
                    </a:cubicBezTo>
                    <a:cubicBezTo>
                      <a:pt x="1622456" y="131151"/>
                      <a:pt x="1613279" y="123931"/>
                      <a:pt x="1605266" y="114942"/>
                    </a:cubicBezTo>
                    <a:cubicBezTo>
                      <a:pt x="1597252" y="105953"/>
                      <a:pt x="1590626" y="96172"/>
                      <a:pt x="1585388" y="85598"/>
                    </a:cubicBezTo>
                    <a:lnTo>
                      <a:pt x="1535782" y="85598"/>
                    </a:lnTo>
                    <a:cubicBezTo>
                      <a:pt x="1532294" y="90111"/>
                      <a:pt x="1528519" y="94499"/>
                      <a:pt x="1524456" y="98762"/>
                    </a:cubicBezTo>
                    <a:cubicBezTo>
                      <a:pt x="1520393" y="103025"/>
                      <a:pt x="1515967" y="107113"/>
                      <a:pt x="1511179" y="111026"/>
                    </a:cubicBezTo>
                    <a:cubicBezTo>
                      <a:pt x="1518431" y="109110"/>
                      <a:pt x="1525975" y="106824"/>
                      <a:pt x="1533812" y="104167"/>
                    </a:cubicBezTo>
                    <a:cubicBezTo>
                      <a:pt x="1541648" y="101510"/>
                      <a:pt x="1549074" y="98764"/>
                      <a:pt x="1556088" y="95931"/>
                    </a:cubicBezTo>
                    <a:cubicBezTo>
                      <a:pt x="1563103" y="93097"/>
                      <a:pt x="1569002" y="90457"/>
                      <a:pt x="1573787" y="88011"/>
                    </a:cubicBezTo>
                    <a:lnTo>
                      <a:pt x="1595590" y="110413"/>
                    </a:lnTo>
                    <a:cubicBezTo>
                      <a:pt x="1594369" y="111326"/>
                      <a:pt x="1592660" y="111751"/>
                      <a:pt x="1590464" y="111689"/>
                    </a:cubicBezTo>
                    <a:cubicBezTo>
                      <a:pt x="1588268" y="111626"/>
                      <a:pt x="1585709" y="111001"/>
                      <a:pt x="1582788" y="109813"/>
                    </a:cubicBezTo>
                    <a:cubicBezTo>
                      <a:pt x="1580984" y="110022"/>
                      <a:pt x="1579092" y="110255"/>
                      <a:pt x="1577112" y="110513"/>
                    </a:cubicBezTo>
                    <a:cubicBezTo>
                      <a:pt x="1575133" y="110772"/>
                      <a:pt x="1573091" y="111005"/>
                      <a:pt x="1570987" y="111213"/>
                    </a:cubicBezTo>
                    <a:lnTo>
                      <a:pt x="1570987" y="128228"/>
                    </a:lnTo>
                    <a:lnTo>
                      <a:pt x="1581388" y="128228"/>
                    </a:lnTo>
                    <a:lnTo>
                      <a:pt x="1594589" y="112216"/>
                    </a:lnTo>
                    <a:cubicBezTo>
                      <a:pt x="1594718" y="112302"/>
                      <a:pt x="1596128" y="113330"/>
                      <a:pt x="1598820" y="115298"/>
                    </a:cubicBezTo>
                    <a:cubicBezTo>
                      <a:pt x="1601511" y="117266"/>
                      <a:pt x="1604714" y="119657"/>
                      <a:pt x="1608428" y="122469"/>
                    </a:cubicBezTo>
                    <a:cubicBezTo>
                      <a:pt x="1612142" y="125282"/>
                      <a:pt x="1615597" y="127998"/>
                      <a:pt x="1618793" y="130618"/>
                    </a:cubicBezTo>
                    <a:cubicBezTo>
                      <a:pt x="1618472" y="131709"/>
                      <a:pt x="1617813" y="132514"/>
                      <a:pt x="1616817" y="133032"/>
                    </a:cubicBezTo>
                    <a:cubicBezTo>
                      <a:pt x="1615821" y="133551"/>
                      <a:pt x="1614613" y="133808"/>
                      <a:pt x="1613192" y="133804"/>
                    </a:cubicBezTo>
                    <a:lnTo>
                      <a:pt x="1570987" y="133804"/>
                    </a:lnTo>
                    <a:lnTo>
                      <a:pt x="1570987" y="142205"/>
                    </a:lnTo>
                    <a:cubicBezTo>
                      <a:pt x="1591496" y="143190"/>
                      <a:pt x="1606446" y="146283"/>
                      <a:pt x="1615836" y="151484"/>
                    </a:cubicBezTo>
                    <a:cubicBezTo>
                      <a:pt x="1625226" y="156685"/>
                      <a:pt x="1630512" y="162285"/>
                      <a:pt x="1631694" y="168283"/>
                    </a:cubicBezTo>
                    <a:cubicBezTo>
                      <a:pt x="1632877" y="174281"/>
                      <a:pt x="1631412" y="178968"/>
                      <a:pt x="1627300" y="182344"/>
                    </a:cubicBezTo>
                    <a:cubicBezTo>
                      <a:pt x="1623188" y="185720"/>
                      <a:pt x="1617885" y="186075"/>
                      <a:pt x="1611392" y="183410"/>
                    </a:cubicBezTo>
                    <a:cubicBezTo>
                      <a:pt x="1608383" y="178909"/>
                      <a:pt x="1603349" y="173359"/>
                      <a:pt x="1596290" y="166758"/>
                    </a:cubicBezTo>
                    <a:cubicBezTo>
                      <a:pt x="1589231" y="160157"/>
                      <a:pt x="1580796" y="153706"/>
                      <a:pt x="1570987" y="147405"/>
                    </a:cubicBezTo>
                    <a:lnTo>
                      <a:pt x="1570987" y="183610"/>
                    </a:lnTo>
                    <a:cubicBezTo>
                      <a:pt x="1570928" y="184523"/>
                      <a:pt x="1568895" y="185898"/>
                      <a:pt x="1564886" y="187735"/>
                    </a:cubicBezTo>
                    <a:cubicBezTo>
                      <a:pt x="1560877" y="189573"/>
                      <a:pt x="1555243" y="190598"/>
                      <a:pt x="1547984" y="190811"/>
                    </a:cubicBezTo>
                    <a:lnTo>
                      <a:pt x="1542583" y="190811"/>
                    </a:lnTo>
                    <a:lnTo>
                      <a:pt x="1542583" y="157407"/>
                    </a:lnTo>
                    <a:cubicBezTo>
                      <a:pt x="1533465" y="164191"/>
                      <a:pt x="1522847" y="169975"/>
                      <a:pt x="1510729" y="174759"/>
                    </a:cubicBezTo>
                    <a:cubicBezTo>
                      <a:pt x="1498611" y="179543"/>
                      <a:pt x="1485093" y="183427"/>
                      <a:pt x="1470174" y="186410"/>
                    </a:cubicBezTo>
                    <a:lnTo>
                      <a:pt x="1468974" y="184210"/>
                    </a:lnTo>
                    <a:cubicBezTo>
                      <a:pt x="1483005" y="178422"/>
                      <a:pt x="1495048" y="171196"/>
                      <a:pt x="1505103" y="162532"/>
                    </a:cubicBezTo>
                    <a:cubicBezTo>
                      <a:pt x="1515159" y="153869"/>
                      <a:pt x="1523051" y="144293"/>
                      <a:pt x="1528781" y="133804"/>
                    </a:cubicBezTo>
                    <a:lnTo>
                      <a:pt x="1493777" y="133804"/>
                    </a:lnTo>
                    <a:lnTo>
                      <a:pt x="1492177" y="128228"/>
                    </a:lnTo>
                    <a:lnTo>
                      <a:pt x="1531582" y="128228"/>
                    </a:lnTo>
                    <a:lnTo>
                      <a:pt x="1531782" y="127827"/>
                    </a:lnTo>
                    <a:lnTo>
                      <a:pt x="1542583" y="127827"/>
                    </a:lnTo>
                    <a:lnTo>
                      <a:pt x="1542583" y="113208"/>
                    </a:lnTo>
                    <a:cubicBezTo>
                      <a:pt x="1537253" y="113501"/>
                      <a:pt x="1531911" y="113708"/>
                      <a:pt x="1526556" y="113828"/>
                    </a:cubicBezTo>
                    <a:cubicBezTo>
                      <a:pt x="1521201" y="113948"/>
                      <a:pt x="1516009" y="114005"/>
                      <a:pt x="1510979" y="114001"/>
                    </a:cubicBezTo>
                    <a:lnTo>
                      <a:pt x="1510379" y="111621"/>
                    </a:lnTo>
                    <a:cubicBezTo>
                      <a:pt x="1503699" y="117027"/>
                      <a:pt x="1496256" y="122059"/>
                      <a:pt x="1488051" y="126714"/>
                    </a:cubicBezTo>
                    <a:cubicBezTo>
                      <a:pt x="1479846" y="131370"/>
                      <a:pt x="1470753" y="135600"/>
                      <a:pt x="1460773" y="139404"/>
                    </a:cubicBezTo>
                    <a:lnTo>
                      <a:pt x="1459173" y="137604"/>
                    </a:lnTo>
                    <a:cubicBezTo>
                      <a:pt x="1470041" y="130069"/>
                      <a:pt x="1479508" y="121906"/>
                      <a:pt x="1487576" y="113114"/>
                    </a:cubicBezTo>
                    <a:cubicBezTo>
                      <a:pt x="1495644" y="104322"/>
                      <a:pt x="1502511" y="95150"/>
                      <a:pt x="1508179" y="85598"/>
                    </a:cubicBezTo>
                    <a:lnTo>
                      <a:pt x="1463373" y="85598"/>
                    </a:lnTo>
                    <a:lnTo>
                      <a:pt x="1461773" y="80022"/>
                    </a:lnTo>
                    <a:lnTo>
                      <a:pt x="1511379" y="80022"/>
                    </a:lnTo>
                    <a:cubicBezTo>
                      <a:pt x="1515213" y="73013"/>
                      <a:pt x="1518547" y="66004"/>
                      <a:pt x="1521380" y="58994"/>
                    </a:cubicBezTo>
                    <a:lnTo>
                      <a:pt x="1479175" y="58994"/>
                    </a:lnTo>
                    <a:lnTo>
                      <a:pt x="1477575" y="53419"/>
                    </a:lnTo>
                    <a:lnTo>
                      <a:pt x="1523381" y="53419"/>
                    </a:lnTo>
                    <a:cubicBezTo>
                      <a:pt x="1524581" y="50122"/>
                      <a:pt x="1525681" y="46851"/>
                      <a:pt x="1526681" y="43605"/>
                    </a:cubicBezTo>
                    <a:cubicBezTo>
                      <a:pt x="1527681" y="40359"/>
                      <a:pt x="1528581" y="37087"/>
                      <a:pt x="1529381" y="33791"/>
                    </a:cubicBezTo>
                    <a:lnTo>
                      <a:pt x="1472774" y="33791"/>
                    </a:lnTo>
                    <a:lnTo>
                      <a:pt x="1471174" y="28216"/>
                    </a:lnTo>
                    <a:lnTo>
                      <a:pt x="1530781" y="28216"/>
                    </a:lnTo>
                    <a:cubicBezTo>
                      <a:pt x="1531877" y="23507"/>
                      <a:pt x="1532836" y="18823"/>
                      <a:pt x="1533657" y="14164"/>
                    </a:cubicBezTo>
                    <a:cubicBezTo>
                      <a:pt x="1534478" y="9505"/>
                      <a:pt x="1535186" y="4921"/>
                      <a:pt x="1535782" y="412"/>
                    </a:cubicBezTo>
                    <a:close/>
                    <a:moveTo>
                      <a:pt x="1741696" y="0"/>
                    </a:moveTo>
                    <a:lnTo>
                      <a:pt x="1776316" y="14401"/>
                    </a:lnTo>
                    <a:cubicBezTo>
                      <a:pt x="1775962" y="15531"/>
                      <a:pt x="1775220" y="16422"/>
                      <a:pt x="1774092" y="17077"/>
                    </a:cubicBezTo>
                    <a:cubicBezTo>
                      <a:pt x="1772963" y="17731"/>
                      <a:pt x="1771171" y="17973"/>
                      <a:pt x="1768715" y="17802"/>
                    </a:cubicBezTo>
                    <a:cubicBezTo>
                      <a:pt x="1782335" y="20336"/>
                      <a:pt x="1792410" y="24181"/>
                      <a:pt x="1798942" y="29338"/>
                    </a:cubicBezTo>
                    <a:cubicBezTo>
                      <a:pt x="1805474" y="34494"/>
                      <a:pt x="1809249" y="39858"/>
                      <a:pt x="1810268" y="45430"/>
                    </a:cubicBezTo>
                    <a:cubicBezTo>
                      <a:pt x="1811286" y="51002"/>
                      <a:pt x="1810334" y="55679"/>
                      <a:pt x="1807413" y="59460"/>
                    </a:cubicBezTo>
                    <a:cubicBezTo>
                      <a:pt x="1804492" y="63241"/>
                      <a:pt x="1800387" y="65024"/>
                      <a:pt x="1795100" y="64808"/>
                    </a:cubicBezTo>
                    <a:lnTo>
                      <a:pt x="1805509" y="73409"/>
                    </a:lnTo>
                    <a:cubicBezTo>
                      <a:pt x="1804825" y="74209"/>
                      <a:pt x="1803890" y="74909"/>
                      <a:pt x="1802705" y="75509"/>
                    </a:cubicBezTo>
                    <a:cubicBezTo>
                      <a:pt x="1801520" y="76109"/>
                      <a:pt x="1799984" y="76609"/>
                      <a:pt x="1798097" y="77009"/>
                    </a:cubicBezTo>
                    <a:cubicBezTo>
                      <a:pt x="1798137" y="90124"/>
                      <a:pt x="1797969" y="100454"/>
                      <a:pt x="1797594" y="107998"/>
                    </a:cubicBezTo>
                    <a:cubicBezTo>
                      <a:pt x="1797219" y="115542"/>
                      <a:pt x="1796400" y="121220"/>
                      <a:pt x="1795137" y="125030"/>
                    </a:cubicBezTo>
                    <a:cubicBezTo>
                      <a:pt x="1793874" y="128840"/>
                      <a:pt x="1791930" y="131702"/>
                      <a:pt x="1789305" y="133616"/>
                    </a:cubicBezTo>
                    <a:cubicBezTo>
                      <a:pt x="1786574" y="135687"/>
                      <a:pt x="1783393" y="137146"/>
                      <a:pt x="1779761" y="137992"/>
                    </a:cubicBezTo>
                    <a:cubicBezTo>
                      <a:pt x="1776130" y="138838"/>
                      <a:pt x="1771647" y="139246"/>
                      <a:pt x="1766313" y="139217"/>
                    </a:cubicBezTo>
                    <a:cubicBezTo>
                      <a:pt x="1766346" y="135637"/>
                      <a:pt x="1766179" y="132595"/>
                      <a:pt x="1765812" y="130091"/>
                    </a:cubicBezTo>
                    <a:cubicBezTo>
                      <a:pt x="1765445" y="127586"/>
                      <a:pt x="1764678" y="125494"/>
                      <a:pt x="1763509" y="123815"/>
                    </a:cubicBezTo>
                    <a:cubicBezTo>
                      <a:pt x="1762346" y="122223"/>
                      <a:pt x="1760869" y="120856"/>
                      <a:pt x="1759079" y="119714"/>
                    </a:cubicBezTo>
                    <a:cubicBezTo>
                      <a:pt x="1757290" y="118573"/>
                      <a:pt x="1754962" y="117606"/>
                      <a:pt x="1752096" y="116814"/>
                    </a:cubicBezTo>
                    <a:lnTo>
                      <a:pt x="1752096" y="114414"/>
                    </a:lnTo>
                    <a:cubicBezTo>
                      <a:pt x="1754144" y="114614"/>
                      <a:pt x="1756506" y="114764"/>
                      <a:pt x="1759180" y="114864"/>
                    </a:cubicBezTo>
                    <a:cubicBezTo>
                      <a:pt x="1761853" y="114964"/>
                      <a:pt x="1763964" y="115014"/>
                      <a:pt x="1765512" y="115014"/>
                    </a:cubicBezTo>
                    <a:cubicBezTo>
                      <a:pt x="1766784" y="115018"/>
                      <a:pt x="1767743" y="114910"/>
                      <a:pt x="1768390" y="114689"/>
                    </a:cubicBezTo>
                    <a:cubicBezTo>
                      <a:pt x="1769037" y="114468"/>
                      <a:pt x="1769546" y="114110"/>
                      <a:pt x="1769917" y="113614"/>
                    </a:cubicBezTo>
                    <a:cubicBezTo>
                      <a:pt x="1770972" y="112676"/>
                      <a:pt x="1771614" y="109051"/>
                      <a:pt x="1771844" y="102737"/>
                    </a:cubicBezTo>
                    <a:cubicBezTo>
                      <a:pt x="1772073" y="96424"/>
                      <a:pt x="1772165" y="86448"/>
                      <a:pt x="1772119" y="72809"/>
                    </a:cubicBezTo>
                    <a:lnTo>
                      <a:pt x="1747491" y="72809"/>
                    </a:lnTo>
                    <a:lnTo>
                      <a:pt x="1747491" y="152419"/>
                    </a:lnTo>
                    <a:cubicBezTo>
                      <a:pt x="1747424" y="154185"/>
                      <a:pt x="1747908" y="155402"/>
                      <a:pt x="1748943" y="156069"/>
                    </a:cubicBezTo>
                    <a:cubicBezTo>
                      <a:pt x="1749977" y="156736"/>
                      <a:pt x="1751963" y="157052"/>
                      <a:pt x="1754900" y="157019"/>
                    </a:cubicBezTo>
                    <a:lnTo>
                      <a:pt x="1771719" y="157019"/>
                    </a:lnTo>
                    <a:cubicBezTo>
                      <a:pt x="1774467" y="157023"/>
                      <a:pt x="1777015" y="157015"/>
                      <a:pt x="1779363" y="156994"/>
                    </a:cubicBezTo>
                    <a:cubicBezTo>
                      <a:pt x="1781711" y="156973"/>
                      <a:pt x="1783560" y="156915"/>
                      <a:pt x="1784909" y="156819"/>
                    </a:cubicBezTo>
                    <a:cubicBezTo>
                      <a:pt x="1786195" y="156748"/>
                      <a:pt x="1787319" y="156540"/>
                      <a:pt x="1788281" y="156194"/>
                    </a:cubicBezTo>
                    <a:cubicBezTo>
                      <a:pt x="1789242" y="155848"/>
                      <a:pt x="1790117" y="155190"/>
                      <a:pt x="1790904" y="154219"/>
                    </a:cubicBezTo>
                    <a:cubicBezTo>
                      <a:pt x="1792123" y="152348"/>
                      <a:pt x="1793631" y="149239"/>
                      <a:pt x="1795427" y="144893"/>
                    </a:cubicBezTo>
                    <a:cubicBezTo>
                      <a:pt x="1797222" y="140546"/>
                      <a:pt x="1799184" y="135387"/>
                      <a:pt x="1801310" y="129416"/>
                    </a:cubicBezTo>
                    <a:lnTo>
                      <a:pt x="1803398" y="129416"/>
                    </a:lnTo>
                    <a:lnTo>
                      <a:pt x="1804008" y="155019"/>
                    </a:lnTo>
                    <a:cubicBezTo>
                      <a:pt x="1807516" y="156569"/>
                      <a:pt x="1809931" y="158169"/>
                      <a:pt x="1811255" y="159819"/>
                    </a:cubicBezTo>
                    <a:cubicBezTo>
                      <a:pt x="1812578" y="161470"/>
                      <a:pt x="1813207" y="163470"/>
                      <a:pt x="1813141" y="165820"/>
                    </a:cubicBezTo>
                    <a:cubicBezTo>
                      <a:pt x="1813418" y="171275"/>
                      <a:pt x="1810271" y="175217"/>
                      <a:pt x="1803699" y="177647"/>
                    </a:cubicBezTo>
                    <a:cubicBezTo>
                      <a:pt x="1797127" y="180076"/>
                      <a:pt x="1785466" y="181268"/>
                      <a:pt x="1768715" y="181222"/>
                    </a:cubicBezTo>
                    <a:lnTo>
                      <a:pt x="1748893" y="181222"/>
                    </a:lnTo>
                    <a:cubicBezTo>
                      <a:pt x="1737925" y="181410"/>
                      <a:pt x="1730430" y="179884"/>
                      <a:pt x="1726409" y="176647"/>
                    </a:cubicBezTo>
                    <a:cubicBezTo>
                      <a:pt x="1722387" y="173409"/>
                      <a:pt x="1720488" y="167333"/>
                      <a:pt x="1720713" y="158419"/>
                    </a:cubicBezTo>
                    <a:lnTo>
                      <a:pt x="1720713" y="78409"/>
                    </a:lnTo>
                    <a:cubicBezTo>
                      <a:pt x="1717212" y="81218"/>
                      <a:pt x="1713562" y="83902"/>
                      <a:pt x="1709762" y="86460"/>
                    </a:cubicBezTo>
                    <a:cubicBezTo>
                      <a:pt x="1705961" y="89019"/>
                      <a:pt x="1702010" y="91403"/>
                      <a:pt x="1697910" y="93611"/>
                    </a:cubicBezTo>
                    <a:lnTo>
                      <a:pt x="1696310" y="91811"/>
                    </a:lnTo>
                    <a:cubicBezTo>
                      <a:pt x="1703993" y="83254"/>
                      <a:pt x="1710850" y="73631"/>
                      <a:pt x="1716879" y="62941"/>
                    </a:cubicBezTo>
                    <a:cubicBezTo>
                      <a:pt x="1722908" y="52250"/>
                      <a:pt x="1728015" y="41427"/>
                      <a:pt x="1732199" y="30470"/>
                    </a:cubicBezTo>
                    <a:cubicBezTo>
                      <a:pt x="1736382" y="19513"/>
                      <a:pt x="1739548" y="9356"/>
                      <a:pt x="1741696" y="0"/>
                    </a:cubicBezTo>
                    <a:close/>
                  </a:path>
                </a:pathLst>
              </a:custGeom>
              <a:gradFill>
                <a:gsLst>
                  <a:gs pos="50000">
                    <a:srgbClr val="F6EFE2"/>
                  </a:gs>
                  <a:gs pos="0">
                    <a:srgbClr val="D0B27E"/>
                  </a:gs>
                  <a:gs pos="100000">
                    <a:srgbClr val="D0B27E"/>
                  </a:gs>
                </a:gsLst>
                <a:lin ang="2700000" scaled="0"/>
              </a:gra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defTabSz="257168"/>
                <a:endParaRPr lang="zh-CN" altLang="en-US" sz="900" spc="169" dirty="0">
                  <a:gradFill>
                    <a:gsLst>
                      <a:gs pos="50000">
                        <a:srgbClr val="F6EFE2"/>
                      </a:gs>
                      <a:gs pos="0">
                        <a:srgbClr val="D0B27E"/>
                      </a:gs>
                      <a:gs pos="100000">
                        <a:srgbClr val="D0B27E"/>
                      </a:gs>
                    </a:gsLst>
                    <a:lin ang="2700000" scaled="0"/>
                  </a:gra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思源宋体 CN Heavy" panose="02020900000000000000" pitchFamily="18" charset="-122"/>
                  <a:ea typeface="思源宋体 CN Heavy" panose="02020900000000000000" pitchFamily="18" charset="-122"/>
                </a:endParaRPr>
              </a:p>
            </p:txBody>
          </p:sp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4" cstate="screen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33845" y="4641271"/>
                <a:ext cx="329264" cy="352899"/>
              </a:xfrm>
              <a:prstGeom prst="rect">
                <a:avLst/>
              </a:prstGeom>
            </p:spPr>
          </p:pic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5" cstate="screen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V="1">
                <a:off x="3486742" y="5154865"/>
                <a:ext cx="223471" cy="239512"/>
              </a:xfrm>
              <a:prstGeom prst="rect">
                <a:avLst/>
              </a:prstGeom>
            </p:spPr>
          </p:pic>
          <p:sp>
            <p:nvSpPr>
              <p:cNvPr id="26" name="任意多边形: 形状 25"/>
              <p:cNvSpPr/>
              <p:nvPr/>
            </p:nvSpPr>
            <p:spPr>
              <a:xfrm>
                <a:off x="1315497" y="6090129"/>
                <a:ext cx="4565961" cy="461724"/>
              </a:xfrm>
              <a:custGeom>
                <a:avLst/>
                <a:gdLst/>
                <a:ahLst/>
                <a:cxnLst/>
                <a:rect l="l" t="t" r="r" b="b"/>
                <a:pathLst>
                  <a:path w="4565961" h="461724">
                    <a:moveTo>
                      <a:pt x="4098912" y="404717"/>
                    </a:moveTo>
                    <a:lnTo>
                      <a:pt x="4098912" y="423719"/>
                    </a:lnTo>
                    <a:lnTo>
                      <a:pt x="4186865" y="423719"/>
                    </a:lnTo>
                    <a:lnTo>
                      <a:pt x="4186865" y="404717"/>
                    </a:lnTo>
                    <a:close/>
                    <a:moveTo>
                      <a:pt x="787422" y="404717"/>
                    </a:moveTo>
                    <a:lnTo>
                      <a:pt x="788327" y="412680"/>
                    </a:lnTo>
                    <a:lnTo>
                      <a:pt x="789051" y="417928"/>
                    </a:lnTo>
                    <a:cubicBezTo>
                      <a:pt x="785311" y="418773"/>
                      <a:pt x="780696" y="419768"/>
                      <a:pt x="775206" y="420914"/>
                    </a:cubicBezTo>
                    <a:cubicBezTo>
                      <a:pt x="769717" y="422060"/>
                      <a:pt x="764076" y="423207"/>
                      <a:pt x="758285" y="424353"/>
                    </a:cubicBezTo>
                    <a:cubicBezTo>
                      <a:pt x="752494" y="425499"/>
                      <a:pt x="746853" y="426585"/>
                      <a:pt x="741364" y="427610"/>
                    </a:cubicBezTo>
                    <a:cubicBezTo>
                      <a:pt x="735874" y="428636"/>
                      <a:pt x="731320" y="429450"/>
                      <a:pt x="727700" y="430054"/>
                    </a:cubicBezTo>
                    <a:lnTo>
                      <a:pt x="725347" y="417204"/>
                    </a:lnTo>
                    <a:cubicBezTo>
                      <a:pt x="729088" y="416601"/>
                      <a:pt x="733733" y="415787"/>
                      <a:pt x="739283" y="414761"/>
                    </a:cubicBezTo>
                    <a:cubicBezTo>
                      <a:pt x="744832" y="413736"/>
                      <a:pt x="750563" y="412650"/>
                      <a:pt x="756475" y="411504"/>
                    </a:cubicBezTo>
                    <a:cubicBezTo>
                      <a:pt x="762387" y="410357"/>
                      <a:pt x="768088" y="409181"/>
                      <a:pt x="773577" y="407975"/>
                    </a:cubicBezTo>
                    <a:cubicBezTo>
                      <a:pt x="779067" y="406768"/>
                      <a:pt x="783682" y="405682"/>
                      <a:pt x="787422" y="404717"/>
                    </a:cubicBezTo>
                    <a:close/>
                    <a:moveTo>
                      <a:pt x="2866386" y="402545"/>
                    </a:moveTo>
                    <a:lnTo>
                      <a:pt x="2881407" y="402545"/>
                    </a:lnTo>
                    <a:cubicBezTo>
                      <a:pt x="2881407" y="406406"/>
                      <a:pt x="2880804" y="410538"/>
                      <a:pt x="2879597" y="414942"/>
                    </a:cubicBezTo>
                    <a:cubicBezTo>
                      <a:pt x="2878391" y="419346"/>
                      <a:pt x="2876883" y="423659"/>
                      <a:pt x="2875073" y="427882"/>
                    </a:cubicBezTo>
                    <a:cubicBezTo>
                      <a:pt x="2873263" y="432105"/>
                      <a:pt x="2871212" y="436146"/>
                      <a:pt x="2868920" y="440007"/>
                    </a:cubicBezTo>
                    <a:cubicBezTo>
                      <a:pt x="2866627" y="443868"/>
                      <a:pt x="2864396" y="447246"/>
                      <a:pt x="2862224" y="450142"/>
                    </a:cubicBezTo>
                    <a:lnTo>
                      <a:pt x="2849375" y="450142"/>
                    </a:lnTo>
                    <a:cubicBezTo>
                      <a:pt x="2851788" y="446402"/>
                      <a:pt x="2854050" y="442450"/>
                      <a:pt x="2856161" y="438288"/>
                    </a:cubicBezTo>
                    <a:cubicBezTo>
                      <a:pt x="2858273" y="434125"/>
                      <a:pt x="2860082" y="429963"/>
                      <a:pt x="2861590" y="425801"/>
                    </a:cubicBezTo>
                    <a:cubicBezTo>
                      <a:pt x="2863099" y="421638"/>
                      <a:pt x="2864275" y="417566"/>
                      <a:pt x="2865119" y="413585"/>
                    </a:cubicBezTo>
                    <a:cubicBezTo>
                      <a:pt x="2865964" y="409603"/>
                      <a:pt x="2866386" y="405924"/>
                      <a:pt x="2866386" y="402545"/>
                    </a:cubicBezTo>
                    <a:close/>
                    <a:moveTo>
                      <a:pt x="1637661" y="402545"/>
                    </a:moveTo>
                    <a:lnTo>
                      <a:pt x="1652682" y="402545"/>
                    </a:lnTo>
                    <a:cubicBezTo>
                      <a:pt x="1652682" y="406406"/>
                      <a:pt x="1652079" y="410538"/>
                      <a:pt x="1650873" y="414942"/>
                    </a:cubicBezTo>
                    <a:cubicBezTo>
                      <a:pt x="1649666" y="419346"/>
                      <a:pt x="1648158" y="423659"/>
                      <a:pt x="1646348" y="427882"/>
                    </a:cubicBezTo>
                    <a:cubicBezTo>
                      <a:pt x="1644538" y="432105"/>
                      <a:pt x="1642487" y="436146"/>
                      <a:pt x="1640195" y="440007"/>
                    </a:cubicBezTo>
                    <a:cubicBezTo>
                      <a:pt x="1637903" y="443868"/>
                      <a:pt x="1635671" y="447246"/>
                      <a:pt x="1633499" y="450142"/>
                    </a:cubicBezTo>
                    <a:lnTo>
                      <a:pt x="1620650" y="450142"/>
                    </a:lnTo>
                    <a:cubicBezTo>
                      <a:pt x="1623063" y="446402"/>
                      <a:pt x="1625325" y="442450"/>
                      <a:pt x="1627436" y="438288"/>
                    </a:cubicBezTo>
                    <a:cubicBezTo>
                      <a:pt x="1629548" y="434125"/>
                      <a:pt x="1631357" y="429963"/>
                      <a:pt x="1632866" y="425801"/>
                    </a:cubicBezTo>
                    <a:cubicBezTo>
                      <a:pt x="1634374" y="421638"/>
                      <a:pt x="1635550" y="417566"/>
                      <a:pt x="1636395" y="413585"/>
                    </a:cubicBezTo>
                    <a:cubicBezTo>
                      <a:pt x="1637239" y="409603"/>
                      <a:pt x="1637661" y="405924"/>
                      <a:pt x="1637661" y="402545"/>
                    </a:cubicBezTo>
                    <a:close/>
                    <a:moveTo>
                      <a:pt x="408936" y="402545"/>
                    </a:moveTo>
                    <a:lnTo>
                      <a:pt x="423957" y="402545"/>
                    </a:lnTo>
                    <a:cubicBezTo>
                      <a:pt x="423957" y="406406"/>
                      <a:pt x="423354" y="410538"/>
                      <a:pt x="422148" y="414942"/>
                    </a:cubicBezTo>
                    <a:cubicBezTo>
                      <a:pt x="420941" y="419346"/>
                      <a:pt x="419433" y="423659"/>
                      <a:pt x="417623" y="427882"/>
                    </a:cubicBezTo>
                    <a:cubicBezTo>
                      <a:pt x="415814" y="432105"/>
                      <a:pt x="413762" y="436146"/>
                      <a:pt x="411470" y="440007"/>
                    </a:cubicBezTo>
                    <a:cubicBezTo>
                      <a:pt x="409178" y="443868"/>
                      <a:pt x="406946" y="447246"/>
                      <a:pt x="404774" y="450142"/>
                    </a:cubicBezTo>
                    <a:lnTo>
                      <a:pt x="391925" y="450142"/>
                    </a:lnTo>
                    <a:cubicBezTo>
                      <a:pt x="394338" y="446402"/>
                      <a:pt x="396600" y="442450"/>
                      <a:pt x="398711" y="438288"/>
                    </a:cubicBezTo>
                    <a:cubicBezTo>
                      <a:pt x="400823" y="434125"/>
                      <a:pt x="402633" y="429963"/>
                      <a:pt x="404141" y="425801"/>
                    </a:cubicBezTo>
                    <a:cubicBezTo>
                      <a:pt x="405649" y="421638"/>
                      <a:pt x="406825" y="417566"/>
                      <a:pt x="407670" y="413585"/>
                    </a:cubicBezTo>
                    <a:cubicBezTo>
                      <a:pt x="408514" y="409603"/>
                      <a:pt x="408936" y="405924"/>
                      <a:pt x="408936" y="402545"/>
                    </a:cubicBezTo>
                    <a:close/>
                    <a:moveTo>
                      <a:pt x="657120" y="393135"/>
                    </a:moveTo>
                    <a:cubicBezTo>
                      <a:pt x="660377" y="394824"/>
                      <a:pt x="664268" y="396905"/>
                      <a:pt x="668793" y="399378"/>
                    </a:cubicBezTo>
                    <a:cubicBezTo>
                      <a:pt x="673317" y="401852"/>
                      <a:pt x="677992" y="404536"/>
                      <a:pt x="682818" y="407432"/>
                    </a:cubicBezTo>
                    <a:cubicBezTo>
                      <a:pt x="687644" y="410327"/>
                      <a:pt x="692410" y="413283"/>
                      <a:pt x="697115" y="416299"/>
                    </a:cubicBezTo>
                    <a:cubicBezTo>
                      <a:pt x="701821" y="419316"/>
                      <a:pt x="705923" y="422151"/>
                      <a:pt x="709422" y="424805"/>
                    </a:cubicBezTo>
                    <a:lnTo>
                      <a:pt x="703088" y="437654"/>
                    </a:lnTo>
                    <a:cubicBezTo>
                      <a:pt x="700192" y="435121"/>
                      <a:pt x="696422" y="432255"/>
                      <a:pt x="691777" y="429058"/>
                    </a:cubicBezTo>
                    <a:cubicBezTo>
                      <a:pt x="687132" y="425861"/>
                      <a:pt x="682306" y="422694"/>
                      <a:pt x="677299" y="419557"/>
                    </a:cubicBezTo>
                    <a:cubicBezTo>
                      <a:pt x="672292" y="416420"/>
                      <a:pt x="667375" y="413464"/>
                      <a:pt x="662549" y="410689"/>
                    </a:cubicBezTo>
                    <a:cubicBezTo>
                      <a:pt x="657723" y="407914"/>
                      <a:pt x="653681" y="405682"/>
                      <a:pt x="650424" y="403993"/>
                    </a:cubicBezTo>
                    <a:close/>
                    <a:moveTo>
                      <a:pt x="596131" y="392592"/>
                    </a:moveTo>
                    <a:lnTo>
                      <a:pt x="604094" y="403269"/>
                    </a:lnTo>
                    <a:cubicBezTo>
                      <a:pt x="600595" y="406165"/>
                      <a:pt x="596735" y="409181"/>
                      <a:pt x="592512" y="412318"/>
                    </a:cubicBezTo>
                    <a:cubicBezTo>
                      <a:pt x="588289" y="415455"/>
                      <a:pt x="583915" y="418531"/>
                      <a:pt x="579391" y="421548"/>
                    </a:cubicBezTo>
                    <a:cubicBezTo>
                      <a:pt x="574867" y="424564"/>
                      <a:pt x="570282" y="427490"/>
                      <a:pt x="565637" y="430325"/>
                    </a:cubicBezTo>
                    <a:cubicBezTo>
                      <a:pt x="560992" y="433160"/>
                      <a:pt x="556618" y="435724"/>
                      <a:pt x="552516" y="438016"/>
                    </a:cubicBezTo>
                    <a:lnTo>
                      <a:pt x="545820" y="426615"/>
                    </a:lnTo>
                    <a:cubicBezTo>
                      <a:pt x="549681" y="424564"/>
                      <a:pt x="553874" y="422181"/>
                      <a:pt x="558398" y="419466"/>
                    </a:cubicBezTo>
                    <a:cubicBezTo>
                      <a:pt x="562922" y="416752"/>
                      <a:pt x="567447" y="413917"/>
                      <a:pt x="571971" y="410961"/>
                    </a:cubicBezTo>
                    <a:cubicBezTo>
                      <a:pt x="576496" y="408005"/>
                      <a:pt x="580839" y="404958"/>
                      <a:pt x="585001" y="401821"/>
                    </a:cubicBezTo>
                    <a:cubicBezTo>
                      <a:pt x="589164" y="398685"/>
                      <a:pt x="592874" y="395608"/>
                      <a:pt x="596131" y="392592"/>
                    </a:cubicBezTo>
                    <a:close/>
                    <a:moveTo>
                      <a:pt x="1286503" y="392230"/>
                    </a:moveTo>
                    <a:lnTo>
                      <a:pt x="1286503" y="418290"/>
                    </a:lnTo>
                    <a:lnTo>
                      <a:pt x="1379162" y="418290"/>
                    </a:lnTo>
                    <a:lnTo>
                      <a:pt x="1379162" y="392230"/>
                    </a:lnTo>
                    <a:close/>
                    <a:moveTo>
                      <a:pt x="2677448" y="380828"/>
                    </a:moveTo>
                    <a:lnTo>
                      <a:pt x="2677448" y="394944"/>
                    </a:lnTo>
                    <a:lnTo>
                      <a:pt x="2716358" y="394944"/>
                    </a:lnTo>
                    <a:lnTo>
                      <a:pt x="2716358" y="380828"/>
                    </a:lnTo>
                    <a:close/>
                    <a:moveTo>
                      <a:pt x="188480" y="379561"/>
                    </a:moveTo>
                    <a:cubicBezTo>
                      <a:pt x="184499" y="379561"/>
                      <a:pt x="181000" y="379803"/>
                      <a:pt x="177984" y="380285"/>
                    </a:cubicBezTo>
                    <a:cubicBezTo>
                      <a:pt x="174968" y="380768"/>
                      <a:pt x="172494" y="381703"/>
                      <a:pt x="170564" y="383090"/>
                    </a:cubicBezTo>
                    <a:cubicBezTo>
                      <a:pt x="168633" y="384478"/>
                      <a:pt x="167186" y="386378"/>
                      <a:pt x="166220" y="388791"/>
                    </a:cubicBezTo>
                    <a:cubicBezTo>
                      <a:pt x="165255" y="391204"/>
                      <a:pt x="164773" y="394281"/>
                      <a:pt x="164773" y="398021"/>
                    </a:cubicBezTo>
                    <a:cubicBezTo>
                      <a:pt x="164773" y="403450"/>
                      <a:pt x="166220" y="407522"/>
                      <a:pt x="169116" y="410237"/>
                    </a:cubicBezTo>
                    <a:cubicBezTo>
                      <a:pt x="172012" y="412951"/>
                      <a:pt x="176898" y="414309"/>
                      <a:pt x="183775" y="414309"/>
                    </a:cubicBezTo>
                    <a:cubicBezTo>
                      <a:pt x="191979" y="414309"/>
                      <a:pt x="198977" y="412650"/>
                      <a:pt x="204768" y="409332"/>
                    </a:cubicBezTo>
                    <a:cubicBezTo>
                      <a:pt x="210559" y="406014"/>
                      <a:pt x="214722" y="401459"/>
                      <a:pt x="217255" y="395668"/>
                    </a:cubicBezTo>
                    <a:lnTo>
                      <a:pt x="217255" y="379561"/>
                    </a:lnTo>
                    <a:close/>
                    <a:moveTo>
                      <a:pt x="4255883" y="377933"/>
                    </a:moveTo>
                    <a:lnTo>
                      <a:pt x="4255883" y="423538"/>
                    </a:lnTo>
                    <a:lnTo>
                      <a:pt x="4292259" y="423538"/>
                    </a:lnTo>
                    <a:lnTo>
                      <a:pt x="4292259" y="377933"/>
                    </a:lnTo>
                    <a:close/>
                    <a:moveTo>
                      <a:pt x="949823" y="362188"/>
                    </a:moveTo>
                    <a:lnTo>
                      <a:pt x="1056779" y="362188"/>
                    </a:lnTo>
                    <a:lnTo>
                      <a:pt x="1056779" y="373408"/>
                    </a:lnTo>
                    <a:lnTo>
                      <a:pt x="1010993" y="373408"/>
                    </a:lnTo>
                    <a:lnTo>
                      <a:pt x="1010993" y="391687"/>
                    </a:lnTo>
                    <a:lnTo>
                      <a:pt x="1049359" y="391687"/>
                    </a:lnTo>
                    <a:lnTo>
                      <a:pt x="1049359" y="402545"/>
                    </a:lnTo>
                    <a:lnTo>
                      <a:pt x="1010993" y="402545"/>
                    </a:lnTo>
                    <a:lnTo>
                      <a:pt x="1010993" y="425529"/>
                    </a:lnTo>
                    <a:cubicBezTo>
                      <a:pt x="1011596" y="425529"/>
                      <a:pt x="1012139" y="425559"/>
                      <a:pt x="1012621" y="425620"/>
                    </a:cubicBezTo>
                    <a:cubicBezTo>
                      <a:pt x="1013104" y="425680"/>
                      <a:pt x="1013647" y="425710"/>
                      <a:pt x="1014250" y="425710"/>
                    </a:cubicBezTo>
                    <a:cubicBezTo>
                      <a:pt x="1022213" y="426072"/>
                      <a:pt x="1030206" y="426223"/>
                      <a:pt x="1038229" y="426163"/>
                    </a:cubicBezTo>
                    <a:cubicBezTo>
                      <a:pt x="1046253" y="426102"/>
                      <a:pt x="1054246" y="425831"/>
                      <a:pt x="1062209" y="425348"/>
                    </a:cubicBezTo>
                    <a:lnTo>
                      <a:pt x="1058951" y="437835"/>
                    </a:lnTo>
                    <a:cubicBezTo>
                      <a:pt x="1051350" y="438197"/>
                      <a:pt x="1043870" y="438439"/>
                      <a:pt x="1036510" y="438559"/>
                    </a:cubicBezTo>
                    <a:cubicBezTo>
                      <a:pt x="1029150" y="438680"/>
                      <a:pt x="1021670" y="438620"/>
                      <a:pt x="1014069" y="438378"/>
                    </a:cubicBezTo>
                    <a:cubicBezTo>
                      <a:pt x="1008640" y="438258"/>
                      <a:pt x="1003724" y="437775"/>
                      <a:pt x="999320" y="436931"/>
                    </a:cubicBezTo>
                    <a:cubicBezTo>
                      <a:pt x="994916" y="436086"/>
                      <a:pt x="990904" y="434668"/>
                      <a:pt x="987285" y="432678"/>
                    </a:cubicBezTo>
                    <a:cubicBezTo>
                      <a:pt x="983665" y="430687"/>
                      <a:pt x="980378" y="428093"/>
                      <a:pt x="977422" y="424896"/>
                    </a:cubicBezTo>
                    <a:cubicBezTo>
                      <a:pt x="974466" y="421698"/>
                      <a:pt x="971721" y="417687"/>
                      <a:pt x="969187" y="412861"/>
                    </a:cubicBezTo>
                    <a:cubicBezTo>
                      <a:pt x="966774" y="418652"/>
                      <a:pt x="963849" y="423991"/>
                      <a:pt x="960410" y="428877"/>
                    </a:cubicBezTo>
                    <a:cubicBezTo>
                      <a:pt x="956972" y="433763"/>
                      <a:pt x="952538" y="438921"/>
                      <a:pt x="947109" y="444351"/>
                    </a:cubicBezTo>
                    <a:lnTo>
                      <a:pt x="937155" y="436026"/>
                    </a:lnTo>
                    <a:cubicBezTo>
                      <a:pt x="941740" y="431562"/>
                      <a:pt x="945570" y="427339"/>
                      <a:pt x="948647" y="423357"/>
                    </a:cubicBezTo>
                    <a:cubicBezTo>
                      <a:pt x="951723" y="419376"/>
                      <a:pt x="954317" y="415274"/>
                      <a:pt x="956429" y="411051"/>
                    </a:cubicBezTo>
                    <a:cubicBezTo>
                      <a:pt x="958540" y="406828"/>
                      <a:pt x="960199" y="402304"/>
                      <a:pt x="961406" y="397478"/>
                    </a:cubicBezTo>
                    <a:cubicBezTo>
                      <a:pt x="962612" y="392652"/>
                      <a:pt x="963577" y="387162"/>
                      <a:pt x="964301" y="381009"/>
                    </a:cubicBezTo>
                    <a:lnTo>
                      <a:pt x="976969" y="382457"/>
                    </a:lnTo>
                    <a:cubicBezTo>
                      <a:pt x="976125" y="388369"/>
                      <a:pt x="975039" y="393919"/>
                      <a:pt x="973712" y="399107"/>
                    </a:cubicBezTo>
                    <a:cubicBezTo>
                      <a:pt x="976969" y="406587"/>
                      <a:pt x="980468" y="412137"/>
                      <a:pt x="984208" y="415756"/>
                    </a:cubicBezTo>
                    <a:cubicBezTo>
                      <a:pt x="987949" y="419376"/>
                      <a:pt x="992533" y="421970"/>
                      <a:pt x="997962" y="423538"/>
                    </a:cubicBezTo>
                    <a:lnTo>
                      <a:pt x="997962" y="373408"/>
                    </a:lnTo>
                    <a:lnTo>
                      <a:pt x="949823" y="373408"/>
                    </a:lnTo>
                    <a:close/>
                    <a:moveTo>
                      <a:pt x="2210037" y="361464"/>
                    </a:moveTo>
                    <a:lnTo>
                      <a:pt x="2224153" y="362007"/>
                    </a:lnTo>
                    <a:lnTo>
                      <a:pt x="2224153" y="411594"/>
                    </a:lnTo>
                    <a:cubicBezTo>
                      <a:pt x="2224153" y="416420"/>
                      <a:pt x="2225179" y="419738"/>
                      <a:pt x="2227230" y="421548"/>
                    </a:cubicBezTo>
                    <a:cubicBezTo>
                      <a:pt x="2229281" y="423357"/>
                      <a:pt x="2232720" y="424383"/>
                      <a:pt x="2237546" y="424624"/>
                    </a:cubicBezTo>
                    <a:cubicBezTo>
                      <a:pt x="2244181" y="424986"/>
                      <a:pt x="2250576" y="424986"/>
                      <a:pt x="2256729" y="424624"/>
                    </a:cubicBezTo>
                    <a:cubicBezTo>
                      <a:pt x="2259625" y="424504"/>
                      <a:pt x="2261947" y="424202"/>
                      <a:pt x="2263697" y="423719"/>
                    </a:cubicBezTo>
                    <a:cubicBezTo>
                      <a:pt x="2265446" y="423237"/>
                      <a:pt x="2266864" y="422543"/>
                      <a:pt x="2267949" y="421638"/>
                    </a:cubicBezTo>
                    <a:cubicBezTo>
                      <a:pt x="2269035" y="420733"/>
                      <a:pt x="2269819" y="419497"/>
                      <a:pt x="2270302" y="417928"/>
                    </a:cubicBezTo>
                    <a:cubicBezTo>
                      <a:pt x="2270785" y="416360"/>
                      <a:pt x="2271207" y="414309"/>
                      <a:pt x="2271569" y="411775"/>
                    </a:cubicBezTo>
                    <a:cubicBezTo>
                      <a:pt x="2271810" y="409724"/>
                      <a:pt x="2272052" y="407221"/>
                      <a:pt x="2272293" y="404265"/>
                    </a:cubicBezTo>
                    <a:cubicBezTo>
                      <a:pt x="2272534" y="401309"/>
                      <a:pt x="2272655" y="398805"/>
                      <a:pt x="2272655" y="396754"/>
                    </a:cubicBezTo>
                    <a:lnTo>
                      <a:pt x="2286228" y="400917"/>
                    </a:lnTo>
                    <a:cubicBezTo>
                      <a:pt x="2286107" y="403330"/>
                      <a:pt x="2285896" y="406104"/>
                      <a:pt x="2285595" y="409241"/>
                    </a:cubicBezTo>
                    <a:cubicBezTo>
                      <a:pt x="2285293" y="412378"/>
                      <a:pt x="2284961" y="415153"/>
                      <a:pt x="2284599" y="417566"/>
                    </a:cubicBezTo>
                    <a:cubicBezTo>
                      <a:pt x="2283996" y="421427"/>
                      <a:pt x="2283242" y="424594"/>
                      <a:pt x="2282337" y="427067"/>
                    </a:cubicBezTo>
                    <a:cubicBezTo>
                      <a:pt x="2281432" y="429541"/>
                      <a:pt x="2280075" y="431501"/>
                      <a:pt x="2278265" y="432949"/>
                    </a:cubicBezTo>
                    <a:cubicBezTo>
                      <a:pt x="2276455" y="434397"/>
                      <a:pt x="2274073" y="435483"/>
                      <a:pt x="2271117" y="436207"/>
                    </a:cubicBezTo>
                    <a:cubicBezTo>
                      <a:pt x="2268161" y="436931"/>
                      <a:pt x="2264451" y="437353"/>
                      <a:pt x="2259987" y="437474"/>
                    </a:cubicBezTo>
                    <a:cubicBezTo>
                      <a:pt x="2250938" y="437835"/>
                      <a:pt x="2241889" y="437835"/>
                      <a:pt x="2232841" y="437474"/>
                    </a:cubicBezTo>
                    <a:cubicBezTo>
                      <a:pt x="2228859" y="437353"/>
                      <a:pt x="2225451" y="436900"/>
                      <a:pt x="2222615" y="436116"/>
                    </a:cubicBezTo>
                    <a:cubicBezTo>
                      <a:pt x="2219780" y="435332"/>
                      <a:pt x="2217427" y="434095"/>
                      <a:pt x="2215557" y="432406"/>
                    </a:cubicBezTo>
                    <a:cubicBezTo>
                      <a:pt x="2213687" y="430717"/>
                      <a:pt x="2212300" y="428515"/>
                      <a:pt x="2211395" y="425801"/>
                    </a:cubicBezTo>
                    <a:cubicBezTo>
                      <a:pt x="2210490" y="423086"/>
                      <a:pt x="2210037" y="419617"/>
                      <a:pt x="2210037" y="415395"/>
                    </a:cubicBezTo>
                    <a:close/>
                    <a:moveTo>
                      <a:pt x="2746219" y="361102"/>
                    </a:moveTo>
                    <a:lnTo>
                      <a:pt x="2758525" y="361464"/>
                    </a:lnTo>
                    <a:lnTo>
                      <a:pt x="2758525" y="390239"/>
                    </a:lnTo>
                    <a:cubicBezTo>
                      <a:pt x="2762145" y="388791"/>
                      <a:pt x="2765975" y="387132"/>
                      <a:pt x="2770017" y="385262"/>
                    </a:cubicBezTo>
                    <a:cubicBezTo>
                      <a:pt x="2774059" y="383392"/>
                      <a:pt x="2778041" y="381432"/>
                      <a:pt x="2781961" y="379381"/>
                    </a:cubicBezTo>
                    <a:cubicBezTo>
                      <a:pt x="2785883" y="377329"/>
                      <a:pt x="2789623" y="375309"/>
                      <a:pt x="2793182" y="373318"/>
                    </a:cubicBezTo>
                    <a:cubicBezTo>
                      <a:pt x="2796741" y="371327"/>
                      <a:pt x="2799787" y="369487"/>
                      <a:pt x="2802321" y="367798"/>
                    </a:cubicBezTo>
                    <a:lnTo>
                      <a:pt x="2808474" y="379742"/>
                    </a:lnTo>
                    <a:cubicBezTo>
                      <a:pt x="2805579" y="381552"/>
                      <a:pt x="2802019" y="383603"/>
                      <a:pt x="2797797" y="385896"/>
                    </a:cubicBezTo>
                    <a:cubicBezTo>
                      <a:pt x="2793574" y="388188"/>
                      <a:pt x="2789170" y="390450"/>
                      <a:pt x="2784586" y="392682"/>
                    </a:cubicBezTo>
                    <a:cubicBezTo>
                      <a:pt x="2780001" y="394914"/>
                      <a:pt x="2775447" y="397026"/>
                      <a:pt x="2770922" y="399016"/>
                    </a:cubicBezTo>
                    <a:cubicBezTo>
                      <a:pt x="2766397" y="401007"/>
                      <a:pt x="2762265" y="402606"/>
                      <a:pt x="2758525" y="403812"/>
                    </a:cubicBezTo>
                    <a:lnTo>
                      <a:pt x="2758525" y="415033"/>
                    </a:lnTo>
                    <a:cubicBezTo>
                      <a:pt x="2758525" y="418893"/>
                      <a:pt x="2759339" y="421457"/>
                      <a:pt x="2760968" y="422724"/>
                    </a:cubicBezTo>
                    <a:cubicBezTo>
                      <a:pt x="2762597" y="423991"/>
                      <a:pt x="2765221" y="424866"/>
                      <a:pt x="2768841" y="425348"/>
                    </a:cubicBezTo>
                    <a:cubicBezTo>
                      <a:pt x="2774270" y="426072"/>
                      <a:pt x="2779759" y="426072"/>
                      <a:pt x="2785309" y="425348"/>
                    </a:cubicBezTo>
                    <a:cubicBezTo>
                      <a:pt x="2789532" y="424745"/>
                      <a:pt x="2792549" y="423961"/>
                      <a:pt x="2794358" y="422996"/>
                    </a:cubicBezTo>
                    <a:cubicBezTo>
                      <a:pt x="2796168" y="422030"/>
                      <a:pt x="2797375" y="420221"/>
                      <a:pt x="2797977" y="417566"/>
                    </a:cubicBezTo>
                    <a:cubicBezTo>
                      <a:pt x="2798581" y="414912"/>
                      <a:pt x="2799124" y="412167"/>
                      <a:pt x="2799607" y="409332"/>
                    </a:cubicBezTo>
                    <a:cubicBezTo>
                      <a:pt x="2800089" y="406497"/>
                      <a:pt x="2800451" y="403812"/>
                      <a:pt x="2800693" y="401278"/>
                    </a:cubicBezTo>
                    <a:lnTo>
                      <a:pt x="2812818" y="405803"/>
                    </a:lnTo>
                    <a:cubicBezTo>
                      <a:pt x="2812215" y="409302"/>
                      <a:pt x="2811671" y="412770"/>
                      <a:pt x="2811189" y="416209"/>
                    </a:cubicBezTo>
                    <a:cubicBezTo>
                      <a:pt x="2810706" y="419647"/>
                      <a:pt x="2809983" y="422996"/>
                      <a:pt x="2809017" y="426253"/>
                    </a:cubicBezTo>
                    <a:cubicBezTo>
                      <a:pt x="2808052" y="429511"/>
                      <a:pt x="2806121" y="432014"/>
                      <a:pt x="2803226" y="433764"/>
                    </a:cubicBezTo>
                    <a:cubicBezTo>
                      <a:pt x="2800330" y="435513"/>
                      <a:pt x="2795685" y="436689"/>
                      <a:pt x="2789291" y="437293"/>
                    </a:cubicBezTo>
                    <a:cubicBezTo>
                      <a:pt x="2780242" y="438016"/>
                      <a:pt x="2771193" y="438016"/>
                      <a:pt x="2762145" y="437293"/>
                    </a:cubicBezTo>
                    <a:cubicBezTo>
                      <a:pt x="2756715" y="436810"/>
                      <a:pt x="2752703" y="435241"/>
                      <a:pt x="2750110" y="432587"/>
                    </a:cubicBezTo>
                    <a:cubicBezTo>
                      <a:pt x="2747516" y="429933"/>
                      <a:pt x="2746219" y="425529"/>
                      <a:pt x="2746219" y="419376"/>
                    </a:cubicBezTo>
                    <a:close/>
                    <a:moveTo>
                      <a:pt x="2677448" y="354949"/>
                    </a:moveTo>
                    <a:lnTo>
                      <a:pt x="2677448" y="369065"/>
                    </a:lnTo>
                    <a:lnTo>
                      <a:pt x="2716358" y="369065"/>
                    </a:lnTo>
                    <a:lnTo>
                      <a:pt x="2716358" y="354949"/>
                    </a:lnTo>
                    <a:close/>
                    <a:moveTo>
                      <a:pt x="1286503" y="353682"/>
                    </a:moveTo>
                    <a:lnTo>
                      <a:pt x="1286503" y="379019"/>
                    </a:lnTo>
                    <a:lnTo>
                      <a:pt x="1379162" y="379019"/>
                    </a:lnTo>
                    <a:lnTo>
                      <a:pt x="1379162" y="353682"/>
                    </a:lnTo>
                    <a:close/>
                    <a:moveTo>
                      <a:pt x="3265931" y="352415"/>
                    </a:moveTo>
                    <a:cubicBezTo>
                      <a:pt x="3268103" y="354104"/>
                      <a:pt x="3270516" y="356276"/>
                      <a:pt x="3273171" y="358930"/>
                    </a:cubicBezTo>
                    <a:cubicBezTo>
                      <a:pt x="3275825" y="361585"/>
                      <a:pt x="3278479" y="364390"/>
                      <a:pt x="3281133" y="367346"/>
                    </a:cubicBezTo>
                    <a:cubicBezTo>
                      <a:pt x="3283788" y="370302"/>
                      <a:pt x="3286261" y="373227"/>
                      <a:pt x="3288553" y="376123"/>
                    </a:cubicBezTo>
                    <a:cubicBezTo>
                      <a:pt x="3290846" y="379019"/>
                      <a:pt x="3292655" y="381552"/>
                      <a:pt x="3293983" y="383724"/>
                    </a:cubicBezTo>
                    <a:lnTo>
                      <a:pt x="3284029" y="394944"/>
                    </a:lnTo>
                    <a:cubicBezTo>
                      <a:pt x="3282702" y="392411"/>
                      <a:pt x="3280892" y="389575"/>
                      <a:pt x="3278600" y="386439"/>
                    </a:cubicBezTo>
                    <a:cubicBezTo>
                      <a:pt x="3276307" y="383302"/>
                      <a:pt x="3273834" y="380165"/>
                      <a:pt x="3271180" y="377028"/>
                    </a:cubicBezTo>
                    <a:cubicBezTo>
                      <a:pt x="3268525" y="373891"/>
                      <a:pt x="3265871" y="370965"/>
                      <a:pt x="3263217" y="368251"/>
                    </a:cubicBezTo>
                    <a:cubicBezTo>
                      <a:pt x="3260563" y="365536"/>
                      <a:pt x="3258270" y="363274"/>
                      <a:pt x="3256340" y="361464"/>
                    </a:cubicBezTo>
                    <a:close/>
                    <a:moveTo>
                      <a:pt x="3357686" y="347710"/>
                    </a:moveTo>
                    <a:lnTo>
                      <a:pt x="3517668" y="347710"/>
                    </a:lnTo>
                    <a:lnTo>
                      <a:pt x="3517668" y="363093"/>
                    </a:lnTo>
                    <a:lnTo>
                      <a:pt x="3357686" y="363093"/>
                    </a:lnTo>
                    <a:close/>
                    <a:moveTo>
                      <a:pt x="4331351" y="343186"/>
                    </a:moveTo>
                    <a:cubicBezTo>
                      <a:pt x="4335453" y="348615"/>
                      <a:pt x="4339826" y="355039"/>
                      <a:pt x="4344471" y="362459"/>
                    </a:cubicBezTo>
                    <a:cubicBezTo>
                      <a:pt x="4349116" y="369879"/>
                      <a:pt x="4353429" y="377571"/>
                      <a:pt x="4357411" y="385534"/>
                    </a:cubicBezTo>
                    <a:lnTo>
                      <a:pt x="4345829" y="393316"/>
                    </a:lnTo>
                    <a:cubicBezTo>
                      <a:pt x="4341605" y="384629"/>
                      <a:pt x="4337232" y="376575"/>
                      <a:pt x="4332707" y="369155"/>
                    </a:cubicBezTo>
                    <a:cubicBezTo>
                      <a:pt x="4328183" y="361735"/>
                      <a:pt x="4324171" y="355492"/>
                      <a:pt x="4320673" y="350425"/>
                    </a:cubicBezTo>
                    <a:close/>
                    <a:moveTo>
                      <a:pt x="2517943" y="343005"/>
                    </a:moveTo>
                    <a:lnTo>
                      <a:pt x="2517943" y="391144"/>
                    </a:lnTo>
                    <a:lnTo>
                      <a:pt x="2558662" y="391144"/>
                    </a:lnTo>
                    <a:lnTo>
                      <a:pt x="2558662" y="343005"/>
                    </a:lnTo>
                    <a:close/>
                    <a:moveTo>
                      <a:pt x="2665323" y="341919"/>
                    </a:moveTo>
                    <a:lnTo>
                      <a:pt x="2728665" y="341919"/>
                    </a:lnTo>
                    <a:lnTo>
                      <a:pt x="2728665" y="423719"/>
                    </a:lnTo>
                    <a:cubicBezTo>
                      <a:pt x="2728665" y="427098"/>
                      <a:pt x="2728363" y="429812"/>
                      <a:pt x="2727759" y="431863"/>
                    </a:cubicBezTo>
                    <a:cubicBezTo>
                      <a:pt x="2727156" y="433914"/>
                      <a:pt x="2726131" y="435573"/>
                      <a:pt x="2724683" y="436840"/>
                    </a:cubicBezTo>
                    <a:cubicBezTo>
                      <a:pt x="2723235" y="438107"/>
                      <a:pt x="2721305" y="439042"/>
                      <a:pt x="2718892" y="439645"/>
                    </a:cubicBezTo>
                    <a:cubicBezTo>
                      <a:pt x="2716479" y="440248"/>
                      <a:pt x="2713402" y="440731"/>
                      <a:pt x="2709662" y="441093"/>
                    </a:cubicBezTo>
                    <a:lnTo>
                      <a:pt x="2702242" y="441817"/>
                    </a:lnTo>
                    <a:lnTo>
                      <a:pt x="2698623" y="429149"/>
                    </a:lnTo>
                    <a:lnTo>
                      <a:pt x="2707309" y="428425"/>
                    </a:lnTo>
                    <a:cubicBezTo>
                      <a:pt x="2709481" y="428304"/>
                      <a:pt x="2711200" y="428063"/>
                      <a:pt x="2712467" y="427701"/>
                    </a:cubicBezTo>
                    <a:cubicBezTo>
                      <a:pt x="2713734" y="427339"/>
                      <a:pt x="2714639" y="426796"/>
                      <a:pt x="2715182" y="426072"/>
                    </a:cubicBezTo>
                    <a:cubicBezTo>
                      <a:pt x="2715725" y="425348"/>
                      <a:pt x="2716057" y="424383"/>
                      <a:pt x="2716177" y="423176"/>
                    </a:cubicBezTo>
                    <a:cubicBezTo>
                      <a:pt x="2716298" y="421970"/>
                      <a:pt x="2716358" y="420462"/>
                      <a:pt x="2716358" y="418652"/>
                    </a:cubicBezTo>
                    <a:lnTo>
                      <a:pt x="2716358" y="406527"/>
                    </a:lnTo>
                    <a:lnTo>
                      <a:pt x="2677448" y="406527"/>
                    </a:lnTo>
                    <a:lnTo>
                      <a:pt x="2677448" y="441636"/>
                    </a:lnTo>
                    <a:lnTo>
                      <a:pt x="2665323" y="441636"/>
                    </a:lnTo>
                    <a:close/>
                    <a:moveTo>
                      <a:pt x="306581" y="339023"/>
                    </a:moveTo>
                    <a:cubicBezTo>
                      <a:pt x="300669" y="339023"/>
                      <a:pt x="295994" y="340049"/>
                      <a:pt x="292555" y="342100"/>
                    </a:cubicBezTo>
                    <a:cubicBezTo>
                      <a:pt x="289117" y="344151"/>
                      <a:pt x="286493" y="346865"/>
                      <a:pt x="284683" y="350244"/>
                    </a:cubicBezTo>
                    <a:cubicBezTo>
                      <a:pt x="282873" y="353622"/>
                      <a:pt x="281727" y="357543"/>
                      <a:pt x="281244" y="362007"/>
                    </a:cubicBezTo>
                    <a:cubicBezTo>
                      <a:pt x="280762" y="366471"/>
                      <a:pt x="280520" y="371056"/>
                      <a:pt x="280520" y="375761"/>
                    </a:cubicBezTo>
                    <a:cubicBezTo>
                      <a:pt x="280520" y="380828"/>
                      <a:pt x="280792" y="385594"/>
                      <a:pt x="281335" y="390058"/>
                    </a:cubicBezTo>
                    <a:cubicBezTo>
                      <a:pt x="281878" y="394522"/>
                      <a:pt x="283054" y="398413"/>
                      <a:pt x="284864" y="401731"/>
                    </a:cubicBezTo>
                    <a:cubicBezTo>
                      <a:pt x="286674" y="405049"/>
                      <a:pt x="289298" y="407673"/>
                      <a:pt x="292736" y="409603"/>
                    </a:cubicBezTo>
                    <a:cubicBezTo>
                      <a:pt x="296175" y="411534"/>
                      <a:pt x="300790" y="412499"/>
                      <a:pt x="306581" y="412499"/>
                    </a:cubicBezTo>
                    <a:cubicBezTo>
                      <a:pt x="312493" y="412499"/>
                      <a:pt x="317379" y="411685"/>
                      <a:pt x="321240" y="410056"/>
                    </a:cubicBezTo>
                    <a:cubicBezTo>
                      <a:pt x="325101" y="408427"/>
                      <a:pt x="328177" y="406044"/>
                      <a:pt x="330470" y="402907"/>
                    </a:cubicBezTo>
                    <a:cubicBezTo>
                      <a:pt x="332762" y="399770"/>
                      <a:pt x="334361" y="395910"/>
                      <a:pt x="335265" y="391325"/>
                    </a:cubicBezTo>
                    <a:cubicBezTo>
                      <a:pt x="336170" y="386740"/>
                      <a:pt x="336623" y="381552"/>
                      <a:pt x="336623" y="375761"/>
                    </a:cubicBezTo>
                    <a:cubicBezTo>
                      <a:pt x="336623" y="370211"/>
                      <a:pt x="336170" y="365144"/>
                      <a:pt x="335265" y="360559"/>
                    </a:cubicBezTo>
                    <a:cubicBezTo>
                      <a:pt x="334361" y="355974"/>
                      <a:pt x="332762" y="352114"/>
                      <a:pt x="330470" y="348977"/>
                    </a:cubicBezTo>
                    <a:cubicBezTo>
                      <a:pt x="328177" y="345840"/>
                      <a:pt x="325101" y="343397"/>
                      <a:pt x="321240" y="341647"/>
                    </a:cubicBezTo>
                    <a:cubicBezTo>
                      <a:pt x="317379" y="339898"/>
                      <a:pt x="312493" y="339023"/>
                      <a:pt x="306581" y="339023"/>
                    </a:cubicBezTo>
                    <a:close/>
                    <a:moveTo>
                      <a:pt x="3601888" y="337032"/>
                    </a:moveTo>
                    <a:lnTo>
                      <a:pt x="3616547" y="337756"/>
                    </a:lnTo>
                    <a:lnTo>
                      <a:pt x="3616547" y="443808"/>
                    </a:lnTo>
                    <a:lnTo>
                      <a:pt x="3601888" y="443808"/>
                    </a:lnTo>
                    <a:close/>
                    <a:moveTo>
                      <a:pt x="3783405" y="333956"/>
                    </a:moveTo>
                    <a:lnTo>
                      <a:pt x="3783405" y="354768"/>
                    </a:lnTo>
                    <a:lnTo>
                      <a:pt x="3841861" y="354768"/>
                    </a:lnTo>
                    <a:lnTo>
                      <a:pt x="3841861" y="333956"/>
                    </a:lnTo>
                    <a:close/>
                    <a:moveTo>
                      <a:pt x="2379497" y="333594"/>
                    </a:moveTo>
                    <a:lnTo>
                      <a:pt x="2379497" y="354225"/>
                    </a:lnTo>
                    <a:lnTo>
                      <a:pt x="2433065" y="354225"/>
                    </a:lnTo>
                    <a:lnTo>
                      <a:pt x="2433065" y="333594"/>
                    </a:lnTo>
                    <a:close/>
                    <a:moveTo>
                      <a:pt x="2504912" y="330155"/>
                    </a:moveTo>
                    <a:lnTo>
                      <a:pt x="2571692" y="330155"/>
                    </a:lnTo>
                    <a:lnTo>
                      <a:pt x="2571692" y="403993"/>
                    </a:lnTo>
                    <a:lnTo>
                      <a:pt x="2504912" y="403993"/>
                    </a:lnTo>
                    <a:close/>
                    <a:moveTo>
                      <a:pt x="304409" y="325993"/>
                    </a:moveTo>
                    <a:cubicBezTo>
                      <a:pt x="309356" y="325993"/>
                      <a:pt x="313609" y="326506"/>
                      <a:pt x="317168" y="327531"/>
                    </a:cubicBezTo>
                    <a:cubicBezTo>
                      <a:pt x="320727" y="328557"/>
                      <a:pt x="323743" y="329944"/>
                      <a:pt x="326217" y="331694"/>
                    </a:cubicBezTo>
                    <a:cubicBezTo>
                      <a:pt x="328690" y="333443"/>
                      <a:pt x="330711" y="335554"/>
                      <a:pt x="332279" y="338028"/>
                    </a:cubicBezTo>
                    <a:cubicBezTo>
                      <a:pt x="333848" y="340501"/>
                      <a:pt x="335115" y="343186"/>
                      <a:pt x="336080" y="346081"/>
                    </a:cubicBezTo>
                    <a:lnTo>
                      <a:pt x="336080" y="327803"/>
                    </a:lnTo>
                    <a:lnTo>
                      <a:pt x="351644" y="327803"/>
                    </a:lnTo>
                    <a:lnTo>
                      <a:pt x="351644" y="418652"/>
                    </a:lnTo>
                    <a:cubicBezTo>
                      <a:pt x="351644" y="432165"/>
                      <a:pt x="347813" y="442722"/>
                      <a:pt x="340152" y="450323"/>
                    </a:cubicBezTo>
                    <a:cubicBezTo>
                      <a:pt x="332490" y="457924"/>
                      <a:pt x="320395" y="461724"/>
                      <a:pt x="303866" y="461724"/>
                    </a:cubicBezTo>
                    <a:cubicBezTo>
                      <a:pt x="299643" y="461724"/>
                      <a:pt x="295421" y="461483"/>
                      <a:pt x="291198" y="461000"/>
                    </a:cubicBezTo>
                    <a:cubicBezTo>
                      <a:pt x="286975" y="460518"/>
                      <a:pt x="283295" y="459975"/>
                      <a:pt x="280158" y="459371"/>
                    </a:cubicBezTo>
                    <a:lnTo>
                      <a:pt x="280158" y="446160"/>
                    </a:lnTo>
                    <a:cubicBezTo>
                      <a:pt x="287518" y="447608"/>
                      <a:pt x="295481" y="448332"/>
                      <a:pt x="304047" y="448332"/>
                    </a:cubicBezTo>
                    <a:cubicBezTo>
                      <a:pt x="314906" y="448332"/>
                      <a:pt x="322959" y="445919"/>
                      <a:pt x="328207" y="441093"/>
                    </a:cubicBezTo>
                    <a:cubicBezTo>
                      <a:pt x="333456" y="436267"/>
                      <a:pt x="336080" y="428244"/>
                      <a:pt x="336080" y="417023"/>
                    </a:cubicBezTo>
                    <a:lnTo>
                      <a:pt x="336080" y="407251"/>
                    </a:lnTo>
                    <a:cubicBezTo>
                      <a:pt x="334029" y="413042"/>
                      <a:pt x="330590" y="417536"/>
                      <a:pt x="325764" y="420733"/>
                    </a:cubicBezTo>
                    <a:cubicBezTo>
                      <a:pt x="320938" y="423931"/>
                      <a:pt x="313820" y="425529"/>
                      <a:pt x="304409" y="425529"/>
                    </a:cubicBezTo>
                    <a:cubicBezTo>
                      <a:pt x="296205" y="425529"/>
                      <a:pt x="289509" y="424323"/>
                      <a:pt x="284321" y="421910"/>
                    </a:cubicBezTo>
                    <a:cubicBezTo>
                      <a:pt x="279133" y="419497"/>
                      <a:pt x="275001" y="416118"/>
                      <a:pt x="271924" y="411775"/>
                    </a:cubicBezTo>
                    <a:cubicBezTo>
                      <a:pt x="268848" y="407432"/>
                      <a:pt x="266736" y="402214"/>
                      <a:pt x="265590" y="396121"/>
                    </a:cubicBezTo>
                    <a:cubicBezTo>
                      <a:pt x="264444" y="390028"/>
                      <a:pt x="263871" y="383241"/>
                      <a:pt x="263871" y="375761"/>
                    </a:cubicBezTo>
                    <a:cubicBezTo>
                      <a:pt x="263871" y="369005"/>
                      <a:pt x="264444" y="362610"/>
                      <a:pt x="265590" y="356578"/>
                    </a:cubicBezTo>
                    <a:cubicBezTo>
                      <a:pt x="266736" y="350545"/>
                      <a:pt x="268848" y="345267"/>
                      <a:pt x="271924" y="340742"/>
                    </a:cubicBezTo>
                    <a:cubicBezTo>
                      <a:pt x="275001" y="336218"/>
                      <a:pt x="279133" y="332629"/>
                      <a:pt x="284321" y="329974"/>
                    </a:cubicBezTo>
                    <a:cubicBezTo>
                      <a:pt x="289509" y="327320"/>
                      <a:pt x="296205" y="325993"/>
                      <a:pt x="304409" y="325993"/>
                    </a:cubicBezTo>
                    <a:close/>
                    <a:moveTo>
                      <a:pt x="193910" y="325993"/>
                    </a:moveTo>
                    <a:cubicBezTo>
                      <a:pt x="201631" y="325993"/>
                      <a:pt x="207995" y="326747"/>
                      <a:pt x="213002" y="328255"/>
                    </a:cubicBezTo>
                    <a:cubicBezTo>
                      <a:pt x="218009" y="329763"/>
                      <a:pt x="221991" y="331844"/>
                      <a:pt x="224947" y="334499"/>
                    </a:cubicBezTo>
                    <a:cubicBezTo>
                      <a:pt x="227903" y="337153"/>
                      <a:pt x="229954" y="340350"/>
                      <a:pt x="231100" y="344090"/>
                    </a:cubicBezTo>
                    <a:cubicBezTo>
                      <a:pt x="232246" y="347831"/>
                      <a:pt x="232819" y="351872"/>
                      <a:pt x="232819" y="356216"/>
                    </a:cubicBezTo>
                    <a:lnTo>
                      <a:pt x="232819" y="425529"/>
                    </a:lnTo>
                    <a:lnTo>
                      <a:pt x="219608" y="425529"/>
                    </a:lnTo>
                    <a:lnTo>
                      <a:pt x="217255" y="410689"/>
                    </a:lnTo>
                    <a:cubicBezTo>
                      <a:pt x="215808" y="413343"/>
                      <a:pt x="213877" y="415696"/>
                      <a:pt x="211464" y="417747"/>
                    </a:cubicBezTo>
                    <a:cubicBezTo>
                      <a:pt x="209051" y="419798"/>
                      <a:pt x="206306" y="421548"/>
                      <a:pt x="203230" y="422996"/>
                    </a:cubicBezTo>
                    <a:cubicBezTo>
                      <a:pt x="200153" y="424443"/>
                      <a:pt x="196805" y="425529"/>
                      <a:pt x="193186" y="426253"/>
                    </a:cubicBezTo>
                    <a:cubicBezTo>
                      <a:pt x="189566" y="426977"/>
                      <a:pt x="185947" y="427339"/>
                      <a:pt x="182327" y="427339"/>
                    </a:cubicBezTo>
                    <a:cubicBezTo>
                      <a:pt x="170624" y="427339"/>
                      <a:pt x="162088" y="424805"/>
                      <a:pt x="156719" y="419738"/>
                    </a:cubicBezTo>
                    <a:cubicBezTo>
                      <a:pt x="151350" y="414671"/>
                      <a:pt x="148666" y="407492"/>
                      <a:pt x="148666" y="398202"/>
                    </a:cubicBezTo>
                    <a:cubicBezTo>
                      <a:pt x="148666" y="392411"/>
                      <a:pt x="149601" y="387524"/>
                      <a:pt x="151471" y="383543"/>
                    </a:cubicBezTo>
                    <a:cubicBezTo>
                      <a:pt x="153341" y="379561"/>
                      <a:pt x="155965" y="376364"/>
                      <a:pt x="159343" y="373951"/>
                    </a:cubicBezTo>
                    <a:cubicBezTo>
                      <a:pt x="162722" y="371538"/>
                      <a:pt x="166794" y="369789"/>
                      <a:pt x="171559" y="368703"/>
                    </a:cubicBezTo>
                    <a:cubicBezTo>
                      <a:pt x="176325" y="367617"/>
                      <a:pt x="181603" y="367074"/>
                      <a:pt x="187394" y="367074"/>
                    </a:cubicBezTo>
                    <a:lnTo>
                      <a:pt x="217255" y="367074"/>
                    </a:lnTo>
                    <a:lnTo>
                      <a:pt x="217255" y="358930"/>
                    </a:lnTo>
                    <a:cubicBezTo>
                      <a:pt x="217255" y="356035"/>
                      <a:pt x="216924" y="353350"/>
                      <a:pt x="216260" y="350877"/>
                    </a:cubicBezTo>
                    <a:cubicBezTo>
                      <a:pt x="215596" y="348404"/>
                      <a:pt x="214390" y="346292"/>
                      <a:pt x="212641" y="344543"/>
                    </a:cubicBezTo>
                    <a:cubicBezTo>
                      <a:pt x="210891" y="342793"/>
                      <a:pt x="208448" y="341436"/>
                      <a:pt x="205311" y="340471"/>
                    </a:cubicBezTo>
                    <a:cubicBezTo>
                      <a:pt x="202174" y="339506"/>
                      <a:pt x="198132" y="339023"/>
                      <a:pt x="193186" y="339023"/>
                    </a:cubicBezTo>
                    <a:cubicBezTo>
                      <a:pt x="189928" y="339023"/>
                      <a:pt x="186399" y="339204"/>
                      <a:pt x="182599" y="339566"/>
                    </a:cubicBezTo>
                    <a:cubicBezTo>
                      <a:pt x="178798" y="339928"/>
                      <a:pt x="175149" y="340471"/>
                      <a:pt x="171650" y="341195"/>
                    </a:cubicBezTo>
                    <a:lnTo>
                      <a:pt x="171650" y="327441"/>
                    </a:lnTo>
                    <a:cubicBezTo>
                      <a:pt x="175269" y="326958"/>
                      <a:pt x="179009" y="326596"/>
                      <a:pt x="182870" y="326355"/>
                    </a:cubicBezTo>
                    <a:cubicBezTo>
                      <a:pt x="186731" y="326114"/>
                      <a:pt x="190411" y="325993"/>
                      <a:pt x="193910" y="325993"/>
                    </a:cubicBezTo>
                    <a:close/>
                    <a:moveTo>
                      <a:pt x="3919385" y="325269"/>
                    </a:moveTo>
                    <a:lnTo>
                      <a:pt x="4039190" y="325269"/>
                    </a:lnTo>
                    <a:lnTo>
                      <a:pt x="4039190" y="337213"/>
                    </a:lnTo>
                    <a:lnTo>
                      <a:pt x="3962999" y="337213"/>
                    </a:lnTo>
                    <a:lnTo>
                      <a:pt x="3962276" y="359835"/>
                    </a:lnTo>
                    <a:cubicBezTo>
                      <a:pt x="3962276" y="360438"/>
                      <a:pt x="3962245" y="361012"/>
                      <a:pt x="3962185" y="361554"/>
                    </a:cubicBezTo>
                    <a:cubicBezTo>
                      <a:pt x="3962125" y="362097"/>
                      <a:pt x="3962095" y="362670"/>
                      <a:pt x="3962095" y="363274"/>
                    </a:cubicBezTo>
                    <a:lnTo>
                      <a:pt x="4023083" y="363274"/>
                    </a:lnTo>
                    <a:cubicBezTo>
                      <a:pt x="4023083" y="364118"/>
                      <a:pt x="4022993" y="365868"/>
                      <a:pt x="4022812" y="368522"/>
                    </a:cubicBezTo>
                    <a:cubicBezTo>
                      <a:pt x="4022631" y="371176"/>
                      <a:pt x="4022450" y="374223"/>
                      <a:pt x="4022269" y="377661"/>
                    </a:cubicBezTo>
                    <a:cubicBezTo>
                      <a:pt x="4022088" y="381100"/>
                      <a:pt x="4021877" y="384780"/>
                      <a:pt x="4021635" y="388701"/>
                    </a:cubicBezTo>
                    <a:cubicBezTo>
                      <a:pt x="4021394" y="392622"/>
                      <a:pt x="4021153" y="396362"/>
                      <a:pt x="4020912" y="399921"/>
                    </a:cubicBezTo>
                    <a:cubicBezTo>
                      <a:pt x="4020670" y="403480"/>
                      <a:pt x="4020459" y="406647"/>
                      <a:pt x="4020278" y="409422"/>
                    </a:cubicBezTo>
                    <a:cubicBezTo>
                      <a:pt x="4020097" y="412197"/>
                      <a:pt x="4019946" y="414188"/>
                      <a:pt x="4019826" y="415395"/>
                    </a:cubicBezTo>
                    <a:cubicBezTo>
                      <a:pt x="4019585" y="419617"/>
                      <a:pt x="4018951" y="423116"/>
                      <a:pt x="4017925" y="425891"/>
                    </a:cubicBezTo>
                    <a:cubicBezTo>
                      <a:pt x="4016900" y="428666"/>
                      <a:pt x="4015271" y="430928"/>
                      <a:pt x="4013039" y="432678"/>
                    </a:cubicBezTo>
                    <a:cubicBezTo>
                      <a:pt x="4010807" y="434427"/>
                      <a:pt x="4007821" y="435724"/>
                      <a:pt x="4004081" y="436569"/>
                    </a:cubicBezTo>
                    <a:cubicBezTo>
                      <a:pt x="4000341" y="437413"/>
                      <a:pt x="3995696" y="438077"/>
                      <a:pt x="3990146" y="438559"/>
                    </a:cubicBezTo>
                    <a:lnTo>
                      <a:pt x="3979287" y="439464"/>
                    </a:lnTo>
                    <a:lnTo>
                      <a:pt x="3974401" y="426615"/>
                    </a:lnTo>
                    <a:lnTo>
                      <a:pt x="3988336" y="425529"/>
                    </a:lnTo>
                    <a:cubicBezTo>
                      <a:pt x="3991835" y="425288"/>
                      <a:pt x="3994701" y="424896"/>
                      <a:pt x="3996932" y="424353"/>
                    </a:cubicBezTo>
                    <a:cubicBezTo>
                      <a:pt x="3999164" y="423810"/>
                      <a:pt x="4000974" y="422996"/>
                      <a:pt x="4002362" y="421910"/>
                    </a:cubicBezTo>
                    <a:cubicBezTo>
                      <a:pt x="4003749" y="420824"/>
                      <a:pt x="4004775" y="419346"/>
                      <a:pt x="4005438" y="417476"/>
                    </a:cubicBezTo>
                    <a:cubicBezTo>
                      <a:pt x="4006102" y="415606"/>
                      <a:pt x="4006554" y="413102"/>
                      <a:pt x="4006796" y="409965"/>
                    </a:cubicBezTo>
                    <a:cubicBezTo>
                      <a:pt x="4006916" y="408397"/>
                      <a:pt x="4007097" y="406014"/>
                      <a:pt x="4007338" y="402817"/>
                    </a:cubicBezTo>
                    <a:cubicBezTo>
                      <a:pt x="4007580" y="399620"/>
                      <a:pt x="4007821" y="396272"/>
                      <a:pt x="4008063" y="392773"/>
                    </a:cubicBezTo>
                    <a:cubicBezTo>
                      <a:pt x="4008304" y="389274"/>
                      <a:pt x="4008515" y="385956"/>
                      <a:pt x="4008695" y="382819"/>
                    </a:cubicBezTo>
                    <a:cubicBezTo>
                      <a:pt x="4008877" y="379682"/>
                      <a:pt x="4009027" y="377269"/>
                      <a:pt x="4009148" y="375580"/>
                    </a:cubicBezTo>
                    <a:lnTo>
                      <a:pt x="3960828" y="375580"/>
                    </a:lnTo>
                    <a:cubicBezTo>
                      <a:pt x="3959863" y="383060"/>
                      <a:pt x="3958505" y="389817"/>
                      <a:pt x="3956756" y="395849"/>
                    </a:cubicBezTo>
                    <a:cubicBezTo>
                      <a:pt x="3955007" y="401882"/>
                      <a:pt x="3952624" y="407613"/>
                      <a:pt x="3949607" y="413042"/>
                    </a:cubicBezTo>
                    <a:cubicBezTo>
                      <a:pt x="3946591" y="418471"/>
                      <a:pt x="3942761" y="423689"/>
                      <a:pt x="3938115" y="428696"/>
                    </a:cubicBezTo>
                    <a:cubicBezTo>
                      <a:pt x="3933471" y="433703"/>
                      <a:pt x="3927770" y="438921"/>
                      <a:pt x="3921013" y="444351"/>
                    </a:cubicBezTo>
                    <a:lnTo>
                      <a:pt x="3910517" y="435302"/>
                    </a:lnTo>
                    <a:cubicBezTo>
                      <a:pt x="3917877" y="429390"/>
                      <a:pt x="3923849" y="423931"/>
                      <a:pt x="3928433" y="418924"/>
                    </a:cubicBezTo>
                    <a:cubicBezTo>
                      <a:pt x="3933018" y="413917"/>
                      <a:pt x="3936698" y="408578"/>
                      <a:pt x="3939473" y="402907"/>
                    </a:cubicBezTo>
                    <a:cubicBezTo>
                      <a:pt x="3942248" y="397237"/>
                      <a:pt x="3944269" y="390872"/>
                      <a:pt x="3945535" y="383814"/>
                    </a:cubicBezTo>
                    <a:cubicBezTo>
                      <a:pt x="3946802" y="376756"/>
                      <a:pt x="3947797" y="368160"/>
                      <a:pt x="3948521" y="358025"/>
                    </a:cubicBezTo>
                    <a:lnTo>
                      <a:pt x="3949245" y="337213"/>
                    </a:lnTo>
                    <a:lnTo>
                      <a:pt x="3919385" y="337213"/>
                    </a:lnTo>
                    <a:close/>
                    <a:moveTo>
                      <a:pt x="976245" y="323821"/>
                    </a:moveTo>
                    <a:lnTo>
                      <a:pt x="976245" y="338480"/>
                    </a:lnTo>
                    <a:lnTo>
                      <a:pt x="1029814" y="338480"/>
                    </a:lnTo>
                    <a:lnTo>
                      <a:pt x="1029814" y="323821"/>
                    </a:lnTo>
                    <a:close/>
                    <a:moveTo>
                      <a:pt x="4255883" y="321830"/>
                    </a:moveTo>
                    <a:lnTo>
                      <a:pt x="4255883" y="364722"/>
                    </a:lnTo>
                    <a:lnTo>
                      <a:pt x="4292259" y="364722"/>
                    </a:lnTo>
                    <a:lnTo>
                      <a:pt x="4292259" y="321830"/>
                    </a:lnTo>
                    <a:close/>
                    <a:moveTo>
                      <a:pt x="3751192" y="321830"/>
                    </a:moveTo>
                    <a:lnTo>
                      <a:pt x="3761689" y="329069"/>
                    </a:lnTo>
                    <a:cubicBezTo>
                      <a:pt x="3756983" y="337636"/>
                      <a:pt x="3751192" y="346383"/>
                      <a:pt x="3744315" y="355311"/>
                    </a:cubicBezTo>
                    <a:lnTo>
                      <a:pt x="3744315" y="442360"/>
                    </a:lnTo>
                    <a:lnTo>
                      <a:pt x="3732009" y="442360"/>
                    </a:lnTo>
                    <a:lnTo>
                      <a:pt x="3732009" y="370332"/>
                    </a:lnTo>
                    <a:cubicBezTo>
                      <a:pt x="3728872" y="373831"/>
                      <a:pt x="3725795" y="377179"/>
                      <a:pt x="3722779" y="380376"/>
                    </a:cubicBezTo>
                    <a:cubicBezTo>
                      <a:pt x="3719763" y="383573"/>
                      <a:pt x="3716747" y="386559"/>
                      <a:pt x="3713731" y="389334"/>
                    </a:cubicBezTo>
                    <a:lnTo>
                      <a:pt x="3706129" y="377933"/>
                    </a:lnTo>
                    <a:cubicBezTo>
                      <a:pt x="3709869" y="374675"/>
                      <a:pt x="3713881" y="370754"/>
                      <a:pt x="3718164" y="366169"/>
                    </a:cubicBezTo>
                    <a:cubicBezTo>
                      <a:pt x="3722447" y="361585"/>
                      <a:pt x="3726640" y="356728"/>
                      <a:pt x="3730742" y="351601"/>
                    </a:cubicBezTo>
                    <a:cubicBezTo>
                      <a:pt x="3734844" y="346473"/>
                      <a:pt x="3738675" y="341315"/>
                      <a:pt x="3742234" y="336127"/>
                    </a:cubicBezTo>
                    <a:cubicBezTo>
                      <a:pt x="3745793" y="330940"/>
                      <a:pt x="3748779" y="326174"/>
                      <a:pt x="3751192" y="321830"/>
                    </a:cubicBezTo>
                    <a:close/>
                    <a:moveTo>
                      <a:pt x="1286503" y="314772"/>
                    </a:moveTo>
                    <a:lnTo>
                      <a:pt x="1286503" y="340833"/>
                    </a:lnTo>
                    <a:lnTo>
                      <a:pt x="1379162" y="340833"/>
                    </a:lnTo>
                    <a:lnTo>
                      <a:pt x="1379162" y="314772"/>
                    </a:lnTo>
                    <a:close/>
                    <a:moveTo>
                      <a:pt x="4136373" y="313506"/>
                    </a:moveTo>
                    <a:lnTo>
                      <a:pt x="4149404" y="314049"/>
                    </a:lnTo>
                    <a:lnTo>
                      <a:pt x="4149404" y="325812"/>
                    </a:lnTo>
                    <a:lnTo>
                      <a:pt x="4203515" y="325812"/>
                    </a:lnTo>
                    <a:lnTo>
                      <a:pt x="4203515" y="336670"/>
                    </a:lnTo>
                    <a:lnTo>
                      <a:pt x="4149404" y="336670"/>
                    </a:lnTo>
                    <a:lnTo>
                      <a:pt x="4149404" y="347529"/>
                    </a:lnTo>
                    <a:lnTo>
                      <a:pt x="4201343" y="347529"/>
                    </a:lnTo>
                    <a:lnTo>
                      <a:pt x="4201343" y="358025"/>
                    </a:lnTo>
                    <a:lnTo>
                      <a:pt x="4149404" y="358025"/>
                    </a:lnTo>
                    <a:lnTo>
                      <a:pt x="4149404" y="368884"/>
                    </a:lnTo>
                    <a:lnTo>
                      <a:pt x="4220165" y="368884"/>
                    </a:lnTo>
                    <a:lnTo>
                      <a:pt x="4220165" y="379923"/>
                    </a:lnTo>
                    <a:lnTo>
                      <a:pt x="4149404" y="379923"/>
                    </a:lnTo>
                    <a:lnTo>
                      <a:pt x="4149404" y="393497"/>
                    </a:lnTo>
                    <a:lnTo>
                      <a:pt x="4199715" y="393497"/>
                    </a:lnTo>
                    <a:lnTo>
                      <a:pt x="4199715" y="443446"/>
                    </a:lnTo>
                    <a:lnTo>
                      <a:pt x="4186865" y="443446"/>
                    </a:lnTo>
                    <a:lnTo>
                      <a:pt x="4186865" y="435121"/>
                    </a:lnTo>
                    <a:lnTo>
                      <a:pt x="4098912" y="435121"/>
                    </a:lnTo>
                    <a:lnTo>
                      <a:pt x="4098912" y="443446"/>
                    </a:lnTo>
                    <a:lnTo>
                      <a:pt x="4086063" y="443446"/>
                    </a:lnTo>
                    <a:lnTo>
                      <a:pt x="4086063" y="393497"/>
                    </a:lnTo>
                    <a:lnTo>
                      <a:pt x="4136373" y="393497"/>
                    </a:lnTo>
                    <a:lnTo>
                      <a:pt x="4136373" y="379923"/>
                    </a:lnTo>
                    <a:lnTo>
                      <a:pt x="4065431" y="379923"/>
                    </a:lnTo>
                    <a:lnTo>
                      <a:pt x="4065431" y="368884"/>
                    </a:lnTo>
                    <a:lnTo>
                      <a:pt x="4136373" y="368884"/>
                    </a:lnTo>
                    <a:lnTo>
                      <a:pt x="4136373" y="358025"/>
                    </a:lnTo>
                    <a:lnTo>
                      <a:pt x="4084253" y="358025"/>
                    </a:lnTo>
                    <a:lnTo>
                      <a:pt x="4084253" y="347529"/>
                    </a:lnTo>
                    <a:lnTo>
                      <a:pt x="4136373" y="347529"/>
                    </a:lnTo>
                    <a:lnTo>
                      <a:pt x="4136373" y="336670"/>
                    </a:lnTo>
                    <a:lnTo>
                      <a:pt x="4082081" y="336670"/>
                    </a:lnTo>
                    <a:lnTo>
                      <a:pt x="4082081" y="325812"/>
                    </a:lnTo>
                    <a:lnTo>
                      <a:pt x="4136373" y="325812"/>
                    </a:lnTo>
                    <a:close/>
                    <a:moveTo>
                      <a:pt x="2014156" y="305724"/>
                    </a:moveTo>
                    <a:lnTo>
                      <a:pt x="2014156" y="350967"/>
                    </a:lnTo>
                    <a:lnTo>
                      <a:pt x="2014156" y="356578"/>
                    </a:lnTo>
                    <a:lnTo>
                      <a:pt x="2062295" y="356578"/>
                    </a:lnTo>
                    <a:lnTo>
                      <a:pt x="2062295" y="305724"/>
                    </a:lnTo>
                    <a:close/>
                    <a:moveTo>
                      <a:pt x="3783405" y="301018"/>
                    </a:moveTo>
                    <a:lnTo>
                      <a:pt x="3783405" y="322192"/>
                    </a:lnTo>
                    <a:lnTo>
                      <a:pt x="3841861" y="322192"/>
                    </a:lnTo>
                    <a:lnTo>
                      <a:pt x="3841861" y="301018"/>
                    </a:lnTo>
                    <a:close/>
                    <a:moveTo>
                      <a:pt x="2379497" y="301018"/>
                    </a:moveTo>
                    <a:lnTo>
                      <a:pt x="2379497" y="321830"/>
                    </a:lnTo>
                    <a:lnTo>
                      <a:pt x="2433065" y="321830"/>
                    </a:lnTo>
                    <a:lnTo>
                      <a:pt x="2433065" y="301018"/>
                    </a:lnTo>
                    <a:close/>
                    <a:moveTo>
                      <a:pt x="12487" y="299932"/>
                    </a:moveTo>
                    <a:lnTo>
                      <a:pt x="82343" y="299932"/>
                    </a:lnTo>
                    <a:lnTo>
                      <a:pt x="82343" y="314410"/>
                    </a:lnTo>
                    <a:lnTo>
                      <a:pt x="28775" y="314410"/>
                    </a:lnTo>
                    <a:lnTo>
                      <a:pt x="28775" y="355130"/>
                    </a:lnTo>
                    <a:lnTo>
                      <a:pt x="78724" y="355130"/>
                    </a:lnTo>
                    <a:lnTo>
                      <a:pt x="78724" y="369608"/>
                    </a:lnTo>
                    <a:lnTo>
                      <a:pt x="28775" y="369608"/>
                    </a:lnTo>
                    <a:lnTo>
                      <a:pt x="28775" y="425529"/>
                    </a:lnTo>
                    <a:lnTo>
                      <a:pt x="12487" y="425529"/>
                    </a:lnTo>
                    <a:close/>
                    <a:moveTo>
                      <a:pt x="976245" y="299390"/>
                    </a:moveTo>
                    <a:lnTo>
                      <a:pt x="976245" y="313325"/>
                    </a:lnTo>
                    <a:lnTo>
                      <a:pt x="1029814" y="313325"/>
                    </a:lnTo>
                    <a:lnTo>
                      <a:pt x="1029814" y="299390"/>
                    </a:lnTo>
                    <a:close/>
                    <a:moveTo>
                      <a:pt x="1847840" y="293960"/>
                    </a:moveTo>
                    <a:lnTo>
                      <a:pt x="1937603" y="293960"/>
                    </a:lnTo>
                    <a:lnTo>
                      <a:pt x="1937603" y="306991"/>
                    </a:lnTo>
                    <a:lnTo>
                      <a:pt x="1904304" y="306991"/>
                    </a:lnTo>
                    <a:lnTo>
                      <a:pt x="1904304" y="418109"/>
                    </a:lnTo>
                    <a:cubicBezTo>
                      <a:pt x="1904304" y="422211"/>
                      <a:pt x="1903882" y="425620"/>
                      <a:pt x="1903037" y="428334"/>
                    </a:cubicBezTo>
                    <a:cubicBezTo>
                      <a:pt x="1902193" y="431049"/>
                      <a:pt x="1900745" y="433251"/>
                      <a:pt x="1898694" y="434940"/>
                    </a:cubicBezTo>
                    <a:cubicBezTo>
                      <a:pt x="1896643" y="436629"/>
                      <a:pt x="1893898" y="437926"/>
                      <a:pt x="1890460" y="438831"/>
                    </a:cubicBezTo>
                    <a:cubicBezTo>
                      <a:pt x="1887021" y="439736"/>
                      <a:pt x="1882647" y="440429"/>
                      <a:pt x="1877339" y="440912"/>
                    </a:cubicBezTo>
                    <a:lnTo>
                      <a:pt x="1867023" y="441817"/>
                    </a:lnTo>
                    <a:lnTo>
                      <a:pt x="1862137" y="427701"/>
                    </a:lnTo>
                    <a:lnTo>
                      <a:pt x="1874986" y="426977"/>
                    </a:lnTo>
                    <a:cubicBezTo>
                      <a:pt x="1878244" y="426736"/>
                      <a:pt x="1880898" y="426374"/>
                      <a:pt x="1882949" y="425891"/>
                    </a:cubicBezTo>
                    <a:cubicBezTo>
                      <a:pt x="1885000" y="425409"/>
                      <a:pt x="1886569" y="424685"/>
                      <a:pt x="1887654" y="423719"/>
                    </a:cubicBezTo>
                    <a:cubicBezTo>
                      <a:pt x="1888740" y="422754"/>
                      <a:pt x="1889464" y="421518"/>
                      <a:pt x="1889826" y="420009"/>
                    </a:cubicBezTo>
                    <a:cubicBezTo>
                      <a:pt x="1890188" y="418501"/>
                      <a:pt x="1890369" y="416601"/>
                      <a:pt x="1890369" y="414309"/>
                    </a:cubicBezTo>
                    <a:lnTo>
                      <a:pt x="1890369" y="306991"/>
                    </a:lnTo>
                    <a:lnTo>
                      <a:pt x="1847840" y="306991"/>
                    </a:lnTo>
                    <a:close/>
                    <a:moveTo>
                      <a:pt x="1966559" y="292513"/>
                    </a:moveTo>
                    <a:lnTo>
                      <a:pt x="2107720" y="292513"/>
                    </a:lnTo>
                    <a:lnTo>
                      <a:pt x="2107720" y="305724"/>
                    </a:lnTo>
                    <a:lnTo>
                      <a:pt x="2076773" y="305724"/>
                    </a:lnTo>
                    <a:lnTo>
                      <a:pt x="2076773" y="356578"/>
                    </a:lnTo>
                    <a:lnTo>
                      <a:pt x="2117312" y="356578"/>
                    </a:lnTo>
                    <a:lnTo>
                      <a:pt x="2117312" y="369789"/>
                    </a:lnTo>
                    <a:lnTo>
                      <a:pt x="2076773" y="369789"/>
                    </a:lnTo>
                    <a:lnTo>
                      <a:pt x="2076773" y="443265"/>
                    </a:lnTo>
                    <a:lnTo>
                      <a:pt x="2062295" y="443265"/>
                    </a:lnTo>
                    <a:lnTo>
                      <a:pt x="2062295" y="369789"/>
                    </a:lnTo>
                    <a:lnTo>
                      <a:pt x="2013613" y="369789"/>
                    </a:lnTo>
                    <a:cubicBezTo>
                      <a:pt x="2013130" y="378717"/>
                      <a:pt x="2012135" y="386559"/>
                      <a:pt x="2010627" y="393316"/>
                    </a:cubicBezTo>
                    <a:cubicBezTo>
                      <a:pt x="2009119" y="400072"/>
                      <a:pt x="2006827" y="406346"/>
                      <a:pt x="2003750" y="412137"/>
                    </a:cubicBezTo>
                    <a:cubicBezTo>
                      <a:pt x="2000673" y="417928"/>
                      <a:pt x="1996722" y="423538"/>
                      <a:pt x="1991896" y="428968"/>
                    </a:cubicBezTo>
                    <a:cubicBezTo>
                      <a:pt x="1987070" y="434397"/>
                      <a:pt x="1981098" y="440248"/>
                      <a:pt x="1973979" y="446522"/>
                    </a:cubicBezTo>
                    <a:lnTo>
                      <a:pt x="1963664" y="436388"/>
                    </a:lnTo>
                    <a:cubicBezTo>
                      <a:pt x="1970300" y="430717"/>
                      <a:pt x="1975819" y="425469"/>
                      <a:pt x="1980223" y="420643"/>
                    </a:cubicBezTo>
                    <a:cubicBezTo>
                      <a:pt x="1984627" y="415817"/>
                      <a:pt x="1988186" y="410900"/>
                      <a:pt x="1990901" y="405893"/>
                    </a:cubicBezTo>
                    <a:cubicBezTo>
                      <a:pt x="1993615" y="400886"/>
                      <a:pt x="1995636" y="395487"/>
                      <a:pt x="1996963" y="389696"/>
                    </a:cubicBezTo>
                    <a:cubicBezTo>
                      <a:pt x="1998291" y="383905"/>
                      <a:pt x="1999135" y="377269"/>
                      <a:pt x="1999497" y="369789"/>
                    </a:cubicBezTo>
                    <a:lnTo>
                      <a:pt x="1957149" y="369789"/>
                    </a:lnTo>
                    <a:lnTo>
                      <a:pt x="1957149" y="356578"/>
                    </a:lnTo>
                    <a:lnTo>
                      <a:pt x="1999859" y="356578"/>
                    </a:lnTo>
                    <a:lnTo>
                      <a:pt x="1999859" y="352415"/>
                    </a:lnTo>
                    <a:lnTo>
                      <a:pt x="1999859" y="305724"/>
                    </a:lnTo>
                    <a:lnTo>
                      <a:pt x="1966559" y="305724"/>
                    </a:lnTo>
                    <a:close/>
                    <a:moveTo>
                      <a:pt x="3901106" y="291608"/>
                    </a:moveTo>
                    <a:lnTo>
                      <a:pt x="4039552" y="291608"/>
                    </a:lnTo>
                    <a:lnTo>
                      <a:pt x="4039552" y="304819"/>
                    </a:lnTo>
                    <a:lnTo>
                      <a:pt x="3914679" y="304819"/>
                    </a:lnTo>
                    <a:lnTo>
                      <a:pt x="3914679" y="352958"/>
                    </a:lnTo>
                    <a:cubicBezTo>
                      <a:pt x="3914679" y="362610"/>
                      <a:pt x="3914287" y="371538"/>
                      <a:pt x="3913503" y="379742"/>
                    </a:cubicBezTo>
                    <a:cubicBezTo>
                      <a:pt x="3912719" y="387947"/>
                      <a:pt x="3911391" y="395759"/>
                      <a:pt x="3909521" y="403179"/>
                    </a:cubicBezTo>
                    <a:cubicBezTo>
                      <a:pt x="3907651" y="410599"/>
                      <a:pt x="3905178" y="417777"/>
                      <a:pt x="3902101" y="424715"/>
                    </a:cubicBezTo>
                    <a:cubicBezTo>
                      <a:pt x="3899025" y="431652"/>
                      <a:pt x="3895255" y="438740"/>
                      <a:pt x="3890791" y="445979"/>
                    </a:cubicBezTo>
                    <a:lnTo>
                      <a:pt x="3877941" y="439826"/>
                    </a:lnTo>
                    <a:cubicBezTo>
                      <a:pt x="3882043" y="433311"/>
                      <a:pt x="3885542" y="426977"/>
                      <a:pt x="3888438" y="420824"/>
                    </a:cubicBezTo>
                    <a:cubicBezTo>
                      <a:pt x="3891333" y="414671"/>
                      <a:pt x="3893716" y="408246"/>
                      <a:pt x="3895586" y="401550"/>
                    </a:cubicBezTo>
                    <a:cubicBezTo>
                      <a:pt x="3897457" y="394854"/>
                      <a:pt x="3898844" y="387675"/>
                      <a:pt x="3899749" y="380014"/>
                    </a:cubicBezTo>
                    <a:cubicBezTo>
                      <a:pt x="3900653" y="372353"/>
                      <a:pt x="3901106" y="363696"/>
                      <a:pt x="3901106" y="354044"/>
                    </a:cubicBezTo>
                    <a:close/>
                    <a:moveTo>
                      <a:pt x="2486272" y="291427"/>
                    </a:moveTo>
                    <a:lnTo>
                      <a:pt x="2640825" y="291427"/>
                    </a:lnTo>
                    <a:lnTo>
                      <a:pt x="2640825" y="304095"/>
                    </a:lnTo>
                    <a:lnTo>
                      <a:pt x="2617298" y="304095"/>
                    </a:lnTo>
                    <a:lnTo>
                      <a:pt x="2617298" y="419557"/>
                    </a:lnTo>
                    <a:cubicBezTo>
                      <a:pt x="2617298" y="423538"/>
                      <a:pt x="2617027" y="426766"/>
                      <a:pt x="2616483" y="429239"/>
                    </a:cubicBezTo>
                    <a:cubicBezTo>
                      <a:pt x="2615941" y="431712"/>
                      <a:pt x="2614975" y="433643"/>
                      <a:pt x="2613588" y="435030"/>
                    </a:cubicBezTo>
                    <a:cubicBezTo>
                      <a:pt x="2612201" y="436418"/>
                      <a:pt x="2610270" y="437413"/>
                      <a:pt x="2607797" y="438016"/>
                    </a:cubicBezTo>
                    <a:cubicBezTo>
                      <a:pt x="2605324" y="438620"/>
                      <a:pt x="2602217" y="439102"/>
                      <a:pt x="2598477" y="439464"/>
                    </a:cubicBezTo>
                    <a:lnTo>
                      <a:pt x="2581284" y="441093"/>
                    </a:lnTo>
                    <a:lnTo>
                      <a:pt x="2576579" y="427701"/>
                    </a:lnTo>
                    <a:lnTo>
                      <a:pt x="2593952" y="426253"/>
                    </a:lnTo>
                    <a:cubicBezTo>
                      <a:pt x="2596245" y="426132"/>
                      <a:pt x="2598054" y="425891"/>
                      <a:pt x="2599381" y="425529"/>
                    </a:cubicBezTo>
                    <a:cubicBezTo>
                      <a:pt x="2600709" y="425167"/>
                      <a:pt x="2601674" y="424594"/>
                      <a:pt x="2602277" y="423810"/>
                    </a:cubicBezTo>
                    <a:cubicBezTo>
                      <a:pt x="2602880" y="423026"/>
                      <a:pt x="2603272" y="421940"/>
                      <a:pt x="2603453" y="420552"/>
                    </a:cubicBezTo>
                    <a:cubicBezTo>
                      <a:pt x="2603634" y="419165"/>
                      <a:pt x="2603725" y="417265"/>
                      <a:pt x="2603725" y="414852"/>
                    </a:cubicBezTo>
                    <a:lnTo>
                      <a:pt x="2603725" y="304095"/>
                    </a:lnTo>
                    <a:lnTo>
                      <a:pt x="2486272" y="304095"/>
                    </a:lnTo>
                    <a:close/>
                    <a:moveTo>
                      <a:pt x="2146334" y="291427"/>
                    </a:moveTo>
                    <a:lnTo>
                      <a:pt x="2270483" y="291427"/>
                    </a:lnTo>
                    <a:lnTo>
                      <a:pt x="2270483" y="304457"/>
                    </a:lnTo>
                    <a:lnTo>
                      <a:pt x="2210943" y="304457"/>
                    </a:lnTo>
                    <a:cubicBezTo>
                      <a:pt x="2210943" y="306387"/>
                      <a:pt x="2210912" y="308468"/>
                      <a:pt x="2210852" y="310701"/>
                    </a:cubicBezTo>
                    <a:cubicBezTo>
                      <a:pt x="2210792" y="312933"/>
                      <a:pt x="2210731" y="315104"/>
                      <a:pt x="2210671" y="317216"/>
                    </a:cubicBezTo>
                    <a:cubicBezTo>
                      <a:pt x="2210611" y="319327"/>
                      <a:pt x="2210550" y="321227"/>
                      <a:pt x="2210490" y="322916"/>
                    </a:cubicBezTo>
                    <a:cubicBezTo>
                      <a:pt x="2210430" y="324605"/>
                      <a:pt x="2210399" y="325812"/>
                      <a:pt x="2210399" y="326536"/>
                    </a:cubicBezTo>
                    <a:cubicBezTo>
                      <a:pt x="2210279" y="328949"/>
                      <a:pt x="2210158" y="331301"/>
                      <a:pt x="2210037" y="333594"/>
                    </a:cubicBezTo>
                    <a:cubicBezTo>
                      <a:pt x="2209917" y="335886"/>
                      <a:pt x="2209736" y="338179"/>
                      <a:pt x="2209495" y="340471"/>
                    </a:cubicBezTo>
                    <a:lnTo>
                      <a:pt x="2281161" y="340471"/>
                    </a:lnTo>
                    <a:lnTo>
                      <a:pt x="2281161" y="353501"/>
                    </a:lnTo>
                    <a:lnTo>
                      <a:pt x="2207685" y="353501"/>
                    </a:lnTo>
                    <a:cubicBezTo>
                      <a:pt x="2205875" y="363274"/>
                      <a:pt x="2203161" y="372232"/>
                      <a:pt x="2199541" y="380376"/>
                    </a:cubicBezTo>
                    <a:cubicBezTo>
                      <a:pt x="2195921" y="388520"/>
                      <a:pt x="2191216" y="396181"/>
                      <a:pt x="2185425" y="403360"/>
                    </a:cubicBezTo>
                    <a:cubicBezTo>
                      <a:pt x="2179634" y="410538"/>
                      <a:pt x="2172697" y="417415"/>
                      <a:pt x="2164613" y="423991"/>
                    </a:cubicBezTo>
                    <a:cubicBezTo>
                      <a:pt x="2156529" y="430566"/>
                      <a:pt x="2147119" y="437112"/>
                      <a:pt x="2136381" y="443627"/>
                    </a:cubicBezTo>
                    <a:lnTo>
                      <a:pt x="2127513" y="432044"/>
                    </a:lnTo>
                    <a:cubicBezTo>
                      <a:pt x="2137286" y="426494"/>
                      <a:pt x="2145852" y="420824"/>
                      <a:pt x="2153211" y="415033"/>
                    </a:cubicBezTo>
                    <a:cubicBezTo>
                      <a:pt x="2160571" y="409241"/>
                      <a:pt x="2166875" y="403179"/>
                      <a:pt x="2172123" y="396845"/>
                    </a:cubicBezTo>
                    <a:cubicBezTo>
                      <a:pt x="2177371" y="390510"/>
                      <a:pt x="2181685" y="383784"/>
                      <a:pt x="2185063" y="376666"/>
                    </a:cubicBezTo>
                    <a:cubicBezTo>
                      <a:pt x="2188441" y="369548"/>
                      <a:pt x="2191035" y="361826"/>
                      <a:pt x="2192845" y="353501"/>
                    </a:cubicBezTo>
                    <a:lnTo>
                      <a:pt x="2135657" y="353501"/>
                    </a:lnTo>
                    <a:lnTo>
                      <a:pt x="2135657" y="340471"/>
                    </a:lnTo>
                    <a:lnTo>
                      <a:pt x="2195017" y="340471"/>
                    </a:lnTo>
                    <a:cubicBezTo>
                      <a:pt x="2195258" y="338058"/>
                      <a:pt x="2195499" y="335615"/>
                      <a:pt x="2195741" y="333141"/>
                    </a:cubicBezTo>
                    <a:cubicBezTo>
                      <a:pt x="2195982" y="330668"/>
                      <a:pt x="2196163" y="328104"/>
                      <a:pt x="2196283" y="325450"/>
                    </a:cubicBezTo>
                    <a:cubicBezTo>
                      <a:pt x="2196283" y="324726"/>
                      <a:pt x="2196313" y="323580"/>
                      <a:pt x="2196374" y="322011"/>
                    </a:cubicBezTo>
                    <a:cubicBezTo>
                      <a:pt x="2196434" y="320443"/>
                      <a:pt x="2196495" y="318663"/>
                      <a:pt x="2196555" y="316673"/>
                    </a:cubicBezTo>
                    <a:cubicBezTo>
                      <a:pt x="2196615" y="314682"/>
                      <a:pt x="2196676" y="312601"/>
                      <a:pt x="2196736" y="310429"/>
                    </a:cubicBezTo>
                    <a:cubicBezTo>
                      <a:pt x="2196796" y="308257"/>
                      <a:pt x="2196826" y="306267"/>
                      <a:pt x="2196826" y="304457"/>
                    </a:cubicBezTo>
                    <a:lnTo>
                      <a:pt x="2146334" y="304457"/>
                    </a:lnTo>
                    <a:close/>
                    <a:moveTo>
                      <a:pt x="1435512" y="290522"/>
                    </a:moveTo>
                    <a:lnTo>
                      <a:pt x="1561652" y="290522"/>
                    </a:lnTo>
                    <a:lnTo>
                      <a:pt x="1561652" y="359654"/>
                    </a:lnTo>
                    <a:lnTo>
                      <a:pt x="1455963" y="359654"/>
                    </a:lnTo>
                    <a:lnTo>
                      <a:pt x="1455963" y="405260"/>
                    </a:lnTo>
                    <a:cubicBezTo>
                      <a:pt x="1455963" y="409121"/>
                      <a:pt x="1456234" y="412227"/>
                      <a:pt x="1456777" y="414580"/>
                    </a:cubicBezTo>
                    <a:cubicBezTo>
                      <a:pt x="1457320" y="416933"/>
                      <a:pt x="1458285" y="418743"/>
                      <a:pt x="1459673" y="420009"/>
                    </a:cubicBezTo>
                    <a:cubicBezTo>
                      <a:pt x="1461060" y="421276"/>
                      <a:pt x="1462990" y="422181"/>
                      <a:pt x="1465464" y="422724"/>
                    </a:cubicBezTo>
                    <a:cubicBezTo>
                      <a:pt x="1467937" y="423267"/>
                      <a:pt x="1471104" y="423599"/>
                      <a:pt x="1474965" y="423719"/>
                    </a:cubicBezTo>
                    <a:cubicBezTo>
                      <a:pt x="1496923" y="424805"/>
                      <a:pt x="1518942" y="424805"/>
                      <a:pt x="1541021" y="423719"/>
                    </a:cubicBezTo>
                    <a:cubicBezTo>
                      <a:pt x="1545364" y="423478"/>
                      <a:pt x="1548773" y="423116"/>
                      <a:pt x="1551246" y="422634"/>
                    </a:cubicBezTo>
                    <a:cubicBezTo>
                      <a:pt x="1553719" y="422151"/>
                      <a:pt x="1555619" y="421367"/>
                      <a:pt x="1556947" y="420281"/>
                    </a:cubicBezTo>
                    <a:cubicBezTo>
                      <a:pt x="1558274" y="419195"/>
                      <a:pt x="1559269" y="417627"/>
                      <a:pt x="1559933" y="415576"/>
                    </a:cubicBezTo>
                    <a:cubicBezTo>
                      <a:pt x="1560596" y="413524"/>
                      <a:pt x="1561230" y="410870"/>
                      <a:pt x="1561833" y="407613"/>
                    </a:cubicBezTo>
                    <a:cubicBezTo>
                      <a:pt x="1562195" y="405682"/>
                      <a:pt x="1562557" y="403088"/>
                      <a:pt x="1562919" y="399831"/>
                    </a:cubicBezTo>
                    <a:cubicBezTo>
                      <a:pt x="1563281" y="396573"/>
                      <a:pt x="1563462" y="393919"/>
                      <a:pt x="1563462" y="391868"/>
                    </a:cubicBezTo>
                    <a:lnTo>
                      <a:pt x="1578302" y="396392"/>
                    </a:lnTo>
                    <a:cubicBezTo>
                      <a:pt x="1578060" y="399167"/>
                      <a:pt x="1577759" y="402002"/>
                      <a:pt x="1577397" y="404898"/>
                    </a:cubicBezTo>
                    <a:cubicBezTo>
                      <a:pt x="1577035" y="407794"/>
                      <a:pt x="1576613" y="410327"/>
                      <a:pt x="1576130" y="412499"/>
                    </a:cubicBezTo>
                    <a:cubicBezTo>
                      <a:pt x="1575165" y="417325"/>
                      <a:pt x="1574139" y="421276"/>
                      <a:pt x="1573053" y="424353"/>
                    </a:cubicBezTo>
                    <a:cubicBezTo>
                      <a:pt x="1571968" y="427429"/>
                      <a:pt x="1570369" y="429903"/>
                      <a:pt x="1568257" y="431773"/>
                    </a:cubicBezTo>
                    <a:cubicBezTo>
                      <a:pt x="1566146" y="433643"/>
                      <a:pt x="1563341" y="435000"/>
                      <a:pt x="1559842" y="435845"/>
                    </a:cubicBezTo>
                    <a:cubicBezTo>
                      <a:pt x="1556343" y="436689"/>
                      <a:pt x="1551698" y="437232"/>
                      <a:pt x="1545907" y="437474"/>
                    </a:cubicBezTo>
                    <a:cubicBezTo>
                      <a:pt x="1520691" y="438680"/>
                      <a:pt x="1495475" y="438680"/>
                      <a:pt x="1470260" y="437474"/>
                    </a:cubicBezTo>
                    <a:cubicBezTo>
                      <a:pt x="1464830" y="437232"/>
                      <a:pt x="1460276" y="436719"/>
                      <a:pt x="1456596" y="435935"/>
                    </a:cubicBezTo>
                    <a:cubicBezTo>
                      <a:pt x="1452916" y="435151"/>
                      <a:pt x="1449960" y="433733"/>
                      <a:pt x="1447728" y="431682"/>
                    </a:cubicBezTo>
                    <a:cubicBezTo>
                      <a:pt x="1445496" y="429631"/>
                      <a:pt x="1443897" y="426826"/>
                      <a:pt x="1442932" y="423267"/>
                    </a:cubicBezTo>
                    <a:cubicBezTo>
                      <a:pt x="1441967" y="419708"/>
                      <a:pt x="1441485" y="414972"/>
                      <a:pt x="1441485" y="409060"/>
                    </a:cubicBezTo>
                    <a:lnTo>
                      <a:pt x="1441485" y="346081"/>
                    </a:lnTo>
                    <a:lnTo>
                      <a:pt x="1546631" y="346081"/>
                    </a:lnTo>
                    <a:lnTo>
                      <a:pt x="1546631" y="304276"/>
                    </a:lnTo>
                    <a:lnTo>
                      <a:pt x="1435512" y="304276"/>
                    </a:lnTo>
                    <a:close/>
                    <a:moveTo>
                      <a:pt x="2366829" y="289436"/>
                    </a:moveTo>
                    <a:lnTo>
                      <a:pt x="2445734" y="289436"/>
                    </a:lnTo>
                    <a:lnTo>
                      <a:pt x="2445734" y="365807"/>
                    </a:lnTo>
                    <a:lnTo>
                      <a:pt x="2407005" y="365807"/>
                    </a:lnTo>
                    <a:cubicBezTo>
                      <a:pt x="2408694" y="370875"/>
                      <a:pt x="2410473" y="375580"/>
                      <a:pt x="2412344" y="379923"/>
                    </a:cubicBezTo>
                    <a:cubicBezTo>
                      <a:pt x="2414214" y="384267"/>
                      <a:pt x="2416355" y="388309"/>
                      <a:pt x="2418769" y="392049"/>
                    </a:cubicBezTo>
                    <a:cubicBezTo>
                      <a:pt x="2422991" y="389636"/>
                      <a:pt x="2427666" y="386559"/>
                      <a:pt x="2432794" y="382819"/>
                    </a:cubicBezTo>
                    <a:cubicBezTo>
                      <a:pt x="2437922" y="379079"/>
                      <a:pt x="2442778" y="374977"/>
                      <a:pt x="2447362" y="370513"/>
                    </a:cubicBezTo>
                    <a:lnTo>
                      <a:pt x="2455145" y="379742"/>
                    </a:lnTo>
                    <a:cubicBezTo>
                      <a:pt x="2450198" y="384086"/>
                      <a:pt x="2445221" y="388067"/>
                      <a:pt x="2440214" y="391687"/>
                    </a:cubicBezTo>
                    <a:cubicBezTo>
                      <a:pt x="2435207" y="395306"/>
                      <a:pt x="2430351" y="398504"/>
                      <a:pt x="2425645" y="401278"/>
                    </a:cubicBezTo>
                    <a:cubicBezTo>
                      <a:pt x="2430230" y="406466"/>
                      <a:pt x="2435569" y="411081"/>
                      <a:pt x="2441662" y="415123"/>
                    </a:cubicBezTo>
                    <a:cubicBezTo>
                      <a:pt x="2447755" y="419165"/>
                      <a:pt x="2455024" y="422996"/>
                      <a:pt x="2463469" y="426615"/>
                    </a:cubicBezTo>
                    <a:lnTo>
                      <a:pt x="2455145" y="438016"/>
                    </a:lnTo>
                    <a:cubicBezTo>
                      <a:pt x="2446578" y="433673"/>
                      <a:pt x="2439128" y="429179"/>
                      <a:pt x="2432794" y="424534"/>
                    </a:cubicBezTo>
                    <a:cubicBezTo>
                      <a:pt x="2426460" y="419889"/>
                      <a:pt x="2420910" y="414731"/>
                      <a:pt x="2416144" y="409060"/>
                    </a:cubicBezTo>
                    <a:cubicBezTo>
                      <a:pt x="2411379" y="403390"/>
                      <a:pt x="2407307" y="397056"/>
                      <a:pt x="2403929" y="390058"/>
                    </a:cubicBezTo>
                    <a:cubicBezTo>
                      <a:pt x="2400550" y="383060"/>
                      <a:pt x="2397534" y="374977"/>
                      <a:pt x="2394880" y="365807"/>
                    </a:cubicBezTo>
                    <a:lnTo>
                      <a:pt x="2379497" y="365807"/>
                    </a:lnTo>
                    <a:lnTo>
                      <a:pt x="2379497" y="425348"/>
                    </a:lnTo>
                    <a:cubicBezTo>
                      <a:pt x="2381065" y="424745"/>
                      <a:pt x="2383116" y="423900"/>
                      <a:pt x="2385650" y="422815"/>
                    </a:cubicBezTo>
                    <a:cubicBezTo>
                      <a:pt x="2388184" y="421729"/>
                      <a:pt x="2390868" y="420552"/>
                      <a:pt x="2393703" y="419286"/>
                    </a:cubicBezTo>
                    <a:cubicBezTo>
                      <a:pt x="2396539" y="418019"/>
                      <a:pt x="2399344" y="416692"/>
                      <a:pt x="2402119" y="415304"/>
                    </a:cubicBezTo>
                    <a:cubicBezTo>
                      <a:pt x="2404894" y="413917"/>
                      <a:pt x="2407307" y="412620"/>
                      <a:pt x="2409358" y="411413"/>
                    </a:cubicBezTo>
                    <a:lnTo>
                      <a:pt x="2411349" y="423538"/>
                    </a:lnTo>
                    <a:cubicBezTo>
                      <a:pt x="2408815" y="424866"/>
                      <a:pt x="2405799" y="426344"/>
                      <a:pt x="2402300" y="427972"/>
                    </a:cubicBezTo>
                    <a:cubicBezTo>
                      <a:pt x="2398801" y="429601"/>
                      <a:pt x="2395332" y="431170"/>
                      <a:pt x="2391894" y="432678"/>
                    </a:cubicBezTo>
                    <a:cubicBezTo>
                      <a:pt x="2388455" y="434186"/>
                      <a:pt x="2385258" y="435543"/>
                      <a:pt x="2382302" y="436750"/>
                    </a:cubicBezTo>
                    <a:cubicBezTo>
                      <a:pt x="2379346" y="437956"/>
                      <a:pt x="2377205" y="438861"/>
                      <a:pt x="2375877" y="439464"/>
                    </a:cubicBezTo>
                    <a:cubicBezTo>
                      <a:pt x="2374429" y="440067"/>
                      <a:pt x="2372951" y="440731"/>
                      <a:pt x="2371443" y="441455"/>
                    </a:cubicBezTo>
                    <a:cubicBezTo>
                      <a:pt x="2369935" y="442179"/>
                      <a:pt x="2368337" y="443023"/>
                      <a:pt x="2366647" y="443989"/>
                    </a:cubicBezTo>
                    <a:lnTo>
                      <a:pt x="2360675" y="432225"/>
                    </a:lnTo>
                    <a:cubicBezTo>
                      <a:pt x="2363209" y="430898"/>
                      <a:pt x="2364868" y="429722"/>
                      <a:pt x="2365652" y="428696"/>
                    </a:cubicBezTo>
                    <a:cubicBezTo>
                      <a:pt x="2366437" y="427671"/>
                      <a:pt x="2366829" y="426132"/>
                      <a:pt x="2366829" y="424081"/>
                    </a:cubicBezTo>
                    <a:close/>
                    <a:moveTo>
                      <a:pt x="3770556" y="289074"/>
                    </a:moveTo>
                    <a:lnTo>
                      <a:pt x="3854167" y="289074"/>
                    </a:lnTo>
                    <a:lnTo>
                      <a:pt x="3854167" y="366531"/>
                    </a:lnTo>
                    <a:lnTo>
                      <a:pt x="3810914" y="366531"/>
                    </a:lnTo>
                    <a:cubicBezTo>
                      <a:pt x="3812603" y="371719"/>
                      <a:pt x="3814503" y="376485"/>
                      <a:pt x="3816615" y="380828"/>
                    </a:cubicBezTo>
                    <a:cubicBezTo>
                      <a:pt x="3818726" y="385172"/>
                      <a:pt x="3821169" y="389213"/>
                      <a:pt x="3823944" y="392954"/>
                    </a:cubicBezTo>
                    <a:cubicBezTo>
                      <a:pt x="3829011" y="389817"/>
                      <a:pt x="3834169" y="386318"/>
                      <a:pt x="3839417" y="382457"/>
                    </a:cubicBezTo>
                    <a:cubicBezTo>
                      <a:pt x="3844666" y="378596"/>
                      <a:pt x="3849703" y="374736"/>
                      <a:pt x="3854529" y="370875"/>
                    </a:cubicBezTo>
                    <a:lnTo>
                      <a:pt x="3862130" y="380647"/>
                    </a:lnTo>
                    <a:cubicBezTo>
                      <a:pt x="3857545" y="384026"/>
                      <a:pt x="3852538" y="387615"/>
                      <a:pt x="3847109" y="391415"/>
                    </a:cubicBezTo>
                    <a:cubicBezTo>
                      <a:pt x="3841679" y="395216"/>
                      <a:pt x="3836431" y="398685"/>
                      <a:pt x="3831364" y="401821"/>
                    </a:cubicBezTo>
                    <a:cubicBezTo>
                      <a:pt x="3836431" y="406889"/>
                      <a:pt x="3842223" y="411413"/>
                      <a:pt x="3848737" y="415395"/>
                    </a:cubicBezTo>
                    <a:cubicBezTo>
                      <a:pt x="3855253" y="419376"/>
                      <a:pt x="3863035" y="423176"/>
                      <a:pt x="3872083" y="426796"/>
                    </a:cubicBezTo>
                    <a:lnTo>
                      <a:pt x="3864845" y="438197"/>
                    </a:lnTo>
                    <a:cubicBezTo>
                      <a:pt x="3855916" y="434216"/>
                      <a:pt x="3847983" y="429933"/>
                      <a:pt x="3841046" y="425348"/>
                    </a:cubicBezTo>
                    <a:cubicBezTo>
                      <a:pt x="3834109" y="420763"/>
                      <a:pt x="3827956" y="415606"/>
                      <a:pt x="3822587" y="409875"/>
                    </a:cubicBezTo>
                    <a:cubicBezTo>
                      <a:pt x="3817218" y="404144"/>
                      <a:pt x="3812543" y="397749"/>
                      <a:pt x="3808561" y="390691"/>
                    </a:cubicBezTo>
                    <a:cubicBezTo>
                      <a:pt x="3804579" y="383633"/>
                      <a:pt x="3801141" y="375580"/>
                      <a:pt x="3798245" y="366531"/>
                    </a:cubicBezTo>
                    <a:lnTo>
                      <a:pt x="3783405" y="366531"/>
                    </a:lnTo>
                    <a:lnTo>
                      <a:pt x="3783405" y="424986"/>
                    </a:lnTo>
                    <a:cubicBezTo>
                      <a:pt x="3784974" y="424383"/>
                      <a:pt x="3787267" y="423448"/>
                      <a:pt x="3790283" y="422181"/>
                    </a:cubicBezTo>
                    <a:cubicBezTo>
                      <a:pt x="3793299" y="420914"/>
                      <a:pt x="3796405" y="419587"/>
                      <a:pt x="3799603" y="418200"/>
                    </a:cubicBezTo>
                    <a:cubicBezTo>
                      <a:pt x="3802800" y="416812"/>
                      <a:pt x="3805786" y="415515"/>
                      <a:pt x="3808561" y="414309"/>
                    </a:cubicBezTo>
                    <a:cubicBezTo>
                      <a:pt x="3811336" y="413102"/>
                      <a:pt x="3813327" y="412197"/>
                      <a:pt x="3814533" y="411594"/>
                    </a:cubicBezTo>
                    <a:lnTo>
                      <a:pt x="3816705" y="424805"/>
                    </a:lnTo>
                    <a:cubicBezTo>
                      <a:pt x="3815499" y="425167"/>
                      <a:pt x="3813146" y="426042"/>
                      <a:pt x="3809647" y="427429"/>
                    </a:cubicBezTo>
                    <a:cubicBezTo>
                      <a:pt x="3806148" y="428817"/>
                      <a:pt x="3802408" y="430295"/>
                      <a:pt x="3798427" y="431863"/>
                    </a:cubicBezTo>
                    <a:cubicBezTo>
                      <a:pt x="3794445" y="433432"/>
                      <a:pt x="3790645" y="434970"/>
                      <a:pt x="3787025" y="436478"/>
                    </a:cubicBezTo>
                    <a:cubicBezTo>
                      <a:pt x="3783405" y="437986"/>
                      <a:pt x="3780933" y="438982"/>
                      <a:pt x="3779605" y="439464"/>
                    </a:cubicBezTo>
                    <a:cubicBezTo>
                      <a:pt x="3778037" y="440067"/>
                      <a:pt x="3776438" y="440731"/>
                      <a:pt x="3774809" y="441455"/>
                    </a:cubicBezTo>
                    <a:cubicBezTo>
                      <a:pt x="3773181" y="442179"/>
                      <a:pt x="3771522" y="443023"/>
                      <a:pt x="3769833" y="443989"/>
                    </a:cubicBezTo>
                    <a:lnTo>
                      <a:pt x="3764041" y="431320"/>
                    </a:lnTo>
                    <a:cubicBezTo>
                      <a:pt x="3766575" y="429993"/>
                      <a:pt x="3768294" y="428847"/>
                      <a:pt x="3769199" y="427882"/>
                    </a:cubicBezTo>
                    <a:cubicBezTo>
                      <a:pt x="3770104" y="426917"/>
                      <a:pt x="3770556" y="425409"/>
                      <a:pt x="3770556" y="423357"/>
                    </a:cubicBezTo>
                    <a:close/>
                    <a:moveTo>
                      <a:pt x="2308736" y="288531"/>
                    </a:moveTo>
                    <a:lnTo>
                      <a:pt x="2357056" y="288531"/>
                    </a:lnTo>
                    <a:lnTo>
                      <a:pt x="2357056" y="300837"/>
                    </a:lnTo>
                    <a:cubicBezTo>
                      <a:pt x="2355487" y="309283"/>
                      <a:pt x="2353467" y="316974"/>
                      <a:pt x="2350993" y="323912"/>
                    </a:cubicBezTo>
                    <a:cubicBezTo>
                      <a:pt x="2348520" y="330849"/>
                      <a:pt x="2345715" y="337877"/>
                      <a:pt x="2342578" y="344995"/>
                    </a:cubicBezTo>
                    <a:cubicBezTo>
                      <a:pt x="2343905" y="347770"/>
                      <a:pt x="2345353" y="350545"/>
                      <a:pt x="2346921" y="353320"/>
                    </a:cubicBezTo>
                    <a:cubicBezTo>
                      <a:pt x="2348490" y="356095"/>
                      <a:pt x="2349907" y="359172"/>
                      <a:pt x="2351174" y="362550"/>
                    </a:cubicBezTo>
                    <a:cubicBezTo>
                      <a:pt x="2352441" y="365928"/>
                      <a:pt x="2353497" y="369668"/>
                      <a:pt x="2354341" y="373770"/>
                    </a:cubicBezTo>
                    <a:cubicBezTo>
                      <a:pt x="2355186" y="377872"/>
                      <a:pt x="2355608" y="382638"/>
                      <a:pt x="2355608" y="388067"/>
                    </a:cubicBezTo>
                    <a:cubicBezTo>
                      <a:pt x="2355608" y="391687"/>
                      <a:pt x="2355397" y="394763"/>
                      <a:pt x="2354975" y="397297"/>
                    </a:cubicBezTo>
                    <a:cubicBezTo>
                      <a:pt x="2354553" y="399831"/>
                      <a:pt x="2353798" y="401972"/>
                      <a:pt x="2352713" y="403722"/>
                    </a:cubicBezTo>
                    <a:cubicBezTo>
                      <a:pt x="2351627" y="405471"/>
                      <a:pt x="2350088" y="406828"/>
                      <a:pt x="2348098" y="407794"/>
                    </a:cubicBezTo>
                    <a:cubicBezTo>
                      <a:pt x="2346107" y="408759"/>
                      <a:pt x="2343603" y="409422"/>
                      <a:pt x="2340587" y="409784"/>
                    </a:cubicBezTo>
                    <a:lnTo>
                      <a:pt x="2329729" y="411232"/>
                    </a:lnTo>
                    <a:lnTo>
                      <a:pt x="2325566" y="399107"/>
                    </a:lnTo>
                    <a:lnTo>
                      <a:pt x="2334072" y="398202"/>
                    </a:lnTo>
                    <a:cubicBezTo>
                      <a:pt x="2335882" y="397840"/>
                      <a:pt x="2337420" y="397448"/>
                      <a:pt x="2338687" y="397026"/>
                    </a:cubicBezTo>
                    <a:cubicBezTo>
                      <a:pt x="2339954" y="396603"/>
                      <a:pt x="2340949" y="395970"/>
                      <a:pt x="2341673" y="395125"/>
                    </a:cubicBezTo>
                    <a:cubicBezTo>
                      <a:pt x="2342397" y="394281"/>
                      <a:pt x="2342940" y="393165"/>
                      <a:pt x="2343302" y="391777"/>
                    </a:cubicBezTo>
                    <a:cubicBezTo>
                      <a:pt x="2343664" y="390390"/>
                      <a:pt x="2343845" y="388610"/>
                      <a:pt x="2343845" y="386439"/>
                    </a:cubicBezTo>
                    <a:cubicBezTo>
                      <a:pt x="2343845" y="381613"/>
                      <a:pt x="2343423" y="377299"/>
                      <a:pt x="2342578" y="373499"/>
                    </a:cubicBezTo>
                    <a:cubicBezTo>
                      <a:pt x="2341733" y="369698"/>
                      <a:pt x="2340617" y="366230"/>
                      <a:pt x="2339230" y="363093"/>
                    </a:cubicBezTo>
                    <a:cubicBezTo>
                      <a:pt x="2337842" y="359956"/>
                      <a:pt x="2336304" y="357060"/>
                      <a:pt x="2334615" y="354406"/>
                    </a:cubicBezTo>
                    <a:cubicBezTo>
                      <a:pt x="2332926" y="351752"/>
                      <a:pt x="2331237" y="349158"/>
                      <a:pt x="2329548" y="346624"/>
                    </a:cubicBezTo>
                    <a:cubicBezTo>
                      <a:pt x="2332685" y="339626"/>
                      <a:pt x="2335731" y="332086"/>
                      <a:pt x="2338687" y="324002"/>
                    </a:cubicBezTo>
                    <a:cubicBezTo>
                      <a:pt x="2341643" y="315919"/>
                      <a:pt x="2343785" y="308197"/>
                      <a:pt x="2345112" y="300837"/>
                    </a:cubicBezTo>
                    <a:lnTo>
                      <a:pt x="2321042" y="300837"/>
                    </a:lnTo>
                    <a:lnTo>
                      <a:pt x="2321042" y="441636"/>
                    </a:lnTo>
                    <a:lnTo>
                      <a:pt x="2308736" y="441636"/>
                    </a:lnTo>
                    <a:close/>
                    <a:moveTo>
                      <a:pt x="963577" y="288531"/>
                    </a:moveTo>
                    <a:lnTo>
                      <a:pt x="1042663" y="288531"/>
                    </a:lnTo>
                    <a:lnTo>
                      <a:pt x="1042663" y="348977"/>
                    </a:lnTo>
                    <a:lnTo>
                      <a:pt x="963577" y="348977"/>
                    </a:lnTo>
                    <a:close/>
                    <a:moveTo>
                      <a:pt x="107556" y="287988"/>
                    </a:moveTo>
                    <a:lnTo>
                      <a:pt x="123120" y="287988"/>
                    </a:lnTo>
                    <a:lnTo>
                      <a:pt x="123120" y="401821"/>
                    </a:lnTo>
                    <a:cubicBezTo>
                      <a:pt x="123120" y="406768"/>
                      <a:pt x="123844" y="409965"/>
                      <a:pt x="125292" y="411413"/>
                    </a:cubicBezTo>
                    <a:cubicBezTo>
                      <a:pt x="126739" y="412861"/>
                      <a:pt x="129032" y="413585"/>
                      <a:pt x="132169" y="413585"/>
                    </a:cubicBezTo>
                    <a:cubicBezTo>
                      <a:pt x="133254" y="413585"/>
                      <a:pt x="134431" y="413524"/>
                      <a:pt x="135698" y="413404"/>
                    </a:cubicBezTo>
                    <a:cubicBezTo>
                      <a:pt x="136964" y="413283"/>
                      <a:pt x="138261" y="413042"/>
                      <a:pt x="139589" y="412680"/>
                    </a:cubicBezTo>
                    <a:lnTo>
                      <a:pt x="139589" y="425529"/>
                    </a:lnTo>
                    <a:cubicBezTo>
                      <a:pt x="138141" y="425891"/>
                      <a:pt x="136602" y="426163"/>
                      <a:pt x="134974" y="426344"/>
                    </a:cubicBezTo>
                    <a:cubicBezTo>
                      <a:pt x="133345" y="426525"/>
                      <a:pt x="131445" y="426615"/>
                      <a:pt x="129273" y="426615"/>
                    </a:cubicBezTo>
                    <a:cubicBezTo>
                      <a:pt x="122034" y="426615"/>
                      <a:pt x="116605" y="424986"/>
                      <a:pt x="112985" y="421729"/>
                    </a:cubicBezTo>
                    <a:cubicBezTo>
                      <a:pt x="109366" y="418471"/>
                      <a:pt x="107556" y="413163"/>
                      <a:pt x="107556" y="405803"/>
                    </a:cubicBezTo>
                    <a:close/>
                    <a:moveTo>
                      <a:pt x="694582" y="286721"/>
                    </a:moveTo>
                    <a:lnTo>
                      <a:pt x="696753" y="299932"/>
                    </a:lnTo>
                    <a:cubicBezTo>
                      <a:pt x="692048" y="300415"/>
                      <a:pt x="686770" y="300928"/>
                      <a:pt x="680918" y="301471"/>
                    </a:cubicBezTo>
                    <a:cubicBezTo>
                      <a:pt x="675067" y="302014"/>
                      <a:pt x="668883" y="302526"/>
                      <a:pt x="662368" y="303009"/>
                    </a:cubicBezTo>
                    <a:cubicBezTo>
                      <a:pt x="655853" y="303492"/>
                      <a:pt x="649127" y="303974"/>
                      <a:pt x="642189" y="304457"/>
                    </a:cubicBezTo>
                    <a:cubicBezTo>
                      <a:pt x="635252" y="304939"/>
                      <a:pt x="628285" y="305422"/>
                      <a:pt x="621287" y="305905"/>
                    </a:cubicBezTo>
                    <a:lnTo>
                      <a:pt x="625087" y="310429"/>
                    </a:lnTo>
                    <a:cubicBezTo>
                      <a:pt x="619537" y="315738"/>
                      <a:pt x="614319" y="320352"/>
                      <a:pt x="609433" y="324274"/>
                    </a:cubicBezTo>
                    <a:cubicBezTo>
                      <a:pt x="604547" y="328195"/>
                      <a:pt x="599389" y="331844"/>
                      <a:pt x="593960" y="335223"/>
                    </a:cubicBezTo>
                    <a:cubicBezTo>
                      <a:pt x="595528" y="335223"/>
                      <a:pt x="598243" y="335162"/>
                      <a:pt x="602103" y="335042"/>
                    </a:cubicBezTo>
                    <a:cubicBezTo>
                      <a:pt x="605964" y="334921"/>
                      <a:pt x="610187" y="334770"/>
                      <a:pt x="614772" y="334589"/>
                    </a:cubicBezTo>
                    <a:cubicBezTo>
                      <a:pt x="619356" y="334408"/>
                      <a:pt x="623941" y="334227"/>
                      <a:pt x="628526" y="334046"/>
                    </a:cubicBezTo>
                    <a:cubicBezTo>
                      <a:pt x="633111" y="333865"/>
                      <a:pt x="637032" y="333714"/>
                      <a:pt x="640289" y="333594"/>
                    </a:cubicBezTo>
                    <a:cubicBezTo>
                      <a:pt x="645357" y="329733"/>
                      <a:pt x="650243" y="325782"/>
                      <a:pt x="654948" y="321740"/>
                    </a:cubicBezTo>
                    <a:cubicBezTo>
                      <a:pt x="659654" y="317698"/>
                      <a:pt x="664118" y="313626"/>
                      <a:pt x="668340" y="309524"/>
                    </a:cubicBezTo>
                    <a:lnTo>
                      <a:pt x="677027" y="319659"/>
                    </a:lnTo>
                    <a:cubicBezTo>
                      <a:pt x="671477" y="324847"/>
                      <a:pt x="665596" y="329944"/>
                      <a:pt x="659382" y="334951"/>
                    </a:cubicBezTo>
                    <a:cubicBezTo>
                      <a:pt x="653169" y="339958"/>
                      <a:pt x="646804" y="344754"/>
                      <a:pt x="640289" y="349339"/>
                    </a:cubicBezTo>
                    <a:cubicBezTo>
                      <a:pt x="633774" y="353923"/>
                      <a:pt x="627289" y="358237"/>
                      <a:pt x="620834" y="362278"/>
                    </a:cubicBezTo>
                    <a:cubicBezTo>
                      <a:pt x="614380" y="366320"/>
                      <a:pt x="608136" y="369909"/>
                      <a:pt x="602103" y="373046"/>
                    </a:cubicBezTo>
                    <a:cubicBezTo>
                      <a:pt x="606809" y="372926"/>
                      <a:pt x="612057" y="372745"/>
                      <a:pt x="617848" y="372503"/>
                    </a:cubicBezTo>
                    <a:cubicBezTo>
                      <a:pt x="623640" y="372262"/>
                      <a:pt x="629612" y="372021"/>
                      <a:pt x="635765" y="371780"/>
                    </a:cubicBezTo>
                    <a:cubicBezTo>
                      <a:pt x="641918" y="371538"/>
                      <a:pt x="648131" y="371297"/>
                      <a:pt x="654405" y="371056"/>
                    </a:cubicBezTo>
                    <a:cubicBezTo>
                      <a:pt x="660679" y="370814"/>
                      <a:pt x="666591" y="370573"/>
                      <a:pt x="672141" y="370332"/>
                    </a:cubicBezTo>
                    <a:cubicBezTo>
                      <a:pt x="669125" y="367195"/>
                      <a:pt x="666199" y="364239"/>
                      <a:pt x="663364" y="361464"/>
                    </a:cubicBezTo>
                    <a:cubicBezTo>
                      <a:pt x="660528" y="358689"/>
                      <a:pt x="658025" y="356336"/>
                      <a:pt x="655853" y="354406"/>
                    </a:cubicBezTo>
                    <a:lnTo>
                      <a:pt x="665626" y="346081"/>
                    </a:lnTo>
                    <a:cubicBezTo>
                      <a:pt x="668159" y="348253"/>
                      <a:pt x="671145" y="351028"/>
                      <a:pt x="674584" y="354406"/>
                    </a:cubicBezTo>
                    <a:cubicBezTo>
                      <a:pt x="678022" y="357784"/>
                      <a:pt x="681491" y="361343"/>
                      <a:pt x="684990" y="365083"/>
                    </a:cubicBezTo>
                    <a:cubicBezTo>
                      <a:pt x="688489" y="368824"/>
                      <a:pt x="691807" y="372534"/>
                      <a:pt x="694944" y="376213"/>
                    </a:cubicBezTo>
                    <a:cubicBezTo>
                      <a:pt x="698081" y="379893"/>
                      <a:pt x="700614" y="383060"/>
                      <a:pt x="702545" y="385715"/>
                    </a:cubicBezTo>
                    <a:lnTo>
                      <a:pt x="693134" y="395849"/>
                    </a:lnTo>
                    <a:cubicBezTo>
                      <a:pt x="690721" y="392109"/>
                      <a:pt x="687584" y="387947"/>
                      <a:pt x="683723" y="383362"/>
                    </a:cubicBezTo>
                    <a:cubicBezTo>
                      <a:pt x="676484" y="383603"/>
                      <a:pt x="668944" y="383814"/>
                      <a:pt x="661101" y="383995"/>
                    </a:cubicBezTo>
                    <a:cubicBezTo>
                      <a:pt x="653259" y="384176"/>
                      <a:pt x="645236" y="384388"/>
                      <a:pt x="637032" y="384629"/>
                    </a:cubicBezTo>
                    <a:lnTo>
                      <a:pt x="637032" y="421367"/>
                    </a:lnTo>
                    <a:cubicBezTo>
                      <a:pt x="637032" y="425228"/>
                      <a:pt x="636730" y="428334"/>
                      <a:pt x="636127" y="430687"/>
                    </a:cubicBezTo>
                    <a:cubicBezTo>
                      <a:pt x="635524" y="433040"/>
                      <a:pt x="634347" y="434910"/>
                      <a:pt x="632598" y="436297"/>
                    </a:cubicBezTo>
                    <a:cubicBezTo>
                      <a:pt x="630848" y="437685"/>
                      <a:pt x="628435" y="438710"/>
                      <a:pt x="625359" y="439374"/>
                    </a:cubicBezTo>
                    <a:cubicBezTo>
                      <a:pt x="622282" y="440037"/>
                      <a:pt x="618210" y="440610"/>
                      <a:pt x="613143" y="441093"/>
                    </a:cubicBezTo>
                    <a:lnTo>
                      <a:pt x="602827" y="441998"/>
                    </a:lnTo>
                    <a:lnTo>
                      <a:pt x="598303" y="428606"/>
                    </a:lnTo>
                    <a:lnTo>
                      <a:pt x="610971" y="427520"/>
                    </a:lnTo>
                    <a:cubicBezTo>
                      <a:pt x="613746" y="427279"/>
                      <a:pt x="615978" y="426977"/>
                      <a:pt x="617667" y="426615"/>
                    </a:cubicBezTo>
                    <a:cubicBezTo>
                      <a:pt x="619356" y="426253"/>
                      <a:pt x="620623" y="425710"/>
                      <a:pt x="621468" y="424986"/>
                    </a:cubicBezTo>
                    <a:cubicBezTo>
                      <a:pt x="622312" y="424262"/>
                      <a:pt x="622855" y="423327"/>
                      <a:pt x="623097" y="422181"/>
                    </a:cubicBezTo>
                    <a:cubicBezTo>
                      <a:pt x="623338" y="421035"/>
                      <a:pt x="623459" y="419497"/>
                      <a:pt x="623459" y="417566"/>
                    </a:cubicBezTo>
                    <a:lnTo>
                      <a:pt x="623459" y="385172"/>
                    </a:lnTo>
                    <a:cubicBezTo>
                      <a:pt x="615496" y="385413"/>
                      <a:pt x="607774" y="385684"/>
                      <a:pt x="600294" y="385986"/>
                    </a:cubicBezTo>
                    <a:cubicBezTo>
                      <a:pt x="592813" y="386288"/>
                      <a:pt x="585695" y="386680"/>
                      <a:pt x="578939" y="387162"/>
                    </a:cubicBezTo>
                    <a:cubicBezTo>
                      <a:pt x="576888" y="387283"/>
                      <a:pt x="574203" y="387494"/>
                      <a:pt x="570885" y="387796"/>
                    </a:cubicBezTo>
                    <a:cubicBezTo>
                      <a:pt x="567567" y="388097"/>
                      <a:pt x="564702" y="388369"/>
                      <a:pt x="562289" y="388610"/>
                    </a:cubicBezTo>
                    <a:lnTo>
                      <a:pt x="559574" y="374856"/>
                    </a:lnTo>
                    <a:cubicBezTo>
                      <a:pt x="561625" y="374615"/>
                      <a:pt x="563948" y="374253"/>
                      <a:pt x="566542" y="373770"/>
                    </a:cubicBezTo>
                    <a:cubicBezTo>
                      <a:pt x="569136" y="373288"/>
                      <a:pt x="571277" y="372745"/>
                      <a:pt x="572966" y="372142"/>
                    </a:cubicBezTo>
                    <a:cubicBezTo>
                      <a:pt x="581291" y="369246"/>
                      <a:pt x="589707" y="365536"/>
                      <a:pt x="598213" y="361012"/>
                    </a:cubicBezTo>
                    <a:cubicBezTo>
                      <a:pt x="606718" y="356487"/>
                      <a:pt x="615134" y="351450"/>
                      <a:pt x="623459" y="345900"/>
                    </a:cubicBezTo>
                    <a:cubicBezTo>
                      <a:pt x="619356" y="346021"/>
                      <a:pt x="614983" y="346141"/>
                      <a:pt x="610338" y="346262"/>
                    </a:cubicBezTo>
                    <a:cubicBezTo>
                      <a:pt x="605693" y="346383"/>
                      <a:pt x="601259" y="346503"/>
                      <a:pt x="597036" y="346624"/>
                    </a:cubicBezTo>
                    <a:cubicBezTo>
                      <a:pt x="592813" y="346745"/>
                      <a:pt x="588983" y="346865"/>
                      <a:pt x="585544" y="346986"/>
                    </a:cubicBezTo>
                    <a:cubicBezTo>
                      <a:pt x="582106" y="347107"/>
                      <a:pt x="579602" y="347227"/>
                      <a:pt x="578034" y="347348"/>
                    </a:cubicBezTo>
                    <a:cubicBezTo>
                      <a:pt x="576465" y="347348"/>
                      <a:pt x="574595" y="347438"/>
                      <a:pt x="572424" y="347619"/>
                    </a:cubicBezTo>
                    <a:cubicBezTo>
                      <a:pt x="570252" y="347800"/>
                      <a:pt x="567779" y="348012"/>
                      <a:pt x="565004" y="348253"/>
                    </a:cubicBezTo>
                    <a:lnTo>
                      <a:pt x="562470" y="336308"/>
                    </a:lnTo>
                    <a:cubicBezTo>
                      <a:pt x="566572" y="335705"/>
                      <a:pt x="569558" y="335162"/>
                      <a:pt x="571428" y="334680"/>
                    </a:cubicBezTo>
                    <a:cubicBezTo>
                      <a:pt x="573298" y="334197"/>
                      <a:pt x="574957" y="333534"/>
                      <a:pt x="576405" y="332689"/>
                    </a:cubicBezTo>
                    <a:cubicBezTo>
                      <a:pt x="581714" y="329673"/>
                      <a:pt x="587475" y="325872"/>
                      <a:pt x="593688" y="321288"/>
                    </a:cubicBezTo>
                    <a:cubicBezTo>
                      <a:pt x="599902" y="316703"/>
                      <a:pt x="605904" y="311756"/>
                      <a:pt x="611695" y="306448"/>
                    </a:cubicBezTo>
                    <a:cubicBezTo>
                      <a:pt x="601802" y="307051"/>
                      <a:pt x="592391" y="307594"/>
                      <a:pt x="583463" y="308076"/>
                    </a:cubicBezTo>
                    <a:cubicBezTo>
                      <a:pt x="574535" y="308559"/>
                      <a:pt x="566632" y="308921"/>
                      <a:pt x="559755" y="309162"/>
                    </a:cubicBezTo>
                    <a:lnTo>
                      <a:pt x="557403" y="295951"/>
                    </a:lnTo>
                    <a:cubicBezTo>
                      <a:pt x="563435" y="295830"/>
                      <a:pt x="570222" y="295619"/>
                      <a:pt x="577762" y="295318"/>
                    </a:cubicBezTo>
                    <a:cubicBezTo>
                      <a:pt x="585303" y="295016"/>
                      <a:pt x="593206" y="294624"/>
                      <a:pt x="601470" y="294141"/>
                    </a:cubicBezTo>
                    <a:cubicBezTo>
                      <a:pt x="609735" y="293659"/>
                      <a:pt x="618150" y="293146"/>
                      <a:pt x="626716" y="292603"/>
                    </a:cubicBezTo>
                    <a:cubicBezTo>
                      <a:pt x="635282" y="292060"/>
                      <a:pt x="643637" y="291487"/>
                      <a:pt x="651781" y="290884"/>
                    </a:cubicBezTo>
                    <a:cubicBezTo>
                      <a:pt x="659925" y="290280"/>
                      <a:pt x="667677" y="289617"/>
                      <a:pt x="675036" y="288893"/>
                    </a:cubicBezTo>
                    <a:cubicBezTo>
                      <a:pt x="682396" y="288169"/>
                      <a:pt x="688911" y="287445"/>
                      <a:pt x="694582" y="286721"/>
                    </a:cubicBezTo>
                    <a:close/>
                    <a:moveTo>
                      <a:pt x="4477825" y="282197"/>
                    </a:moveTo>
                    <a:lnTo>
                      <a:pt x="4491399" y="282740"/>
                    </a:lnTo>
                    <a:cubicBezTo>
                      <a:pt x="4491399" y="283222"/>
                      <a:pt x="4491399" y="284429"/>
                      <a:pt x="4491399" y="286359"/>
                    </a:cubicBezTo>
                    <a:cubicBezTo>
                      <a:pt x="4491399" y="288290"/>
                      <a:pt x="4491369" y="290431"/>
                      <a:pt x="4491309" y="292784"/>
                    </a:cubicBezTo>
                    <a:cubicBezTo>
                      <a:pt x="4491248" y="295137"/>
                      <a:pt x="4491187" y="297459"/>
                      <a:pt x="4491127" y="299751"/>
                    </a:cubicBezTo>
                    <a:cubicBezTo>
                      <a:pt x="4491067" y="302044"/>
                      <a:pt x="4491037" y="303733"/>
                      <a:pt x="4491037" y="304819"/>
                    </a:cubicBezTo>
                    <a:cubicBezTo>
                      <a:pt x="4491037" y="305784"/>
                      <a:pt x="4491037" y="306659"/>
                      <a:pt x="4491037" y="307443"/>
                    </a:cubicBezTo>
                    <a:cubicBezTo>
                      <a:pt x="4491037" y="308227"/>
                      <a:pt x="4490977" y="309042"/>
                      <a:pt x="4490856" y="309886"/>
                    </a:cubicBezTo>
                    <a:cubicBezTo>
                      <a:pt x="4492063" y="322916"/>
                      <a:pt x="4494505" y="335042"/>
                      <a:pt x="4498185" y="346262"/>
                    </a:cubicBezTo>
                    <a:cubicBezTo>
                      <a:pt x="4501865" y="357483"/>
                      <a:pt x="4506781" y="368039"/>
                      <a:pt x="4512935" y="377933"/>
                    </a:cubicBezTo>
                    <a:cubicBezTo>
                      <a:pt x="4519088" y="387826"/>
                      <a:pt x="4526417" y="397146"/>
                      <a:pt x="4534923" y="405893"/>
                    </a:cubicBezTo>
                    <a:cubicBezTo>
                      <a:pt x="4543429" y="414640"/>
                      <a:pt x="4553051" y="422996"/>
                      <a:pt x="4563789" y="430958"/>
                    </a:cubicBezTo>
                    <a:lnTo>
                      <a:pt x="4553654" y="443265"/>
                    </a:lnTo>
                    <a:cubicBezTo>
                      <a:pt x="4536522" y="429390"/>
                      <a:pt x="4522225" y="414610"/>
                      <a:pt x="4510763" y="398926"/>
                    </a:cubicBezTo>
                    <a:cubicBezTo>
                      <a:pt x="4499301" y="383241"/>
                      <a:pt x="4490856" y="366169"/>
                      <a:pt x="4485427" y="347710"/>
                    </a:cubicBezTo>
                    <a:cubicBezTo>
                      <a:pt x="4480721" y="365687"/>
                      <a:pt x="4472759" y="382336"/>
                      <a:pt x="4461538" y="397659"/>
                    </a:cubicBezTo>
                    <a:cubicBezTo>
                      <a:pt x="4450317" y="412982"/>
                      <a:pt x="4435417" y="427701"/>
                      <a:pt x="4416837" y="441817"/>
                    </a:cubicBezTo>
                    <a:lnTo>
                      <a:pt x="4406883" y="430054"/>
                    </a:lnTo>
                    <a:cubicBezTo>
                      <a:pt x="4419552" y="420884"/>
                      <a:pt x="4430320" y="411624"/>
                      <a:pt x="4439187" y="402274"/>
                    </a:cubicBezTo>
                    <a:cubicBezTo>
                      <a:pt x="4448055" y="392923"/>
                      <a:pt x="4455295" y="383030"/>
                      <a:pt x="4460905" y="372594"/>
                    </a:cubicBezTo>
                    <a:cubicBezTo>
                      <a:pt x="4466515" y="362158"/>
                      <a:pt x="4470617" y="350967"/>
                      <a:pt x="4473211" y="339023"/>
                    </a:cubicBezTo>
                    <a:cubicBezTo>
                      <a:pt x="4475805" y="327079"/>
                      <a:pt x="4477223" y="313928"/>
                      <a:pt x="4477464" y="299571"/>
                    </a:cubicBezTo>
                    <a:cubicBezTo>
                      <a:pt x="4477464" y="298847"/>
                      <a:pt x="4477494" y="297610"/>
                      <a:pt x="4477554" y="295861"/>
                    </a:cubicBezTo>
                    <a:cubicBezTo>
                      <a:pt x="4477615" y="294111"/>
                      <a:pt x="4477675" y="292301"/>
                      <a:pt x="4477735" y="290431"/>
                    </a:cubicBezTo>
                    <a:cubicBezTo>
                      <a:pt x="4477795" y="288561"/>
                      <a:pt x="4477825" y="286842"/>
                      <a:pt x="4477825" y="285274"/>
                    </a:cubicBezTo>
                    <a:cubicBezTo>
                      <a:pt x="4477825" y="283705"/>
                      <a:pt x="4477825" y="282680"/>
                      <a:pt x="4477825" y="282197"/>
                    </a:cubicBezTo>
                    <a:close/>
                    <a:moveTo>
                      <a:pt x="922315" y="281654"/>
                    </a:moveTo>
                    <a:lnTo>
                      <a:pt x="934983" y="282016"/>
                    </a:lnTo>
                    <a:lnTo>
                      <a:pt x="934983" y="314049"/>
                    </a:lnTo>
                    <a:lnTo>
                      <a:pt x="954167" y="314049"/>
                    </a:lnTo>
                    <a:lnTo>
                      <a:pt x="954167" y="326717"/>
                    </a:lnTo>
                    <a:lnTo>
                      <a:pt x="934983" y="326717"/>
                    </a:lnTo>
                    <a:lnTo>
                      <a:pt x="934983" y="354587"/>
                    </a:lnTo>
                    <a:cubicBezTo>
                      <a:pt x="937276" y="353622"/>
                      <a:pt x="939447" y="352717"/>
                      <a:pt x="941498" y="351872"/>
                    </a:cubicBezTo>
                    <a:cubicBezTo>
                      <a:pt x="943549" y="351028"/>
                      <a:pt x="945419" y="350244"/>
                      <a:pt x="947109" y="349520"/>
                    </a:cubicBezTo>
                    <a:lnTo>
                      <a:pt x="947651" y="357664"/>
                    </a:lnTo>
                    <a:lnTo>
                      <a:pt x="948013" y="362912"/>
                    </a:lnTo>
                    <a:cubicBezTo>
                      <a:pt x="946204" y="363756"/>
                      <a:pt x="944183" y="364661"/>
                      <a:pt x="941951" y="365626"/>
                    </a:cubicBezTo>
                    <a:cubicBezTo>
                      <a:pt x="939719" y="366592"/>
                      <a:pt x="937396" y="367557"/>
                      <a:pt x="934983" y="368522"/>
                    </a:cubicBezTo>
                    <a:lnTo>
                      <a:pt x="934983" y="423538"/>
                    </a:lnTo>
                    <a:cubicBezTo>
                      <a:pt x="934983" y="426796"/>
                      <a:pt x="934682" y="429511"/>
                      <a:pt x="934078" y="431682"/>
                    </a:cubicBezTo>
                    <a:cubicBezTo>
                      <a:pt x="933475" y="433854"/>
                      <a:pt x="932419" y="435634"/>
                      <a:pt x="930911" y="437021"/>
                    </a:cubicBezTo>
                    <a:cubicBezTo>
                      <a:pt x="929403" y="438409"/>
                      <a:pt x="927382" y="439434"/>
                      <a:pt x="924849" y="440098"/>
                    </a:cubicBezTo>
                    <a:cubicBezTo>
                      <a:pt x="922315" y="440761"/>
                      <a:pt x="919178" y="441214"/>
                      <a:pt x="915438" y="441455"/>
                    </a:cubicBezTo>
                    <a:lnTo>
                      <a:pt x="908199" y="442179"/>
                    </a:lnTo>
                    <a:lnTo>
                      <a:pt x="904398" y="429330"/>
                    </a:lnTo>
                    <a:lnTo>
                      <a:pt x="912180" y="428606"/>
                    </a:lnTo>
                    <a:cubicBezTo>
                      <a:pt x="916041" y="428244"/>
                      <a:pt x="918695" y="427460"/>
                      <a:pt x="920143" y="426253"/>
                    </a:cubicBezTo>
                    <a:cubicBezTo>
                      <a:pt x="921591" y="425047"/>
                      <a:pt x="922315" y="422815"/>
                      <a:pt x="922315" y="419557"/>
                    </a:cubicBezTo>
                    <a:lnTo>
                      <a:pt x="922315" y="373589"/>
                    </a:lnTo>
                    <a:cubicBezTo>
                      <a:pt x="917610" y="375278"/>
                      <a:pt x="913055" y="376937"/>
                      <a:pt x="908651" y="378566"/>
                    </a:cubicBezTo>
                    <a:cubicBezTo>
                      <a:pt x="904248" y="380195"/>
                      <a:pt x="900357" y="381492"/>
                      <a:pt x="896978" y="382457"/>
                    </a:cubicBezTo>
                    <a:lnTo>
                      <a:pt x="895350" y="368703"/>
                    </a:lnTo>
                    <a:cubicBezTo>
                      <a:pt x="898849" y="367738"/>
                      <a:pt x="902951" y="366441"/>
                      <a:pt x="907656" y="364812"/>
                    </a:cubicBezTo>
                    <a:cubicBezTo>
                      <a:pt x="912361" y="363183"/>
                      <a:pt x="917248" y="361464"/>
                      <a:pt x="922315" y="359654"/>
                    </a:cubicBezTo>
                    <a:lnTo>
                      <a:pt x="922315" y="326717"/>
                    </a:lnTo>
                    <a:lnTo>
                      <a:pt x="901141" y="326717"/>
                    </a:lnTo>
                    <a:lnTo>
                      <a:pt x="901141" y="314049"/>
                    </a:lnTo>
                    <a:lnTo>
                      <a:pt x="922315" y="314049"/>
                    </a:lnTo>
                    <a:close/>
                    <a:moveTo>
                      <a:pt x="3206753" y="281473"/>
                    </a:moveTo>
                    <a:cubicBezTo>
                      <a:pt x="3208442" y="282921"/>
                      <a:pt x="3210463" y="284791"/>
                      <a:pt x="3212815" y="287083"/>
                    </a:cubicBezTo>
                    <a:cubicBezTo>
                      <a:pt x="3215168" y="289376"/>
                      <a:pt x="3217521" y="291819"/>
                      <a:pt x="3219873" y="294413"/>
                    </a:cubicBezTo>
                    <a:cubicBezTo>
                      <a:pt x="3222226" y="297007"/>
                      <a:pt x="3224458" y="299601"/>
                      <a:pt x="3226569" y="302195"/>
                    </a:cubicBezTo>
                    <a:cubicBezTo>
                      <a:pt x="3228681" y="304789"/>
                      <a:pt x="3230400" y="306991"/>
                      <a:pt x="3231727" y="308800"/>
                    </a:cubicBezTo>
                    <a:lnTo>
                      <a:pt x="3221955" y="319297"/>
                    </a:lnTo>
                    <a:cubicBezTo>
                      <a:pt x="3220627" y="317125"/>
                      <a:pt x="3218908" y="314652"/>
                      <a:pt x="3216797" y="311877"/>
                    </a:cubicBezTo>
                    <a:cubicBezTo>
                      <a:pt x="3214685" y="309102"/>
                      <a:pt x="3212483" y="306357"/>
                      <a:pt x="3210191" y="303642"/>
                    </a:cubicBezTo>
                    <a:cubicBezTo>
                      <a:pt x="3207899" y="300928"/>
                      <a:pt x="3205607" y="298364"/>
                      <a:pt x="3203314" y="295951"/>
                    </a:cubicBezTo>
                    <a:cubicBezTo>
                      <a:pt x="3201022" y="293538"/>
                      <a:pt x="3198971" y="291547"/>
                      <a:pt x="3197161" y="289979"/>
                    </a:cubicBezTo>
                    <a:close/>
                    <a:moveTo>
                      <a:pt x="3749382" y="281292"/>
                    </a:moveTo>
                    <a:lnTo>
                      <a:pt x="3759879" y="288893"/>
                    </a:lnTo>
                    <a:cubicBezTo>
                      <a:pt x="3757707" y="292513"/>
                      <a:pt x="3754993" y="296403"/>
                      <a:pt x="3751735" y="300566"/>
                    </a:cubicBezTo>
                    <a:cubicBezTo>
                      <a:pt x="3748477" y="304728"/>
                      <a:pt x="3744979" y="308891"/>
                      <a:pt x="3741239" y="313053"/>
                    </a:cubicBezTo>
                    <a:cubicBezTo>
                      <a:pt x="3737498" y="317216"/>
                      <a:pt x="3733637" y="321288"/>
                      <a:pt x="3729656" y="325269"/>
                    </a:cubicBezTo>
                    <a:cubicBezTo>
                      <a:pt x="3725675" y="329250"/>
                      <a:pt x="3721814" y="332870"/>
                      <a:pt x="3718074" y="336127"/>
                    </a:cubicBezTo>
                    <a:lnTo>
                      <a:pt x="3710473" y="324907"/>
                    </a:lnTo>
                    <a:cubicBezTo>
                      <a:pt x="3713851" y="322011"/>
                      <a:pt x="3717410" y="318694"/>
                      <a:pt x="3721150" y="314953"/>
                    </a:cubicBezTo>
                    <a:cubicBezTo>
                      <a:pt x="3724891" y="311213"/>
                      <a:pt x="3728510" y="307383"/>
                      <a:pt x="3732009" y="303462"/>
                    </a:cubicBezTo>
                    <a:cubicBezTo>
                      <a:pt x="3735507" y="299540"/>
                      <a:pt x="3738795" y="295649"/>
                      <a:pt x="3741872" y="291789"/>
                    </a:cubicBezTo>
                    <a:cubicBezTo>
                      <a:pt x="3744948" y="287928"/>
                      <a:pt x="3747452" y="284429"/>
                      <a:pt x="3749382" y="281292"/>
                    </a:cubicBezTo>
                    <a:close/>
                    <a:moveTo>
                      <a:pt x="1189072" y="281111"/>
                    </a:moveTo>
                    <a:lnTo>
                      <a:pt x="1203369" y="281654"/>
                    </a:lnTo>
                    <a:lnTo>
                      <a:pt x="1203369" y="347348"/>
                    </a:lnTo>
                    <a:lnTo>
                      <a:pt x="1240469" y="347348"/>
                    </a:lnTo>
                    <a:lnTo>
                      <a:pt x="1240469" y="360559"/>
                    </a:lnTo>
                    <a:lnTo>
                      <a:pt x="1203369" y="360559"/>
                    </a:lnTo>
                    <a:lnTo>
                      <a:pt x="1203369" y="442722"/>
                    </a:lnTo>
                    <a:lnTo>
                      <a:pt x="1189072" y="442722"/>
                    </a:lnTo>
                    <a:lnTo>
                      <a:pt x="1189072" y="360559"/>
                    </a:lnTo>
                    <a:lnTo>
                      <a:pt x="1138761" y="360559"/>
                    </a:lnTo>
                    <a:cubicBezTo>
                      <a:pt x="1138520" y="370694"/>
                      <a:pt x="1137615" y="379501"/>
                      <a:pt x="1136046" y="386981"/>
                    </a:cubicBezTo>
                    <a:cubicBezTo>
                      <a:pt x="1134478" y="394462"/>
                      <a:pt x="1131974" y="401339"/>
                      <a:pt x="1128536" y="407613"/>
                    </a:cubicBezTo>
                    <a:cubicBezTo>
                      <a:pt x="1125097" y="413886"/>
                      <a:pt x="1120573" y="419828"/>
                      <a:pt x="1114963" y="425439"/>
                    </a:cubicBezTo>
                    <a:cubicBezTo>
                      <a:pt x="1109353" y="431049"/>
                      <a:pt x="1102385" y="437051"/>
                      <a:pt x="1094060" y="443446"/>
                    </a:cubicBezTo>
                    <a:lnTo>
                      <a:pt x="1082840" y="432406"/>
                    </a:lnTo>
                    <a:cubicBezTo>
                      <a:pt x="1091285" y="426132"/>
                      <a:pt x="1098162" y="420552"/>
                      <a:pt x="1103471" y="415666"/>
                    </a:cubicBezTo>
                    <a:cubicBezTo>
                      <a:pt x="1108779" y="410780"/>
                      <a:pt x="1112942" y="405743"/>
                      <a:pt x="1115958" y="400555"/>
                    </a:cubicBezTo>
                    <a:cubicBezTo>
                      <a:pt x="1118974" y="395367"/>
                      <a:pt x="1121056" y="389636"/>
                      <a:pt x="1122202" y="383362"/>
                    </a:cubicBezTo>
                    <a:cubicBezTo>
                      <a:pt x="1123348" y="377088"/>
                      <a:pt x="1124042" y="369487"/>
                      <a:pt x="1124283" y="360559"/>
                    </a:cubicBezTo>
                    <a:lnTo>
                      <a:pt x="1083021" y="360559"/>
                    </a:lnTo>
                    <a:lnTo>
                      <a:pt x="1083021" y="347348"/>
                    </a:lnTo>
                    <a:lnTo>
                      <a:pt x="1124283" y="347348"/>
                    </a:lnTo>
                    <a:lnTo>
                      <a:pt x="1124283" y="308981"/>
                    </a:lnTo>
                    <a:cubicBezTo>
                      <a:pt x="1118733" y="309946"/>
                      <a:pt x="1113244" y="310791"/>
                      <a:pt x="1107814" y="311515"/>
                    </a:cubicBezTo>
                    <a:cubicBezTo>
                      <a:pt x="1102385" y="312239"/>
                      <a:pt x="1097137" y="312842"/>
                      <a:pt x="1092069" y="313325"/>
                    </a:cubicBezTo>
                    <a:lnTo>
                      <a:pt x="1088993" y="301018"/>
                    </a:lnTo>
                    <a:cubicBezTo>
                      <a:pt x="1095870" y="300294"/>
                      <a:pt x="1102988" y="299420"/>
                      <a:pt x="1110348" y="298394"/>
                    </a:cubicBezTo>
                    <a:cubicBezTo>
                      <a:pt x="1117708" y="297369"/>
                      <a:pt x="1125007" y="296192"/>
                      <a:pt x="1132246" y="294865"/>
                    </a:cubicBezTo>
                    <a:cubicBezTo>
                      <a:pt x="1139485" y="293538"/>
                      <a:pt x="1146452" y="292120"/>
                      <a:pt x="1153149" y="290612"/>
                    </a:cubicBezTo>
                    <a:cubicBezTo>
                      <a:pt x="1159845" y="289104"/>
                      <a:pt x="1166028" y="287566"/>
                      <a:pt x="1171698" y="285997"/>
                    </a:cubicBezTo>
                    <a:lnTo>
                      <a:pt x="1174775" y="298304"/>
                    </a:lnTo>
                    <a:cubicBezTo>
                      <a:pt x="1169587" y="299631"/>
                      <a:pt x="1163947" y="300988"/>
                      <a:pt x="1157854" y="302376"/>
                    </a:cubicBezTo>
                    <a:cubicBezTo>
                      <a:pt x="1151761" y="303763"/>
                      <a:pt x="1145457" y="305120"/>
                      <a:pt x="1138942" y="306448"/>
                    </a:cubicBezTo>
                    <a:lnTo>
                      <a:pt x="1138942" y="347348"/>
                    </a:lnTo>
                    <a:lnTo>
                      <a:pt x="1189072" y="347348"/>
                    </a:lnTo>
                    <a:close/>
                    <a:moveTo>
                      <a:pt x="2746038" y="280930"/>
                    </a:moveTo>
                    <a:lnTo>
                      <a:pt x="2758525" y="281292"/>
                    </a:lnTo>
                    <a:lnTo>
                      <a:pt x="2758525" y="310610"/>
                    </a:lnTo>
                    <a:cubicBezTo>
                      <a:pt x="2762024" y="309283"/>
                      <a:pt x="2765734" y="307775"/>
                      <a:pt x="2769655" y="306086"/>
                    </a:cubicBezTo>
                    <a:cubicBezTo>
                      <a:pt x="2773576" y="304397"/>
                      <a:pt x="2777437" y="302617"/>
                      <a:pt x="2781237" y="300747"/>
                    </a:cubicBezTo>
                    <a:cubicBezTo>
                      <a:pt x="2785038" y="298877"/>
                      <a:pt x="2788657" y="297037"/>
                      <a:pt x="2792096" y="295227"/>
                    </a:cubicBezTo>
                    <a:cubicBezTo>
                      <a:pt x="2795535" y="293417"/>
                      <a:pt x="2798461" y="291728"/>
                      <a:pt x="2800873" y="290160"/>
                    </a:cubicBezTo>
                    <a:lnTo>
                      <a:pt x="2806665" y="301923"/>
                    </a:lnTo>
                    <a:cubicBezTo>
                      <a:pt x="2803889" y="303733"/>
                      <a:pt x="2800511" y="305663"/>
                      <a:pt x="2796530" y="307714"/>
                    </a:cubicBezTo>
                    <a:cubicBezTo>
                      <a:pt x="2792549" y="309765"/>
                      <a:pt x="2788356" y="311817"/>
                      <a:pt x="2783952" y="313868"/>
                    </a:cubicBezTo>
                    <a:cubicBezTo>
                      <a:pt x="2779549" y="315919"/>
                      <a:pt x="2775115" y="317819"/>
                      <a:pt x="2770651" y="319568"/>
                    </a:cubicBezTo>
                    <a:cubicBezTo>
                      <a:pt x="2766187" y="321318"/>
                      <a:pt x="2762145" y="322796"/>
                      <a:pt x="2758525" y="324002"/>
                    </a:cubicBezTo>
                    <a:lnTo>
                      <a:pt x="2758525" y="333594"/>
                    </a:lnTo>
                    <a:cubicBezTo>
                      <a:pt x="2758525" y="337455"/>
                      <a:pt x="2759159" y="339958"/>
                      <a:pt x="2760425" y="341104"/>
                    </a:cubicBezTo>
                    <a:cubicBezTo>
                      <a:pt x="2761692" y="342250"/>
                      <a:pt x="2764015" y="343005"/>
                      <a:pt x="2767393" y="343366"/>
                    </a:cubicBezTo>
                    <a:cubicBezTo>
                      <a:pt x="2773425" y="344090"/>
                      <a:pt x="2779518" y="344090"/>
                      <a:pt x="2785671" y="343366"/>
                    </a:cubicBezTo>
                    <a:cubicBezTo>
                      <a:pt x="2789532" y="342884"/>
                      <a:pt x="2792307" y="342341"/>
                      <a:pt x="2793997" y="341738"/>
                    </a:cubicBezTo>
                    <a:cubicBezTo>
                      <a:pt x="2795685" y="341134"/>
                      <a:pt x="2796831" y="339807"/>
                      <a:pt x="2797435" y="337756"/>
                    </a:cubicBezTo>
                    <a:cubicBezTo>
                      <a:pt x="2798279" y="335343"/>
                      <a:pt x="2798792" y="332779"/>
                      <a:pt x="2798973" y="330065"/>
                    </a:cubicBezTo>
                    <a:cubicBezTo>
                      <a:pt x="2799154" y="327350"/>
                      <a:pt x="2799365" y="324666"/>
                      <a:pt x="2799607" y="322011"/>
                    </a:cubicBezTo>
                    <a:lnTo>
                      <a:pt x="2811913" y="327079"/>
                    </a:lnTo>
                    <a:cubicBezTo>
                      <a:pt x="2811309" y="330095"/>
                      <a:pt x="2810797" y="333232"/>
                      <a:pt x="2810375" y="336489"/>
                    </a:cubicBezTo>
                    <a:cubicBezTo>
                      <a:pt x="2809952" y="339747"/>
                      <a:pt x="2809258" y="342884"/>
                      <a:pt x="2808293" y="345900"/>
                    </a:cubicBezTo>
                    <a:cubicBezTo>
                      <a:pt x="2807569" y="348796"/>
                      <a:pt x="2805820" y="351028"/>
                      <a:pt x="2803045" y="352596"/>
                    </a:cubicBezTo>
                    <a:cubicBezTo>
                      <a:pt x="2800270" y="354165"/>
                      <a:pt x="2795867" y="355190"/>
                      <a:pt x="2789834" y="355673"/>
                    </a:cubicBezTo>
                    <a:cubicBezTo>
                      <a:pt x="2780182" y="356397"/>
                      <a:pt x="2770590" y="356397"/>
                      <a:pt x="2761059" y="355673"/>
                    </a:cubicBezTo>
                    <a:cubicBezTo>
                      <a:pt x="2755991" y="355311"/>
                      <a:pt x="2752221" y="353833"/>
                      <a:pt x="2749748" y="351239"/>
                    </a:cubicBezTo>
                    <a:cubicBezTo>
                      <a:pt x="2747275" y="348645"/>
                      <a:pt x="2746038" y="344271"/>
                      <a:pt x="2746038" y="338118"/>
                    </a:cubicBezTo>
                    <a:close/>
                    <a:moveTo>
                      <a:pt x="3602973" y="280749"/>
                    </a:moveTo>
                    <a:lnTo>
                      <a:pt x="3615461" y="280749"/>
                    </a:lnTo>
                    <a:cubicBezTo>
                      <a:pt x="3624630" y="294503"/>
                      <a:pt x="3635609" y="307322"/>
                      <a:pt x="3648398" y="319206"/>
                    </a:cubicBezTo>
                    <a:cubicBezTo>
                      <a:pt x="3661187" y="331090"/>
                      <a:pt x="3675907" y="342100"/>
                      <a:pt x="3692556" y="352234"/>
                    </a:cubicBezTo>
                    <a:lnTo>
                      <a:pt x="3682421" y="364903"/>
                    </a:lnTo>
                    <a:cubicBezTo>
                      <a:pt x="3676148" y="360438"/>
                      <a:pt x="3669633" y="355492"/>
                      <a:pt x="3662876" y="350063"/>
                    </a:cubicBezTo>
                    <a:cubicBezTo>
                      <a:pt x="3656120" y="344633"/>
                      <a:pt x="3649484" y="338963"/>
                      <a:pt x="3642969" y="333051"/>
                    </a:cubicBezTo>
                    <a:cubicBezTo>
                      <a:pt x="3636454" y="327139"/>
                      <a:pt x="3630301" y="321046"/>
                      <a:pt x="3624510" y="314772"/>
                    </a:cubicBezTo>
                    <a:cubicBezTo>
                      <a:pt x="3618718" y="308499"/>
                      <a:pt x="3613651" y="302165"/>
                      <a:pt x="3609308" y="295770"/>
                    </a:cubicBezTo>
                    <a:cubicBezTo>
                      <a:pt x="3600259" y="308921"/>
                      <a:pt x="3589310" y="321348"/>
                      <a:pt x="3576461" y="333051"/>
                    </a:cubicBezTo>
                    <a:cubicBezTo>
                      <a:pt x="3563611" y="344754"/>
                      <a:pt x="3549827" y="355492"/>
                      <a:pt x="3535108" y="365264"/>
                    </a:cubicBezTo>
                    <a:lnTo>
                      <a:pt x="3525335" y="353139"/>
                    </a:lnTo>
                    <a:cubicBezTo>
                      <a:pt x="3533660" y="348313"/>
                      <a:pt x="3541623" y="343005"/>
                      <a:pt x="3549224" y="337213"/>
                    </a:cubicBezTo>
                    <a:cubicBezTo>
                      <a:pt x="3556825" y="331422"/>
                      <a:pt x="3563913" y="325420"/>
                      <a:pt x="3570489" y="319206"/>
                    </a:cubicBezTo>
                    <a:cubicBezTo>
                      <a:pt x="3577064" y="312993"/>
                      <a:pt x="3583097" y="306629"/>
                      <a:pt x="3588586" y="300113"/>
                    </a:cubicBezTo>
                    <a:cubicBezTo>
                      <a:pt x="3594075" y="293598"/>
                      <a:pt x="3598871" y="287144"/>
                      <a:pt x="3602973" y="280749"/>
                    </a:cubicBezTo>
                    <a:close/>
                    <a:moveTo>
                      <a:pt x="3247472" y="280749"/>
                    </a:moveTo>
                    <a:lnTo>
                      <a:pt x="3261045" y="281292"/>
                    </a:lnTo>
                    <a:cubicBezTo>
                      <a:pt x="3261045" y="283222"/>
                      <a:pt x="3260924" y="285967"/>
                      <a:pt x="3260683" y="289526"/>
                    </a:cubicBezTo>
                    <a:cubicBezTo>
                      <a:pt x="3260442" y="293086"/>
                      <a:pt x="3260170" y="296856"/>
                      <a:pt x="3259869" y="300837"/>
                    </a:cubicBezTo>
                    <a:cubicBezTo>
                      <a:pt x="3259567" y="304819"/>
                      <a:pt x="3259265" y="308710"/>
                      <a:pt x="3258964" y="312510"/>
                    </a:cubicBezTo>
                    <a:cubicBezTo>
                      <a:pt x="3258662" y="316311"/>
                      <a:pt x="3258391" y="319297"/>
                      <a:pt x="3258149" y="321469"/>
                    </a:cubicBezTo>
                    <a:lnTo>
                      <a:pt x="3323662" y="321469"/>
                    </a:lnTo>
                    <a:cubicBezTo>
                      <a:pt x="3323542" y="323640"/>
                      <a:pt x="3323361" y="326988"/>
                      <a:pt x="3323120" y="331513"/>
                    </a:cubicBezTo>
                    <a:cubicBezTo>
                      <a:pt x="3322879" y="336037"/>
                      <a:pt x="3322607" y="341225"/>
                      <a:pt x="3322305" y="347076"/>
                    </a:cubicBezTo>
                    <a:cubicBezTo>
                      <a:pt x="3322003" y="352928"/>
                      <a:pt x="3321702" y="359111"/>
                      <a:pt x="3321400" y="365626"/>
                    </a:cubicBezTo>
                    <a:cubicBezTo>
                      <a:pt x="3321099" y="372142"/>
                      <a:pt x="3320767" y="378476"/>
                      <a:pt x="3320405" y="384629"/>
                    </a:cubicBezTo>
                    <a:cubicBezTo>
                      <a:pt x="3320043" y="390782"/>
                      <a:pt x="3319711" y="396452"/>
                      <a:pt x="3319410" y="401640"/>
                    </a:cubicBezTo>
                    <a:cubicBezTo>
                      <a:pt x="3319108" y="406828"/>
                      <a:pt x="3318897" y="410991"/>
                      <a:pt x="3318776" y="414128"/>
                    </a:cubicBezTo>
                    <a:cubicBezTo>
                      <a:pt x="3318535" y="418592"/>
                      <a:pt x="3317781" y="422302"/>
                      <a:pt x="3316514" y="425258"/>
                    </a:cubicBezTo>
                    <a:cubicBezTo>
                      <a:pt x="3315247" y="428214"/>
                      <a:pt x="3313256" y="430627"/>
                      <a:pt x="3310542" y="432497"/>
                    </a:cubicBezTo>
                    <a:cubicBezTo>
                      <a:pt x="3307827" y="434367"/>
                      <a:pt x="3304298" y="435754"/>
                      <a:pt x="3299955" y="436659"/>
                    </a:cubicBezTo>
                    <a:cubicBezTo>
                      <a:pt x="3295611" y="437564"/>
                      <a:pt x="3290182" y="438197"/>
                      <a:pt x="3283667" y="438559"/>
                    </a:cubicBezTo>
                    <a:lnTo>
                      <a:pt x="3270637" y="439283"/>
                    </a:lnTo>
                    <a:lnTo>
                      <a:pt x="3264665" y="424986"/>
                    </a:lnTo>
                    <a:lnTo>
                      <a:pt x="3282762" y="424262"/>
                    </a:lnTo>
                    <a:cubicBezTo>
                      <a:pt x="3287226" y="424142"/>
                      <a:pt x="3290876" y="423810"/>
                      <a:pt x="3293711" y="423267"/>
                    </a:cubicBezTo>
                    <a:cubicBezTo>
                      <a:pt x="3296546" y="422724"/>
                      <a:pt x="3298809" y="421849"/>
                      <a:pt x="3300498" y="420643"/>
                    </a:cubicBezTo>
                    <a:cubicBezTo>
                      <a:pt x="3302187" y="419436"/>
                      <a:pt x="3303393" y="417808"/>
                      <a:pt x="3304117" y="415756"/>
                    </a:cubicBezTo>
                    <a:cubicBezTo>
                      <a:pt x="3304841" y="413705"/>
                      <a:pt x="3305384" y="410991"/>
                      <a:pt x="3305746" y="407613"/>
                    </a:cubicBezTo>
                    <a:cubicBezTo>
                      <a:pt x="3305987" y="405200"/>
                      <a:pt x="3306259" y="401972"/>
                      <a:pt x="3306561" y="397930"/>
                    </a:cubicBezTo>
                    <a:cubicBezTo>
                      <a:pt x="3306862" y="393889"/>
                      <a:pt x="3307133" y="389515"/>
                      <a:pt x="3307375" y="384810"/>
                    </a:cubicBezTo>
                    <a:cubicBezTo>
                      <a:pt x="3307616" y="380104"/>
                      <a:pt x="3307857" y="375218"/>
                      <a:pt x="3308099" y="370151"/>
                    </a:cubicBezTo>
                    <a:cubicBezTo>
                      <a:pt x="3308340" y="365083"/>
                      <a:pt x="3308581" y="360288"/>
                      <a:pt x="3308823" y="355763"/>
                    </a:cubicBezTo>
                    <a:cubicBezTo>
                      <a:pt x="3309064" y="351239"/>
                      <a:pt x="3309245" y="347167"/>
                      <a:pt x="3309365" y="343547"/>
                    </a:cubicBezTo>
                    <a:cubicBezTo>
                      <a:pt x="3309486" y="339928"/>
                      <a:pt x="3309546" y="337153"/>
                      <a:pt x="3309546" y="335223"/>
                    </a:cubicBezTo>
                    <a:lnTo>
                      <a:pt x="3256701" y="335223"/>
                    </a:lnTo>
                    <a:cubicBezTo>
                      <a:pt x="3255133" y="347046"/>
                      <a:pt x="3252781" y="357784"/>
                      <a:pt x="3249643" y="367436"/>
                    </a:cubicBezTo>
                    <a:cubicBezTo>
                      <a:pt x="3246507" y="377088"/>
                      <a:pt x="3242344" y="386137"/>
                      <a:pt x="3237156" y="394582"/>
                    </a:cubicBezTo>
                    <a:cubicBezTo>
                      <a:pt x="3231969" y="403028"/>
                      <a:pt x="3225574" y="411142"/>
                      <a:pt x="3217973" y="418924"/>
                    </a:cubicBezTo>
                    <a:cubicBezTo>
                      <a:pt x="3210372" y="426705"/>
                      <a:pt x="3201263" y="434638"/>
                      <a:pt x="3190646" y="442722"/>
                    </a:cubicBezTo>
                    <a:lnTo>
                      <a:pt x="3180331" y="431682"/>
                    </a:lnTo>
                    <a:cubicBezTo>
                      <a:pt x="3190223" y="424323"/>
                      <a:pt x="3198759" y="417144"/>
                      <a:pt x="3205938" y="410146"/>
                    </a:cubicBezTo>
                    <a:cubicBezTo>
                      <a:pt x="3213117" y="403149"/>
                      <a:pt x="3219179" y="395879"/>
                      <a:pt x="3224126" y="388339"/>
                    </a:cubicBezTo>
                    <a:cubicBezTo>
                      <a:pt x="3229073" y="380798"/>
                      <a:pt x="3233024" y="372715"/>
                      <a:pt x="3235980" y="364088"/>
                    </a:cubicBezTo>
                    <a:cubicBezTo>
                      <a:pt x="3238936" y="355462"/>
                      <a:pt x="3241138" y="345840"/>
                      <a:pt x="3242585" y="335223"/>
                    </a:cubicBezTo>
                    <a:lnTo>
                      <a:pt x="3183769" y="335223"/>
                    </a:lnTo>
                    <a:lnTo>
                      <a:pt x="3183769" y="321469"/>
                    </a:lnTo>
                    <a:lnTo>
                      <a:pt x="3244215" y="321469"/>
                    </a:lnTo>
                    <a:cubicBezTo>
                      <a:pt x="3244456" y="319417"/>
                      <a:pt x="3244727" y="316492"/>
                      <a:pt x="3245029" y="312691"/>
                    </a:cubicBezTo>
                    <a:cubicBezTo>
                      <a:pt x="3245331" y="308891"/>
                      <a:pt x="3245632" y="304970"/>
                      <a:pt x="3245934" y="300928"/>
                    </a:cubicBezTo>
                    <a:cubicBezTo>
                      <a:pt x="3246235" y="296886"/>
                      <a:pt x="3246537" y="292995"/>
                      <a:pt x="3246839" y="289255"/>
                    </a:cubicBezTo>
                    <a:cubicBezTo>
                      <a:pt x="3247140" y="285515"/>
                      <a:pt x="3247351" y="282680"/>
                      <a:pt x="3247472" y="280749"/>
                    </a:cubicBezTo>
                    <a:close/>
                    <a:moveTo>
                      <a:pt x="1807483" y="280206"/>
                    </a:moveTo>
                    <a:lnTo>
                      <a:pt x="1820694" y="280930"/>
                    </a:lnTo>
                    <a:lnTo>
                      <a:pt x="1820694" y="313687"/>
                    </a:lnTo>
                    <a:lnTo>
                      <a:pt x="1845125" y="313687"/>
                    </a:lnTo>
                    <a:lnTo>
                      <a:pt x="1845125" y="326355"/>
                    </a:lnTo>
                    <a:lnTo>
                      <a:pt x="1820694" y="326355"/>
                    </a:lnTo>
                    <a:lnTo>
                      <a:pt x="1820694" y="359473"/>
                    </a:lnTo>
                    <a:cubicBezTo>
                      <a:pt x="1825399" y="358025"/>
                      <a:pt x="1829833" y="356638"/>
                      <a:pt x="1833995" y="355311"/>
                    </a:cubicBezTo>
                    <a:cubicBezTo>
                      <a:pt x="1838158" y="353984"/>
                      <a:pt x="1841807" y="352717"/>
                      <a:pt x="1844944" y="351510"/>
                    </a:cubicBezTo>
                    <a:lnTo>
                      <a:pt x="1846573" y="364360"/>
                    </a:lnTo>
                    <a:cubicBezTo>
                      <a:pt x="1843315" y="365687"/>
                      <a:pt x="1839455" y="367104"/>
                      <a:pt x="1834991" y="368612"/>
                    </a:cubicBezTo>
                    <a:cubicBezTo>
                      <a:pt x="1830527" y="370121"/>
                      <a:pt x="1825761" y="371719"/>
                      <a:pt x="1820694" y="373408"/>
                    </a:cubicBezTo>
                    <a:lnTo>
                      <a:pt x="1820694" y="421186"/>
                    </a:lnTo>
                    <a:cubicBezTo>
                      <a:pt x="1820694" y="425167"/>
                      <a:pt x="1820392" y="428425"/>
                      <a:pt x="1819789" y="430958"/>
                    </a:cubicBezTo>
                    <a:cubicBezTo>
                      <a:pt x="1819186" y="433492"/>
                      <a:pt x="1818069" y="435483"/>
                      <a:pt x="1816441" y="436931"/>
                    </a:cubicBezTo>
                    <a:cubicBezTo>
                      <a:pt x="1814812" y="438378"/>
                      <a:pt x="1812520" y="439464"/>
                      <a:pt x="1809564" y="440188"/>
                    </a:cubicBezTo>
                    <a:cubicBezTo>
                      <a:pt x="1806608" y="440912"/>
                      <a:pt x="1802837" y="441515"/>
                      <a:pt x="1798253" y="441998"/>
                    </a:cubicBezTo>
                    <a:lnTo>
                      <a:pt x="1789385" y="442903"/>
                    </a:lnTo>
                    <a:lnTo>
                      <a:pt x="1785042" y="428787"/>
                    </a:lnTo>
                    <a:lnTo>
                      <a:pt x="1795357" y="428063"/>
                    </a:lnTo>
                    <a:cubicBezTo>
                      <a:pt x="1798011" y="427821"/>
                      <a:pt x="1800123" y="427490"/>
                      <a:pt x="1801691" y="427067"/>
                    </a:cubicBezTo>
                    <a:cubicBezTo>
                      <a:pt x="1803260" y="426645"/>
                      <a:pt x="1804466" y="426012"/>
                      <a:pt x="1805311" y="425167"/>
                    </a:cubicBezTo>
                    <a:cubicBezTo>
                      <a:pt x="1806155" y="424323"/>
                      <a:pt x="1806729" y="423176"/>
                      <a:pt x="1807030" y="421729"/>
                    </a:cubicBezTo>
                    <a:cubicBezTo>
                      <a:pt x="1807332" y="420281"/>
                      <a:pt x="1807483" y="418411"/>
                      <a:pt x="1807483" y="416118"/>
                    </a:cubicBezTo>
                    <a:lnTo>
                      <a:pt x="1807483" y="377571"/>
                    </a:lnTo>
                    <a:cubicBezTo>
                      <a:pt x="1801933" y="379260"/>
                      <a:pt x="1796624" y="380828"/>
                      <a:pt x="1791557" y="382276"/>
                    </a:cubicBezTo>
                    <a:cubicBezTo>
                      <a:pt x="1786489" y="383724"/>
                      <a:pt x="1782146" y="384930"/>
                      <a:pt x="1778527" y="385896"/>
                    </a:cubicBezTo>
                    <a:lnTo>
                      <a:pt x="1774364" y="372323"/>
                    </a:lnTo>
                    <a:cubicBezTo>
                      <a:pt x="1778587" y="371357"/>
                      <a:pt x="1783624" y="370090"/>
                      <a:pt x="1789475" y="368522"/>
                    </a:cubicBezTo>
                    <a:cubicBezTo>
                      <a:pt x="1795327" y="366954"/>
                      <a:pt x="1801329" y="365264"/>
                      <a:pt x="1807483" y="363455"/>
                    </a:cubicBezTo>
                    <a:lnTo>
                      <a:pt x="1807483" y="326355"/>
                    </a:lnTo>
                    <a:lnTo>
                      <a:pt x="1780517" y="326355"/>
                    </a:lnTo>
                    <a:lnTo>
                      <a:pt x="1780517" y="313687"/>
                    </a:lnTo>
                    <a:lnTo>
                      <a:pt x="1807483" y="313687"/>
                    </a:lnTo>
                    <a:close/>
                    <a:moveTo>
                      <a:pt x="760276" y="279663"/>
                    </a:moveTo>
                    <a:lnTo>
                      <a:pt x="772039" y="284912"/>
                    </a:lnTo>
                    <a:cubicBezTo>
                      <a:pt x="770350" y="288893"/>
                      <a:pt x="768419" y="293146"/>
                      <a:pt x="766248" y="297670"/>
                    </a:cubicBezTo>
                    <a:cubicBezTo>
                      <a:pt x="764076" y="302195"/>
                      <a:pt x="761844" y="306659"/>
                      <a:pt x="759552" y="311062"/>
                    </a:cubicBezTo>
                    <a:cubicBezTo>
                      <a:pt x="757259" y="315466"/>
                      <a:pt x="754997" y="319568"/>
                      <a:pt x="752765" y="323369"/>
                    </a:cubicBezTo>
                    <a:cubicBezTo>
                      <a:pt x="750533" y="327169"/>
                      <a:pt x="748573" y="330276"/>
                      <a:pt x="746884" y="332689"/>
                    </a:cubicBezTo>
                    <a:lnTo>
                      <a:pt x="768419" y="331603"/>
                    </a:lnTo>
                    <a:cubicBezTo>
                      <a:pt x="770229" y="328225"/>
                      <a:pt x="772009" y="324907"/>
                      <a:pt x="773758" y="321650"/>
                    </a:cubicBezTo>
                    <a:cubicBezTo>
                      <a:pt x="775508" y="318392"/>
                      <a:pt x="777046" y="315255"/>
                      <a:pt x="778373" y="312239"/>
                    </a:cubicBezTo>
                    <a:lnTo>
                      <a:pt x="789594" y="318030"/>
                    </a:lnTo>
                    <a:cubicBezTo>
                      <a:pt x="787301" y="322977"/>
                      <a:pt x="784647" y="328255"/>
                      <a:pt x="781631" y="333865"/>
                    </a:cubicBezTo>
                    <a:cubicBezTo>
                      <a:pt x="778614" y="339476"/>
                      <a:pt x="775568" y="344965"/>
                      <a:pt x="772491" y="350334"/>
                    </a:cubicBezTo>
                    <a:cubicBezTo>
                      <a:pt x="769415" y="355703"/>
                      <a:pt x="766399" y="360740"/>
                      <a:pt x="763443" y="365445"/>
                    </a:cubicBezTo>
                    <a:cubicBezTo>
                      <a:pt x="760487" y="370151"/>
                      <a:pt x="757863" y="374072"/>
                      <a:pt x="755570" y="377209"/>
                    </a:cubicBezTo>
                    <a:lnTo>
                      <a:pt x="785431" y="373046"/>
                    </a:lnTo>
                    <a:lnTo>
                      <a:pt x="785612" y="385896"/>
                    </a:lnTo>
                    <a:cubicBezTo>
                      <a:pt x="784888" y="386016"/>
                      <a:pt x="783561" y="386227"/>
                      <a:pt x="781631" y="386529"/>
                    </a:cubicBezTo>
                    <a:cubicBezTo>
                      <a:pt x="779700" y="386831"/>
                      <a:pt x="777408" y="387162"/>
                      <a:pt x="774754" y="387524"/>
                    </a:cubicBezTo>
                    <a:cubicBezTo>
                      <a:pt x="772099" y="387886"/>
                      <a:pt x="769294" y="388309"/>
                      <a:pt x="766338" y="388791"/>
                    </a:cubicBezTo>
                    <a:cubicBezTo>
                      <a:pt x="763382" y="389274"/>
                      <a:pt x="760547" y="389726"/>
                      <a:pt x="757832" y="390149"/>
                    </a:cubicBezTo>
                    <a:cubicBezTo>
                      <a:pt x="755118" y="390571"/>
                      <a:pt x="752645" y="390963"/>
                      <a:pt x="750413" y="391325"/>
                    </a:cubicBezTo>
                    <a:cubicBezTo>
                      <a:pt x="748180" y="391687"/>
                      <a:pt x="746582" y="391928"/>
                      <a:pt x="745617" y="392049"/>
                    </a:cubicBezTo>
                    <a:cubicBezTo>
                      <a:pt x="744410" y="392169"/>
                      <a:pt x="742812" y="392411"/>
                      <a:pt x="740821" y="392773"/>
                    </a:cubicBezTo>
                    <a:cubicBezTo>
                      <a:pt x="738830" y="393135"/>
                      <a:pt x="736990" y="393557"/>
                      <a:pt x="735301" y="394039"/>
                    </a:cubicBezTo>
                    <a:lnTo>
                      <a:pt x="732225" y="381552"/>
                    </a:lnTo>
                    <a:cubicBezTo>
                      <a:pt x="733914" y="381070"/>
                      <a:pt x="735603" y="380316"/>
                      <a:pt x="737292" y="379290"/>
                    </a:cubicBezTo>
                    <a:cubicBezTo>
                      <a:pt x="738981" y="378265"/>
                      <a:pt x="740308" y="376967"/>
                      <a:pt x="741273" y="375399"/>
                    </a:cubicBezTo>
                    <a:cubicBezTo>
                      <a:pt x="743928" y="371659"/>
                      <a:pt x="746974" y="367074"/>
                      <a:pt x="750413" y="361645"/>
                    </a:cubicBezTo>
                    <a:cubicBezTo>
                      <a:pt x="753851" y="356216"/>
                      <a:pt x="757380" y="350425"/>
                      <a:pt x="761000" y="344271"/>
                    </a:cubicBezTo>
                    <a:cubicBezTo>
                      <a:pt x="758948" y="344392"/>
                      <a:pt x="756777" y="344513"/>
                      <a:pt x="754484" y="344633"/>
                    </a:cubicBezTo>
                    <a:cubicBezTo>
                      <a:pt x="752192" y="344754"/>
                      <a:pt x="750051" y="344875"/>
                      <a:pt x="748060" y="344995"/>
                    </a:cubicBezTo>
                    <a:cubicBezTo>
                      <a:pt x="746069" y="345116"/>
                      <a:pt x="744289" y="345237"/>
                      <a:pt x="742721" y="345357"/>
                    </a:cubicBezTo>
                    <a:cubicBezTo>
                      <a:pt x="741153" y="345478"/>
                      <a:pt x="740006" y="345538"/>
                      <a:pt x="739283" y="345538"/>
                    </a:cubicBezTo>
                    <a:cubicBezTo>
                      <a:pt x="738076" y="345659"/>
                      <a:pt x="736779" y="345840"/>
                      <a:pt x="735392" y="346081"/>
                    </a:cubicBezTo>
                    <a:cubicBezTo>
                      <a:pt x="734004" y="346322"/>
                      <a:pt x="732707" y="346624"/>
                      <a:pt x="731501" y="346986"/>
                    </a:cubicBezTo>
                    <a:lnTo>
                      <a:pt x="728786" y="334137"/>
                    </a:lnTo>
                    <a:cubicBezTo>
                      <a:pt x="730234" y="333654"/>
                      <a:pt x="731380" y="333111"/>
                      <a:pt x="732225" y="332508"/>
                    </a:cubicBezTo>
                    <a:cubicBezTo>
                      <a:pt x="733069" y="331905"/>
                      <a:pt x="733974" y="330940"/>
                      <a:pt x="734939" y="329612"/>
                    </a:cubicBezTo>
                    <a:cubicBezTo>
                      <a:pt x="736508" y="327441"/>
                      <a:pt x="738378" y="324455"/>
                      <a:pt x="740549" y="320654"/>
                    </a:cubicBezTo>
                    <a:cubicBezTo>
                      <a:pt x="742721" y="316854"/>
                      <a:pt x="744983" y="312661"/>
                      <a:pt x="747336" y="308076"/>
                    </a:cubicBezTo>
                    <a:cubicBezTo>
                      <a:pt x="749689" y="303492"/>
                      <a:pt x="752011" y="298726"/>
                      <a:pt x="754303" y="293779"/>
                    </a:cubicBezTo>
                    <a:cubicBezTo>
                      <a:pt x="756596" y="288833"/>
                      <a:pt x="758587" y="284127"/>
                      <a:pt x="760276" y="279663"/>
                    </a:cubicBezTo>
                    <a:close/>
                    <a:moveTo>
                      <a:pt x="4146508" y="278939"/>
                    </a:moveTo>
                    <a:cubicBezTo>
                      <a:pt x="4147473" y="281111"/>
                      <a:pt x="4148589" y="284037"/>
                      <a:pt x="4149856" y="287717"/>
                    </a:cubicBezTo>
                    <a:cubicBezTo>
                      <a:pt x="4151123" y="291396"/>
                      <a:pt x="4152239" y="294745"/>
                      <a:pt x="4153204" y="297761"/>
                    </a:cubicBezTo>
                    <a:lnTo>
                      <a:pt x="4213650" y="297761"/>
                    </a:lnTo>
                    <a:lnTo>
                      <a:pt x="4213650" y="322011"/>
                    </a:lnTo>
                    <a:lnTo>
                      <a:pt x="4200620" y="322011"/>
                    </a:lnTo>
                    <a:lnTo>
                      <a:pt x="4200620" y="308981"/>
                    </a:lnTo>
                    <a:lnTo>
                      <a:pt x="4084977" y="308981"/>
                    </a:lnTo>
                    <a:lnTo>
                      <a:pt x="4084977" y="322011"/>
                    </a:lnTo>
                    <a:lnTo>
                      <a:pt x="4071946" y="322011"/>
                    </a:lnTo>
                    <a:lnTo>
                      <a:pt x="4071946" y="297761"/>
                    </a:lnTo>
                    <a:lnTo>
                      <a:pt x="4137821" y="297761"/>
                    </a:lnTo>
                    <a:cubicBezTo>
                      <a:pt x="4136856" y="294624"/>
                      <a:pt x="4135861" y="291517"/>
                      <a:pt x="4134835" y="288441"/>
                    </a:cubicBezTo>
                    <a:cubicBezTo>
                      <a:pt x="4133810" y="285364"/>
                      <a:pt x="4132815" y="282861"/>
                      <a:pt x="4131849" y="280930"/>
                    </a:cubicBezTo>
                    <a:close/>
                    <a:moveTo>
                      <a:pt x="2690297" y="278758"/>
                    </a:moveTo>
                    <a:lnTo>
                      <a:pt x="2702604" y="284731"/>
                    </a:lnTo>
                    <a:cubicBezTo>
                      <a:pt x="2700915" y="287506"/>
                      <a:pt x="2699045" y="290431"/>
                      <a:pt x="2696994" y="293508"/>
                    </a:cubicBezTo>
                    <a:cubicBezTo>
                      <a:pt x="2694943" y="296584"/>
                      <a:pt x="2692831" y="299631"/>
                      <a:pt x="2690660" y="302647"/>
                    </a:cubicBezTo>
                    <a:cubicBezTo>
                      <a:pt x="2688488" y="305663"/>
                      <a:pt x="2686286" y="308529"/>
                      <a:pt x="2684054" y="311243"/>
                    </a:cubicBezTo>
                    <a:cubicBezTo>
                      <a:pt x="2681822" y="313958"/>
                      <a:pt x="2679801" y="316401"/>
                      <a:pt x="2677991" y="318573"/>
                    </a:cubicBezTo>
                    <a:cubicBezTo>
                      <a:pt x="2679922" y="318573"/>
                      <a:pt x="2682455" y="318482"/>
                      <a:pt x="2685592" y="318301"/>
                    </a:cubicBezTo>
                    <a:cubicBezTo>
                      <a:pt x="2688729" y="318120"/>
                      <a:pt x="2692047" y="317939"/>
                      <a:pt x="2695546" y="317759"/>
                    </a:cubicBezTo>
                    <a:cubicBezTo>
                      <a:pt x="2699045" y="317578"/>
                      <a:pt x="2702604" y="317366"/>
                      <a:pt x="2706223" y="317125"/>
                    </a:cubicBezTo>
                    <a:cubicBezTo>
                      <a:pt x="2709843" y="316884"/>
                      <a:pt x="2713101" y="316643"/>
                      <a:pt x="2715996" y="316401"/>
                    </a:cubicBezTo>
                    <a:cubicBezTo>
                      <a:pt x="2713704" y="313264"/>
                      <a:pt x="2711441" y="310278"/>
                      <a:pt x="2709209" y="307443"/>
                    </a:cubicBezTo>
                    <a:cubicBezTo>
                      <a:pt x="2706977" y="304608"/>
                      <a:pt x="2705017" y="302225"/>
                      <a:pt x="2703328" y="300294"/>
                    </a:cubicBezTo>
                    <a:lnTo>
                      <a:pt x="2712195" y="293417"/>
                    </a:lnTo>
                    <a:cubicBezTo>
                      <a:pt x="2714126" y="295468"/>
                      <a:pt x="2716358" y="298032"/>
                      <a:pt x="2718892" y="301109"/>
                    </a:cubicBezTo>
                    <a:cubicBezTo>
                      <a:pt x="2721425" y="304185"/>
                      <a:pt x="2723989" y="307443"/>
                      <a:pt x="2726583" y="310881"/>
                    </a:cubicBezTo>
                    <a:cubicBezTo>
                      <a:pt x="2729177" y="314320"/>
                      <a:pt x="2731650" y="317698"/>
                      <a:pt x="2734003" y="321016"/>
                    </a:cubicBezTo>
                    <a:cubicBezTo>
                      <a:pt x="2736356" y="324334"/>
                      <a:pt x="2738256" y="327199"/>
                      <a:pt x="2739704" y="329612"/>
                    </a:cubicBezTo>
                    <a:lnTo>
                      <a:pt x="2729931" y="338480"/>
                    </a:lnTo>
                    <a:cubicBezTo>
                      <a:pt x="2729087" y="336791"/>
                      <a:pt x="2728121" y="335011"/>
                      <a:pt x="2727035" y="333141"/>
                    </a:cubicBezTo>
                    <a:cubicBezTo>
                      <a:pt x="2725950" y="331271"/>
                      <a:pt x="2724743" y="329311"/>
                      <a:pt x="2723416" y="327260"/>
                    </a:cubicBezTo>
                    <a:cubicBezTo>
                      <a:pt x="2720279" y="327380"/>
                      <a:pt x="2716087" y="327561"/>
                      <a:pt x="2710838" y="327803"/>
                    </a:cubicBezTo>
                    <a:cubicBezTo>
                      <a:pt x="2705590" y="328044"/>
                      <a:pt x="2700281" y="328315"/>
                      <a:pt x="2694912" y="328617"/>
                    </a:cubicBezTo>
                    <a:cubicBezTo>
                      <a:pt x="2689543" y="328919"/>
                      <a:pt x="2684567" y="329190"/>
                      <a:pt x="2679982" y="329431"/>
                    </a:cubicBezTo>
                    <a:cubicBezTo>
                      <a:pt x="2675397" y="329673"/>
                      <a:pt x="2672140" y="329854"/>
                      <a:pt x="2670209" y="329974"/>
                    </a:cubicBezTo>
                    <a:cubicBezTo>
                      <a:pt x="2668641" y="330095"/>
                      <a:pt x="2667073" y="330246"/>
                      <a:pt x="2665504" y="330427"/>
                    </a:cubicBezTo>
                    <a:cubicBezTo>
                      <a:pt x="2663935" y="330608"/>
                      <a:pt x="2661945" y="331000"/>
                      <a:pt x="2659532" y="331603"/>
                    </a:cubicBezTo>
                    <a:lnTo>
                      <a:pt x="2656455" y="319116"/>
                    </a:lnTo>
                    <a:cubicBezTo>
                      <a:pt x="2658385" y="318633"/>
                      <a:pt x="2659894" y="318090"/>
                      <a:pt x="2660979" y="317487"/>
                    </a:cubicBezTo>
                    <a:cubicBezTo>
                      <a:pt x="2662065" y="316884"/>
                      <a:pt x="2662910" y="316220"/>
                      <a:pt x="2663513" y="315496"/>
                    </a:cubicBezTo>
                    <a:cubicBezTo>
                      <a:pt x="2665564" y="313566"/>
                      <a:pt x="2667827" y="311123"/>
                      <a:pt x="2670300" y="308167"/>
                    </a:cubicBezTo>
                    <a:cubicBezTo>
                      <a:pt x="2672773" y="305211"/>
                      <a:pt x="2675247" y="302074"/>
                      <a:pt x="2677720" y="298756"/>
                    </a:cubicBezTo>
                    <a:cubicBezTo>
                      <a:pt x="2680193" y="295438"/>
                      <a:pt x="2682546" y="292060"/>
                      <a:pt x="2684778" y="288622"/>
                    </a:cubicBezTo>
                    <a:cubicBezTo>
                      <a:pt x="2687010" y="285183"/>
                      <a:pt x="2688850" y="281895"/>
                      <a:pt x="2690297" y="278758"/>
                    </a:cubicBezTo>
                    <a:close/>
                    <a:moveTo>
                      <a:pt x="3122895" y="278577"/>
                    </a:moveTo>
                    <a:cubicBezTo>
                      <a:pt x="3124342" y="279784"/>
                      <a:pt x="3126092" y="281292"/>
                      <a:pt x="3128143" y="283102"/>
                    </a:cubicBezTo>
                    <a:cubicBezTo>
                      <a:pt x="3130194" y="284912"/>
                      <a:pt x="3132245" y="286812"/>
                      <a:pt x="3134296" y="288803"/>
                    </a:cubicBezTo>
                    <a:cubicBezTo>
                      <a:pt x="3136347" y="290793"/>
                      <a:pt x="3138308" y="292754"/>
                      <a:pt x="3140178" y="294684"/>
                    </a:cubicBezTo>
                    <a:cubicBezTo>
                      <a:pt x="3142047" y="296615"/>
                      <a:pt x="3143526" y="298304"/>
                      <a:pt x="3144612" y="299751"/>
                    </a:cubicBezTo>
                    <a:lnTo>
                      <a:pt x="3137373" y="307352"/>
                    </a:lnTo>
                    <a:lnTo>
                      <a:pt x="3159633" y="307352"/>
                    </a:lnTo>
                    <a:lnTo>
                      <a:pt x="3159633" y="319840"/>
                    </a:lnTo>
                    <a:lnTo>
                      <a:pt x="3104797" y="319840"/>
                    </a:lnTo>
                    <a:cubicBezTo>
                      <a:pt x="3106003" y="332991"/>
                      <a:pt x="3107451" y="344995"/>
                      <a:pt x="3109140" y="355854"/>
                    </a:cubicBezTo>
                    <a:cubicBezTo>
                      <a:pt x="3110829" y="366712"/>
                      <a:pt x="3112881" y="376485"/>
                      <a:pt x="3115294" y="385172"/>
                    </a:cubicBezTo>
                    <a:cubicBezTo>
                      <a:pt x="3120602" y="377450"/>
                      <a:pt x="3125127" y="369367"/>
                      <a:pt x="3128867" y="360921"/>
                    </a:cubicBezTo>
                    <a:cubicBezTo>
                      <a:pt x="3132607" y="352476"/>
                      <a:pt x="3136106" y="343186"/>
                      <a:pt x="3139363" y="333051"/>
                    </a:cubicBezTo>
                    <a:lnTo>
                      <a:pt x="3151670" y="337394"/>
                    </a:lnTo>
                    <a:cubicBezTo>
                      <a:pt x="3147205" y="349942"/>
                      <a:pt x="3142591" y="361253"/>
                      <a:pt x="3137825" y="371327"/>
                    </a:cubicBezTo>
                    <a:cubicBezTo>
                      <a:pt x="3133059" y="381401"/>
                      <a:pt x="3127177" y="390963"/>
                      <a:pt x="3120180" y="400012"/>
                    </a:cubicBezTo>
                    <a:cubicBezTo>
                      <a:pt x="3121386" y="403149"/>
                      <a:pt x="3122653" y="406074"/>
                      <a:pt x="3123980" y="408789"/>
                    </a:cubicBezTo>
                    <a:cubicBezTo>
                      <a:pt x="3125307" y="411504"/>
                      <a:pt x="3126695" y="414067"/>
                      <a:pt x="3128143" y="416480"/>
                    </a:cubicBezTo>
                    <a:cubicBezTo>
                      <a:pt x="3130677" y="420582"/>
                      <a:pt x="3132969" y="423418"/>
                      <a:pt x="3135020" y="424986"/>
                    </a:cubicBezTo>
                    <a:cubicBezTo>
                      <a:pt x="3137071" y="426555"/>
                      <a:pt x="3138881" y="427339"/>
                      <a:pt x="3140449" y="427339"/>
                    </a:cubicBezTo>
                    <a:cubicBezTo>
                      <a:pt x="3142862" y="427339"/>
                      <a:pt x="3144672" y="426645"/>
                      <a:pt x="3145879" y="425258"/>
                    </a:cubicBezTo>
                    <a:cubicBezTo>
                      <a:pt x="3147085" y="423870"/>
                      <a:pt x="3148231" y="421608"/>
                      <a:pt x="3149317" y="418471"/>
                    </a:cubicBezTo>
                    <a:cubicBezTo>
                      <a:pt x="3150403" y="415334"/>
                      <a:pt x="3151247" y="412197"/>
                      <a:pt x="3151851" y="409060"/>
                    </a:cubicBezTo>
                    <a:cubicBezTo>
                      <a:pt x="3152454" y="405924"/>
                      <a:pt x="3153057" y="402425"/>
                      <a:pt x="3153660" y="398564"/>
                    </a:cubicBezTo>
                    <a:lnTo>
                      <a:pt x="3165424" y="405260"/>
                    </a:lnTo>
                    <a:cubicBezTo>
                      <a:pt x="3164459" y="409965"/>
                      <a:pt x="3163463" y="414218"/>
                      <a:pt x="3162437" y="418019"/>
                    </a:cubicBezTo>
                    <a:cubicBezTo>
                      <a:pt x="3161412" y="421819"/>
                      <a:pt x="3160115" y="425650"/>
                      <a:pt x="3158547" y="429511"/>
                    </a:cubicBezTo>
                    <a:cubicBezTo>
                      <a:pt x="3157461" y="432165"/>
                      <a:pt x="3156315" y="434276"/>
                      <a:pt x="3155108" y="435845"/>
                    </a:cubicBezTo>
                    <a:cubicBezTo>
                      <a:pt x="3153901" y="437413"/>
                      <a:pt x="3152605" y="438650"/>
                      <a:pt x="3151217" y="439555"/>
                    </a:cubicBezTo>
                    <a:cubicBezTo>
                      <a:pt x="3149830" y="440460"/>
                      <a:pt x="3148291" y="441063"/>
                      <a:pt x="3146602" y="441364"/>
                    </a:cubicBezTo>
                    <a:cubicBezTo>
                      <a:pt x="3144913" y="441666"/>
                      <a:pt x="3143103" y="441817"/>
                      <a:pt x="3141173" y="441817"/>
                    </a:cubicBezTo>
                    <a:cubicBezTo>
                      <a:pt x="3136950" y="441817"/>
                      <a:pt x="3132788" y="440279"/>
                      <a:pt x="3128685" y="437202"/>
                    </a:cubicBezTo>
                    <a:cubicBezTo>
                      <a:pt x="3124583" y="434125"/>
                      <a:pt x="3120301" y="428787"/>
                      <a:pt x="3115837" y="421186"/>
                    </a:cubicBezTo>
                    <a:cubicBezTo>
                      <a:pt x="3114871" y="419617"/>
                      <a:pt x="3113967" y="418019"/>
                      <a:pt x="3113122" y="416390"/>
                    </a:cubicBezTo>
                    <a:cubicBezTo>
                      <a:pt x="3112277" y="414761"/>
                      <a:pt x="3111493" y="412982"/>
                      <a:pt x="3110769" y="411051"/>
                    </a:cubicBezTo>
                    <a:cubicBezTo>
                      <a:pt x="3106547" y="415515"/>
                      <a:pt x="3101992" y="419979"/>
                      <a:pt x="3097105" y="424443"/>
                    </a:cubicBezTo>
                    <a:cubicBezTo>
                      <a:pt x="3092219" y="428907"/>
                      <a:pt x="3086699" y="433432"/>
                      <a:pt x="3080547" y="438016"/>
                    </a:cubicBezTo>
                    <a:lnTo>
                      <a:pt x="3071497" y="428244"/>
                    </a:lnTo>
                    <a:cubicBezTo>
                      <a:pt x="3085372" y="418109"/>
                      <a:pt x="3096713" y="407914"/>
                      <a:pt x="3105521" y="397659"/>
                    </a:cubicBezTo>
                    <a:cubicBezTo>
                      <a:pt x="3102384" y="387886"/>
                      <a:pt x="3099669" y="376545"/>
                      <a:pt x="3097377" y="363636"/>
                    </a:cubicBezTo>
                    <a:cubicBezTo>
                      <a:pt x="3095085" y="350726"/>
                      <a:pt x="3093154" y="336127"/>
                      <a:pt x="3091586" y="319840"/>
                    </a:cubicBezTo>
                    <a:lnTo>
                      <a:pt x="3035484" y="319840"/>
                    </a:lnTo>
                    <a:lnTo>
                      <a:pt x="3035484" y="345900"/>
                    </a:lnTo>
                    <a:lnTo>
                      <a:pt x="3079823" y="345900"/>
                    </a:lnTo>
                    <a:cubicBezTo>
                      <a:pt x="3079823" y="346986"/>
                      <a:pt x="3079762" y="348947"/>
                      <a:pt x="3079641" y="351782"/>
                    </a:cubicBezTo>
                    <a:cubicBezTo>
                      <a:pt x="3079521" y="354617"/>
                      <a:pt x="3079400" y="357875"/>
                      <a:pt x="3079279" y="361554"/>
                    </a:cubicBezTo>
                    <a:cubicBezTo>
                      <a:pt x="3079159" y="365234"/>
                      <a:pt x="3079008" y="369155"/>
                      <a:pt x="3078827" y="373318"/>
                    </a:cubicBezTo>
                    <a:cubicBezTo>
                      <a:pt x="3078646" y="377480"/>
                      <a:pt x="3078465" y="381432"/>
                      <a:pt x="3078284" y="385172"/>
                    </a:cubicBezTo>
                    <a:cubicBezTo>
                      <a:pt x="3078103" y="388912"/>
                      <a:pt x="3077922" y="392230"/>
                      <a:pt x="3077741" y="395125"/>
                    </a:cubicBezTo>
                    <a:cubicBezTo>
                      <a:pt x="3077560" y="398021"/>
                      <a:pt x="3077409" y="400072"/>
                      <a:pt x="3077289" y="401278"/>
                    </a:cubicBezTo>
                    <a:cubicBezTo>
                      <a:pt x="3076927" y="405501"/>
                      <a:pt x="3076354" y="408970"/>
                      <a:pt x="3075570" y="411685"/>
                    </a:cubicBezTo>
                    <a:cubicBezTo>
                      <a:pt x="3074785" y="414399"/>
                      <a:pt x="3073579" y="416631"/>
                      <a:pt x="3071950" y="418381"/>
                    </a:cubicBezTo>
                    <a:cubicBezTo>
                      <a:pt x="3070321" y="420130"/>
                      <a:pt x="3068089" y="421487"/>
                      <a:pt x="3065254" y="422453"/>
                    </a:cubicBezTo>
                    <a:cubicBezTo>
                      <a:pt x="3062419" y="423418"/>
                      <a:pt x="3058769" y="424142"/>
                      <a:pt x="3054305" y="424624"/>
                    </a:cubicBezTo>
                    <a:lnTo>
                      <a:pt x="3044171" y="425710"/>
                    </a:lnTo>
                    <a:lnTo>
                      <a:pt x="3040370" y="412318"/>
                    </a:lnTo>
                    <a:lnTo>
                      <a:pt x="3052315" y="411232"/>
                    </a:lnTo>
                    <a:cubicBezTo>
                      <a:pt x="3054848" y="410991"/>
                      <a:pt x="3056869" y="410659"/>
                      <a:pt x="3058377" y="410237"/>
                    </a:cubicBezTo>
                    <a:cubicBezTo>
                      <a:pt x="3059885" y="409814"/>
                      <a:pt x="3061031" y="409121"/>
                      <a:pt x="3061815" y="408156"/>
                    </a:cubicBezTo>
                    <a:cubicBezTo>
                      <a:pt x="3062600" y="407190"/>
                      <a:pt x="3063173" y="405893"/>
                      <a:pt x="3063535" y="404265"/>
                    </a:cubicBezTo>
                    <a:cubicBezTo>
                      <a:pt x="3063897" y="402636"/>
                      <a:pt x="3064198" y="400434"/>
                      <a:pt x="3064439" y="397659"/>
                    </a:cubicBezTo>
                    <a:cubicBezTo>
                      <a:pt x="3064560" y="396211"/>
                      <a:pt x="3064741" y="393587"/>
                      <a:pt x="3064983" y="389787"/>
                    </a:cubicBezTo>
                    <a:cubicBezTo>
                      <a:pt x="3065224" y="385986"/>
                      <a:pt x="3065435" y="381974"/>
                      <a:pt x="3065616" y="377752"/>
                    </a:cubicBezTo>
                    <a:cubicBezTo>
                      <a:pt x="3065797" y="373529"/>
                      <a:pt x="3065948" y="369578"/>
                      <a:pt x="3066069" y="365898"/>
                    </a:cubicBezTo>
                    <a:cubicBezTo>
                      <a:pt x="3066189" y="362218"/>
                      <a:pt x="3066249" y="359835"/>
                      <a:pt x="3066249" y="358749"/>
                    </a:cubicBezTo>
                    <a:lnTo>
                      <a:pt x="3035484" y="358749"/>
                    </a:lnTo>
                    <a:cubicBezTo>
                      <a:pt x="3035363" y="368522"/>
                      <a:pt x="3034880" y="377299"/>
                      <a:pt x="3034036" y="385081"/>
                    </a:cubicBezTo>
                    <a:cubicBezTo>
                      <a:pt x="3033191" y="392863"/>
                      <a:pt x="3031924" y="400102"/>
                      <a:pt x="3030235" y="406798"/>
                    </a:cubicBezTo>
                    <a:cubicBezTo>
                      <a:pt x="3028546" y="413494"/>
                      <a:pt x="3026405" y="419889"/>
                      <a:pt x="3023811" y="425982"/>
                    </a:cubicBezTo>
                    <a:cubicBezTo>
                      <a:pt x="3021217" y="432074"/>
                      <a:pt x="3018110" y="438378"/>
                      <a:pt x="3014491" y="444893"/>
                    </a:cubicBezTo>
                    <a:lnTo>
                      <a:pt x="3001098" y="438378"/>
                    </a:lnTo>
                    <a:cubicBezTo>
                      <a:pt x="3005201" y="432105"/>
                      <a:pt x="3008639" y="426132"/>
                      <a:pt x="3011414" y="420462"/>
                    </a:cubicBezTo>
                    <a:cubicBezTo>
                      <a:pt x="3014189" y="414791"/>
                      <a:pt x="3016421" y="408789"/>
                      <a:pt x="3018110" y="402455"/>
                    </a:cubicBezTo>
                    <a:cubicBezTo>
                      <a:pt x="3019799" y="396121"/>
                      <a:pt x="3021036" y="389093"/>
                      <a:pt x="3021820" y="381371"/>
                    </a:cubicBezTo>
                    <a:cubicBezTo>
                      <a:pt x="3022604" y="373650"/>
                      <a:pt x="3022997" y="364601"/>
                      <a:pt x="3022997" y="354225"/>
                    </a:cubicBezTo>
                    <a:lnTo>
                      <a:pt x="3022997" y="307352"/>
                    </a:lnTo>
                    <a:lnTo>
                      <a:pt x="3090500" y="307352"/>
                    </a:lnTo>
                    <a:cubicBezTo>
                      <a:pt x="3090259" y="304216"/>
                      <a:pt x="3090017" y="301079"/>
                      <a:pt x="3089776" y="297942"/>
                    </a:cubicBezTo>
                    <a:cubicBezTo>
                      <a:pt x="3089535" y="294805"/>
                      <a:pt x="3089293" y="291849"/>
                      <a:pt x="3089052" y="289074"/>
                    </a:cubicBezTo>
                    <a:cubicBezTo>
                      <a:pt x="3088811" y="285937"/>
                      <a:pt x="3088570" y="282861"/>
                      <a:pt x="3088328" y="279844"/>
                    </a:cubicBezTo>
                    <a:lnTo>
                      <a:pt x="3101721" y="279844"/>
                    </a:lnTo>
                    <a:lnTo>
                      <a:pt x="3103711" y="307352"/>
                    </a:lnTo>
                    <a:lnTo>
                      <a:pt x="3133934" y="307352"/>
                    </a:lnTo>
                    <a:cubicBezTo>
                      <a:pt x="3132486" y="305663"/>
                      <a:pt x="3130887" y="303823"/>
                      <a:pt x="3129138" y="301833"/>
                    </a:cubicBezTo>
                    <a:cubicBezTo>
                      <a:pt x="3127389" y="299842"/>
                      <a:pt x="3125639" y="297942"/>
                      <a:pt x="3123890" y="296132"/>
                    </a:cubicBezTo>
                    <a:cubicBezTo>
                      <a:pt x="3122140" y="294322"/>
                      <a:pt x="3120451" y="292603"/>
                      <a:pt x="3118823" y="290974"/>
                    </a:cubicBezTo>
                    <a:cubicBezTo>
                      <a:pt x="3117194" y="289345"/>
                      <a:pt x="3115837" y="288048"/>
                      <a:pt x="3114751" y="287083"/>
                    </a:cubicBezTo>
                    <a:close/>
                    <a:moveTo>
                      <a:pt x="4270361" y="277854"/>
                    </a:moveTo>
                    <a:lnTo>
                      <a:pt x="4285021" y="280930"/>
                    </a:lnTo>
                    <a:cubicBezTo>
                      <a:pt x="4284055" y="284912"/>
                      <a:pt x="4282909" y="289285"/>
                      <a:pt x="4281583" y="294051"/>
                    </a:cubicBezTo>
                    <a:cubicBezTo>
                      <a:pt x="4280255" y="298816"/>
                      <a:pt x="4278687" y="303733"/>
                      <a:pt x="4276877" y="308800"/>
                    </a:cubicBezTo>
                    <a:lnTo>
                      <a:pt x="4304928" y="308800"/>
                    </a:lnTo>
                    <a:lnTo>
                      <a:pt x="4304928" y="436207"/>
                    </a:lnTo>
                    <a:lnTo>
                      <a:pt x="4243215" y="436207"/>
                    </a:lnTo>
                    <a:lnTo>
                      <a:pt x="4243215" y="308800"/>
                    </a:lnTo>
                    <a:lnTo>
                      <a:pt x="4261855" y="308800"/>
                    </a:lnTo>
                    <a:cubicBezTo>
                      <a:pt x="4263665" y="303974"/>
                      <a:pt x="4265234" y="298967"/>
                      <a:pt x="4266561" y="293779"/>
                    </a:cubicBezTo>
                    <a:cubicBezTo>
                      <a:pt x="4267889" y="288591"/>
                      <a:pt x="4269155" y="283283"/>
                      <a:pt x="4270361" y="277854"/>
                    </a:cubicBezTo>
                    <a:close/>
                    <a:moveTo>
                      <a:pt x="834656" y="277854"/>
                    </a:moveTo>
                    <a:cubicBezTo>
                      <a:pt x="835260" y="279301"/>
                      <a:pt x="835923" y="281021"/>
                      <a:pt x="836647" y="283011"/>
                    </a:cubicBezTo>
                    <a:cubicBezTo>
                      <a:pt x="837371" y="285002"/>
                      <a:pt x="838125" y="287113"/>
                      <a:pt x="838909" y="289345"/>
                    </a:cubicBezTo>
                    <a:cubicBezTo>
                      <a:pt x="839693" y="291577"/>
                      <a:pt x="840448" y="293779"/>
                      <a:pt x="841171" y="295951"/>
                    </a:cubicBezTo>
                    <a:cubicBezTo>
                      <a:pt x="841895" y="298123"/>
                      <a:pt x="842499" y="300113"/>
                      <a:pt x="842981" y="301923"/>
                    </a:cubicBezTo>
                    <a:lnTo>
                      <a:pt x="884425" y="301923"/>
                    </a:lnTo>
                    <a:lnTo>
                      <a:pt x="884425" y="314410"/>
                    </a:lnTo>
                    <a:lnTo>
                      <a:pt x="833209" y="314410"/>
                    </a:lnTo>
                    <a:cubicBezTo>
                      <a:pt x="831158" y="317668"/>
                      <a:pt x="828925" y="321167"/>
                      <a:pt x="826512" y="324907"/>
                    </a:cubicBezTo>
                    <a:cubicBezTo>
                      <a:pt x="824100" y="328647"/>
                      <a:pt x="821656" y="332267"/>
                      <a:pt x="819183" y="335766"/>
                    </a:cubicBezTo>
                    <a:cubicBezTo>
                      <a:pt x="816710" y="339264"/>
                      <a:pt x="814327" y="342552"/>
                      <a:pt x="812034" y="345629"/>
                    </a:cubicBezTo>
                    <a:cubicBezTo>
                      <a:pt x="809742" y="348705"/>
                      <a:pt x="807691" y="351209"/>
                      <a:pt x="805881" y="353139"/>
                    </a:cubicBezTo>
                    <a:cubicBezTo>
                      <a:pt x="807450" y="353139"/>
                      <a:pt x="810376" y="353049"/>
                      <a:pt x="814659" y="352868"/>
                    </a:cubicBezTo>
                    <a:cubicBezTo>
                      <a:pt x="818942" y="352687"/>
                      <a:pt x="823738" y="352476"/>
                      <a:pt x="829046" y="352234"/>
                    </a:cubicBezTo>
                    <a:cubicBezTo>
                      <a:pt x="834355" y="351993"/>
                      <a:pt x="839754" y="351752"/>
                      <a:pt x="845243" y="351510"/>
                    </a:cubicBezTo>
                    <a:cubicBezTo>
                      <a:pt x="850733" y="351269"/>
                      <a:pt x="855529" y="351028"/>
                      <a:pt x="859631" y="350786"/>
                    </a:cubicBezTo>
                    <a:cubicBezTo>
                      <a:pt x="856856" y="346684"/>
                      <a:pt x="854051" y="342793"/>
                      <a:pt x="851216" y="339114"/>
                    </a:cubicBezTo>
                    <a:cubicBezTo>
                      <a:pt x="848380" y="335434"/>
                      <a:pt x="845937" y="332387"/>
                      <a:pt x="843886" y="329974"/>
                    </a:cubicBezTo>
                    <a:lnTo>
                      <a:pt x="853659" y="323278"/>
                    </a:lnTo>
                    <a:cubicBezTo>
                      <a:pt x="855830" y="325691"/>
                      <a:pt x="858304" y="328708"/>
                      <a:pt x="861079" y="332327"/>
                    </a:cubicBezTo>
                    <a:cubicBezTo>
                      <a:pt x="863854" y="335947"/>
                      <a:pt x="866659" y="339717"/>
                      <a:pt x="869494" y="343638"/>
                    </a:cubicBezTo>
                    <a:cubicBezTo>
                      <a:pt x="872329" y="347559"/>
                      <a:pt x="874984" y="351420"/>
                      <a:pt x="877457" y="355220"/>
                    </a:cubicBezTo>
                    <a:cubicBezTo>
                      <a:pt x="879930" y="359021"/>
                      <a:pt x="881891" y="362309"/>
                      <a:pt x="883339" y="365083"/>
                    </a:cubicBezTo>
                    <a:lnTo>
                      <a:pt x="873747" y="374856"/>
                    </a:lnTo>
                    <a:cubicBezTo>
                      <a:pt x="872902" y="373046"/>
                      <a:pt x="871907" y="371116"/>
                      <a:pt x="870761" y="369065"/>
                    </a:cubicBezTo>
                    <a:cubicBezTo>
                      <a:pt x="869615" y="367014"/>
                      <a:pt x="868378" y="364842"/>
                      <a:pt x="867051" y="362550"/>
                    </a:cubicBezTo>
                    <a:cubicBezTo>
                      <a:pt x="865362" y="362550"/>
                      <a:pt x="863250" y="362610"/>
                      <a:pt x="860717" y="362731"/>
                    </a:cubicBezTo>
                    <a:cubicBezTo>
                      <a:pt x="858183" y="362851"/>
                      <a:pt x="855348" y="362972"/>
                      <a:pt x="852211" y="363093"/>
                    </a:cubicBezTo>
                    <a:lnTo>
                      <a:pt x="852211" y="418290"/>
                    </a:lnTo>
                    <a:cubicBezTo>
                      <a:pt x="852211" y="420221"/>
                      <a:pt x="852332" y="421729"/>
                      <a:pt x="852573" y="422815"/>
                    </a:cubicBezTo>
                    <a:cubicBezTo>
                      <a:pt x="852814" y="423900"/>
                      <a:pt x="853236" y="424745"/>
                      <a:pt x="853840" y="425348"/>
                    </a:cubicBezTo>
                    <a:cubicBezTo>
                      <a:pt x="854443" y="425951"/>
                      <a:pt x="855257" y="426374"/>
                      <a:pt x="856283" y="426615"/>
                    </a:cubicBezTo>
                    <a:cubicBezTo>
                      <a:pt x="857308" y="426856"/>
                      <a:pt x="858605" y="427037"/>
                      <a:pt x="860174" y="427158"/>
                    </a:cubicBezTo>
                    <a:cubicBezTo>
                      <a:pt x="862104" y="427399"/>
                      <a:pt x="864095" y="427399"/>
                      <a:pt x="866146" y="427158"/>
                    </a:cubicBezTo>
                    <a:cubicBezTo>
                      <a:pt x="869283" y="426917"/>
                      <a:pt x="871545" y="426313"/>
                      <a:pt x="872933" y="425348"/>
                    </a:cubicBezTo>
                    <a:cubicBezTo>
                      <a:pt x="874320" y="424383"/>
                      <a:pt x="875315" y="422513"/>
                      <a:pt x="875919" y="419738"/>
                    </a:cubicBezTo>
                    <a:cubicBezTo>
                      <a:pt x="876643" y="416239"/>
                      <a:pt x="877095" y="413193"/>
                      <a:pt x="877276" y="410599"/>
                    </a:cubicBezTo>
                    <a:cubicBezTo>
                      <a:pt x="877457" y="408005"/>
                      <a:pt x="877608" y="404958"/>
                      <a:pt x="877728" y="401459"/>
                    </a:cubicBezTo>
                    <a:lnTo>
                      <a:pt x="888949" y="405441"/>
                    </a:lnTo>
                    <a:cubicBezTo>
                      <a:pt x="888708" y="409302"/>
                      <a:pt x="888436" y="413102"/>
                      <a:pt x="888134" y="416842"/>
                    </a:cubicBezTo>
                    <a:cubicBezTo>
                      <a:pt x="887833" y="420582"/>
                      <a:pt x="887260" y="424202"/>
                      <a:pt x="886415" y="427701"/>
                    </a:cubicBezTo>
                    <a:cubicBezTo>
                      <a:pt x="885571" y="431320"/>
                      <a:pt x="883821" y="434065"/>
                      <a:pt x="881167" y="435935"/>
                    </a:cubicBezTo>
                    <a:cubicBezTo>
                      <a:pt x="878513" y="437805"/>
                      <a:pt x="873988" y="438921"/>
                      <a:pt x="867594" y="439283"/>
                    </a:cubicBezTo>
                    <a:cubicBezTo>
                      <a:pt x="864216" y="439525"/>
                      <a:pt x="860898" y="439525"/>
                      <a:pt x="857640" y="439283"/>
                    </a:cubicBezTo>
                    <a:cubicBezTo>
                      <a:pt x="854503" y="439163"/>
                      <a:pt x="851849" y="438801"/>
                      <a:pt x="849677" y="438197"/>
                    </a:cubicBezTo>
                    <a:cubicBezTo>
                      <a:pt x="847506" y="437594"/>
                      <a:pt x="845696" y="436629"/>
                      <a:pt x="844248" y="435302"/>
                    </a:cubicBezTo>
                    <a:cubicBezTo>
                      <a:pt x="842800" y="433975"/>
                      <a:pt x="841745" y="432135"/>
                      <a:pt x="841081" y="429782"/>
                    </a:cubicBezTo>
                    <a:cubicBezTo>
                      <a:pt x="840417" y="427429"/>
                      <a:pt x="840086" y="424383"/>
                      <a:pt x="840086" y="420643"/>
                    </a:cubicBezTo>
                    <a:lnTo>
                      <a:pt x="840086" y="363636"/>
                    </a:lnTo>
                    <a:lnTo>
                      <a:pt x="820178" y="364722"/>
                    </a:lnTo>
                    <a:cubicBezTo>
                      <a:pt x="820178" y="366773"/>
                      <a:pt x="820178" y="368854"/>
                      <a:pt x="820178" y="370965"/>
                    </a:cubicBezTo>
                    <a:cubicBezTo>
                      <a:pt x="820178" y="373077"/>
                      <a:pt x="820118" y="374856"/>
                      <a:pt x="819997" y="376304"/>
                    </a:cubicBezTo>
                    <a:cubicBezTo>
                      <a:pt x="819756" y="384870"/>
                      <a:pt x="818972" y="392441"/>
                      <a:pt x="817645" y="399016"/>
                    </a:cubicBezTo>
                    <a:cubicBezTo>
                      <a:pt x="816318" y="405592"/>
                      <a:pt x="814146" y="411594"/>
                      <a:pt x="811130" y="417023"/>
                    </a:cubicBezTo>
                    <a:cubicBezTo>
                      <a:pt x="808113" y="422453"/>
                      <a:pt x="804072" y="427490"/>
                      <a:pt x="799004" y="432135"/>
                    </a:cubicBezTo>
                    <a:cubicBezTo>
                      <a:pt x="793937" y="436780"/>
                      <a:pt x="787543" y="441455"/>
                      <a:pt x="779821" y="446160"/>
                    </a:cubicBezTo>
                    <a:lnTo>
                      <a:pt x="771677" y="435121"/>
                    </a:lnTo>
                    <a:cubicBezTo>
                      <a:pt x="778916" y="430898"/>
                      <a:pt x="784798" y="426917"/>
                      <a:pt x="789322" y="423176"/>
                    </a:cubicBezTo>
                    <a:cubicBezTo>
                      <a:pt x="793847" y="419436"/>
                      <a:pt x="797436" y="415395"/>
                      <a:pt x="800090" y="411051"/>
                    </a:cubicBezTo>
                    <a:cubicBezTo>
                      <a:pt x="802744" y="406708"/>
                      <a:pt x="804584" y="401671"/>
                      <a:pt x="805610" y="395940"/>
                    </a:cubicBezTo>
                    <a:cubicBezTo>
                      <a:pt x="806635" y="390209"/>
                      <a:pt x="807269" y="383241"/>
                      <a:pt x="807510" y="375037"/>
                    </a:cubicBezTo>
                    <a:cubicBezTo>
                      <a:pt x="807631" y="374072"/>
                      <a:pt x="807691" y="372684"/>
                      <a:pt x="807691" y="370875"/>
                    </a:cubicBezTo>
                    <a:cubicBezTo>
                      <a:pt x="807691" y="369065"/>
                      <a:pt x="807691" y="367195"/>
                      <a:pt x="807691" y="365264"/>
                    </a:cubicBezTo>
                    <a:cubicBezTo>
                      <a:pt x="803830" y="365506"/>
                      <a:pt x="801297" y="365687"/>
                      <a:pt x="800090" y="365807"/>
                    </a:cubicBezTo>
                    <a:cubicBezTo>
                      <a:pt x="799487" y="365807"/>
                      <a:pt x="798612" y="365868"/>
                      <a:pt x="797466" y="365988"/>
                    </a:cubicBezTo>
                    <a:cubicBezTo>
                      <a:pt x="796320" y="366109"/>
                      <a:pt x="795144" y="366230"/>
                      <a:pt x="793937" y="366350"/>
                    </a:cubicBezTo>
                    <a:cubicBezTo>
                      <a:pt x="792731" y="366471"/>
                      <a:pt x="791524" y="366622"/>
                      <a:pt x="790318" y="366803"/>
                    </a:cubicBezTo>
                    <a:cubicBezTo>
                      <a:pt x="789111" y="366984"/>
                      <a:pt x="788146" y="367135"/>
                      <a:pt x="787422" y="367255"/>
                    </a:cubicBezTo>
                    <a:lnTo>
                      <a:pt x="783983" y="355492"/>
                    </a:lnTo>
                    <a:cubicBezTo>
                      <a:pt x="785672" y="355009"/>
                      <a:pt x="787241" y="354406"/>
                      <a:pt x="788689" y="353682"/>
                    </a:cubicBezTo>
                    <a:cubicBezTo>
                      <a:pt x="790137" y="352958"/>
                      <a:pt x="791222" y="352114"/>
                      <a:pt x="791946" y="351148"/>
                    </a:cubicBezTo>
                    <a:cubicBezTo>
                      <a:pt x="793635" y="349339"/>
                      <a:pt x="795596" y="347046"/>
                      <a:pt x="797828" y="344271"/>
                    </a:cubicBezTo>
                    <a:cubicBezTo>
                      <a:pt x="800060" y="341496"/>
                      <a:pt x="802382" y="338420"/>
                      <a:pt x="804795" y="335042"/>
                    </a:cubicBezTo>
                    <a:cubicBezTo>
                      <a:pt x="807208" y="331663"/>
                      <a:pt x="809621" y="328195"/>
                      <a:pt x="812034" y="324636"/>
                    </a:cubicBezTo>
                    <a:cubicBezTo>
                      <a:pt x="814447" y="321076"/>
                      <a:pt x="816740" y="317668"/>
                      <a:pt x="818912" y="314410"/>
                    </a:cubicBezTo>
                    <a:lnTo>
                      <a:pt x="786698" y="314410"/>
                    </a:lnTo>
                    <a:lnTo>
                      <a:pt x="786698" y="301923"/>
                    </a:lnTo>
                    <a:lnTo>
                      <a:pt x="829227" y="301923"/>
                    </a:lnTo>
                    <a:cubicBezTo>
                      <a:pt x="828262" y="298062"/>
                      <a:pt x="827025" y="294081"/>
                      <a:pt x="825517" y="289979"/>
                    </a:cubicBezTo>
                    <a:cubicBezTo>
                      <a:pt x="824009" y="285877"/>
                      <a:pt x="822712" y="282619"/>
                      <a:pt x="821626" y="280206"/>
                    </a:cubicBezTo>
                    <a:close/>
                    <a:moveTo>
                      <a:pt x="1323603" y="277492"/>
                    </a:moveTo>
                    <a:lnTo>
                      <a:pt x="1339167" y="279844"/>
                    </a:lnTo>
                    <a:cubicBezTo>
                      <a:pt x="1338202" y="282981"/>
                      <a:pt x="1336935" y="286540"/>
                      <a:pt x="1335366" y="290522"/>
                    </a:cubicBezTo>
                    <a:cubicBezTo>
                      <a:pt x="1333798" y="294503"/>
                      <a:pt x="1332290" y="298183"/>
                      <a:pt x="1330842" y="301561"/>
                    </a:cubicBezTo>
                    <a:lnTo>
                      <a:pt x="1393459" y="301561"/>
                    </a:lnTo>
                    <a:lnTo>
                      <a:pt x="1393459" y="442541"/>
                    </a:lnTo>
                    <a:lnTo>
                      <a:pt x="1379162" y="442541"/>
                    </a:lnTo>
                    <a:lnTo>
                      <a:pt x="1379162" y="431320"/>
                    </a:lnTo>
                    <a:lnTo>
                      <a:pt x="1286503" y="431320"/>
                    </a:lnTo>
                    <a:lnTo>
                      <a:pt x="1286503" y="443084"/>
                    </a:lnTo>
                    <a:lnTo>
                      <a:pt x="1272387" y="443084"/>
                    </a:lnTo>
                    <a:lnTo>
                      <a:pt x="1272387" y="301561"/>
                    </a:lnTo>
                    <a:lnTo>
                      <a:pt x="1314916" y="301561"/>
                    </a:lnTo>
                    <a:cubicBezTo>
                      <a:pt x="1316605" y="297700"/>
                      <a:pt x="1318234" y="293508"/>
                      <a:pt x="1319803" y="288984"/>
                    </a:cubicBezTo>
                    <a:cubicBezTo>
                      <a:pt x="1321371" y="284459"/>
                      <a:pt x="1322638" y="280628"/>
                      <a:pt x="1323603" y="277492"/>
                    </a:cubicBezTo>
                    <a:close/>
                    <a:moveTo>
                      <a:pt x="4332074" y="276225"/>
                    </a:moveTo>
                    <a:lnTo>
                      <a:pt x="4345285" y="278939"/>
                    </a:lnTo>
                    <a:cubicBezTo>
                      <a:pt x="4343837" y="284007"/>
                      <a:pt x="4342329" y="288984"/>
                      <a:pt x="4340761" y="293870"/>
                    </a:cubicBezTo>
                    <a:cubicBezTo>
                      <a:pt x="4339193" y="298756"/>
                      <a:pt x="4337503" y="303612"/>
                      <a:pt x="4335693" y="308438"/>
                    </a:cubicBezTo>
                    <a:lnTo>
                      <a:pt x="4386005" y="308438"/>
                    </a:lnTo>
                    <a:cubicBezTo>
                      <a:pt x="4385763" y="323278"/>
                      <a:pt x="4385462" y="337575"/>
                      <a:pt x="4385100" y="351329"/>
                    </a:cubicBezTo>
                    <a:cubicBezTo>
                      <a:pt x="4384979" y="357241"/>
                      <a:pt x="4384829" y="363274"/>
                      <a:pt x="4384647" y="369427"/>
                    </a:cubicBezTo>
                    <a:cubicBezTo>
                      <a:pt x="4384467" y="375580"/>
                      <a:pt x="4384285" y="381613"/>
                      <a:pt x="4384105" y="387524"/>
                    </a:cubicBezTo>
                    <a:cubicBezTo>
                      <a:pt x="4383923" y="393436"/>
                      <a:pt x="4383743" y="398986"/>
                      <a:pt x="4383561" y="404174"/>
                    </a:cubicBezTo>
                    <a:cubicBezTo>
                      <a:pt x="4383381" y="409362"/>
                      <a:pt x="4383169" y="413947"/>
                      <a:pt x="4382928" y="417928"/>
                    </a:cubicBezTo>
                    <a:cubicBezTo>
                      <a:pt x="4382687" y="421789"/>
                      <a:pt x="4382204" y="424986"/>
                      <a:pt x="4381481" y="427520"/>
                    </a:cubicBezTo>
                    <a:cubicBezTo>
                      <a:pt x="4380757" y="430054"/>
                      <a:pt x="4379580" y="432135"/>
                      <a:pt x="4377951" y="433764"/>
                    </a:cubicBezTo>
                    <a:cubicBezTo>
                      <a:pt x="4376323" y="435392"/>
                      <a:pt x="4374211" y="436599"/>
                      <a:pt x="4371617" y="437383"/>
                    </a:cubicBezTo>
                    <a:cubicBezTo>
                      <a:pt x="4369023" y="438167"/>
                      <a:pt x="4365735" y="438740"/>
                      <a:pt x="4361754" y="439102"/>
                    </a:cubicBezTo>
                    <a:lnTo>
                      <a:pt x="4346190" y="440369"/>
                    </a:lnTo>
                    <a:lnTo>
                      <a:pt x="4341847" y="426615"/>
                    </a:lnTo>
                    <a:lnTo>
                      <a:pt x="4359401" y="425529"/>
                    </a:lnTo>
                    <a:cubicBezTo>
                      <a:pt x="4362417" y="425288"/>
                      <a:pt x="4364710" y="424443"/>
                      <a:pt x="4366279" y="422996"/>
                    </a:cubicBezTo>
                    <a:cubicBezTo>
                      <a:pt x="4367847" y="421548"/>
                      <a:pt x="4368812" y="418471"/>
                      <a:pt x="4369174" y="413766"/>
                    </a:cubicBezTo>
                    <a:cubicBezTo>
                      <a:pt x="4369536" y="407371"/>
                      <a:pt x="4369867" y="399981"/>
                      <a:pt x="4370169" y="391596"/>
                    </a:cubicBezTo>
                    <a:cubicBezTo>
                      <a:pt x="4370471" y="383211"/>
                      <a:pt x="4370743" y="374705"/>
                      <a:pt x="4370984" y="366079"/>
                    </a:cubicBezTo>
                    <a:cubicBezTo>
                      <a:pt x="4371225" y="357452"/>
                      <a:pt x="4371406" y="349188"/>
                      <a:pt x="4371527" y="341285"/>
                    </a:cubicBezTo>
                    <a:cubicBezTo>
                      <a:pt x="4371647" y="333383"/>
                      <a:pt x="4371768" y="326717"/>
                      <a:pt x="4371889" y="321288"/>
                    </a:cubicBezTo>
                    <a:lnTo>
                      <a:pt x="4330627" y="321469"/>
                    </a:lnTo>
                    <a:cubicBezTo>
                      <a:pt x="4328937" y="325450"/>
                      <a:pt x="4327187" y="329371"/>
                      <a:pt x="4325378" y="333232"/>
                    </a:cubicBezTo>
                    <a:cubicBezTo>
                      <a:pt x="4323568" y="337093"/>
                      <a:pt x="4321638" y="340953"/>
                      <a:pt x="4319587" y="344814"/>
                    </a:cubicBezTo>
                    <a:lnTo>
                      <a:pt x="4307281" y="338299"/>
                    </a:lnTo>
                    <a:cubicBezTo>
                      <a:pt x="4312589" y="329371"/>
                      <a:pt x="4317385" y="319448"/>
                      <a:pt x="4321669" y="308529"/>
                    </a:cubicBezTo>
                    <a:cubicBezTo>
                      <a:pt x="4325951" y="297610"/>
                      <a:pt x="4329420" y="286842"/>
                      <a:pt x="4332074" y="276225"/>
                    </a:cubicBezTo>
                    <a:close/>
                    <a:moveTo>
                      <a:pt x="3444668" y="127768"/>
                    </a:moveTo>
                    <a:lnTo>
                      <a:pt x="3444668" y="146409"/>
                    </a:lnTo>
                    <a:lnTo>
                      <a:pt x="3500227" y="146409"/>
                    </a:lnTo>
                    <a:lnTo>
                      <a:pt x="3500227" y="127768"/>
                    </a:lnTo>
                    <a:close/>
                    <a:moveTo>
                      <a:pt x="1161411" y="126320"/>
                    </a:moveTo>
                    <a:lnTo>
                      <a:pt x="1176432" y="126320"/>
                    </a:lnTo>
                    <a:cubicBezTo>
                      <a:pt x="1176432" y="130181"/>
                      <a:pt x="1175829" y="134313"/>
                      <a:pt x="1174623" y="138717"/>
                    </a:cubicBezTo>
                    <a:cubicBezTo>
                      <a:pt x="1173416" y="143121"/>
                      <a:pt x="1171908" y="147434"/>
                      <a:pt x="1170098" y="151657"/>
                    </a:cubicBezTo>
                    <a:cubicBezTo>
                      <a:pt x="1168289" y="155880"/>
                      <a:pt x="1166237" y="159921"/>
                      <a:pt x="1163945" y="163782"/>
                    </a:cubicBezTo>
                    <a:cubicBezTo>
                      <a:pt x="1161653" y="167643"/>
                      <a:pt x="1159421" y="171021"/>
                      <a:pt x="1157249" y="173917"/>
                    </a:cubicBezTo>
                    <a:lnTo>
                      <a:pt x="1144400" y="173917"/>
                    </a:lnTo>
                    <a:cubicBezTo>
                      <a:pt x="1146813" y="170177"/>
                      <a:pt x="1149075" y="166225"/>
                      <a:pt x="1151186" y="162063"/>
                    </a:cubicBezTo>
                    <a:cubicBezTo>
                      <a:pt x="1153298" y="157900"/>
                      <a:pt x="1155107" y="153738"/>
                      <a:pt x="1156616" y="149576"/>
                    </a:cubicBezTo>
                    <a:cubicBezTo>
                      <a:pt x="1158124" y="145413"/>
                      <a:pt x="1159300" y="141341"/>
                      <a:pt x="1160145" y="137360"/>
                    </a:cubicBezTo>
                    <a:cubicBezTo>
                      <a:pt x="1160989" y="133378"/>
                      <a:pt x="1161411" y="129698"/>
                      <a:pt x="1161411" y="126320"/>
                    </a:cubicBezTo>
                    <a:close/>
                    <a:moveTo>
                      <a:pt x="2664799" y="125053"/>
                    </a:moveTo>
                    <a:lnTo>
                      <a:pt x="2664799" y="145866"/>
                    </a:lnTo>
                    <a:lnTo>
                      <a:pt x="2747505" y="145866"/>
                    </a:lnTo>
                    <a:lnTo>
                      <a:pt x="2747505" y="125053"/>
                    </a:lnTo>
                    <a:close/>
                    <a:moveTo>
                      <a:pt x="787584" y="116186"/>
                    </a:moveTo>
                    <a:lnTo>
                      <a:pt x="787584" y="145866"/>
                    </a:lnTo>
                    <a:lnTo>
                      <a:pt x="819616" y="145866"/>
                    </a:lnTo>
                    <a:lnTo>
                      <a:pt x="819616" y="116186"/>
                    </a:lnTo>
                    <a:close/>
                    <a:moveTo>
                      <a:pt x="998601" y="106051"/>
                    </a:moveTo>
                    <a:lnTo>
                      <a:pt x="998601" y="142427"/>
                    </a:lnTo>
                    <a:lnTo>
                      <a:pt x="1066104" y="142427"/>
                    </a:lnTo>
                    <a:lnTo>
                      <a:pt x="1066104" y="106051"/>
                    </a:lnTo>
                    <a:close/>
                    <a:moveTo>
                      <a:pt x="3198609" y="101708"/>
                    </a:moveTo>
                    <a:lnTo>
                      <a:pt x="3198609" y="147313"/>
                    </a:lnTo>
                    <a:lnTo>
                      <a:pt x="3234985" y="147313"/>
                    </a:lnTo>
                    <a:lnTo>
                      <a:pt x="3234985" y="101708"/>
                    </a:lnTo>
                    <a:close/>
                    <a:moveTo>
                      <a:pt x="3660209" y="96821"/>
                    </a:moveTo>
                    <a:lnTo>
                      <a:pt x="3673782" y="97364"/>
                    </a:lnTo>
                    <a:lnTo>
                      <a:pt x="3673782" y="109671"/>
                    </a:lnTo>
                    <a:lnTo>
                      <a:pt x="3707806" y="109671"/>
                    </a:lnTo>
                    <a:lnTo>
                      <a:pt x="3707806" y="122158"/>
                    </a:lnTo>
                    <a:lnTo>
                      <a:pt x="3673782" y="122158"/>
                    </a:lnTo>
                    <a:lnTo>
                      <a:pt x="3673782" y="142970"/>
                    </a:lnTo>
                    <a:cubicBezTo>
                      <a:pt x="3673782" y="147434"/>
                      <a:pt x="3673391" y="151084"/>
                      <a:pt x="3672606" y="153919"/>
                    </a:cubicBezTo>
                    <a:cubicBezTo>
                      <a:pt x="3671822" y="156754"/>
                      <a:pt x="3670434" y="159047"/>
                      <a:pt x="3668444" y="160796"/>
                    </a:cubicBezTo>
                    <a:cubicBezTo>
                      <a:pt x="3666453" y="162545"/>
                      <a:pt x="3663678" y="163812"/>
                      <a:pt x="3660119" y="164597"/>
                    </a:cubicBezTo>
                    <a:cubicBezTo>
                      <a:pt x="3656559" y="165381"/>
                      <a:pt x="3652065" y="165954"/>
                      <a:pt x="3646636" y="166316"/>
                    </a:cubicBezTo>
                    <a:lnTo>
                      <a:pt x="3636139" y="167040"/>
                    </a:lnTo>
                    <a:lnTo>
                      <a:pt x="3631253" y="153829"/>
                    </a:lnTo>
                    <a:lnTo>
                      <a:pt x="3644464" y="153105"/>
                    </a:lnTo>
                    <a:cubicBezTo>
                      <a:pt x="3647843" y="152984"/>
                      <a:pt x="3650587" y="152652"/>
                      <a:pt x="3652699" y="152109"/>
                    </a:cubicBezTo>
                    <a:cubicBezTo>
                      <a:pt x="3654810" y="151566"/>
                      <a:pt x="3656409" y="150782"/>
                      <a:pt x="3657495" y="149757"/>
                    </a:cubicBezTo>
                    <a:cubicBezTo>
                      <a:pt x="3658580" y="148731"/>
                      <a:pt x="3659304" y="147344"/>
                      <a:pt x="3659666" y="145594"/>
                    </a:cubicBezTo>
                    <a:cubicBezTo>
                      <a:pt x="3660028" y="143845"/>
                      <a:pt x="3660209" y="141703"/>
                      <a:pt x="3660209" y="139170"/>
                    </a:cubicBezTo>
                    <a:lnTo>
                      <a:pt x="3660209" y="122158"/>
                    </a:lnTo>
                    <a:lnTo>
                      <a:pt x="3586009" y="122158"/>
                    </a:lnTo>
                    <a:cubicBezTo>
                      <a:pt x="3590594" y="124933"/>
                      <a:pt x="3595782" y="128251"/>
                      <a:pt x="3601573" y="132112"/>
                    </a:cubicBezTo>
                    <a:cubicBezTo>
                      <a:pt x="3607365" y="135972"/>
                      <a:pt x="3612793" y="140014"/>
                      <a:pt x="3617861" y="144237"/>
                    </a:cubicBezTo>
                    <a:lnTo>
                      <a:pt x="3611889" y="157086"/>
                    </a:lnTo>
                    <a:cubicBezTo>
                      <a:pt x="3609355" y="154673"/>
                      <a:pt x="3606490" y="152200"/>
                      <a:pt x="3603293" y="149666"/>
                    </a:cubicBezTo>
                    <a:cubicBezTo>
                      <a:pt x="3600095" y="147132"/>
                      <a:pt x="3596868" y="144689"/>
                      <a:pt x="3593611" y="142337"/>
                    </a:cubicBezTo>
                    <a:cubicBezTo>
                      <a:pt x="3590353" y="139984"/>
                      <a:pt x="3587186" y="137782"/>
                      <a:pt x="3584109" y="135731"/>
                    </a:cubicBezTo>
                    <a:cubicBezTo>
                      <a:pt x="3581033" y="133680"/>
                      <a:pt x="3578348" y="131931"/>
                      <a:pt x="3576056" y="130483"/>
                    </a:cubicBezTo>
                    <a:lnTo>
                      <a:pt x="3582571" y="122158"/>
                    </a:lnTo>
                    <a:lnTo>
                      <a:pt x="3548186" y="122158"/>
                    </a:lnTo>
                    <a:lnTo>
                      <a:pt x="3548186" y="109671"/>
                    </a:lnTo>
                    <a:lnTo>
                      <a:pt x="3660209" y="109671"/>
                    </a:lnTo>
                    <a:close/>
                    <a:moveTo>
                      <a:pt x="3444668" y="96640"/>
                    </a:moveTo>
                    <a:lnTo>
                      <a:pt x="3444668" y="116186"/>
                    </a:lnTo>
                    <a:lnTo>
                      <a:pt x="3500227" y="116186"/>
                    </a:lnTo>
                    <a:lnTo>
                      <a:pt x="3500227" y="96640"/>
                    </a:lnTo>
                    <a:close/>
                    <a:moveTo>
                      <a:pt x="1325489" y="96278"/>
                    </a:moveTo>
                    <a:lnTo>
                      <a:pt x="1473346" y="96278"/>
                    </a:lnTo>
                    <a:lnTo>
                      <a:pt x="1473346" y="108947"/>
                    </a:lnTo>
                    <a:lnTo>
                      <a:pt x="1395526" y="108947"/>
                    </a:lnTo>
                    <a:cubicBezTo>
                      <a:pt x="1390580" y="115703"/>
                      <a:pt x="1385271" y="122309"/>
                      <a:pt x="1379601" y="128763"/>
                    </a:cubicBezTo>
                    <a:cubicBezTo>
                      <a:pt x="1373930" y="135218"/>
                      <a:pt x="1368561" y="140798"/>
                      <a:pt x="1363494" y="145504"/>
                    </a:cubicBezTo>
                    <a:cubicBezTo>
                      <a:pt x="1366269" y="145504"/>
                      <a:pt x="1370552" y="145413"/>
                      <a:pt x="1376343" y="145232"/>
                    </a:cubicBezTo>
                    <a:cubicBezTo>
                      <a:pt x="1382134" y="145051"/>
                      <a:pt x="1388468" y="144810"/>
                      <a:pt x="1395346" y="144508"/>
                    </a:cubicBezTo>
                    <a:cubicBezTo>
                      <a:pt x="1402223" y="144207"/>
                      <a:pt x="1409190" y="143935"/>
                      <a:pt x="1416248" y="143694"/>
                    </a:cubicBezTo>
                    <a:cubicBezTo>
                      <a:pt x="1423306" y="143453"/>
                      <a:pt x="1429490" y="143211"/>
                      <a:pt x="1434798" y="142970"/>
                    </a:cubicBezTo>
                    <a:cubicBezTo>
                      <a:pt x="1431420" y="138868"/>
                      <a:pt x="1428102" y="135067"/>
                      <a:pt x="1424844" y="131569"/>
                    </a:cubicBezTo>
                    <a:cubicBezTo>
                      <a:pt x="1421587" y="128070"/>
                      <a:pt x="1418691" y="125114"/>
                      <a:pt x="1416158" y="122701"/>
                    </a:cubicBezTo>
                    <a:lnTo>
                      <a:pt x="1426111" y="114738"/>
                    </a:lnTo>
                    <a:cubicBezTo>
                      <a:pt x="1428645" y="117151"/>
                      <a:pt x="1431661" y="120197"/>
                      <a:pt x="1435160" y="123877"/>
                    </a:cubicBezTo>
                    <a:cubicBezTo>
                      <a:pt x="1438659" y="127557"/>
                      <a:pt x="1442158" y="131448"/>
                      <a:pt x="1445657" y="135550"/>
                    </a:cubicBezTo>
                    <a:cubicBezTo>
                      <a:pt x="1449155" y="139652"/>
                      <a:pt x="1452503" y="143724"/>
                      <a:pt x="1455701" y="147766"/>
                    </a:cubicBezTo>
                    <a:cubicBezTo>
                      <a:pt x="1458898" y="151808"/>
                      <a:pt x="1461522" y="155337"/>
                      <a:pt x="1463573" y="158353"/>
                    </a:cubicBezTo>
                    <a:lnTo>
                      <a:pt x="1453619" y="169030"/>
                    </a:lnTo>
                    <a:cubicBezTo>
                      <a:pt x="1452413" y="166979"/>
                      <a:pt x="1451025" y="164777"/>
                      <a:pt x="1449457" y="162425"/>
                    </a:cubicBezTo>
                    <a:cubicBezTo>
                      <a:pt x="1447889" y="160072"/>
                      <a:pt x="1446139" y="157629"/>
                      <a:pt x="1444209" y="155095"/>
                    </a:cubicBezTo>
                    <a:cubicBezTo>
                      <a:pt x="1440831" y="155216"/>
                      <a:pt x="1436638" y="155367"/>
                      <a:pt x="1431631" y="155548"/>
                    </a:cubicBezTo>
                    <a:cubicBezTo>
                      <a:pt x="1426624" y="155729"/>
                      <a:pt x="1421225" y="155910"/>
                      <a:pt x="1415434" y="156091"/>
                    </a:cubicBezTo>
                    <a:cubicBezTo>
                      <a:pt x="1409642" y="156272"/>
                      <a:pt x="1403731" y="156483"/>
                      <a:pt x="1397698" y="156724"/>
                    </a:cubicBezTo>
                    <a:cubicBezTo>
                      <a:pt x="1391666" y="156965"/>
                      <a:pt x="1386025" y="157207"/>
                      <a:pt x="1380777" y="157448"/>
                    </a:cubicBezTo>
                    <a:cubicBezTo>
                      <a:pt x="1375529" y="157689"/>
                      <a:pt x="1370854" y="157931"/>
                      <a:pt x="1366751" y="158172"/>
                    </a:cubicBezTo>
                    <a:cubicBezTo>
                      <a:pt x="1362649" y="158413"/>
                      <a:pt x="1359633" y="158594"/>
                      <a:pt x="1357703" y="158715"/>
                    </a:cubicBezTo>
                    <a:cubicBezTo>
                      <a:pt x="1354204" y="158956"/>
                      <a:pt x="1351007" y="159228"/>
                      <a:pt x="1348111" y="159529"/>
                    </a:cubicBezTo>
                    <a:cubicBezTo>
                      <a:pt x="1345215" y="159831"/>
                      <a:pt x="1342501" y="160223"/>
                      <a:pt x="1339967" y="160706"/>
                    </a:cubicBezTo>
                    <a:lnTo>
                      <a:pt x="1337253" y="148218"/>
                    </a:lnTo>
                    <a:cubicBezTo>
                      <a:pt x="1340028" y="147253"/>
                      <a:pt x="1342109" y="146318"/>
                      <a:pt x="1343496" y="145413"/>
                    </a:cubicBezTo>
                    <a:cubicBezTo>
                      <a:pt x="1344884" y="144508"/>
                      <a:pt x="1346603" y="143332"/>
                      <a:pt x="1348654" y="141884"/>
                    </a:cubicBezTo>
                    <a:cubicBezTo>
                      <a:pt x="1350946" y="139954"/>
                      <a:pt x="1353389" y="137692"/>
                      <a:pt x="1355983" y="135098"/>
                    </a:cubicBezTo>
                    <a:cubicBezTo>
                      <a:pt x="1358577" y="132504"/>
                      <a:pt x="1361171" y="129759"/>
                      <a:pt x="1363765" y="126863"/>
                    </a:cubicBezTo>
                    <a:cubicBezTo>
                      <a:pt x="1366359" y="123968"/>
                      <a:pt x="1368923" y="120982"/>
                      <a:pt x="1371457" y="117905"/>
                    </a:cubicBezTo>
                    <a:cubicBezTo>
                      <a:pt x="1373990" y="114828"/>
                      <a:pt x="1376343" y="111842"/>
                      <a:pt x="1378515" y="108947"/>
                    </a:cubicBezTo>
                    <a:lnTo>
                      <a:pt x="1325489" y="108947"/>
                    </a:lnTo>
                    <a:close/>
                    <a:moveTo>
                      <a:pt x="3934796" y="94107"/>
                    </a:moveTo>
                    <a:lnTo>
                      <a:pt x="4083377" y="94107"/>
                    </a:lnTo>
                    <a:lnTo>
                      <a:pt x="4083377" y="106594"/>
                    </a:lnTo>
                    <a:lnTo>
                      <a:pt x="4034694" y="106594"/>
                    </a:lnTo>
                    <a:lnTo>
                      <a:pt x="4034694" y="138446"/>
                    </a:lnTo>
                    <a:cubicBezTo>
                      <a:pt x="4034694" y="143151"/>
                      <a:pt x="4035599" y="146318"/>
                      <a:pt x="4037409" y="147947"/>
                    </a:cubicBezTo>
                    <a:cubicBezTo>
                      <a:pt x="4039219" y="149576"/>
                      <a:pt x="4042235" y="150511"/>
                      <a:pt x="4046457" y="150752"/>
                    </a:cubicBezTo>
                    <a:cubicBezTo>
                      <a:pt x="4050077" y="150993"/>
                      <a:pt x="4053697" y="150993"/>
                      <a:pt x="4057316" y="150752"/>
                    </a:cubicBezTo>
                    <a:cubicBezTo>
                      <a:pt x="4061780" y="150511"/>
                      <a:pt x="4065068" y="149877"/>
                      <a:pt x="4067179" y="148852"/>
                    </a:cubicBezTo>
                    <a:cubicBezTo>
                      <a:pt x="4069291" y="147826"/>
                      <a:pt x="4070648" y="145926"/>
                      <a:pt x="4071251" y="143151"/>
                    </a:cubicBezTo>
                    <a:cubicBezTo>
                      <a:pt x="4071854" y="140376"/>
                      <a:pt x="4072307" y="137661"/>
                      <a:pt x="4072609" y="135007"/>
                    </a:cubicBezTo>
                    <a:cubicBezTo>
                      <a:pt x="4072910" y="132353"/>
                      <a:pt x="4073182" y="129518"/>
                      <a:pt x="4073423" y="126501"/>
                    </a:cubicBezTo>
                    <a:lnTo>
                      <a:pt x="4085910" y="130845"/>
                    </a:lnTo>
                    <a:cubicBezTo>
                      <a:pt x="4085669" y="134344"/>
                      <a:pt x="4085337" y="137812"/>
                      <a:pt x="4084915" y="141251"/>
                    </a:cubicBezTo>
                    <a:cubicBezTo>
                      <a:pt x="4084493" y="144689"/>
                      <a:pt x="4083799" y="148158"/>
                      <a:pt x="4082833" y="151657"/>
                    </a:cubicBezTo>
                    <a:cubicBezTo>
                      <a:pt x="4082351" y="153467"/>
                      <a:pt x="4081597" y="155035"/>
                      <a:pt x="4080571" y="156362"/>
                    </a:cubicBezTo>
                    <a:cubicBezTo>
                      <a:pt x="4079546" y="157689"/>
                      <a:pt x="4078098" y="158835"/>
                      <a:pt x="4076228" y="159801"/>
                    </a:cubicBezTo>
                    <a:cubicBezTo>
                      <a:pt x="4074358" y="160766"/>
                      <a:pt x="4071975" y="161520"/>
                      <a:pt x="4069079" y="162063"/>
                    </a:cubicBezTo>
                    <a:cubicBezTo>
                      <a:pt x="4066184" y="162606"/>
                      <a:pt x="4062685" y="162938"/>
                      <a:pt x="4058583" y="163058"/>
                    </a:cubicBezTo>
                    <a:cubicBezTo>
                      <a:pt x="4055929" y="163179"/>
                      <a:pt x="4053274" y="163209"/>
                      <a:pt x="4050620" y="163149"/>
                    </a:cubicBezTo>
                    <a:cubicBezTo>
                      <a:pt x="4047965" y="163088"/>
                      <a:pt x="4045311" y="163058"/>
                      <a:pt x="4042657" y="163058"/>
                    </a:cubicBezTo>
                    <a:cubicBezTo>
                      <a:pt x="4035056" y="163058"/>
                      <a:pt x="4029537" y="161429"/>
                      <a:pt x="4026098" y="158172"/>
                    </a:cubicBezTo>
                    <a:cubicBezTo>
                      <a:pt x="4022659" y="154914"/>
                      <a:pt x="4020940" y="149304"/>
                      <a:pt x="4020940" y="141341"/>
                    </a:cubicBezTo>
                    <a:lnTo>
                      <a:pt x="4020940" y="106594"/>
                    </a:lnTo>
                    <a:lnTo>
                      <a:pt x="3991803" y="106594"/>
                    </a:lnTo>
                    <a:cubicBezTo>
                      <a:pt x="3991803" y="107439"/>
                      <a:pt x="3991773" y="108193"/>
                      <a:pt x="3991713" y="108856"/>
                    </a:cubicBezTo>
                    <a:cubicBezTo>
                      <a:pt x="3991653" y="109520"/>
                      <a:pt x="3991622" y="110093"/>
                      <a:pt x="3991622" y="110575"/>
                    </a:cubicBezTo>
                    <a:cubicBezTo>
                      <a:pt x="3991139" y="118056"/>
                      <a:pt x="3989903" y="124692"/>
                      <a:pt x="3987912" y="130483"/>
                    </a:cubicBezTo>
                    <a:cubicBezTo>
                      <a:pt x="3985921" y="136274"/>
                      <a:pt x="3982905" y="141492"/>
                      <a:pt x="3978863" y="146137"/>
                    </a:cubicBezTo>
                    <a:cubicBezTo>
                      <a:pt x="3974822" y="150782"/>
                      <a:pt x="3969603" y="154945"/>
                      <a:pt x="3963209" y="158624"/>
                    </a:cubicBezTo>
                    <a:cubicBezTo>
                      <a:pt x="3956815" y="162304"/>
                      <a:pt x="3948912" y="165773"/>
                      <a:pt x="3939501" y="169030"/>
                    </a:cubicBezTo>
                    <a:lnTo>
                      <a:pt x="3931538" y="157267"/>
                    </a:lnTo>
                    <a:cubicBezTo>
                      <a:pt x="3940346" y="154371"/>
                      <a:pt x="3947615" y="151416"/>
                      <a:pt x="3953346" y="148399"/>
                    </a:cubicBezTo>
                    <a:cubicBezTo>
                      <a:pt x="3959077" y="145383"/>
                      <a:pt x="3963661" y="142035"/>
                      <a:pt x="3967100" y="138355"/>
                    </a:cubicBezTo>
                    <a:cubicBezTo>
                      <a:pt x="3970539" y="134675"/>
                      <a:pt x="3973042" y="130483"/>
                      <a:pt x="3974611" y="125777"/>
                    </a:cubicBezTo>
                    <a:cubicBezTo>
                      <a:pt x="3976179" y="121072"/>
                      <a:pt x="3977205" y="115643"/>
                      <a:pt x="3977687" y="109490"/>
                    </a:cubicBezTo>
                    <a:cubicBezTo>
                      <a:pt x="3977687" y="109128"/>
                      <a:pt x="3977717" y="108705"/>
                      <a:pt x="3977778" y="108223"/>
                    </a:cubicBezTo>
                    <a:cubicBezTo>
                      <a:pt x="3977838" y="107740"/>
                      <a:pt x="3977868" y="107197"/>
                      <a:pt x="3977868" y="106594"/>
                    </a:cubicBezTo>
                    <a:lnTo>
                      <a:pt x="3934796" y="106594"/>
                    </a:lnTo>
                    <a:close/>
                    <a:moveTo>
                      <a:pt x="985208" y="93745"/>
                    </a:moveTo>
                    <a:lnTo>
                      <a:pt x="1079496" y="93745"/>
                    </a:lnTo>
                    <a:lnTo>
                      <a:pt x="1079496" y="166678"/>
                    </a:lnTo>
                    <a:lnTo>
                      <a:pt x="1066104" y="166678"/>
                    </a:lnTo>
                    <a:lnTo>
                      <a:pt x="1066104" y="154733"/>
                    </a:lnTo>
                    <a:lnTo>
                      <a:pt x="998601" y="154733"/>
                    </a:lnTo>
                    <a:lnTo>
                      <a:pt x="998601" y="166678"/>
                    </a:lnTo>
                    <a:lnTo>
                      <a:pt x="985208" y="166678"/>
                    </a:lnTo>
                    <a:close/>
                    <a:moveTo>
                      <a:pt x="1796500" y="89401"/>
                    </a:moveTo>
                    <a:lnTo>
                      <a:pt x="1797767" y="99898"/>
                    </a:lnTo>
                    <a:cubicBezTo>
                      <a:pt x="1795233" y="100501"/>
                      <a:pt x="1792097" y="101044"/>
                      <a:pt x="1788356" y="101527"/>
                    </a:cubicBezTo>
                    <a:cubicBezTo>
                      <a:pt x="1784616" y="102009"/>
                      <a:pt x="1780574" y="102492"/>
                      <a:pt x="1776231" y="102975"/>
                    </a:cubicBezTo>
                    <a:lnTo>
                      <a:pt x="1776231" y="116005"/>
                    </a:lnTo>
                    <a:lnTo>
                      <a:pt x="1823285" y="116005"/>
                    </a:lnTo>
                    <a:lnTo>
                      <a:pt x="1823285" y="126863"/>
                    </a:lnTo>
                    <a:lnTo>
                      <a:pt x="1776231" y="126863"/>
                    </a:lnTo>
                    <a:lnTo>
                      <a:pt x="1776231" y="138627"/>
                    </a:lnTo>
                    <a:lnTo>
                      <a:pt x="1778946" y="130845"/>
                    </a:lnTo>
                    <a:cubicBezTo>
                      <a:pt x="1782927" y="131810"/>
                      <a:pt x="1787663" y="133167"/>
                      <a:pt x="1793152" y="134917"/>
                    </a:cubicBezTo>
                    <a:cubicBezTo>
                      <a:pt x="1798642" y="136666"/>
                      <a:pt x="1804222" y="138566"/>
                      <a:pt x="1809892" y="140617"/>
                    </a:cubicBezTo>
                    <a:cubicBezTo>
                      <a:pt x="1815563" y="142668"/>
                      <a:pt x="1821053" y="144750"/>
                      <a:pt x="1826361" y="146861"/>
                    </a:cubicBezTo>
                    <a:cubicBezTo>
                      <a:pt x="1831670" y="148972"/>
                      <a:pt x="1836134" y="150812"/>
                      <a:pt x="1839753" y="152381"/>
                    </a:cubicBezTo>
                    <a:lnTo>
                      <a:pt x="1835591" y="164144"/>
                    </a:lnTo>
                    <a:cubicBezTo>
                      <a:pt x="1831730" y="161972"/>
                      <a:pt x="1827206" y="159771"/>
                      <a:pt x="1822018" y="157538"/>
                    </a:cubicBezTo>
                    <a:cubicBezTo>
                      <a:pt x="1816830" y="155306"/>
                      <a:pt x="1811491" y="153165"/>
                      <a:pt x="1806001" y="151114"/>
                    </a:cubicBezTo>
                    <a:cubicBezTo>
                      <a:pt x="1800512" y="149063"/>
                      <a:pt x="1795143" y="147193"/>
                      <a:pt x="1789895" y="145504"/>
                    </a:cubicBezTo>
                    <a:cubicBezTo>
                      <a:pt x="1784646" y="143815"/>
                      <a:pt x="1780092" y="142427"/>
                      <a:pt x="1776231" y="141341"/>
                    </a:cubicBezTo>
                    <a:lnTo>
                      <a:pt x="1776231" y="167402"/>
                    </a:lnTo>
                    <a:lnTo>
                      <a:pt x="1763201" y="167402"/>
                    </a:lnTo>
                    <a:lnTo>
                      <a:pt x="1763201" y="136817"/>
                    </a:lnTo>
                    <a:cubicBezTo>
                      <a:pt x="1755721" y="142005"/>
                      <a:pt x="1747124" y="146831"/>
                      <a:pt x="1737412" y="151295"/>
                    </a:cubicBezTo>
                    <a:cubicBezTo>
                      <a:pt x="1727700" y="155759"/>
                      <a:pt x="1716389" y="160102"/>
                      <a:pt x="1703479" y="164325"/>
                    </a:cubicBezTo>
                    <a:lnTo>
                      <a:pt x="1698955" y="152743"/>
                    </a:lnTo>
                    <a:cubicBezTo>
                      <a:pt x="1712709" y="148641"/>
                      <a:pt x="1724351" y="144508"/>
                      <a:pt x="1733883" y="140346"/>
                    </a:cubicBezTo>
                    <a:cubicBezTo>
                      <a:pt x="1743414" y="136183"/>
                      <a:pt x="1751618" y="131689"/>
                      <a:pt x="1758495" y="126863"/>
                    </a:cubicBezTo>
                    <a:lnTo>
                      <a:pt x="1715242" y="126863"/>
                    </a:lnTo>
                    <a:lnTo>
                      <a:pt x="1715242" y="116005"/>
                    </a:lnTo>
                    <a:lnTo>
                      <a:pt x="1763201" y="116005"/>
                    </a:lnTo>
                    <a:lnTo>
                      <a:pt x="1763201" y="104241"/>
                    </a:lnTo>
                    <a:cubicBezTo>
                      <a:pt x="1758375" y="104603"/>
                      <a:pt x="1753700" y="104935"/>
                      <a:pt x="1749175" y="105237"/>
                    </a:cubicBezTo>
                    <a:cubicBezTo>
                      <a:pt x="1744651" y="105538"/>
                      <a:pt x="1740458" y="105749"/>
                      <a:pt x="1736597" y="105870"/>
                    </a:cubicBezTo>
                    <a:lnTo>
                      <a:pt x="1735873" y="95193"/>
                    </a:lnTo>
                    <a:cubicBezTo>
                      <a:pt x="1740217" y="95193"/>
                      <a:pt x="1745194" y="95042"/>
                      <a:pt x="1750804" y="94740"/>
                    </a:cubicBezTo>
                    <a:cubicBezTo>
                      <a:pt x="1756414" y="94439"/>
                      <a:pt x="1762055" y="94016"/>
                      <a:pt x="1767725" y="93473"/>
                    </a:cubicBezTo>
                    <a:cubicBezTo>
                      <a:pt x="1773396" y="92930"/>
                      <a:pt x="1778765" y="92297"/>
                      <a:pt x="1783832" y="91573"/>
                    </a:cubicBezTo>
                    <a:cubicBezTo>
                      <a:pt x="1788899" y="90849"/>
                      <a:pt x="1793122" y="90125"/>
                      <a:pt x="1796500" y="89401"/>
                    </a:cubicBezTo>
                    <a:close/>
                    <a:moveTo>
                      <a:pt x="3431819" y="84877"/>
                    </a:moveTo>
                    <a:lnTo>
                      <a:pt x="3513619" y="84877"/>
                    </a:lnTo>
                    <a:lnTo>
                      <a:pt x="3513619" y="166859"/>
                    </a:lnTo>
                    <a:lnTo>
                      <a:pt x="3500227" y="166859"/>
                    </a:lnTo>
                    <a:lnTo>
                      <a:pt x="3500227" y="158172"/>
                    </a:lnTo>
                    <a:lnTo>
                      <a:pt x="3444668" y="158172"/>
                    </a:lnTo>
                    <a:lnTo>
                      <a:pt x="3444668" y="167221"/>
                    </a:lnTo>
                    <a:lnTo>
                      <a:pt x="3431819" y="167221"/>
                    </a:lnTo>
                    <a:close/>
                    <a:moveTo>
                      <a:pt x="525961" y="79448"/>
                    </a:moveTo>
                    <a:lnTo>
                      <a:pt x="536457" y="86325"/>
                    </a:lnTo>
                    <a:cubicBezTo>
                      <a:pt x="531511" y="93564"/>
                      <a:pt x="526504" y="100471"/>
                      <a:pt x="521436" y="107046"/>
                    </a:cubicBezTo>
                    <a:cubicBezTo>
                      <a:pt x="516369" y="113622"/>
                      <a:pt x="510879" y="119866"/>
                      <a:pt x="504968" y="125777"/>
                    </a:cubicBezTo>
                    <a:cubicBezTo>
                      <a:pt x="507622" y="127708"/>
                      <a:pt x="510668" y="130000"/>
                      <a:pt x="514107" y="132654"/>
                    </a:cubicBezTo>
                    <a:cubicBezTo>
                      <a:pt x="517545" y="135309"/>
                      <a:pt x="521014" y="138054"/>
                      <a:pt x="524513" y="140889"/>
                    </a:cubicBezTo>
                    <a:cubicBezTo>
                      <a:pt x="528012" y="143724"/>
                      <a:pt x="531360" y="146559"/>
                      <a:pt x="534557" y="149395"/>
                    </a:cubicBezTo>
                    <a:cubicBezTo>
                      <a:pt x="537754" y="152230"/>
                      <a:pt x="540499" y="154794"/>
                      <a:pt x="542791" y="157086"/>
                    </a:cubicBezTo>
                    <a:lnTo>
                      <a:pt x="533924" y="169030"/>
                    </a:lnTo>
                    <a:cubicBezTo>
                      <a:pt x="531390" y="166376"/>
                      <a:pt x="528434" y="163481"/>
                      <a:pt x="525056" y="160344"/>
                    </a:cubicBezTo>
                    <a:cubicBezTo>
                      <a:pt x="521678" y="157207"/>
                      <a:pt x="518239" y="154100"/>
                      <a:pt x="514740" y="151023"/>
                    </a:cubicBezTo>
                    <a:cubicBezTo>
                      <a:pt x="511241" y="147947"/>
                      <a:pt x="507803" y="144991"/>
                      <a:pt x="504425" y="142156"/>
                    </a:cubicBezTo>
                    <a:cubicBezTo>
                      <a:pt x="501046" y="139320"/>
                      <a:pt x="498030" y="136877"/>
                      <a:pt x="495376" y="134826"/>
                    </a:cubicBezTo>
                    <a:cubicBezTo>
                      <a:pt x="488137" y="141221"/>
                      <a:pt x="480114" y="147223"/>
                      <a:pt x="471306" y="152833"/>
                    </a:cubicBezTo>
                    <a:cubicBezTo>
                      <a:pt x="462499" y="158443"/>
                      <a:pt x="452364" y="163842"/>
                      <a:pt x="440902" y="169030"/>
                    </a:cubicBezTo>
                    <a:lnTo>
                      <a:pt x="432578" y="157629"/>
                    </a:lnTo>
                    <a:cubicBezTo>
                      <a:pt x="444160" y="152682"/>
                      <a:pt x="454566" y="147464"/>
                      <a:pt x="463796" y="141975"/>
                    </a:cubicBezTo>
                    <a:cubicBezTo>
                      <a:pt x="473025" y="136485"/>
                      <a:pt x="481350" y="130543"/>
                      <a:pt x="488770" y="124149"/>
                    </a:cubicBezTo>
                    <a:cubicBezTo>
                      <a:pt x="496190" y="117754"/>
                      <a:pt x="502916" y="110877"/>
                      <a:pt x="508949" y="103517"/>
                    </a:cubicBezTo>
                    <a:cubicBezTo>
                      <a:pt x="514982" y="96158"/>
                      <a:pt x="520652" y="88135"/>
                      <a:pt x="525961" y="79448"/>
                    </a:cubicBezTo>
                    <a:close/>
                    <a:moveTo>
                      <a:pt x="3274075" y="66960"/>
                    </a:moveTo>
                    <a:cubicBezTo>
                      <a:pt x="3278177" y="72390"/>
                      <a:pt x="3282551" y="78814"/>
                      <a:pt x="3287196" y="86234"/>
                    </a:cubicBezTo>
                    <a:cubicBezTo>
                      <a:pt x="3291841" y="93654"/>
                      <a:pt x="3296154" y="101346"/>
                      <a:pt x="3300136" y="109309"/>
                    </a:cubicBezTo>
                    <a:lnTo>
                      <a:pt x="3288553" y="117091"/>
                    </a:lnTo>
                    <a:cubicBezTo>
                      <a:pt x="3284331" y="108404"/>
                      <a:pt x="3279957" y="100350"/>
                      <a:pt x="3275433" y="92930"/>
                    </a:cubicBezTo>
                    <a:cubicBezTo>
                      <a:pt x="3270908" y="85510"/>
                      <a:pt x="3266897" y="79267"/>
                      <a:pt x="3263398" y="74200"/>
                    </a:cubicBezTo>
                    <a:close/>
                    <a:moveTo>
                      <a:pt x="2664799" y="64427"/>
                    </a:moveTo>
                    <a:lnTo>
                      <a:pt x="2664799" y="82886"/>
                    </a:lnTo>
                    <a:lnTo>
                      <a:pt x="2742437" y="82886"/>
                    </a:lnTo>
                    <a:lnTo>
                      <a:pt x="2742437" y="64427"/>
                    </a:lnTo>
                    <a:close/>
                    <a:moveTo>
                      <a:pt x="385343" y="61893"/>
                    </a:moveTo>
                    <a:lnTo>
                      <a:pt x="420452" y="61893"/>
                    </a:lnTo>
                    <a:lnTo>
                      <a:pt x="420452" y="132654"/>
                    </a:lnTo>
                    <a:cubicBezTo>
                      <a:pt x="421176" y="132051"/>
                      <a:pt x="422171" y="131146"/>
                      <a:pt x="423438" y="129940"/>
                    </a:cubicBezTo>
                    <a:cubicBezTo>
                      <a:pt x="424705" y="128733"/>
                      <a:pt x="426062" y="127376"/>
                      <a:pt x="427510" y="125868"/>
                    </a:cubicBezTo>
                    <a:cubicBezTo>
                      <a:pt x="428958" y="124360"/>
                      <a:pt x="430406" y="122821"/>
                      <a:pt x="431854" y="121253"/>
                    </a:cubicBezTo>
                    <a:cubicBezTo>
                      <a:pt x="433301" y="119685"/>
                      <a:pt x="434568" y="118176"/>
                      <a:pt x="435654" y="116729"/>
                    </a:cubicBezTo>
                    <a:lnTo>
                      <a:pt x="441807" y="129397"/>
                    </a:lnTo>
                    <a:cubicBezTo>
                      <a:pt x="440963" y="130121"/>
                      <a:pt x="439455" y="131508"/>
                      <a:pt x="437283" y="133559"/>
                    </a:cubicBezTo>
                    <a:cubicBezTo>
                      <a:pt x="435111" y="135610"/>
                      <a:pt x="432819" y="137812"/>
                      <a:pt x="430406" y="140165"/>
                    </a:cubicBezTo>
                    <a:cubicBezTo>
                      <a:pt x="427993" y="142518"/>
                      <a:pt x="425700" y="144750"/>
                      <a:pt x="423529" y="146861"/>
                    </a:cubicBezTo>
                    <a:cubicBezTo>
                      <a:pt x="421357" y="148972"/>
                      <a:pt x="419849" y="150450"/>
                      <a:pt x="419004" y="151295"/>
                    </a:cubicBezTo>
                    <a:cubicBezTo>
                      <a:pt x="418039" y="152260"/>
                      <a:pt x="416803" y="153527"/>
                      <a:pt x="415294" y="155095"/>
                    </a:cubicBezTo>
                    <a:cubicBezTo>
                      <a:pt x="413786" y="156664"/>
                      <a:pt x="412429" y="158172"/>
                      <a:pt x="411223" y="159620"/>
                    </a:cubicBezTo>
                    <a:lnTo>
                      <a:pt x="402174" y="149123"/>
                    </a:lnTo>
                    <a:cubicBezTo>
                      <a:pt x="403863" y="146951"/>
                      <a:pt x="405130" y="145051"/>
                      <a:pt x="405974" y="143422"/>
                    </a:cubicBezTo>
                    <a:cubicBezTo>
                      <a:pt x="406819" y="141794"/>
                      <a:pt x="407241" y="139893"/>
                      <a:pt x="407241" y="137722"/>
                    </a:cubicBezTo>
                    <a:lnTo>
                      <a:pt x="407241" y="75466"/>
                    </a:lnTo>
                    <a:lnTo>
                      <a:pt x="385343" y="75466"/>
                    </a:lnTo>
                    <a:close/>
                    <a:moveTo>
                      <a:pt x="1353902" y="60445"/>
                    </a:moveTo>
                    <a:lnTo>
                      <a:pt x="1445295" y="60445"/>
                    </a:lnTo>
                    <a:lnTo>
                      <a:pt x="1445295" y="72752"/>
                    </a:lnTo>
                    <a:lnTo>
                      <a:pt x="1353902" y="72752"/>
                    </a:lnTo>
                    <a:close/>
                    <a:moveTo>
                      <a:pt x="3957237" y="58817"/>
                    </a:moveTo>
                    <a:lnTo>
                      <a:pt x="4060573" y="58817"/>
                    </a:lnTo>
                    <a:lnTo>
                      <a:pt x="4060573" y="70942"/>
                    </a:lnTo>
                    <a:lnTo>
                      <a:pt x="3957237" y="70942"/>
                    </a:lnTo>
                    <a:close/>
                    <a:moveTo>
                      <a:pt x="793194" y="56102"/>
                    </a:moveTo>
                    <a:cubicBezTo>
                      <a:pt x="792953" y="59601"/>
                      <a:pt x="792651" y="62919"/>
                      <a:pt x="792289" y="66056"/>
                    </a:cubicBezTo>
                    <a:cubicBezTo>
                      <a:pt x="791927" y="69193"/>
                      <a:pt x="791445" y="72209"/>
                      <a:pt x="790841" y="75104"/>
                    </a:cubicBezTo>
                    <a:lnTo>
                      <a:pt x="817988" y="75104"/>
                    </a:lnTo>
                    <a:lnTo>
                      <a:pt x="817988" y="56102"/>
                    </a:lnTo>
                    <a:close/>
                    <a:moveTo>
                      <a:pt x="3833335" y="55197"/>
                    </a:moveTo>
                    <a:cubicBezTo>
                      <a:pt x="3837076" y="57972"/>
                      <a:pt x="3841329" y="61230"/>
                      <a:pt x="3846095" y="64970"/>
                    </a:cubicBezTo>
                    <a:cubicBezTo>
                      <a:pt x="3850860" y="68710"/>
                      <a:pt x="3855595" y="72571"/>
                      <a:pt x="3860301" y="76552"/>
                    </a:cubicBezTo>
                    <a:cubicBezTo>
                      <a:pt x="3865006" y="80534"/>
                      <a:pt x="3869470" y="84455"/>
                      <a:pt x="3873693" y="88316"/>
                    </a:cubicBezTo>
                    <a:cubicBezTo>
                      <a:pt x="3877916" y="92176"/>
                      <a:pt x="3881415" y="95555"/>
                      <a:pt x="3884189" y="98450"/>
                    </a:cubicBezTo>
                    <a:lnTo>
                      <a:pt x="3875503" y="111118"/>
                    </a:lnTo>
                    <a:cubicBezTo>
                      <a:pt x="3872245" y="107499"/>
                      <a:pt x="3868415" y="103578"/>
                      <a:pt x="3864011" y="99355"/>
                    </a:cubicBezTo>
                    <a:cubicBezTo>
                      <a:pt x="3859607" y="95132"/>
                      <a:pt x="3855083" y="90940"/>
                      <a:pt x="3850438" y="86777"/>
                    </a:cubicBezTo>
                    <a:cubicBezTo>
                      <a:pt x="3845793" y="82615"/>
                      <a:pt x="3841238" y="78664"/>
                      <a:pt x="3836774" y="74923"/>
                    </a:cubicBezTo>
                    <a:cubicBezTo>
                      <a:pt x="3832310" y="71183"/>
                      <a:pt x="3828269" y="68046"/>
                      <a:pt x="3824649" y="65513"/>
                    </a:cubicBezTo>
                    <a:close/>
                    <a:moveTo>
                      <a:pt x="2650864" y="52663"/>
                    </a:moveTo>
                    <a:lnTo>
                      <a:pt x="2756553" y="52663"/>
                    </a:lnTo>
                    <a:lnTo>
                      <a:pt x="2756553" y="95012"/>
                    </a:lnTo>
                    <a:lnTo>
                      <a:pt x="2664799" y="95012"/>
                    </a:lnTo>
                    <a:lnTo>
                      <a:pt x="2664799" y="112928"/>
                    </a:lnTo>
                    <a:lnTo>
                      <a:pt x="2761440" y="112928"/>
                    </a:lnTo>
                    <a:lnTo>
                      <a:pt x="2761440" y="167402"/>
                    </a:lnTo>
                    <a:lnTo>
                      <a:pt x="2747505" y="167402"/>
                    </a:lnTo>
                    <a:lnTo>
                      <a:pt x="2747505" y="157991"/>
                    </a:lnTo>
                    <a:lnTo>
                      <a:pt x="2664799" y="157991"/>
                    </a:lnTo>
                    <a:lnTo>
                      <a:pt x="2664799" y="168306"/>
                    </a:lnTo>
                    <a:lnTo>
                      <a:pt x="2650864" y="168306"/>
                    </a:lnTo>
                    <a:close/>
                    <a:moveTo>
                      <a:pt x="1593332" y="51397"/>
                    </a:moveTo>
                    <a:lnTo>
                      <a:pt x="1606905" y="51940"/>
                    </a:lnTo>
                    <a:lnTo>
                      <a:pt x="1606905" y="81800"/>
                    </a:lnTo>
                    <a:lnTo>
                      <a:pt x="1649072" y="81800"/>
                    </a:lnTo>
                    <a:lnTo>
                      <a:pt x="1649072" y="94831"/>
                    </a:lnTo>
                    <a:lnTo>
                      <a:pt x="1606905" y="94831"/>
                    </a:lnTo>
                    <a:lnTo>
                      <a:pt x="1606905" y="141703"/>
                    </a:lnTo>
                    <a:lnTo>
                      <a:pt x="1657397" y="141703"/>
                    </a:lnTo>
                    <a:lnTo>
                      <a:pt x="1657397" y="154552"/>
                    </a:lnTo>
                    <a:lnTo>
                      <a:pt x="1545374" y="154552"/>
                    </a:lnTo>
                    <a:lnTo>
                      <a:pt x="1545374" y="141703"/>
                    </a:lnTo>
                    <a:lnTo>
                      <a:pt x="1593332" y="141703"/>
                    </a:lnTo>
                    <a:lnTo>
                      <a:pt x="1593332" y="94831"/>
                    </a:lnTo>
                    <a:lnTo>
                      <a:pt x="1552975" y="94831"/>
                    </a:lnTo>
                    <a:lnTo>
                      <a:pt x="1552975" y="81800"/>
                    </a:lnTo>
                    <a:lnTo>
                      <a:pt x="1593332" y="81800"/>
                    </a:lnTo>
                    <a:close/>
                    <a:moveTo>
                      <a:pt x="2539812" y="45967"/>
                    </a:moveTo>
                    <a:cubicBezTo>
                      <a:pt x="2539088" y="47898"/>
                      <a:pt x="2538334" y="49798"/>
                      <a:pt x="2537550" y="51668"/>
                    </a:cubicBezTo>
                    <a:cubicBezTo>
                      <a:pt x="2536766" y="53538"/>
                      <a:pt x="2535951" y="55378"/>
                      <a:pt x="2535107" y="57188"/>
                    </a:cubicBezTo>
                    <a:cubicBezTo>
                      <a:pt x="2536796" y="65995"/>
                      <a:pt x="2538907" y="74290"/>
                      <a:pt x="2541441" y="82072"/>
                    </a:cubicBezTo>
                    <a:cubicBezTo>
                      <a:pt x="2543975" y="89854"/>
                      <a:pt x="2547172" y="97304"/>
                      <a:pt x="2551033" y="104422"/>
                    </a:cubicBezTo>
                    <a:cubicBezTo>
                      <a:pt x="2555135" y="96459"/>
                      <a:pt x="2558423" y="87742"/>
                      <a:pt x="2560895" y="78271"/>
                    </a:cubicBezTo>
                    <a:cubicBezTo>
                      <a:pt x="2563369" y="68800"/>
                      <a:pt x="2565450" y="58032"/>
                      <a:pt x="2567139" y="45967"/>
                    </a:cubicBezTo>
                    <a:close/>
                    <a:moveTo>
                      <a:pt x="3198609" y="45605"/>
                    </a:moveTo>
                    <a:lnTo>
                      <a:pt x="3198609" y="88497"/>
                    </a:lnTo>
                    <a:lnTo>
                      <a:pt x="3234985" y="88497"/>
                    </a:lnTo>
                    <a:lnTo>
                      <a:pt x="3234985" y="45605"/>
                    </a:lnTo>
                    <a:close/>
                    <a:moveTo>
                      <a:pt x="110213" y="38004"/>
                    </a:moveTo>
                    <a:lnTo>
                      <a:pt x="110213" y="135912"/>
                    </a:lnTo>
                    <a:lnTo>
                      <a:pt x="142246" y="135912"/>
                    </a:lnTo>
                    <a:lnTo>
                      <a:pt x="142246" y="38004"/>
                    </a:lnTo>
                    <a:close/>
                    <a:moveTo>
                      <a:pt x="2340445" y="35652"/>
                    </a:moveTo>
                    <a:lnTo>
                      <a:pt x="2340445" y="133740"/>
                    </a:lnTo>
                    <a:lnTo>
                      <a:pt x="2379897" y="133740"/>
                    </a:lnTo>
                    <a:lnTo>
                      <a:pt x="2379897" y="35652"/>
                    </a:lnTo>
                    <a:close/>
                    <a:moveTo>
                      <a:pt x="4343009" y="35290"/>
                    </a:moveTo>
                    <a:cubicBezTo>
                      <a:pt x="4334443" y="35290"/>
                      <a:pt x="4327988" y="37914"/>
                      <a:pt x="4323645" y="43162"/>
                    </a:cubicBezTo>
                    <a:cubicBezTo>
                      <a:pt x="4319301" y="48411"/>
                      <a:pt x="4317129" y="55981"/>
                      <a:pt x="4317129" y="65875"/>
                    </a:cubicBezTo>
                    <a:cubicBezTo>
                      <a:pt x="4317129" y="75285"/>
                      <a:pt x="4319361" y="82193"/>
                      <a:pt x="4323825" y="86596"/>
                    </a:cubicBezTo>
                    <a:cubicBezTo>
                      <a:pt x="4328289" y="91000"/>
                      <a:pt x="4334021" y="93202"/>
                      <a:pt x="4341019" y="93202"/>
                    </a:cubicBezTo>
                    <a:cubicBezTo>
                      <a:pt x="4350791" y="93202"/>
                      <a:pt x="4357939" y="90940"/>
                      <a:pt x="4362464" y="86415"/>
                    </a:cubicBezTo>
                    <a:cubicBezTo>
                      <a:pt x="4366988" y="81891"/>
                      <a:pt x="4369251" y="75828"/>
                      <a:pt x="4369251" y="68227"/>
                    </a:cubicBezTo>
                    <a:cubicBezTo>
                      <a:pt x="4369251" y="57610"/>
                      <a:pt x="4367018" y="49466"/>
                      <a:pt x="4362554" y="43796"/>
                    </a:cubicBezTo>
                    <a:cubicBezTo>
                      <a:pt x="4358090" y="38125"/>
                      <a:pt x="4351575" y="35290"/>
                      <a:pt x="4343009" y="35290"/>
                    </a:cubicBezTo>
                    <a:close/>
                    <a:moveTo>
                      <a:pt x="2898257" y="31670"/>
                    </a:moveTo>
                    <a:lnTo>
                      <a:pt x="2911468" y="32213"/>
                    </a:lnTo>
                    <a:lnTo>
                      <a:pt x="2911468" y="51578"/>
                    </a:lnTo>
                    <a:lnTo>
                      <a:pt x="2933004" y="51578"/>
                    </a:lnTo>
                    <a:lnTo>
                      <a:pt x="2933004" y="63703"/>
                    </a:lnTo>
                    <a:lnTo>
                      <a:pt x="2911468" y="63703"/>
                    </a:lnTo>
                    <a:lnTo>
                      <a:pt x="2911468" y="116548"/>
                    </a:lnTo>
                    <a:cubicBezTo>
                      <a:pt x="2911468" y="120047"/>
                      <a:pt x="2911167" y="122942"/>
                      <a:pt x="2910563" y="125234"/>
                    </a:cubicBezTo>
                    <a:cubicBezTo>
                      <a:pt x="2909960" y="127527"/>
                      <a:pt x="2908874" y="129367"/>
                      <a:pt x="2907306" y="130754"/>
                    </a:cubicBezTo>
                    <a:cubicBezTo>
                      <a:pt x="2905737" y="132142"/>
                      <a:pt x="2903595" y="133167"/>
                      <a:pt x="2900881" y="133831"/>
                    </a:cubicBezTo>
                    <a:cubicBezTo>
                      <a:pt x="2898166" y="134494"/>
                      <a:pt x="2894698" y="135007"/>
                      <a:pt x="2890475" y="135369"/>
                    </a:cubicBezTo>
                    <a:lnTo>
                      <a:pt x="2877626" y="136455"/>
                    </a:lnTo>
                    <a:lnTo>
                      <a:pt x="2873463" y="123787"/>
                    </a:lnTo>
                    <a:lnTo>
                      <a:pt x="2888123" y="122701"/>
                    </a:lnTo>
                    <a:cubicBezTo>
                      <a:pt x="2890294" y="122580"/>
                      <a:pt x="2892043" y="122369"/>
                      <a:pt x="2893371" y="122067"/>
                    </a:cubicBezTo>
                    <a:cubicBezTo>
                      <a:pt x="2894698" y="121766"/>
                      <a:pt x="2895723" y="121253"/>
                      <a:pt x="2896447" y="120529"/>
                    </a:cubicBezTo>
                    <a:cubicBezTo>
                      <a:pt x="2897171" y="119805"/>
                      <a:pt x="2897654" y="118780"/>
                      <a:pt x="2897895" y="117453"/>
                    </a:cubicBezTo>
                    <a:cubicBezTo>
                      <a:pt x="2898136" y="116125"/>
                      <a:pt x="2898257" y="114376"/>
                      <a:pt x="2898257" y="112204"/>
                    </a:cubicBezTo>
                    <a:lnTo>
                      <a:pt x="2898257" y="69494"/>
                    </a:lnTo>
                    <a:cubicBezTo>
                      <a:pt x="2894396" y="75527"/>
                      <a:pt x="2889992" y="81197"/>
                      <a:pt x="2885045" y="86506"/>
                    </a:cubicBezTo>
                    <a:cubicBezTo>
                      <a:pt x="2880099" y="91814"/>
                      <a:pt x="2875032" y="96761"/>
                      <a:pt x="2869844" y="101346"/>
                    </a:cubicBezTo>
                    <a:cubicBezTo>
                      <a:pt x="2864656" y="105930"/>
                      <a:pt x="2859559" y="110093"/>
                      <a:pt x="2854551" y="113833"/>
                    </a:cubicBezTo>
                    <a:cubicBezTo>
                      <a:pt x="2849544" y="117573"/>
                      <a:pt x="2844990" y="120770"/>
                      <a:pt x="2840888" y="123425"/>
                    </a:cubicBezTo>
                    <a:lnTo>
                      <a:pt x="2832563" y="113109"/>
                    </a:lnTo>
                    <a:cubicBezTo>
                      <a:pt x="2837389" y="110334"/>
                      <a:pt x="2842336" y="107167"/>
                      <a:pt x="2847403" y="103608"/>
                    </a:cubicBezTo>
                    <a:cubicBezTo>
                      <a:pt x="2852470" y="100049"/>
                      <a:pt x="2857417" y="96158"/>
                      <a:pt x="2862243" y="91935"/>
                    </a:cubicBezTo>
                    <a:cubicBezTo>
                      <a:pt x="2867069" y="87712"/>
                      <a:pt x="2871653" y="83248"/>
                      <a:pt x="2875997" y="78543"/>
                    </a:cubicBezTo>
                    <a:cubicBezTo>
                      <a:pt x="2880341" y="73838"/>
                      <a:pt x="2884261" y="68891"/>
                      <a:pt x="2887761" y="63703"/>
                    </a:cubicBezTo>
                    <a:lnTo>
                      <a:pt x="2840526" y="63703"/>
                    </a:lnTo>
                    <a:lnTo>
                      <a:pt x="2840526" y="51578"/>
                    </a:lnTo>
                    <a:lnTo>
                      <a:pt x="2898257" y="51578"/>
                    </a:lnTo>
                    <a:close/>
                    <a:moveTo>
                      <a:pt x="794461" y="24974"/>
                    </a:moveTo>
                    <a:lnTo>
                      <a:pt x="793737" y="44339"/>
                    </a:lnTo>
                    <a:lnTo>
                      <a:pt x="817988" y="44339"/>
                    </a:lnTo>
                    <a:lnTo>
                      <a:pt x="817988" y="24974"/>
                    </a:lnTo>
                    <a:close/>
                    <a:moveTo>
                      <a:pt x="3580761" y="24612"/>
                    </a:moveTo>
                    <a:lnTo>
                      <a:pt x="3580761" y="44882"/>
                    </a:lnTo>
                    <a:lnTo>
                      <a:pt x="3668172" y="44882"/>
                    </a:lnTo>
                    <a:lnTo>
                      <a:pt x="3668172" y="24612"/>
                    </a:lnTo>
                    <a:close/>
                    <a:moveTo>
                      <a:pt x="96821" y="24612"/>
                    </a:moveTo>
                    <a:lnTo>
                      <a:pt x="155819" y="24612"/>
                    </a:lnTo>
                    <a:lnTo>
                      <a:pt x="155819" y="164144"/>
                    </a:lnTo>
                    <a:lnTo>
                      <a:pt x="142246" y="164144"/>
                    </a:lnTo>
                    <a:lnTo>
                      <a:pt x="142246" y="149123"/>
                    </a:lnTo>
                    <a:lnTo>
                      <a:pt x="110213" y="149123"/>
                    </a:lnTo>
                    <a:lnTo>
                      <a:pt x="110213" y="164144"/>
                    </a:lnTo>
                    <a:lnTo>
                      <a:pt x="96821" y="164144"/>
                    </a:lnTo>
                    <a:close/>
                    <a:moveTo>
                      <a:pt x="2830029" y="24431"/>
                    </a:moveTo>
                    <a:lnTo>
                      <a:pt x="2830029" y="145323"/>
                    </a:lnTo>
                    <a:lnTo>
                      <a:pt x="2941148" y="145323"/>
                    </a:lnTo>
                    <a:lnTo>
                      <a:pt x="2941148" y="24431"/>
                    </a:lnTo>
                    <a:close/>
                    <a:moveTo>
                      <a:pt x="4343009" y="21898"/>
                    </a:moveTo>
                    <a:cubicBezTo>
                      <a:pt x="4348800" y="21898"/>
                      <a:pt x="4354199" y="22742"/>
                      <a:pt x="4359206" y="24431"/>
                    </a:cubicBezTo>
                    <a:cubicBezTo>
                      <a:pt x="4364213" y="26120"/>
                      <a:pt x="4368587" y="28956"/>
                      <a:pt x="4372327" y="32937"/>
                    </a:cubicBezTo>
                    <a:cubicBezTo>
                      <a:pt x="4376067" y="36919"/>
                      <a:pt x="4379023" y="42167"/>
                      <a:pt x="4381195" y="48682"/>
                    </a:cubicBezTo>
                    <a:cubicBezTo>
                      <a:pt x="4383367" y="55197"/>
                      <a:pt x="4384453" y="63281"/>
                      <a:pt x="4384453" y="72933"/>
                    </a:cubicBezTo>
                    <a:cubicBezTo>
                      <a:pt x="4384453" y="84636"/>
                      <a:pt x="4383185" y="95313"/>
                      <a:pt x="4380651" y="104965"/>
                    </a:cubicBezTo>
                    <a:cubicBezTo>
                      <a:pt x="4378118" y="114617"/>
                      <a:pt x="4374137" y="122882"/>
                      <a:pt x="4368707" y="129759"/>
                    </a:cubicBezTo>
                    <a:cubicBezTo>
                      <a:pt x="4363278" y="136636"/>
                      <a:pt x="4356341" y="141975"/>
                      <a:pt x="4347895" y="145775"/>
                    </a:cubicBezTo>
                    <a:cubicBezTo>
                      <a:pt x="4339450" y="149576"/>
                      <a:pt x="4329315" y="151476"/>
                      <a:pt x="4317491" y="151476"/>
                    </a:cubicBezTo>
                    <a:lnTo>
                      <a:pt x="4317673" y="137903"/>
                    </a:lnTo>
                    <a:cubicBezTo>
                      <a:pt x="4325635" y="137903"/>
                      <a:pt x="4332603" y="136817"/>
                      <a:pt x="4338575" y="134645"/>
                    </a:cubicBezTo>
                    <a:cubicBezTo>
                      <a:pt x="4344547" y="132473"/>
                      <a:pt x="4349615" y="129457"/>
                      <a:pt x="4353777" y="125596"/>
                    </a:cubicBezTo>
                    <a:cubicBezTo>
                      <a:pt x="4357939" y="121736"/>
                      <a:pt x="4361197" y="117211"/>
                      <a:pt x="4363549" y="112023"/>
                    </a:cubicBezTo>
                    <a:cubicBezTo>
                      <a:pt x="4365902" y="106835"/>
                      <a:pt x="4367381" y="101225"/>
                      <a:pt x="4367983" y="95193"/>
                    </a:cubicBezTo>
                    <a:lnTo>
                      <a:pt x="4367259" y="95193"/>
                    </a:lnTo>
                    <a:cubicBezTo>
                      <a:pt x="4364967" y="97726"/>
                      <a:pt x="4361469" y="100079"/>
                      <a:pt x="4356763" y="102251"/>
                    </a:cubicBezTo>
                    <a:cubicBezTo>
                      <a:pt x="4352057" y="104422"/>
                      <a:pt x="4346629" y="105508"/>
                      <a:pt x="4340475" y="105508"/>
                    </a:cubicBezTo>
                    <a:cubicBezTo>
                      <a:pt x="4334684" y="105508"/>
                      <a:pt x="4329405" y="104724"/>
                      <a:pt x="4324640" y="103156"/>
                    </a:cubicBezTo>
                    <a:cubicBezTo>
                      <a:pt x="4319874" y="101587"/>
                      <a:pt x="4315833" y="99204"/>
                      <a:pt x="4312515" y="96007"/>
                    </a:cubicBezTo>
                    <a:cubicBezTo>
                      <a:pt x="4309197" y="92810"/>
                      <a:pt x="4306603" y="88708"/>
                      <a:pt x="4304733" y="83701"/>
                    </a:cubicBezTo>
                    <a:cubicBezTo>
                      <a:pt x="4302863" y="78694"/>
                      <a:pt x="4301927" y="72752"/>
                      <a:pt x="4301927" y="65875"/>
                    </a:cubicBezTo>
                    <a:cubicBezTo>
                      <a:pt x="4301927" y="59722"/>
                      <a:pt x="4302742" y="53960"/>
                      <a:pt x="4304371" y="48592"/>
                    </a:cubicBezTo>
                    <a:cubicBezTo>
                      <a:pt x="4305999" y="43223"/>
                      <a:pt x="4308503" y="38578"/>
                      <a:pt x="4311881" y="34656"/>
                    </a:cubicBezTo>
                    <a:cubicBezTo>
                      <a:pt x="4315259" y="30735"/>
                      <a:pt x="4319543" y="27629"/>
                      <a:pt x="4324731" y="25336"/>
                    </a:cubicBezTo>
                    <a:cubicBezTo>
                      <a:pt x="4329919" y="23044"/>
                      <a:pt x="4336011" y="21898"/>
                      <a:pt x="4343009" y="21898"/>
                    </a:cubicBezTo>
                    <a:close/>
                    <a:moveTo>
                      <a:pt x="2327233" y="21717"/>
                    </a:moveTo>
                    <a:lnTo>
                      <a:pt x="2393108" y="21717"/>
                    </a:lnTo>
                    <a:lnTo>
                      <a:pt x="2393108" y="161972"/>
                    </a:lnTo>
                    <a:lnTo>
                      <a:pt x="2379897" y="161972"/>
                    </a:lnTo>
                    <a:lnTo>
                      <a:pt x="2379897" y="148037"/>
                    </a:lnTo>
                    <a:lnTo>
                      <a:pt x="2340445" y="148037"/>
                    </a:lnTo>
                    <a:lnTo>
                      <a:pt x="2340445" y="163058"/>
                    </a:lnTo>
                    <a:lnTo>
                      <a:pt x="2327233" y="163058"/>
                    </a:lnTo>
                    <a:close/>
                    <a:moveTo>
                      <a:pt x="3740133" y="16830"/>
                    </a:moveTo>
                    <a:lnTo>
                      <a:pt x="3897220" y="16830"/>
                    </a:lnTo>
                    <a:lnTo>
                      <a:pt x="3897220" y="30404"/>
                    </a:lnTo>
                    <a:lnTo>
                      <a:pt x="3821573" y="30404"/>
                    </a:lnTo>
                    <a:lnTo>
                      <a:pt x="3821573" y="166497"/>
                    </a:lnTo>
                    <a:lnTo>
                      <a:pt x="3807094" y="166497"/>
                    </a:lnTo>
                    <a:lnTo>
                      <a:pt x="3807094" y="30404"/>
                    </a:lnTo>
                    <a:lnTo>
                      <a:pt x="3740133" y="30404"/>
                    </a:lnTo>
                    <a:close/>
                    <a:moveTo>
                      <a:pt x="2071515" y="16649"/>
                    </a:moveTo>
                    <a:lnTo>
                      <a:pt x="2084003" y="17011"/>
                    </a:lnTo>
                    <a:lnTo>
                      <a:pt x="2084003" y="125234"/>
                    </a:lnTo>
                    <a:lnTo>
                      <a:pt x="2071515" y="125234"/>
                    </a:lnTo>
                    <a:close/>
                    <a:moveTo>
                      <a:pt x="3007680" y="15202"/>
                    </a:moveTo>
                    <a:lnTo>
                      <a:pt x="3063239" y="15202"/>
                    </a:lnTo>
                    <a:lnTo>
                      <a:pt x="3063239" y="28413"/>
                    </a:lnTo>
                    <a:cubicBezTo>
                      <a:pt x="3061068" y="35049"/>
                      <a:pt x="3058775" y="41564"/>
                      <a:pt x="3056363" y="47958"/>
                    </a:cubicBezTo>
                    <a:cubicBezTo>
                      <a:pt x="3053949" y="54353"/>
                      <a:pt x="3051174" y="60566"/>
                      <a:pt x="3048037" y="66599"/>
                    </a:cubicBezTo>
                    <a:cubicBezTo>
                      <a:pt x="3053829" y="73476"/>
                      <a:pt x="3057961" y="80081"/>
                      <a:pt x="3060434" y="86415"/>
                    </a:cubicBezTo>
                    <a:cubicBezTo>
                      <a:pt x="3062908" y="92749"/>
                      <a:pt x="3064145" y="99053"/>
                      <a:pt x="3064145" y="105327"/>
                    </a:cubicBezTo>
                    <a:cubicBezTo>
                      <a:pt x="3064145" y="110153"/>
                      <a:pt x="3063692" y="114195"/>
                      <a:pt x="3062787" y="117453"/>
                    </a:cubicBezTo>
                    <a:cubicBezTo>
                      <a:pt x="3061882" y="120710"/>
                      <a:pt x="3060434" y="123364"/>
                      <a:pt x="3058444" y="125415"/>
                    </a:cubicBezTo>
                    <a:cubicBezTo>
                      <a:pt x="3056453" y="127466"/>
                      <a:pt x="3053919" y="129035"/>
                      <a:pt x="3050843" y="130121"/>
                    </a:cubicBezTo>
                    <a:cubicBezTo>
                      <a:pt x="3047766" y="131207"/>
                      <a:pt x="3044056" y="131991"/>
                      <a:pt x="3039713" y="132473"/>
                    </a:cubicBezTo>
                    <a:lnTo>
                      <a:pt x="3031750" y="133378"/>
                    </a:lnTo>
                    <a:lnTo>
                      <a:pt x="3027587" y="120529"/>
                    </a:lnTo>
                    <a:lnTo>
                      <a:pt x="3038446" y="119805"/>
                    </a:lnTo>
                    <a:cubicBezTo>
                      <a:pt x="3041100" y="119564"/>
                      <a:pt x="3043302" y="119142"/>
                      <a:pt x="3045051" y="118538"/>
                    </a:cubicBezTo>
                    <a:cubicBezTo>
                      <a:pt x="3046801" y="117935"/>
                      <a:pt x="3048128" y="117030"/>
                      <a:pt x="3049033" y="115824"/>
                    </a:cubicBezTo>
                    <a:cubicBezTo>
                      <a:pt x="3049938" y="114617"/>
                      <a:pt x="3050571" y="113049"/>
                      <a:pt x="3050933" y="111118"/>
                    </a:cubicBezTo>
                    <a:cubicBezTo>
                      <a:pt x="3051295" y="109188"/>
                      <a:pt x="3051476" y="106775"/>
                      <a:pt x="3051476" y="103879"/>
                    </a:cubicBezTo>
                    <a:cubicBezTo>
                      <a:pt x="3051476" y="99174"/>
                      <a:pt x="3050149" y="93775"/>
                      <a:pt x="3047495" y="87682"/>
                    </a:cubicBezTo>
                    <a:cubicBezTo>
                      <a:pt x="3044841" y="81589"/>
                      <a:pt x="3040437" y="75285"/>
                      <a:pt x="3034283" y="68770"/>
                    </a:cubicBezTo>
                    <a:cubicBezTo>
                      <a:pt x="3037421" y="62376"/>
                      <a:pt x="3040225" y="55800"/>
                      <a:pt x="3042699" y="49044"/>
                    </a:cubicBezTo>
                    <a:cubicBezTo>
                      <a:pt x="3045172" y="42288"/>
                      <a:pt x="3047495" y="35411"/>
                      <a:pt x="3049666" y="28413"/>
                    </a:cubicBezTo>
                    <a:lnTo>
                      <a:pt x="3020348" y="28413"/>
                    </a:lnTo>
                    <a:lnTo>
                      <a:pt x="3020348" y="169030"/>
                    </a:lnTo>
                    <a:lnTo>
                      <a:pt x="3007680" y="169030"/>
                    </a:lnTo>
                    <a:close/>
                    <a:moveTo>
                      <a:pt x="2123455" y="14659"/>
                    </a:moveTo>
                    <a:lnTo>
                      <a:pt x="2221001" y="14659"/>
                    </a:lnTo>
                    <a:lnTo>
                      <a:pt x="2221001" y="26784"/>
                    </a:lnTo>
                    <a:lnTo>
                      <a:pt x="2176119" y="26784"/>
                    </a:lnTo>
                    <a:lnTo>
                      <a:pt x="2176119" y="51397"/>
                    </a:lnTo>
                    <a:lnTo>
                      <a:pt x="2212133" y="51397"/>
                    </a:lnTo>
                    <a:lnTo>
                      <a:pt x="2212133" y="123244"/>
                    </a:lnTo>
                    <a:cubicBezTo>
                      <a:pt x="2212133" y="126863"/>
                      <a:pt x="2211861" y="129789"/>
                      <a:pt x="2211319" y="132021"/>
                    </a:cubicBezTo>
                    <a:cubicBezTo>
                      <a:pt x="2210776" y="134253"/>
                      <a:pt x="2209841" y="136063"/>
                      <a:pt x="2208513" y="137450"/>
                    </a:cubicBezTo>
                    <a:cubicBezTo>
                      <a:pt x="2207187" y="138838"/>
                      <a:pt x="2205377" y="139893"/>
                      <a:pt x="2203085" y="140617"/>
                    </a:cubicBezTo>
                    <a:cubicBezTo>
                      <a:pt x="2200792" y="141341"/>
                      <a:pt x="2197897" y="141884"/>
                      <a:pt x="2194397" y="142246"/>
                    </a:cubicBezTo>
                    <a:lnTo>
                      <a:pt x="2186435" y="143151"/>
                    </a:lnTo>
                    <a:lnTo>
                      <a:pt x="2182453" y="129940"/>
                    </a:lnTo>
                    <a:lnTo>
                      <a:pt x="2190416" y="129216"/>
                    </a:lnTo>
                    <a:cubicBezTo>
                      <a:pt x="2192467" y="129095"/>
                      <a:pt x="2194096" y="128854"/>
                      <a:pt x="2195303" y="128492"/>
                    </a:cubicBezTo>
                    <a:cubicBezTo>
                      <a:pt x="2196509" y="128130"/>
                      <a:pt x="2197444" y="127587"/>
                      <a:pt x="2198107" y="126863"/>
                    </a:cubicBezTo>
                    <a:cubicBezTo>
                      <a:pt x="2198771" y="126139"/>
                      <a:pt x="2199193" y="125084"/>
                      <a:pt x="2199374" y="123696"/>
                    </a:cubicBezTo>
                    <a:cubicBezTo>
                      <a:pt x="2199555" y="122309"/>
                      <a:pt x="2199646" y="120529"/>
                      <a:pt x="2199646" y="118357"/>
                    </a:cubicBezTo>
                    <a:lnTo>
                      <a:pt x="2199646" y="64065"/>
                    </a:lnTo>
                    <a:lnTo>
                      <a:pt x="2176119" y="64065"/>
                    </a:lnTo>
                    <a:lnTo>
                      <a:pt x="2176119" y="166678"/>
                    </a:lnTo>
                    <a:lnTo>
                      <a:pt x="2163632" y="166678"/>
                    </a:lnTo>
                    <a:lnTo>
                      <a:pt x="2163632" y="64065"/>
                    </a:lnTo>
                    <a:lnTo>
                      <a:pt x="2141915" y="64065"/>
                    </a:lnTo>
                    <a:lnTo>
                      <a:pt x="2141915" y="141522"/>
                    </a:lnTo>
                    <a:lnTo>
                      <a:pt x="2129427" y="141522"/>
                    </a:lnTo>
                    <a:lnTo>
                      <a:pt x="2129427" y="51397"/>
                    </a:lnTo>
                    <a:lnTo>
                      <a:pt x="2163632" y="51397"/>
                    </a:lnTo>
                    <a:lnTo>
                      <a:pt x="2163632" y="26784"/>
                    </a:lnTo>
                    <a:lnTo>
                      <a:pt x="2123455" y="26784"/>
                    </a:lnTo>
                    <a:close/>
                    <a:moveTo>
                      <a:pt x="762247" y="13392"/>
                    </a:moveTo>
                    <a:lnTo>
                      <a:pt x="829570" y="13392"/>
                    </a:lnTo>
                    <a:lnTo>
                      <a:pt x="829570" y="44339"/>
                    </a:lnTo>
                    <a:lnTo>
                      <a:pt x="839705" y="44339"/>
                    </a:lnTo>
                    <a:lnTo>
                      <a:pt x="839705" y="56102"/>
                    </a:lnTo>
                    <a:lnTo>
                      <a:pt x="829570" y="56102"/>
                    </a:lnTo>
                    <a:lnTo>
                      <a:pt x="829570" y="87049"/>
                    </a:lnTo>
                    <a:lnTo>
                      <a:pt x="788308" y="87049"/>
                    </a:lnTo>
                    <a:cubicBezTo>
                      <a:pt x="786739" y="93081"/>
                      <a:pt x="784749" y="98933"/>
                      <a:pt x="782336" y="104603"/>
                    </a:cubicBezTo>
                    <a:lnTo>
                      <a:pt x="831199" y="104603"/>
                    </a:lnTo>
                    <a:lnTo>
                      <a:pt x="831199" y="157448"/>
                    </a:lnTo>
                    <a:lnTo>
                      <a:pt x="776182" y="157448"/>
                    </a:lnTo>
                    <a:lnTo>
                      <a:pt x="776182" y="116910"/>
                    </a:lnTo>
                    <a:cubicBezTo>
                      <a:pt x="774131" y="120529"/>
                      <a:pt x="771869" y="124239"/>
                      <a:pt x="769396" y="128040"/>
                    </a:cubicBezTo>
                    <a:cubicBezTo>
                      <a:pt x="766922" y="131840"/>
                      <a:pt x="764178" y="135791"/>
                      <a:pt x="761161" y="139893"/>
                    </a:cubicBezTo>
                    <a:lnTo>
                      <a:pt x="751389" y="131569"/>
                    </a:lnTo>
                    <a:cubicBezTo>
                      <a:pt x="756697" y="124933"/>
                      <a:pt x="761342" y="118026"/>
                      <a:pt x="765324" y="110847"/>
                    </a:cubicBezTo>
                    <a:cubicBezTo>
                      <a:pt x="769305" y="103668"/>
                      <a:pt x="772563" y="95736"/>
                      <a:pt x="775096" y="87049"/>
                    </a:cubicBezTo>
                    <a:lnTo>
                      <a:pt x="761342" y="87049"/>
                    </a:lnTo>
                    <a:lnTo>
                      <a:pt x="761342" y="75104"/>
                    </a:lnTo>
                    <a:lnTo>
                      <a:pt x="777992" y="75104"/>
                    </a:lnTo>
                    <a:cubicBezTo>
                      <a:pt x="779199" y="69193"/>
                      <a:pt x="780104" y="62858"/>
                      <a:pt x="780707" y="56102"/>
                    </a:cubicBezTo>
                    <a:lnTo>
                      <a:pt x="758085" y="56102"/>
                    </a:lnTo>
                    <a:lnTo>
                      <a:pt x="758085" y="44339"/>
                    </a:lnTo>
                    <a:lnTo>
                      <a:pt x="781250" y="44339"/>
                    </a:lnTo>
                    <a:cubicBezTo>
                      <a:pt x="781491" y="40116"/>
                      <a:pt x="781672" y="36346"/>
                      <a:pt x="781793" y="33028"/>
                    </a:cubicBezTo>
                    <a:cubicBezTo>
                      <a:pt x="781913" y="29710"/>
                      <a:pt x="782034" y="27025"/>
                      <a:pt x="782154" y="24974"/>
                    </a:cubicBezTo>
                    <a:lnTo>
                      <a:pt x="762247" y="24974"/>
                    </a:lnTo>
                    <a:close/>
                    <a:moveTo>
                      <a:pt x="3567188" y="12306"/>
                    </a:moveTo>
                    <a:lnTo>
                      <a:pt x="3682107" y="12306"/>
                    </a:lnTo>
                    <a:lnTo>
                      <a:pt x="3682107" y="57188"/>
                    </a:lnTo>
                    <a:lnTo>
                      <a:pt x="3580761" y="57188"/>
                    </a:lnTo>
                    <a:lnTo>
                      <a:pt x="3580761" y="66056"/>
                    </a:lnTo>
                    <a:cubicBezTo>
                      <a:pt x="3580761" y="68589"/>
                      <a:pt x="3580942" y="70640"/>
                      <a:pt x="3581304" y="72209"/>
                    </a:cubicBezTo>
                    <a:cubicBezTo>
                      <a:pt x="3581666" y="73777"/>
                      <a:pt x="3582390" y="74984"/>
                      <a:pt x="3583476" y="75828"/>
                    </a:cubicBezTo>
                    <a:cubicBezTo>
                      <a:pt x="3584561" y="76673"/>
                      <a:pt x="3586040" y="77276"/>
                      <a:pt x="3587909" y="77638"/>
                    </a:cubicBezTo>
                    <a:cubicBezTo>
                      <a:pt x="3589780" y="78000"/>
                      <a:pt x="3592283" y="78241"/>
                      <a:pt x="3595420" y="78362"/>
                    </a:cubicBezTo>
                    <a:cubicBezTo>
                      <a:pt x="3618947" y="79327"/>
                      <a:pt x="3642474" y="79327"/>
                      <a:pt x="3666000" y="78362"/>
                    </a:cubicBezTo>
                    <a:cubicBezTo>
                      <a:pt x="3671912" y="78121"/>
                      <a:pt x="3676015" y="77638"/>
                      <a:pt x="3678307" y="76914"/>
                    </a:cubicBezTo>
                    <a:cubicBezTo>
                      <a:pt x="3680599" y="76190"/>
                      <a:pt x="3681987" y="75044"/>
                      <a:pt x="3682469" y="73476"/>
                    </a:cubicBezTo>
                    <a:cubicBezTo>
                      <a:pt x="3683073" y="71787"/>
                      <a:pt x="3683555" y="69947"/>
                      <a:pt x="3683917" y="67956"/>
                    </a:cubicBezTo>
                    <a:cubicBezTo>
                      <a:pt x="3684279" y="65965"/>
                      <a:pt x="3684581" y="64005"/>
                      <a:pt x="3684822" y="62074"/>
                    </a:cubicBezTo>
                    <a:lnTo>
                      <a:pt x="3699300" y="68951"/>
                    </a:lnTo>
                    <a:cubicBezTo>
                      <a:pt x="3698817" y="71726"/>
                      <a:pt x="3698335" y="74019"/>
                      <a:pt x="3697852" y="75828"/>
                    </a:cubicBezTo>
                    <a:cubicBezTo>
                      <a:pt x="3697369" y="77638"/>
                      <a:pt x="3696706" y="79749"/>
                      <a:pt x="3695861" y="82162"/>
                    </a:cubicBezTo>
                    <a:cubicBezTo>
                      <a:pt x="3695499" y="83369"/>
                      <a:pt x="3694836" y="84455"/>
                      <a:pt x="3693871" y="85420"/>
                    </a:cubicBezTo>
                    <a:cubicBezTo>
                      <a:pt x="3692905" y="86385"/>
                      <a:pt x="3691518" y="87260"/>
                      <a:pt x="3689708" y="88044"/>
                    </a:cubicBezTo>
                    <a:cubicBezTo>
                      <a:pt x="3687898" y="88828"/>
                      <a:pt x="3685545" y="89462"/>
                      <a:pt x="3682650" y="89944"/>
                    </a:cubicBezTo>
                    <a:cubicBezTo>
                      <a:pt x="3679755" y="90427"/>
                      <a:pt x="3676195" y="90729"/>
                      <a:pt x="3671973" y="90849"/>
                    </a:cubicBezTo>
                    <a:cubicBezTo>
                      <a:pt x="3645068" y="91814"/>
                      <a:pt x="3618223" y="91814"/>
                      <a:pt x="3591439" y="90849"/>
                    </a:cubicBezTo>
                    <a:cubicBezTo>
                      <a:pt x="3586854" y="90729"/>
                      <a:pt x="3582993" y="90336"/>
                      <a:pt x="3579856" y="89673"/>
                    </a:cubicBezTo>
                    <a:cubicBezTo>
                      <a:pt x="3576719" y="89009"/>
                      <a:pt x="3574216" y="87863"/>
                      <a:pt x="3572346" y="86234"/>
                    </a:cubicBezTo>
                    <a:cubicBezTo>
                      <a:pt x="3570476" y="84606"/>
                      <a:pt x="3569149" y="82404"/>
                      <a:pt x="3568364" y="79629"/>
                    </a:cubicBezTo>
                    <a:cubicBezTo>
                      <a:pt x="3567580" y="76854"/>
                      <a:pt x="3567188" y="73295"/>
                      <a:pt x="3567188" y="68951"/>
                    </a:cubicBezTo>
                    <a:close/>
                    <a:moveTo>
                      <a:pt x="2816275" y="12306"/>
                    </a:moveTo>
                    <a:lnTo>
                      <a:pt x="2955083" y="12306"/>
                    </a:lnTo>
                    <a:lnTo>
                      <a:pt x="2955083" y="167764"/>
                    </a:lnTo>
                    <a:lnTo>
                      <a:pt x="2941148" y="167764"/>
                    </a:lnTo>
                    <a:lnTo>
                      <a:pt x="2941148" y="157448"/>
                    </a:lnTo>
                    <a:lnTo>
                      <a:pt x="2830029" y="157448"/>
                    </a:lnTo>
                    <a:lnTo>
                      <a:pt x="2830029" y="167764"/>
                    </a:lnTo>
                    <a:lnTo>
                      <a:pt x="2816275" y="167764"/>
                    </a:lnTo>
                    <a:close/>
                    <a:moveTo>
                      <a:pt x="405069" y="9229"/>
                    </a:moveTo>
                    <a:cubicBezTo>
                      <a:pt x="406758" y="11039"/>
                      <a:pt x="408568" y="13060"/>
                      <a:pt x="410499" y="15292"/>
                    </a:cubicBezTo>
                    <a:cubicBezTo>
                      <a:pt x="412429" y="17524"/>
                      <a:pt x="414359" y="19847"/>
                      <a:pt x="416290" y="22260"/>
                    </a:cubicBezTo>
                    <a:cubicBezTo>
                      <a:pt x="418220" y="24673"/>
                      <a:pt x="420090" y="27116"/>
                      <a:pt x="421900" y="29589"/>
                    </a:cubicBezTo>
                    <a:cubicBezTo>
                      <a:pt x="423710" y="32062"/>
                      <a:pt x="425459" y="34445"/>
                      <a:pt x="427148" y="36738"/>
                    </a:cubicBezTo>
                    <a:lnTo>
                      <a:pt x="417195" y="46872"/>
                    </a:lnTo>
                    <a:cubicBezTo>
                      <a:pt x="415506" y="44459"/>
                      <a:pt x="413666" y="41835"/>
                      <a:pt x="411675" y="39000"/>
                    </a:cubicBezTo>
                    <a:cubicBezTo>
                      <a:pt x="409684" y="36165"/>
                      <a:pt x="407663" y="33390"/>
                      <a:pt x="405612" y="30675"/>
                    </a:cubicBezTo>
                    <a:cubicBezTo>
                      <a:pt x="403561" y="27960"/>
                      <a:pt x="401510" y="25397"/>
                      <a:pt x="399459" y="22984"/>
                    </a:cubicBezTo>
                    <a:cubicBezTo>
                      <a:pt x="397408" y="20571"/>
                      <a:pt x="395598" y="18580"/>
                      <a:pt x="394030" y="17011"/>
                    </a:cubicBezTo>
                    <a:close/>
                    <a:moveTo>
                      <a:pt x="250764" y="8868"/>
                    </a:moveTo>
                    <a:cubicBezTo>
                      <a:pt x="255228" y="11642"/>
                      <a:pt x="259150" y="14417"/>
                      <a:pt x="262528" y="17192"/>
                    </a:cubicBezTo>
                    <a:cubicBezTo>
                      <a:pt x="265906" y="19967"/>
                      <a:pt x="269013" y="23285"/>
                      <a:pt x="271848" y="27146"/>
                    </a:cubicBezTo>
                    <a:cubicBezTo>
                      <a:pt x="274683" y="31007"/>
                      <a:pt x="277458" y="35682"/>
                      <a:pt x="280173" y="41172"/>
                    </a:cubicBezTo>
                    <a:cubicBezTo>
                      <a:pt x="282887" y="46661"/>
                      <a:pt x="285813" y="53568"/>
                      <a:pt x="288950" y="61893"/>
                    </a:cubicBezTo>
                    <a:cubicBezTo>
                      <a:pt x="292208" y="70459"/>
                      <a:pt x="296129" y="78995"/>
                      <a:pt x="300713" y="87501"/>
                    </a:cubicBezTo>
                    <a:cubicBezTo>
                      <a:pt x="305298" y="96007"/>
                      <a:pt x="310486" y="104211"/>
                      <a:pt x="316277" y="112114"/>
                    </a:cubicBezTo>
                    <a:cubicBezTo>
                      <a:pt x="322069" y="120016"/>
                      <a:pt x="328372" y="127497"/>
                      <a:pt x="335189" y="134555"/>
                    </a:cubicBezTo>
                    <a:cubicBezTo>
                      <a:pt x="342006" y="141613"/>
                      <a:pt x="349275" y="147856"/>
                      <a:pt x="356997" y="153286"/>
                    </a:cubicBezTo>
                    <a:lnTo>
                      <a:pt x="346319" y="165411"/>
                    </a:lnTo>
                    <a:cubicBezTo>
                      <a:pt x="337994" y="159137"/>
                      <a:pt x="330454" y="152381"/>
                      <a:pt x="323697" y="145142"/>
                    </a:cubicBezTo>
                    <a:cubicBezTo>
                      <a:pt x="316941" y="137903"/>
                      <a:pt x="310758" y="130121"/>
                      <a:pt x="305147" y="121796"/>
                    </a:cubicBezTo>
                    <a:cubicBezTo>
                      <a:pt x="299537" y="113471"/>
                      <a:pt x="294409" y="104603"/>
                      <a:pt x="289764" y="95193"/>
                    </a:cubicBezTo>
                    <a:cubicBezTo>
                      <a:pt x="285119" y="85782"/>
                      <a:pt x="280686" y="75768"/>
                      <a:pt x="276463" y="65151"/>
                    </a:cubicBezTo>
                    <a:cubicBezTo>
                      <a:pt x="270310" y="83852"/>
                      <a:pt x="261201" y="101708"/>
                      <a:pt x="249136" y="118719"/>
                    </a:cubicBezTo>
                    <a:cubicBezTo>
                      <a:pt x="237071" y="135731"/>
                      <a:pt x="222291" y="150873"/>
                      <a:pt x="204797" y="164144"/>
                    </a:cubicBezTo>
                    <a:lnTo>
                      <a:pt x="194481" y="153286"/>
                    </a:lnTo>
                    <a:cubicBezTo>
                      <a:pt x="214026" y="138687"/>
                      <a:pt x="229922" y="121947"/>
                      <a:pt x="242168" y="103065"/>
                    </a:cubicBezTo>
                    <a:cubicBezTo>
                      <a:pt x="254414" y="84183"/>
                      <a:pt x="262829" y="64668"/>
                      <a:pt x="267414" y="44520"/>
                    </a:cubicBezTo>
                    <a:cubicBezTo>
                      <a:pt x="265966" y="41865"/>
                      <a:pt x="264428" y="39422"/>
                      <a:pt x="262799" y="37190"/>
                    </a:cubicBezTo>
                    <a:cubicBezTo>
                      <a:pt x="261170" y="34958"/>
                      <a:pt x="259361" y="32847"/>
                      <a:pt x="257370" y="30856"/>
                    </a:cubicBezTo>
                    <a:cubicBezTo>
                      <a:pt x="255379" y="28865"/>
                      <a:pt x="253147" y="26905"/>
                      <a:pt x="250674" y="24974"/>
                    </a:cubicBezTo>
                    <a:cubicBezTo>
                      <a:pt x="248201" y="23044"/>
                      <a:pt x="245395" y="20993"/>
                      <a:pt x="242259" y="18821"/>
                    </a:cubicBezTo>
                    <a:close/>
                    <a:moveTo>
                      <a:pt x="1078772" y="8687"/>
                    </a:moveTo>
                    <a:lnTo>
                      <a:pt x="1082211" y="22079"/>
                    </a:lnTo>
                    <a:cubicBezTo>
                      <a:pt x="1073283" y="23406"/>
                      <a:pt x="1064083" y="24612"/>
                      <a:pt x="1054612" y="25698"/>
                    </a:cubicBezTo>
                    <a:cubicBezTo>
                      <a:pt x="1045141" y="26784"/>
                      <a:pt x="1035700" y="27689"/>
                      <a:pt x="1026290" y="28413"/>
                    </a:cubicBezTo>
                    <a:cubicBezTo>
                      <a:pt x="1016879" y="29137"/>
                      <a:pt x="1007710" y="29740"/>
                      <a:pt x="998782" y="30223"/>
                    </a:cubicBezTo>
                    <a:cubicBezTo>
                      <a:pt x="989854" y="30705"/>
                      <a:pt x="981408" y="31067"/>
                      <a:pt x="973445" y="31308"/>
                    </a:cubicBezTo>
                    <a:lnTo>
                      <a:pt x="973445" y="55921"/>
                    </a:lnTo>
                    <a:lnTo>
                      <a:pt x="1095784" y="55921"/>
                    </a:lnTo>
                    <a:lnTo>
                      <a:pt x="1095784" y="68408"/>
                    </a:lnTo>
                    <a:lnTo>
                      <a:pt x="973445" y="68408"/>
                    </a:lnTo>
                    <a:cubicBezTo>
                      <a:pt x="973445" y="79146"/>
                      <a:pt x="972932" y="88647"/>
                      <a:pt x="971907" y="96912"/>
                    </a:cubicBezTo>
                    <a:cubicBezTo>
                      <a:pt x="970881" y="105176"/>
                      <a:pt x="969253" y="112928"/>
                      <a:pt x="967020" y="120167"/>
                    </a:cubicBezTo>
                    <a:cubicBezTo>
                      <a:pt x="964788" y="127406"/>
                      <a:pt x="961893" y="134464"/>
                      <a:pt x="958334" y="141341"/>
                    </a:cubicBezTo>
                    <a:cubicBezTo>
                      <a:pt x="954775" y="148218"/>
                      <a:pt x="950401" y="155518"/>
                      <a:pt x="945213" y="163239"/>
                    </a:cubicBezTo>
                    <a:lnTo>
                      <a:pt x="933993" y="157448"/>
                    </a:lnTo>
                    <a:cubicBezTo>
                      <a:pt x="939060" y="150088"/>
                      <a:pt x="943313" y="143151"/>
                      <a:pt x="946751" y="136636"/>
                    </a:cubicBezTo>
                    <a:cubicBezTo>
                      <a:pt x="950190" y="130121"/>
                      <a:pt x="952904" y="123304"/>
                      <a:pt x="954895" y="116186"/>
                    </a:cubicBezTo>
                    <a:cubicBezTo>
                      <a:pt x="956886" y="109067"/>
                      <a:pt x="958304" y="101285"/>
                      <a:pt x="959148" y="92840"/>
                    </a:cubicBezTo>
                    <a:cubicBezTo>
                      <a:pt x="959993" y="84394"/>
                      <a:pt x="960415" y="74561"/>
                      <a:pt x="960415" y="63341"/>
                    </a:cubicBezTo>
                    <a:lnTo>
                      <a:pt x="960415" y="18459"/>
                    </a:lnTo>
                    <a:cubicBezTo>
                      <a:pt x="979598" y="18218"/>
                      <a:pt x="999144" y="17373"/>
                      <a:pt x="1019051" y="15926"/>
                    </a:cubicBezTo>
                    <a:cubicBezTo>
                      <a:pt x="1038958" y="14478"/>
                      <a:pt x="1058865" y="12065"/>
                      <a:pt x="1078772" y="8687"/>
                    </a:cubicBezTo>
                    <a:close/>
                    <a:moveTo>
                      <a:pt x="2314203" y="7963"/>
                    </a:moveTo>
                    <a:lnTo>
                      <a:pt x="2316737" y="20450"/>
                    </a:lnTo>
                    <a:cubicBezTo>
                      <a:pt x="2312997" y="21536"/>
                      <a:pt x="2308774" y="22622"/>
                      <a:pt x="2304069" y="23707"/>
                    </a:cubicBezTo>
                    <a:cubicBezTo>
                      <a:pt x="2299363" y="24793"/>
                      <a:pt x="2294477" y="25819"/>
                      <a:pt x="2289409" y="26784"/>
                    </a:cubicBezTo>
                    <a:lnTo>
                      <a:pt x="2289409" y="53206"/>
                    </a:lnTo>
                    <a:lnTo>
                      <a:pt x="2320175" y="53206"/>
                    </a:lnTo>
                    <a:lnTo>
                      <a:pt x="2320175" y="66418"/>
                    </a:lnTo>
                    <a:lnTo>
                      <a:pt x="2289409" y="66418"/>
                    </a:lnTo>
                    <a:lnTo>
                      <a:pt x="2289409" y="85420"/>
                    </a:lnTo>
                    <a:lnTo>
                      <a:pt x="2294839" y="80172"/>
                    </a:lnTo>
                    <a:cubicBezTo>
                      <a:pt x="2296649" y="81740"/>
                      <a:pt x="2298820" y="83761"/>
                      <a:pt x="2301354" y="86234"/>
                    </a:cubicBezTo>
                    <a:cubicBezTo>
                      <a:pt x="2303887" y="88708"/>
                      <a:pt x="2306451" y="91302"/>
                      <a:pt x="2309045" y="94016"/>
                    </a:cubicBezTo>
                    <a:cubicBezTo>
                      <a:pt x="2311639" y="96731"/>
                      <a:pt x="2314113" y="99385"/>
                      <a:pt x="2316465" y="101979"/>
                    </a:cubicBezTo>
                    <a:cubicBezTo>
                      <a:pt x="2318818" y="104573"/>
                      <a:pt x="2320718" y="106835"/>
                      <a:pt x="2322166" y="108766"/>
                    </a:cubicBezTo>
                    <a:lnTo>
                      <a:pt x="2313117" y="119986"/>
                    </a:lnTo>
                    <a:cubicBezTo>
                      <a:pt x="2311790" y="117935"/>
                      <a:pt x="2310161" y="115673"/>
                      <a:pt x="2308231" y="113200"/>
                    </a:cubicBezTo>
                    <a:cubicBezTo>
                      <a:pt x="2306301" y="110726"/>
                      <a:pt x="2304249" y="108223"/>
                      <a:pt x="2302077" y="105689"/>
                    </a:cubicBezTo>
                    <a:cubicBezTo>
                      <a:pt x="2299906" y="103156"/>
                      <a:pt x="2297734" y="100682"/>
                      <a:pt x="2295563" y="98269"/>
                    </a:cubicBezTo>
                    <a:cubicBezTo>
                      <a:pt x="2293391" y="95856"/>
                      <a:pt x="2291340" y="93684"/>
                      <a:pt x="2289409" y="91754"/>
                    </a:cubicBezTo>
                    <a:lnTo>
                      <a:pt x="2289409" y="168126"/>
                    </a:lnTo>
                    <a:lnTo>
                      <a:pt x="2276741" y="168126"/>
                    </a:lnTo>
                    <a:lnTo>
                      <a:pt x="2276741" y="88678"/>
                    </a:lnTo>
                    <a:cubicBezTo>
                      <a:pt x="2272277" y="97123"/>
                      <a:pt x="2267542" y="105086"/>
                      <a:pt x="2262535" y="112566"/>
                    </a:cubicBezTo>
                    <a:cubicBezTo>
                      <a:pt x="2257528" y="120047"/>
                      <a:pt x="2252551" y="126803"/>
                      <a:pt x="2247604" y="132835"/>
                    </a:cubicBezTo>
                    <a:lnTo>
                      <a:pt x="2239098" y="122520"/>
                    </a:lnTo>
                    <a:cubicBezTo>
                      <a:pt x="2242597" y="118659"/>
                      <a:pt x="2246036" y="114466"/>
                      <a:pt x="2249414" y="109942"/>
                    </a:cubicBezTo>
                    <a:cubicBezTo>
                      <a:pt x="2252792" y="105418"/>
                      <a:pt x="2256080" y="100743"/>
                      <a:pt x="2259277" y="95917"/>
                    </a:cubicBezTo>
                    <a:cubicBezTo>
                      <a:pt x="2262474" y="91091"/>
                      <a:pt x="2265461" y="86174"/>
                      <a:pt x="2268235" y="81167"/>
                    </a:cubicBezTo>
                    <a:cubicBezTo>
                      <a:pt x="2271010" y="76160"/>
                      <a:pt x="2273484" y="71244"/>
                      <a:pt x="2275655" y="66418"/>
                    </a:cubicBezTo>
                    <a:lnTo>
                      <a:pt x="2245433" y="66418"/>
                    </a:lnTo>
                    <a:lnTo>
                      <a:pt x="2245433" y="53206"/>
                    </a:lnTo>
                    <a:lnTo>
                      <a:pt x="2276741" y="53206"/>
                    </a:lnTo>
                    <a:lnTo>
                      <a:pt x="2276741" y="29137"/>
                    </a:lnTo>
                    <a:cubicBezTo>
                      <a:pt x="2271674" y="29981"/>
                      <a:pt x="2266787" y="30735"/>
                      <a:pt x="2262082" y="31399"/>
                    </a:cubicBezTo>
                    <a:cubicBezTo>
                      <a:pt x="2257377" y="32062"/>
                      <a:pt x="2253094" y="32575"/>
                      <a:pt x="2249233" y="32937"/>
                    </a:cubicBezTo>
                    <a:lnTo>
                      <a:pt x="2246518" y="20450"/>
                    </a:lnTo>
                    <a:cubicBezTo>
                      <a:pt x="2251344" y="19967"/>
                      <a:pt x="2256773" y="19304"/>
                      <a:pt x="2262806" y="18459"/>
                    </a:cubicBezTo>
                    <a:cubicBezTo>
                      <a:pt x="2268839" y="17615"/>
                      <a:pt x="2274931" y="16619"/>
                      <a:pt x="2281085" y="15473"/>
                    </a:cubicBezTo>
                    <a:cubicBezTo>
                      <a:pt x="2287238" y="14327"/>
                      <a:pt x="2293180" y="13120"/>
                      <a:pt x="2298911" y="11854"/>
                    </a:cubicBezTo>
                    <a:cubicBezTo>
                      <a:pt x="2304641" y="10587"/>
                      <a:pt x="2309739" y="9290"/>
                      <a:pt x="2314203" y="7963"/>
                    </a:cubicBezTo>
                    <a:close/>
                    <a:moveTo>
                      <a:pt x="3091833" y="5972"/>
                    </a:moveTo>
                    <a:lnTo>
                      <a:pt x="3105226" y="6515"/>
                    </a:lnTo>
                    <a:lnTo>
                      <a:pt x="3105226" y="30766"/>
                    </a:lnTo>
                    <a:cubicBezTo>
                      <a:pt x="3105226" y="32093"/>
                      <a:pt x="3105226" y="33329"/>
                      <a:pt x="3105226" y="34475"/>
                    </a:cubicBezTo>
                    <a:cubicBezTo>
                      <a:pt x="3105226" y="35622"/>
                      <a:pt x="3105165" y="36798"/>
                      <a:pt x="3105045" y="38004"/>
                    </a:cubicBezTo>
                    <a:cubicBezTo>
                      <a:pt x="3105769" y="51879"/>
                      <a:pt x="3107337" y="64306"/>
                      <a:pt x="3109750" y="75285"/>
                    </a:cubicBezTo>
                    <a:cubicBezTo>
                      <a:pt x="3112163" y="86265"/>
                      <a:pt x="3115571" y="96429"/>
                      <a:pt x="3119975" y="105780"/>
                    </a:cubicBezTo>
                    <a:cubicBezTo>
                      <a:pt x="3124379" y="115130"/>
                      <a:pt x="3129899" y="123968"/>
                      <a:pt x="3136534" y="132292"/>
                    </a:cubicBezTo>
                    <a:cubicBezTo>
                      <a:pt x="3143170" y="140617"/>
                      <a:pt x="3151013" y="149063"/>
                      <a:pt x="3160061" y="157629"/>
                    </a:cubicBezTo>
                    <a:lnTo>
                      <a:pt x="3149021" y="167764"/>
                    </a:lnTo>
                    <a:cubicBezTo>
                      <a:pt x="3142627" y="161248"/>
                      <a:pt x="3136806" y="154764"/>
                      <a:pt x="3131557" y="148309"/>
                    </a:cubicBezTo>
                    <a:cubicBezTo>
                      <a:pt x="3126309" y="141854"/>
                      <a:pt x="3121664" y="135279"/>
                      <a:pt x="3117623" y="128583"/>
                    </a:cubicBezTo>
                    <a:cubicBezTo>
                      <a:pt x="3113581" y="121886"/>
                      <a:pt x="3110051" y="114949"/>
                      <a:pt x="3107035" y="107770"/>
                    </a:cubicBezTo>
                    <a:cubicBezTo>
                      <a:pt x="3104019" y="100592"/>
                      <a:pt x="3101546" y="93021"/>
                      <a:pt x="3099615" y="85058"/>
                    </a:cubicBezTo>
                    <a:cubicBezTo>
                      <a:pt x="3097926" y="92297"/>
                      <a:pt x="3095725" y="99415"/>
                      <a:pt x="3093010" y="106413"/>
                    </a:cubicBezTo>
                    <a:cubicBezTo>
                      <a:pt x="3090295" y="113411"/>
                      <a:pt x="3086917" y="120348"/>
                      <a:pt x="3082875" y="127225"/>
                    </a:cubicBezTo>
                    <a:cubicBezTo>
                      <a:pt x="3078833" y="134102"/>
                      <a:pt x="3074037" y="141009"/>
                      <a:pt x="3068488" y="147947"/>
                    </a:cubicBezTo>
                    <a:cubicBezTo>
                      <a:pt x="3062938" y="154884"/>
                      <a:pt x="3056543" y="161912"/>
                      <a:pt x="3049305" y="169030"/>
                    </a:cubicBezTo>
                    <a:lnTo>
                      <a:pt x="3038265" y="159258"/>
                    </a:lnTo>
                    <a:cubicBezTo>
                      <a:pt x="3048641" y="149726"/>
                      <a:pt x="3057267" y="140436"/>
                      <a:pt x="3064145" y="131388"/>
                    </a:cubicBezTo>
                    <a:cubicBezTo>
                      <a:pt x="3071021" y="122339"/>
                      <a:pt x="3076511" y="112717"/>
                      <a:pt x="3080613" y="102522"/>
                    </a:cubicBezTo>
                    <a:cubicBezTo>
                      <a:pt x="3084715" y="92327"/>
                      <a:pt x="3087611" y="81258"/>
                      <a:pt x="3089300" y="69313"/>
                    </a:cubicBezTo>
                    <a:cubicBezTo>
                      <a:pt x="3090989" y="57369"/>
                      <a:pt x="3091833" y="43735"/>
                      <a:pt x="3091833" y="28413"/>
                    </a:cubicBezTo>
                    <a:close/>
                    <a:moveTo>
                      <a:pt x="3431457" y="5429"/>
                    </a:moveTo>
                    <a:lnTo>
                      <a:pt x="3444487" y="5972"/>
                    </a:lnTo>
                    <a:lnTo>
                      <a:pt x="3444487" y="30766"/>
                    </a:lnTo>
                    <a:cubicBezTo>
                      <a:pt x="3449554" y="29680"/>
                      <a:pt x="3455135" y="28383"/>
                      <a:pt x="3461227" y="26875"/>
                    </a:cubicBezTo>
                    <a:cubicBezTo>
                      <a:pt x="3467320" y="25366"/>
                      <a:pt x="3473443" y="23768"/>
                      <a:pt x="3479596" y="22079"/>
                    </a:cubicBezTo>
                    <a:cubicBezTo>
                      <a:pt x="3485749" y="20390"/>
                      <a:pt x="3491721" y="18701"/>
                      <a:pt x="3497513" y="17011"/>
                    </a:cubicBezTo>
                    <a:cubicBezTo>
                      <a:pt x="3503304" y="15322"/>
                      <a:pt x="3508431" y="13754"/>
                      <a:pt x="3512895" y="12306"/>
                    </a:cubicBezTo>
                    <a:lnTo>
                      <a:pt x="3516334" y="24793"/>
                    </a:lnTo>
                    <a:cubicBezTo>
                      <a:pt x="3511508" y="26241"/>
                      <a:pt x="3506079" y="27810"/>
                      <a:pt x="3500046" y="29499"/>
                    </a:cubicBezTo>
                    <a:cubicBezTo>
                      <a:pt x="3494014" y="31188"/>
                      <a:pt x="3487801" y="32847"/>
                      <a:pt x="3481406" y="34475"/>
                    </a:cubicBezTo>
                    <a:cubicBezTo>
                      <a:pt x="3475011" y="36104"/>
                      <a:pt x="3468647" y="37643"/>
                      <a:pt x="3462313" y="39090"/>
                    </a:cubicBezTo>
                    <a:cubicBezTo>
                      <a:pt x="3455979" y="40538"/>
                      <a:pt x="3450037" y="41865"/>
                      <a:pt x="3444487" y="43072"/>
                    </a:cubicBezTo>
                    <a:lnTo>
                      <a:pt x="3444487" y="47596"/>
                    </a:lnTo>
                    <a:cubicBezTo>
                      <a:pt x="3444487" y="51940"/>
                      <a:pt x="3445211" y="54835"/>
                      <a:pt x="3446659" y="56283"/>
                    </a:cubicBezTo>
                    <a:cubicBezTo>
                      <a:pt x="3448107" y="57731"/>
                      <a:pt x="3451002" y="58575"/>
                      <a:pt x="3455345" y="58817"/>
                    </a:cubicBezTo>
                    <a:cubicBezTo>
                      <a:pt x="3462102" y="59299"/>
                      <a:pt x="3469130" y="59541"/>
                      <a:pt x="3476429" y="59541"/>
                    </a:cubicBezTo>
                    <a:cubicBezTo>
                      <a:pt x="3483729" y="59541"/>
                      <a:pt x="3490756" y="59299"/>
                      <a:pt x="3497513" y="58817"/>
                    </a:cubicBezTo>
                    <a:cubicBezTo>
                      <a:pt x="3500046" y="58696"/>
                      <a:pt x="3502128" y="58455"/>
                      <a:pt x="3503756" y="58093"/>
                    </a:cubicBezTo>
                    <a:cubicBezTo>
                      <a:pt x="3505385" y="57731"/>
                      <a:pt x="3506682" y="57158"/>
                      <a:pt x="3507647" y="56373"/>
                    </a:cubicBezTo>
                    <a:cubicBezTo>
                      <a:pt x="3508613" y="55589"/>
                      <a:pt x="3509306" y="54534"/>
                      <a:pt x="3509728" y="53206"/>
                    </a:cubicBezTo>
                    <a:cubicBezTo>
                      <a:pt x="3510151" y="51879"/>
                      <a:pt x="3510543" y="50130"/>
                      <a:pt x="3510905" y="47958"/>
                    </a:cubicBezTo>
                    <a:cubicBezTo>
                      <a:pt x="3511146" y="46148"/>
                      <a:pt x="3511357" y="44308"/>
                      <a:pt x="3511538" y="42438"/>
                    </a:cubicBezTo>
                    <a:cubicBezTo>
                      <a:pt x="3511719" y="40568"/>
                      <a:pt x="3511870" y="38789"/>
                      <a:pt x="3511991" y="37100"/>
                    </a:cubicBezTo>
                    <a:lnTo>
                      <a:pt x="3524659" y="41262"/>
                    </a:lnTo>
                    <a:cubicBezTo>
                      <a:pt x="3524539" y="42710"/>
                      <a:pt x="3524357" y="44429"/>
                      <a:pt x="3524116" y="46420"/>
                    </a:cubicBezTo>
                    <a:cubicBezTo>
                      <a:pt x="3523875" y="48411"/>
                      <a:pt x="3523513" y="50793"/>
                      <a:pt x="3523030" y="53568"/>
                    </a:cubicBezTo>
                    <a:cubicBezTo>
                      <a:pt x="3522427" y="56947"/>
                      <a:pt x="3521733" y="59691"/>
                      <a:pt x="3520949" y="61803"/>
                    </a:cubicBezTo>
                    <a:cubicBezTo>
                      <a:pt x="3520165" y="63914"/>
                      <a:pt x="3518988" y="65603"/>
                      <a:pt x="3517420" y="66870"/>
                    </a:cubicBezTo>
                    <a:cubicBezTo>
                      <a:pt x="3515852" y="68137"/>
                      <a:pt x="3513861" y="69042"/>
                      <a:pt x="3511448" y="69585"/>
                    </a:cubicBezTo>
                    <a:cubicBezTo>
                      <a:pt x="3509035" y="70128"/>
                      <a:pt x="3505958" y="70520"/>
                      <a:pt x="3502218" y="70761"/>
                    </a:cubicBezTo>
                    <a:cubicBezTo>
                      <a:pt x="3494135" y="71244"/>
                      <a:pt x="3485810" y="71485"/>
                      <a:pt x="3477244" y="71485"/>
                    </a:cubicBezTo>
                    <a:cubicBezTo>
                      <a:pt x="3468677" y="71485"/>
                      <a:pt x="3460353" y="71244"/>
                      <a:pt x="3452269" y="70761"/>
                    </a:cubicBezTo>
                    <a:cubicBezTo>
                      <a:pt x="3448408" y="70520"/>
                      <a:pt x="3445181" y="70067"/>
                      <a:pt x="3442587" y="69404"/>
                    </a:cubicBezTo>
                    <a:cubicBezTo>
                      <a:pt x="3439993" y="68740"/>
                      <a:pt x="3437851" y="67624"/>
                      <a:pt x="3436162" y="66056"/>
                    </a:cubicBezTo>
                    <a:cubicBezTo>
                      <a:pt x="3434473" y="64487"/>
                      <a:pt x="3433267" y="62406"/>
                      <a:pt x="3432543" y="59812"/>
                    </a:cubicBezTo>
                    <a:cubicBezTo>
                      <a:pt x="3431819" y="57218"/>
                      <a:pt x="3431457" y="53930"/>
                      <a:pt x="3431457" y="49949"/>
                    </a:cubicBezTo>
                    <a:close/>
                    <a:moveTo>
                      <a:pt x="2101739" y="4886"/>
                    </a:moveTo>
                    <a:lnTo>
                      <a:pt x="2114045" y="5248"/>
                    </a:lnTo>
                    <a:lnTo>
                      <a:pt x="2114045" y="73114"/>
                    </a:lnTo>
                    <a:cubicBezTo>
                      <a:pt x="2114045" y="85782"/>
                      <a:pt x="2113562" y="96610"/>
                      <a:pt x="2112597" y="105599"/>
                    </a:cubicBezTo>
                    <a:cubicBezTo>
                      <a:pt x="2111631" y="114587"/>
                      <a:pt x="2109822" y="122640"/>
                      <a:pt x="2107168" y="129759"/>
                    </a:cubicBezTo>
                    <a:cubicBezTo>
                      <a:pt x="2104513" y="136877"/>
                      <a:pt x="2100864" y="143483"/>
                      <a:pt x="2096219" y="149576"/>
                    </a:cubicBezTo>
                    <a:cubicBezTo>
                      <a:pt x="2091574" y="155668"/>
                      <a:pt x="2085571" y="162033"/>
                      <a:pt x="2078212" y="168668"/>
                    </a:cubicBezTo>
                    <a:lnTo>
                      <a:pt x="2068258" y="159439"/>
                    </a:lnTo>
                    <a:cubicBezTo>
                      <a:pt x="2073084" y="155216"/>
                      <a:pt x="2077277" y="151265"/>
                      <a:pt x="2080836" y="147585"/>
                    </a:cubicBezTo>
                    <a:cubicBezTo>
                      <a:pt x="2084395" y="143905"/>
                      <a:pt x="2087441" y="140195"/>
                      <a:pt x="2089975" y="136455"/>
                    </a:cubicBezTo>
                    <a:cubicBezTo>
                      <a:pt x="2092509" y="132715"/>
                      <a:pt x="2094529" y="128824"/>
                      <a:pt x="2096037" y="124782"/>
                    </a:cubicBezTo>
                    <a:cubicBezTo>
                      <a:pt x="2097546" y="120740"/>
                      <a:pt x="2098722" y="116276"/>
                      <a:pt x="2099567" y="111390"/>
                    </a:cubicBezTo>
                    <a:cubicBezTo>
                      <a:pt x="2100411" y="106504"/>
                      <a:pt x="2100985" y="101014"/>
                      <a:pt x="2101286" y="94921"/>
                    </a:cubicBezTo>
                    <a:cubicBezTo>
                      <a:pt x="2101587" y="88828"/>
                      <a:pt x="2101739" y="81921"/>
                      <a:pt x="2101739" y="74200"/>
                    </a:cubicBezTo>
                    <a:close/>
                    <a:moveTo>
                      <a:pt x="4477825" y="4705"/>
                    </a:moveTo>
                    <a:lnTo>
                      <a:pt x="4492485" y="5429"/>
                    </a:lnTo>
                    <a:lnTo>
                      <a:pt x="4492485" y="47234"/>
                    </a:lnTo>
                    <a:lnTo>
                      <a:pt x="4559989" y="47234"/>
                    </a:lnTo>
                    <a:lnTo>
                      <a:pt x="4559989" y="60988"/>
                    </a:lnTo>
                    <a:lnTo>
                      <a:pt x="4491399" y="60988"/>
                    </a:lnTo>
                    <a:lnTo>
                      <a:pt x="4491399" y="62436"/>
                    </a:lnTo>
                    <a:cubicBezTo>
                      <a:pt x="4493571" y="74260"/>
                      <a:pt x="4497221" y="84907"/>
                      <a:pt x="4502348" y="94378"/>
                    </a:cubicBezTo>
                    <a:cubicBezTo>
                      <a:pt x="4507475" y="103849"/>
                      <a:pt x="4513478" y="112295"/>
                      <a:pt x="4520355" y="119715"/>
                    </a:cubicBezTo>
                    <a:cubicBezTo>
                      <a:pt x="4527232" y="127135"/>
                      <a:pt x="4534621" y="133680"/>
                      <a:pt x="4542525" y="139351"/>
                    </a:cubicBezTo>
                    <a:cubicBezTo>
                      <a:pt x="4550427" y="145021"/>
                      <a:pt x="4558239" y="149907"/>
                      <a:pt x="4565961" y="154009"/>
                    </a:cubicBezTo>
                    <a:lnTo>
                      <a:pt x="4556550" y="167040"/>
                    </a:lnTo>
                    <a:cubicBezTo>
                      <a:pt x="4538573" y="156181"/>
                      <a:pt x="4523613" y="143965"/>
                      <a:pt x="4511668" y="130392"/>
                    </a:cubicBezTo>
                    <a:cubicBezTo>
                      <a:pt x="4499723" y="116819"/>
                      <a:pt x="4491218" y="103276"/>
                      <a:pt x="4486151" y="89763"/>
                    </a:cubicBezTo>
                    <a:cubicBezTo>
                      <a:pt x="4483375" y="97364"/>
                      <a:pt x="4479696" y="104694"/>
                      <a:pt x="4475111" y="111752"/>
                    </a:cubicBezTo>
                    <a:cubicBezTo>
                      <a:pt x="4470527" y="118810"/>
                      <a:pt x="4465217" y="125536"/>
                      <a:pt x="4459185" y="131931"/>
                    </a:cubicBezTo>
                    <a:cubicBezTo>
                      <a:pt x="4453153" y="138325"/>
                      <a:pt x="4446517" y="144448"/>
                      <a:pt x="4439278" y="150299"/>
                    </a:cubicBezTo>
                    <a:cubicBezTo>
                      <a:pt x="4432039" y="156151"/>
                      <a:pt x="4424438" y="161731"/>
                      <a:pt x="4416475" y="167040"/>
                    </a:cubicBezTo>
                    <a:lnTo>
                      <a:pt x="4406341" y="154009"/>
                    </a:lnTo>
                    <a:cubicBezTo>
                      <a:pt x="4415389" y="148822"/>
                      <a:pt x="4424106" y="142970"/>
                      <a:pt x="4432491" y="136455"/>
                    </a:cubicBezTo>
                    <a:cubicBezTo>
                      <a:pt x="4440877" y="129940"/>
                      <a:pt x="4448357" y="122821"/>
                      <a:pt x="4454933" y="115100"/>
                    </a:cubicBezTo>
                    <a:cubicBezTo>
                      <a:pt x="4461507" y="107378"/>
                      <a:pt x="4466847" y="98993"/>
                      <a:pt x="4470949" y="89944"/>
                    </a:cubicBezTo>
                    <a:cubicBezTo>
                      <a:pt x="4475051" y="80896"/>
                      <a:pt x="4477343" y="71244"/>
                      <a:pt x="4477825" y="60988"/>
                    </a:cubicBezTo>
                    <a:lnTo>
                      <a:pt x="4412675" y="60988"/>
                    </a:lnTo>
                    <a:lnTo>
                      <a:pt x="4412675" y="47234"/>
                    </a:lnTo>
                    <a:lnTo>
                      <a:pt x="4477825" y="47234"/>
                    </a:lnTo>
                    <a:close/>
                    <a:moveTo>
                      <a:pt x="3391643" y="4705"/>
                    </a:moveTo>
                    <a:lnTo>
                      <a:pt x="3405396" y="5248"/>
                    </a:lnTo>
                    <a:lnTo>
                      <a:pt x="3405396" y="36557"/>
                    </a:lnTo>
                    <a:lnTo>
                      <a:pt x="3426027" y="36557"/>
                    </a:lnTo>
                    <a:lnTo>
                      <a:pt x="3426027" y="49406"/>
                    </a:lnTo>
                    <a:lnTo>
                      <a:pt x="3405396" y="49406"/>
                    </a:lnTo>
                    <a:lnTo>
                      <a:pt x="3405396" y="81439"/>
                    </a:lnTo>
                    <a:cubicBezTo>
                      <a:pt x="3408533" y="80353"/>
                      <a:pt x="3411549" y="79297"/>
                      <a:pt x="3414445" y="78271"/>
                    </a:cubicBezTo>
                    <a:cubicBezTo>
                      <a:pt x="3417341" y="77246"/>
                      <a:pt x="3419875" y="76251"/>
                      <a:pt x="3422046" y="75285"/>
                    </a:cubicBezTo>
                    <a:lnTo>
                      <a:pt x="3423494" y="81077"/>
                    </a:lnTo>
                    <a:lnTo>
                      <a:pt x="3425123" y="88135"/>
                    </a:lnTo>
                    <a:cubicBezTo>
                      <a:pt x="3422589" y="89220"/>
                      <a:pt x="3419633" y="90397"/>
                      <a:pt x="3416255" y="91664"/>
                    </a:cubicBezTo>
                    <a:cubicBezTo>
                      <a:pt x="3412877" y="92930"/>
                      <a:pt x="3409257" y="94227"/>
                      <a:pt x="3405396" y="95555"/>
                    </a:cubicBezTo>
                    <a:lnTo>
                      <a:pt x="3405396" y="146409"/>
                    </a:lnTo>
                    <a:cubicBezTo>
                      <a:pt x="3405396" y="149907"/>
                      <a:pt x="3405065" y="152713"/>
                      <a:pt x="3404401" y="154824"/>
                    </a:cubicBezTo>
                    <a:cubicBezTo>
                      <a:pt x="3403738" y="156935"/>
                      <a:pt x="3402591" y="158594"/>
                      <a:pt x="3400963" y="159801"/>
                    </a:cubicBezTo>
                    <a:cubicBezTo>
                      <a:pt x="3399334" y="161007"/>
                      <a:pt x="3397192" y="161912"/>
                      <a:pt x="3394538" y="162515"/>
                    </a:cubicBezTo>
                    <a:cubicBezTo>
                      <a:pt x="3391884" y="163119"/>
                      <a:pt x="3388566" y="163601"/>
                      <a:pt x="3384584" y="163963"/>
                    </a:cubicBezTo>
                    <a:lnTo>
                      <a:pt x="3376078" y="164868"/>
                    </a:lnTo>
                    <a:lnTo>
                      <a:pt x="3371735" y="152200"/>
                    </a:lnTo>
                    <a:lnTo>
                      <a:pt x="3380784" y="151476"/>
                    </a:lnTo>
                    <a:cubicBezTo>
                      <a:pt x="3383076" y="151235"/>
                      <a:pt x="3384916" y="150963"/>
                      <a:pt x="3386303" y="150661"/>
                    </a:cubicBezTo>
                    <a:cubicBezTo>
                      <a:pt x="3387691" y="150360"/>
                      <a:pt x="3388777" y="149907"/>
                      <a:pt x="3389561" y="149304"/>
                    </a:cubicBezTo>
                    <a:cubicBezTo>
                      <a:pt x="3390345" y="148701"/>
                      <a:pt x="3390889" y="147826"/>
                      <a:pt x="3391190" y="146680"/>
                    </a:cubicBezTo>
                    <a:cubicBezTo>
                      <a:pt x="3391491" y="145534"/>
                      <a:pt x="3391643" y="144056"/>
                      <a:pt x="3391643" y="142246"/>
                    </a:cubicBezTo>
                    <a:lnTo>
                      <a:pt x="3391643" y="100079"/>
                    </a:lnTo>
                    <a:cubicBezTo>
                      <a:pt x="3387178" y="101527"/>
                      <a:pt x="3382925" y="102854"/>
                      <a:pt x="3378883" y="104060"/>
                    </a:cubicBezTo>
                    <a:cubicBezTo>
                      <a:pt x="3374842" y="105267"/>
                      <a:pt x="3371313" y="106232"/>
                      <a:pt x="3368297" y="106956"/>
                    </a:cubicBezTo>
                    <a:lnTo>
                      <a:pt x="3365401" y="93745"/>
                    </a:lnTo>
                    <a:cubicBezTo>
                      <a:pt x="3368779" y="92900"/>
                      <a:pt x="3372730" y="91814"/>
                      <a:pt x="3377255" y="90487"/>
                    </a:cubicBezTo>
                    <a:cubicBezTo>
                      <a:pt x="3381779" y="89160"/>
                      <a:pt x="3386575" y="87652"/>
                      <a:pt x="3391643" y="85963"/>
                    </a:cubicBezTo>
                    <a:lnTo>
                      <a:pt x="3391643" y="49406"/>
                    </a:lnTo>
                    <a:lnTo>
                      <a:pt x="3369745" y="49406"/>
                    </a:lnTo>
                    <a:lnTo>
                      <a:pt x="3369745" y="36557"/>
                    </a:lnTo>
                    <a:lnTo>
                      <a:pt x="3391643" y="36557"/>
                    </a:lnTo>
                    <a:close/>
                    <a:moveTo>
                      <a:pt x="1932412" y="4343"/>
                    </a:moveTo>
                    <a:lnTo>
                      <a:pt x="1946890" y="4886"/>
                    </a:lnTo>
                    <a:lnTo>
                      <a:pt x="1946890" y="26422"/>
                    </a:lnTo>
                    <a:lnTo>
                      <a:pt x="1986343" y="26422"/>
                    </a:lnTo>
                    <a:lnTo>
                      <a:pt x="1986343" y="38728"/>
                    </a:lnTo>
                    <a:lnTo>
                      <a:pt x="1946890" y="38728"/>
                    </a:lnTo>
                    <a:lnTo>
                      <a:pt x="1946890" y="63884"/>
                    </a:lnTo>
                    <a:lnTo>
                      <a:pt x="1965531" y="63884"/>
                    </a:lnTo>
                    <a:cubicBezTo>
                      <a:pt x="1974218" y="56283"/>
                      <a:pt x="1982090" y="48350"/>
                      <a:pt x="1989148" y="40086"/>
                    </a:cubicBezTo>
                    <a:cubicBezTo>
                      <a:pt x="1996206" y="31821"/>
                      <a:pt x="2002510" y="23044"/>
                      <a:pt x="2008060" y="13754"/>
                    </a:cubicBezTo>
                    <a:lnTo>
                      <a:pt x="2019280" y="21717"/>
                    </a:lnTo>
                    <a:cubicBezTo>
                      <a:pt x="2009870" y="37160"/>
                      <a:pt x="1998770" y="51216"/>
                      <a:pt x="1985981" y="63884"/>
                    </a:cubicBezTo>
                    <a:lnTo>
                      <a:pt x="2031406" y="63884"/>
                    </a:lnTo>
                    <a:lnTo>
                      <a:pt x="2031406" y="77095"/>
                    </a:lnTo>
                    <a:lnTo>
                      <a:pt x="1971503" y="77095"/>
                    </a:lnTo>
                    <a:cubicBezTo>
                      <a:pt x="1957508" y="88919"/>
                      <a:pt x="1941642" y="99838"/>
                      <a:pt x="1923907" y="109852"/>
                    </a:cubicBezTo>
                    <a:lnTo>
                      <a:pt x="1923907" y="121977"/>
                    </a:lnTo>
                    <a:cubicBezTo>
                      <a:pt x="1930422" y="120167"/>
                      <a:pt x="1937118" y="118146"/>
                      <a:pt x="1943995" y="115914"/>
                    </a:cubicBezTo>
                    <a:cubicBezTo>
                      <a:pt x="1950872" y="113682"/>
                      <a:pt x="1957749" y="111299"/>
                      <a:pt x="1964626" y="108766"/>
                    </a:cubicBezTo>
                    <a:cubicBezTo>
                      <a:pt x="1971503" y="106232"/>
                      <a:pt x="1978229" y="103638"/>
                      <a:pt x="1984805" y="100984"/>
                    </a:cubicBezTo>
                    <a:cubicBezTo>
                      <a:pt x="1991380" y="98330"/>
                      <a:pt x="1997503" y="95615"/>
                      <a:pt x="2003174" y="92840"/>
                    </a:cubicBezTo>
                    <a:lnTo>
                      <a:pt x="2008241" y="105508"/>
                    </a:lnTo>
                    <a:cubicBezTo>
                      <a:pt x="2002088" y="108283"/>
                      <a:pt x="1995452" y="111058"/>
                      <a:pt x="1988334" y="113833"/>
                    </a:cubicBezTo>
                    <a:cubicBezTo>
                      <a:pt x="1981215" y="116608"/>
                      <a:pt x="1973946" y="119292"/>
                      <a:pt x="1966526" y="121886"/>
                    </a:cubicBezTo>
                    <a:cubicBezTo>
                      <a:pt x="1959106" y="124480"/>
                      <a:pt x="1951747" y="126924"/>
                      <a:pt x="1944447" y="129216"/>
                    </a:cubicBezTo>
                    <a:cubicBezTo>
                      <a:pt x="1937148" y="131508"/>
                      <a:pt x="1930301" y="133499"/>
                      <a:pt x="1923907" y="135188"/>
                    </a:cubicBezTo>
                    <a:lnTo>
                      <a:pt x="1923907" y="136274"/>
                    </a:lnTo>
                    <a:cubicBezTo>
                      <a:pt x="1923907" y="139170"/>
                      <a:pt x="1924057" y="141552"/>
                      <a:pt x="1924359" y="143422"/>
                    </a:cubicBezTo>
                    <a:cubicBezTo>
                      <a:pt x="1924661" y="145293"/>
                      <a:pt x="1925294" y="146740"/>
                      <a:pt x="1926259" y="147766"/>
                    </a:cubicBezTo>
                    <a:cubicBezTo>
                      <a:pt x="1927225" y="148791"/>
                      <a:pt x="1928552" y="149515"/>
                      <a:pt x="1930241" y="149938"/>
                    </a:cubicBezTo>
                    <a:cubicBezTo>
                      <a:pt x="1931930" y="150360"/>
                      <a:pt x="1934222" y="150631"/>
                      <a:pt x="1937118" y="150752"/>
                    </a:cubicBezTo>
                    <a:cubicBezTo>
                      <a:pt x="1953526" y="151717"/>
                      <a:pt x="1969995" y="151717"/>
                      <a:pt x="1986524" y="150752"/>
                    </a:cubicBezTo>
                    <a:cubicBezTo>
                      <a:pt x="1991591" y="150511"/>
                      <a:pt x="1995271" y="149847"/>
                      <a:pt x="1997563" y="148761"/>
                    </a:cubicBezTo>
                    <a:cubicBezTo>
                      <a:pt x="1999856" y="147675"/>
                      <a:pt x="2001364" y="145866"/>
                      <a:pt x="2002088" y="143332"/>
                    </a:cubicBezTo>
                    <a:cubicBezTo>
                      <a:pt x="2002812" y="140678"/>
                      <a:pt x="2003355" y="137963"/>
                      <a:pt x="2003717" y="135188"/>
                    </a:cubicBezTo>
                    <a:cubicBezTo>
                      <a:pt x="2004078" y="132413"/>
                      <a:pt x="2004380" y="129638"/>
                      <a:pt x="2004621" y="126863"/>
                    </a:cubicBezTo>
                    <a:lnTo>
                      <a:pt x="2017471" y="132654"/>
                    </a:lnTo>
                    <a:cubicBezTo>
                      <a:pt x="2017109" y="136395"/>
                      <a:pt x="2016626" y="139803"/>
                      <a:pt x="2016023" y="142880"/>
                    </a:cubicBezTo>
                    <a:cubicBezTo>
                      <a:pt x="2015419" y="145956"/>
                      <a:pt x="2014635" y="149123"/>
                      <a:pt x="2013670" y="152381"/>
                    </a:cubicBezTo>
                    <a:cubicBezTo>
                      <a:pt x="2013067" y="154070"/>
                      <a:pt x="2012313" y="155578"/>
                      <a:pt x="2011408" y="156905"/>
                    </a:cubicBezTo>
                    <a:cubicBezTo>
                      <a:pt x="2010503" y="158232"/>
                      <a:pt x="2009146" y="159378"/>
                      <a:pt x="2007336" y="160344"/>
                    </a:cubicBezTo>
                    <a:cubicBezTo>
                      <a:pt x="2005526" y="161309"/>
                      <a:pt x="2003204" y="162063"/>
                      <a:pt x="2000368" y="162606"/>
                    </a:cubicBezTo>
                    <a:cubicBezTo>
                      <a:pt x="1997533" y="163149"/>
                      <a:pt x="1993884" y="163541"/>
                      <a:pt x="1989420" y="163782"/>
                    </a:cubicBezTo>
                    <a:cubicBezTo>
                      <a:pt x="1970598" y="164627"/>
                      <a:pt x="1951837" y="164627"/>
                      <a:pt x="1933136" y="163782"/>
                    </a:cubicBezTo>
                    <a:cubicBezTo>
                      <a:pt x="1928914" y="163661"/>
                      <a:pt x="1925385" y="163179"/>
                      <a:pt x="1922549" y="162334"/>
                    </a:cubicBezTo>
                    <a:cubicBezTo>
                      <a:pt x="1919714" y="161490"/>
                      <a:pt x="1917422" y="160193"/>
                      <a:pt x="1915672" y="158443"/>
                    </a:cubicBezTo>
                    <a:cubicBezTo>
                      <a:pt x="1913923" y="156694"/>
                      <a:pt x="1912656" y="154371"/>
                      <a:pt x="1911872" y="151476"/>
                    </a:cubicBezTo>
                    <a:cubicBezTo>
                      <a:pt x="1911087" y="148580"/>
                      <a:pt x="1910695" y="144961"/>
                      <a:pt x="1910695" y="140617"/>
                    </a:cubicBezTo>
                    <a:lnTo>
                      <a:pt x="1910695" y="116910"/>
                    </a:lnTo>
                    <a:cubicBezTo>
                      <a:pt x="1905025" y="119926"/>
                      <a:pt x="1899203" y="122821"/>
                      <a:pt x="1893231" y="125596"/>
                    </a:cubicBezTo>
                    <a:cubicBezTo>
                      <a:pt x="1887259" y="128371"/>
                      <a:pt x="1881015" y="131146"/>
                      <a:pt x="1874500" y="133921"/>
                    </a:cubicBezTo>
                    <a:lnTo>
                      <a:pt x="1867442" y="120891"/>
                    </a:lnTo>
                    <a:cubicBezTo>
                      <a:pt x="1898691" y="108705"/>
                      <a:pt x="1925897" y="94107"/>
                      <a:pt x="1949062" y="77095"/>
                    </a:cubicBezTo>
                    <a:lnTo>
                      <a:pt x="1873415" y="77095"/>
                    </a:lnTo>
                    <a:lnTo>
                      <a:pt x="1873415" y="63884"/>
                    </a:lnTo>
                    <a:lnTo>
                      <a:pt x="1932412" y="63884"/>
                    </a:lnTo>
                    <a:lnTo>
                      <a:pt x="1932412" y="38728"/>
                    </a:lnTo>
                    <a:lnTo>
                      <a:pt x="1892960" y="38728"/>
                    </a:lnTo>
                    <a:lnTo>
                      <a:pt x="1892960" y="26422"/>
                    </a:lnTo>
                    <a:lnTo>
                      <a:pt x="1932412" y="26422"/>
                    </a:lnTo>
                    <a:close/>
                    <a:moveTo>
                      <a:pt x="603780" y="4343"/>
                    </a:moveTo>
                    <a:cubicBezTo>
                      <a:pt x="604262" y="5791"/>
                      <a:pt x="604836" y="7752"/>
                      <a:pt x="605499" y="10225"/>
                    </a:cubicBezTo>
                    <a:cubicBezTo>
                      <a:pt x="606163" y="12698"/>
                      <a:pt x="606856" y="15413"/>
                      <a:pt x="607580" y="18369"/>
                    </a:cubicBezTo>
                    <a:cubicBezTo>
                      <a:pt x="608304" y="21325"/>
                      <a:pt x="608998" y="24371"/>
                      <a:pt x="609662" y="27508"/>
                    </a:cubicBezTo>
                    <a:cubicBezTo>
                      <a:pt x="610325" y="30645"/>
                      <a:pt x="610898" y="33540"/>
                      <a:pt x="611381" y="36195"/>
                    </a:cubicBezTo>
                    <a:lnTo>
                      <a:pt x="626221" y="36195"/>
                    </a:lnTo>
                    <a:lnTo>
                      <a:pt x="626221" y="49587"/>
                    </a:lnTo>
                    <a:cubicBezTo>
                      <a:pt x="621757" y="59239"/>
                      <a:pt x="616267" y="68710"/>
                      <a:pt x="609752" y="78000"/>
                    </a:cubicBezTo>
                    <a:cubicBezTo>
                      <a:pt x="611803" y="79448"/>
                      <a:pt x="614337" y="81318"/>
                      <a:pt x="617353" y="83610"/>
                    </a:cubicBezTo>
                    <a:cubicBezTo>
                      <a:pt x="620369" y="85903"/>
                      <a:pt x="623446" y="88285"/>
                      <a:pt x="626583" y="90759"/>
                    </a:cubicBezTo>
                    <a:cubicBezTo>
                      <a:pt x="629720" y="93232"/>
                      <a:pt x="632706" y="95705"/>
                      <a:pt x="635541" y="98179"/>
                    </a:cubicBezTo>
                    <a:cubicBezTo>
                      <a:pt x="638376" y="100652"/>
                      <a:pt x="640699" y="102854"/>
                      <a:pt x="642509" y="104784"/>
                    </a:cubicBezTo>
                    <a:lnTo>
                      <a:pt x="634727" y="116005"/>
                    </a:lnTo>
                    <a:cubicBezTo>
                      <a:pt x="633279" y="114195"/>
                      <a:pt x="631529" y="112204"/>
                      <a:pt x="629478" y="110033"/>
                    </a:cubicBezTo>
                    <a:cubicBezTo>
                      <a:pt x="627427" y="107861"/>
                      <a:pt x="625225" y="105659"/>
                      <a:pt x="622873" y="103427"/>
                    </a:cubicBezTo>
                    <a:cubicBezTo>
                      <a:pt x="620520" y="101195"/>
                      <a:pt x="618137" y="99023"/>
                      <a:pt x="615724" y="96912"/>
                    </a:cubicBezTo>
                    <a:cubicBezTo>
                      <a:pt x="613311" y="94801"/>
                      <a:pt x="611019" y="92900"/>
                      <a:pt x="608847" y="91211"/>
                    </a:cubicBezTo>
                    <a:lnTo>
                      <a:pt x="608847" y="166316"/>
                    </a:lnTo>
                    <a:lnTo>
                      <a:pt x="595636" y="166316"/>
                    </a:lnTo>
                    <a:lnTo>
                      <a:pt x="595636" y="95917"/>
                    </a:lnTo>
                    <a:cubicBezTo>
                      <a:pt x="587794" y="104965"/>
                      <a:pt x="578986" y="113471"/>
                      <a:pt x="569214" y="121434"/>
                    </a:cubicBezTo>
                    <a:lnTo>
                      <a:pt x="561432" y="109852"/>
                    </a:lnTo>
                    <a:cubicBezTo>
                      <a:pt x="572532" y="100079"/>
                      <a:pt x="582214" y="90367"/>
                      <a:pt x="590478" y="80715"/>
                    </a:cubicBezTo>
                    <a:cubicBezTo>
                      <a:pt x="598743" y="71063"/>
                      <a:pt x="605771" y="60687"/>
                      <a:pt x="611562" y="49587"/>
                    </a:cubicBezTo>
                    <a:lnTo>
                      <a:pt x="571385" y="49587"/>
                    </a:lnTo>
                    <a:lnTo>
                      <a:pt x="571385" y="36195"/>
                    </a:lnTo>
                    <a:lnTo>
                      <a:pt x="598532" y="36195"/>
                    </a:lnTo>
                    <a:cubicBezTo>
                      <a:pt x="598049" y="33540"/>
                      <a:pt x="597476" y="30766"/>
                      <a:pt x="596812" y="27870"/>
                    </a:cubicBezTo>
                    <a:cubicBezTo>
                      <a:pt x="596149" y="24974"/>
                      <a:pt x="595485" y="22169"/>
                      <a:pt x="594822" y="19455"/>
                    </a:cubicBezTo>
                    <a:cubicBezTo>
                      <a:pt x="594158" y="16740"/>
                      <a:pt x="593494" y="14206"/>
                      <a:pt x="592831" y="11854"/>
                    </a:cubicBezTo>
                    <a:cubicBezTo>
                      <a:pt x="592167" y="9501"/>
                      <a:pt x="591655" y="7601"/>
                      <a:pt x="591293" y="6153"/>
                    </a:cubicBezTo>
                    <a:close/>
                    <a:moveTo>
                      <a:pt x="1393355" y="4162"/>
                    </a:moveTo>
                    <a:lnTo>
                      <a:pt x="1406204" y="4162"/>
                    </a:lnTo>
                    <a:cubicBezTo>
                      <a:pt x="1414046" y="15383"/>
                      <a:pt x="1424422" y="26030"/>
                      <a:pt x="1437332" y="36104"/>
                    </a:cubicBezTo>
                    <a:cubicBezTo>
                      <a:pt x="1450241" y="46179"/>
                      <a:pt x="1465142" y="55257"/>
                      <a:pt x="1482033" y="63341"/>
                    </a:cubicBezTo>
                    <a:lnTo>
                      <a:pt x="1474975" y="75828"/>
                    </a:lnTo>
                    <a:cubicBezTo>
                      <a:pt x="1468701" y="72450"/>
                      <a:pt x="1462005" y="68499"/>
                      <a:pt x="1454886" y="63974"/>
                    </a:cubicBezTo>
                    <a:cubicBezTo>
                      <a:pt x="1447768" y="59450"/>
                      <a:pt x="1440800" y="54624"/>
                      <a:pt x="1433984" y="49496"/>
                    </a:cubicBezTo>
                    <a:cubicBezTo>
                      <a:pt x="1427167" y="44369"/>
                      <a:pt x="1420742" y="39060"/>
                      <a:pt x="1414710" y="33571"/>
                    </a:cubicBezTo>
                    <a:cubicBezTo>
                      <a:pt x="1408677" y="28081"/>
                      <a:pt x="1403670" y="22622"/>
                      <a:pt x="1399689" y="17192"/>
                    </a:cubicBezTo>
                    <a:cubicBezTo>
                      <a:pt x="1391726" y="28051"/>
                      <a:pt x="1381169" y="38578"/>
                      <a:pt x="1368018" y="48773"/>
                    </a:cubicBezTo>
                    <a:cubicBezTo>
                      <a:pt x="1354867" y="58967"/>
                      <a:pt x="1340269" y="68227"/>
                      <a:pt x="1324222" y="76552"/>
                    </a:cubicBezTo>
                    <a:lnTo>
                      <a:pt x="1316802" y="64789"/>
                    </a:lnTo>
                    <a:cubicBezTo>
                      <a:pt x="1334055" y="56585"/>
                      <a:pt x="1349137" y="47264"/>
                      <a:pt x="1362046" y="36828"/>
                    </a:cubicBezTo>
                    <a:cubicBezTo>
                      <a:pt x="1374956" y="26392"/>
                      <a:pt x="1385392" y="15503"/>
                      <a:pt x="1393355" y="4162"/>
                    </a:cubicBezTo>
                    <a:close/>
                    <a:moveTo>
                      <a:pt x="2465069" y="3800"/>
                    </a:moveTo>
                    <a:lnTo>
                      <a:pt x="2476833" y="4162"/>
                    </a:lnTo>
                    <a:lnTo>
                      <a:pt x="2476833" y="25155"/>
                    </a:lnTo>
                    <a:lnTo>
                      <a:pt x="2496378" y="25155"/>
                    </a:lnTo>
                    <a:lnTo>
                      <a:pt x="2496378" y="36376"/>
                    </a:lnTo>
                    <a:lnTo>
                      <a:pt x="2476833" y="36376"/>
                    </a:lnTo>
                    <a:lnTo>
                      <a:pt x="2476833" y="56645"/>
                    </a:lnTo>
                    <a:lnTo>
                      <a:pt x="2482986" y="56645"/>
                    </a:lnTo>
                    <a:cubicBezTo>
                      <a:pt x="2488657" y="50009"/>
                      <a:pt x="2493754" y="43102"/>
                      <a:pt x="2498279" y="35923"/>
                    </a:cubicBezTo>
                    <a:cubicBezTo>
                      <a:pt x="2502803" y="28745"/>
                      <a:pt x="2506995" y="21114"/>
                      <a:pt x="2510856" y="13030"/>
                    </a:cubicBezTo>
                    <a:lnTo>
                      <a:pt x="2521715" y="17735"/>
                    </a:lnTo>
                    <a:cubicBezTo>
                      <a:pt x="2518095" y="25336"/>
                      <a:pt x="2514325" y="32274"/>
                      <a:pt x="2510404" y="38547"/>
                    </a:cubicBezTo>
                    <a:cubicBezTo>
                      <a:pt x="2506483" y="44821"/>
                      <a:pt x="2502290" y="50854"/>
                      <a:pt x="2497826" y="56645"/>
                    </a:cubicBezTo>
                    <a:lnTo>
                      <a:pt x="2515381" y="56645"/>
                    </a:lnTo>
                    <a:lnTo>
                      <a:pt x="2515381" y="67910"/>
                    </a:lnTo>
                    <a:lnTo>
                      <a:pt x="2517914" y="63612"/>
                    </a:lnTo>
                    <a:cubicBezTo>
                      <a:pt x="2521051" y="57399"/>
                      <a:pt x="2524007" y="50854"/>
                      <a:pt x="2526782" y="43977"/>
                    </a:cubicBezTo>
                    <a:cubicBezTo>
                      <a:pt x="2529557" y="37100"/>
                      <a:pt x="2532000" y="30162"/>
                      <a:pt x="2534111" y="23165"/>
                    </a:cubicBezTo>
                    <a:cubicBezTo>
                      <a:pt x="2536223" y="16167"/>
                      <a:pt x="2537761" y="9772"/>
                      <a:pt x="2538726" y="3981"/>
                    </a:cubicBezTo>
                    <a:lnTo>
                      <a:pt x="2551757" y="6877"/>
                    </a:lnTo>
                    <a:cubicBezTo>
                      <a:pt x="2550671" y="11461"/>
                      <a:pt x="2549494" y="15986"/>
                      <a:pt x="2548227" y="20450"/>
                    </a:cubicBezTo>
                    <a:cubicBezTo>
                      <a:pt x="2546961" y="24914"/>
                      <a:pt x="2545603" y="29318"/>
                      <a:pt x="2544155" y="33661"/>
                    </a:cubicBezTo>
                    <a:lnTo>
                      <a:pt x="2592838" y="33661"/>
                    </a:lnTo>
                    <a:lnTo>
                      <a:pt x="2592838" y="45967"/>
                    </a:lnTo>
                    <a:lnTo>
                      <a:pt x="2579445" y="45967"/>
                    </a:lnTo>
                    <a:cubicBezTo>
                      <a:pt x="2577636" y="60807"/>
                      <a:pt x="2575133" y="73898"/>
                      <a:pt x="2571935" y="85239"/>
                    </a:cubicBezTo>
                    <a:cubicBezTo>
                      <a:pt x="2568738" y="96580"/>
                      <a:pt x="2564304" y="107077"/>
                      <a:pt x="2558633" y="116729"/>
                    </a:cubicBezTo>
                    <a:cubicBezTo>
                      <a:pt x="2563459" y="123726"/>
                      <a:pt x="2569039" y="130362"/>
                      <a:pt x="2575374" y="136636"/>
                    </a:cubicBezTo>
                    <a:cubicBezTo>
                      <a:pt x="2581708" y="142910"/>
                      <a:pt x="2589037" y="149063"/>
                      <a:pt x="2597362" y="155095"/>
                    </a:cubicBezTo>
                    <a:lnTo>
                      <a:pt x="2588495" y="165954"/>
                    </a:lnTo>
                    <a:cubicBezTo>
                      <a:pt x="2573896" y="154733"/>
                      <a:pt x="2561529" y="142005"/>
                      <a:pt x="2551395" y="127768"/>
                    </a:cubicBezTo>
                    <a:cubicBezTo>
                      <a:pt x="2546327" y="134766"/>
                      <a:pt x="2540325" y="141492"/>
                      <a:pt x="2533387" y="147947"/>
                    </a:cubicBezTo>
                    <a:cubicBezTo>
                      <a:pt x="2526450" y="154402"/>
                      <a:pt x="2518337" y="161068"/>
                      <a:pt x="2509047" y="167945"/>
                    </a:cubicBezTo>
                    <a:lnTo>
                      <a:pt x="2499274" y="157448"/>
                    </a:lnTo>
                    <a:cubicBezTo>
                      <a:pt x="2509408" y="150692"/>
                      <a:pt x="2518095" y="143996"/>
                      <a:pt x="2525334" y="137360"/>
                    </a:cubicBezTo>
                    <a:cubicBezTo>
                      <a:pt x="2532573" y="130724"/>
                      <a:pt x="2538787" y="123726"/>
                      <a:pt x="2543975" y="116367"/>
                    </a:cubicBezTo>
                    <a:cubicBezTo>
                      <a:pt x="2536132" y="103336"/>
                      <a:pt x="2530341" y="89401"/>
                      <a:pt x="2526601" y="74561"/>
                    </a:cubicBezTo>
                    <a:cubicBezTo>
                      <a:pt x="2525274" y="76854"/>
                      <a:pt x="2523917" y="79116"/>
                      <a:pt x="2522529" y="81348"/>
                    </a:cubicBezTo>
                    <a:cubicBezTo>
                      <a:pt x="2521141" y="83580"/>
                      <a:pt x="2519724" y="85722"/>
                      <a:pt x="2518276" y="87773"/>
                    </a:cubicBezTo>
                    <a:lnTo>
                      <a:pt x="2508684" y="79267"/>
                    </a:lnTo>
                    <a:lnTo>
                      <a:pt x="2515087" y="68408"/>
                    </a:lnTo>
                    <a:lnTo>
                      <a:pt x="2487873" y="68408"/>
                    </a:lnTo>
                    <a:cubicBezTo>
                      <a:pt x="2485580" y="70821"/>
                      <a:pt x="2483227" y="73204"/>
                      <a:pt x="2480815" y="75557"/>
                    </a:cubicBezTo>
                    <a:cubicBezTo>
                      <a:pt x="2478401" y="77909"/>
                      <a:pt x="2475867" y="80292"/>
                      <a:pt x="2473213" y="82705"/>
                    </a:cubicBezTo>
                    <a:lnTo>
                      <a:pt x="2507418" y="82705"/>
                    </a:lnTo>
                    <a:lnTo>
                      <a:pt x="2507418" y="93745"/>
                    </a:lnTo>
                    <a:lnTo>
                      <a:pt x="2485339" y="113290"/>
                    </a:lnTo>
                    <a:lnTo>
                      <a:pt x="2485339" y="117272"/>
                    </a:lnTo>
                    <a:cubicBezTo>
                      <a:pt x="2491492" y="116427"/>
                      <a:pt x="2497373" y="115613"/>
                      <a:pt x="2502984" y="114828"/>
                    </a:cubicBezTo>
                    <a:cubicBezTo>
                      <a:pt x="2508594" y="114044"/>
                      <a:pt x="2513511" y="113290"/>
                      <a:pt x="2517733" y="112566"/>
                    </a:cubicBezTo>
                    <a:lnTo>
                      <a:pt x="2518095" y="120348"/>
                    </a:lnTo>
                    <a:lnTo>
                      <a:pt x="2518095" y="124873"/>
                    </a:lnTo>
                    <a:cubicBezTo>
                      <a:pt x="2513993" y="125476"/>
                      <a:pt x="2509107" y="126169"/>
                      <a:pt x="2503436" y="126954"/>
                    </a:cubicBezTo>
                    <a:cubicBezTo>
                      <a:pt x="2497766" y="127738"/>
                      <a:pt x="2491733" y="128552"/>
                      <a:pt x="2485339" y="129397"/>
                    </a:cubicBezTo>
                    <a:lnTo>
                      <a:pt x="2485339" y="148037"/>
                    </a:lnTo>
                    <a:cubicBezTo>
                      <a:pt x="2485339" y="151416"/>
                      <a:pt x="2485037" y="154190"/>
                      <a:pt x="2484434" y="156362"/>
                    </a:cubicBezTo>
                    <a:cubicBezTo>
                      <a:pt x="2483831" y="158534"/>
                      <a:pt x="2482745" y="160283"/>
                      <a:pt x="2481176" y="161610"/>
                    </a:cubicBezTo>
                    <a:cubicBezTo>
                      <a:pt x="2479608" y="162938"/>
                      <a:pt x="2477436" y="163933"/>
                      <a:pt x="2474661" y="164597"/>
                    </a:cubicBezTo>
                    <a:cubicBezTo>
                      <a:pt x="2471886" y="165260"/>
                      <a:pt x="2468267" y="165773"/>
                      <a:pt x="2463803" y="166135"/>
                    </a:cubicBezTo>
                    <a:lnTo>
                      <a:pt x="2455297" y="166859"/>
                    </a:lnTo>
                    <a:lnTo>
                      <a:pt x="2451134" y="154552"/>
                    </a:lnTo>
                    <a:lnTo>
                      <a:pt x="2460907" y="153648"/>
                    </a:lnTo>
                    <a:cubicBezTo>
                      <a:pt x="2463561" y="153406"/>
                      <a:pt x="2465673" y="153105"/>
                      <a:pt x="2467241" y="152743"/>
                    </a:cubicBezTo>
                    <a:cubicBezTo>
                      <a:pt x="2468809" y="152381"/>
                      <a:pt x="2470047" y="151838"/>
                      <a:pt x="2470951" y="151114"/>
                    </a:cubicBezTo>
                    <a:cubicBezTo>
                      <a:pt x="2471856" y="150390"/>
                      <a:pt x="2472459" y="149364"/>
                      <a:pt x="2472761" y="148037"/>
                    </a:cubicBezTo>
                    <a:cubicBezTo>
                      <a:pt x="2473063" y="146710"/>
                      <a:pt x="2473213" y="144961"/>
                      <a:pt x="2473213" y="142789"/>
                    </a:cubicBezTo>
                    <a:lnTo>
                      <a:pt x="2473213" y="130845"/>
                    </a:lnTo>
                    <a:cubicBezTo>
                      <a:pt x="2466577" y="131689"/>
                      <a:pt x="2460183" y="132473"/>
                      <a:pt x="2454030" y="133197"/>
                    </a:cubicBezTo>
                    <a:cubicBezTo>
                      <a:pt x="2447877" y="133921"/>
                      <a:pt x="2442508" y="134525"/>
                      <a:pt x="2437923" y="135007"/>
                    </a:cubicBezTo>
                    <a:lnTo>
                      <a:pt x="2435571" y="122701"/>
                    </a:lnTo>
                    <a:cubicBezTo>
                      <a:pt x="2440517" y="122339"/>
                      <a:pt x="2446278" y="121826"/>
                      <a:pt x="2452853" y="121163"/>
                    </a:cubicBezTo>
                    <a:cubicBezTo>
                      <a:pt x="2459429" y="120499"/>
                      <a:pt x="2466215" y="119745"/>
                      <a:pt x="2473213" y="118900"/>
                    </a:cubicBezTo>
                    <a:lnTo>
                      <a:pt x="2473213" y="109852"/>
                    </a:lnTo>
                    <a:lnTo>
                      <a:pt x="2490044" y="93926"/>
                    </a:lnTo>
                    <a:lnTo>
                      <a:pt x="2459821" y="93926"/>
                    </a:lnTo>
                    <a:cubicBezTo>
                      <a:pt x="2455961" y="96821"/>
                      <a:pt x="2452009" y="99747"/>
                      <a:pt x="2447967" y="102703"/>
                    </a:cubicBezTo>
                    <a:cubicBezTo>
                      <a:pt x="2443926" y="105659"/>
                      <a:pt x="2439612" y="108645"/>
                      <a:pt x="2435028" y="111661"/>
                    </a:cubicBezTo>
                    <a:lnTo>
                      <a:pt x="2428513" y="101889"/>
                    </a:lnTo>
                    <a:cubicBezTo>
                      <a:pt x="2437199" y="96580"/>
                      <a:pt x="2445102" y="91181"/>
                      <a:pt x="2452220" y="85691"/>
                    </a:cubicBezTo>
                    <a:cubicBezTo>
                      <a:pt x="2459339" y="80202"/>
                      <a:pt x="2465974" y="74441"/>
                      <a:pt x="2472127" y="68408"/>
                    </a:cubicBezTo>
                    <a:lnTo>
                      <a:pt x="2435209" y="68408"/>
                    </a:lnTo>
                    <a:lnTo>
                      <a:pt x="2435209" y="56645"/>
                    </a:lnTo>
                    <a:lnTo>
                      <a:pt x="2465069" y="56645"/>
                    </a:lnTo>
                    <a:lnTo>
                      <a:pt x="2465069" y="36376"/>
                    </a:lnTo>
                    <a:lnTo>
                      <a:pt x="2441724" y="36376"/>
                    </a:lnTo>
                    <a:lnTo>
                      <a:pt x="2441724" y="25155"/>
                    </a:lnTo>
                    <a:lnTo>
                      <a:pt x="2465069" y="25155"/>
                    </a:lnTo>
                    <a:close/>
                    <a:moveTo>
                      <a:pt x="1762477" y="3800"/>
                    </a:moveTo>
                    <a:lnTo>
                      <a:pt x="1775869" y="4886"/>
                    </a:lnTo>
                    <a:cubicBezTo>
                      <a:pt x="1775628" y="6937"/>
                      <a:pt x="1775296" y="9350"/>
                      <a:pt x="1774874" y="12125"/>
                    </a:cubicBezTo>
                    <a:cubicBezTo>
                      <a:pt x="1774451" y="14900"/>
                      <a:pt x="1773999" y="17675"/>
                      <a:pt x="1773516" y="20450"/>
                    </a:cubicBezTo>
                    <a:lnTo>
                      <a:pt x="1839210" y="20450"/>
                    </a:lnTo>
                    <a:lnTo>
                      <a:pt x="1839391" y="31851"/>
                    </a:lnTo>
                    <a:lnTo>
                      <a:pt x="1771164" y="31851"/>
                    </a:lnTo>
                    <a:lnTo>
                      <a:pt x="1767906" y="43977"/>
                    </a:lnTo>
                    <a:lnTo>
                      <a:pt x="1831971" y="43977"/>
                    </a:lnTo>
                    <a:lnTo>
                      <a:pt x="1831971" y="55016"/>
                    </a:lnTo>
                    <a:lnTo>
                      <a:pt x="1764106" y="55016"/>
                    </a:lnTo>
                    <a:cubicBezTo>
                      <a:pt x="1763141" y="57067"/>
                      <a:pt x="1762205" y="59118"/>
                      <a:pt x="1761301" y="61169"/>
                    </a:cubicBezTo>
                    <a:cubicBezTo>
                      <a:pt x="1760396" y="63220"/>
                      <a:pt x="1759400" y="65211"/>
                      <a:pt x="1758315" y="67141"/>
                    </a:cubicBezTo>
                    <a:lnTo>
                      <a:pt x="1845183" y="67141"/>
                    </a:lnTo>
                    <a:lnTo>
                      <a:pt x="1845183" y="78543"/>
                    </a:lnTo>
                    <a:lnTo>
                      <a:pt x="1803739" y="78543"/>
                    </a:lnTo>
                    <a:cubicBezTo>
                      <a:pt x="1810254" y="85541"/>
                      <a:pt x="1817735" y="91664"/>
                      <a:pt x="1826180" y="96912"/>
                    </a:cubicBezTo>
                    <a:cubicBezTo>
                      <a:pt x="1834626" y="102160"/>
                      <a:pt x="1843916" y="106594"/>
                      <a:pt x="1854050" y="110214"/>
                    </a:cubicBezTo>
                    <a:lnTo>
                      <a:pt x="1848621" y="121796"/>
                    </a:lnTo>
                    <a:cubicBezTo>
                      <a:pt x="1842950" y="119383"/>
                      <a:pt x="1837310" y="116668"/>
                      <a:pt x="1831700" y="113652"/>
                    </a:cubicBezTo>
                    <a:cubicBezTo>
                      <a:pt x="1826090" y="110636"/>
                      <a:pt x="1820721" y="107318"/>
                      <a:pt x="1815593" y="103698"/>
                    </a:cubicBezTo>
                    <a:cubicBezTo>
                      <a:pt x="1810465" y="100079"/>
                      <a:pt x="1805639" y="96158"/>
                      <a:pt x="1801115" y="91935"/>
                    </a:cubicBezTo>
                    <a:cubicBezTo>
                      <a:pt x="1796591" y="87712"/>
                      <a:pt x="1792519" y="83248"/>
                      <a:pt x="1788899" y="78543"/>
                    </a:cubicBezTo>
                    <a:lnTo>
                      <a:pt x="1751257" y="78543"/>
                    </a:lnTo>
                    <a:cubicBezTo>
                      <a:pt x="1745224" y="86747"/>
                      <a:pt x="1737472" y="94408"/>
                      <a:pt x="1728001" y="101527"/>
                    </a:cubicBezTo>
                    <a:cubicBezTo>
                      <a:pt x="1718530" y="108645"/>
                      <a:pt x="1706676" y="115522"/>
                      <a:pt x="1692439" y="122158"/>
                    </a:cubicBezTo>
                    <a:lnTo>
                      <a:pt x="1685020" y="112023"/>
                    </a:lnTo>
                    <a:cubicBezTo>
                      <a:pt x="1696723" y="106715"/>
                      <a:pt x="1706586" y="101346"/>
                      <a:pt x="1714609" y="95917"/>
                    </a:cubicBezTo>
                    <a:cubicBezTo>
                      <a:pt x="1722632" y="90487"/>
                      <a:pt x="1729419" y="84696"/>
                      <a:pt x="1734969" y="78543"/>
                    </a:cubicBezTo>
                    <a:lnTo>
                      <a:pt x="1693887" y="78543"/>
                    </a:lnTo>
                    <a:lnTo>
                      <a:pt x="1693887" y="67141"/>
                    </a:lnTo>
                    <a:lnTo>
                      <a:pt x="1743475" y="67141"/>
                    </a:lnTo>
                    <a:cubicBezTo>
                      <a:pt x="1745887" y="63522"/>
                      <a:pt x="1748059" y="59480"/>
                      <a:pt x="1749990" y="55016"/>
                    </a:cubicBezTo>
                    <a:lnTo>
                      <a:pt x="1707279" y="55016"/>
                    </a:lnTo>
                    <a:lnTo>
                      <a:pt x="1707279" y="43977"/>
                    </a:lnTo>
                    <a:lnTo>
                      <a:pt x="1754152" y="43977"/>
                    </a:lnTo>
                    <a:cubicBezTo>
                      <a:pt x="1755359" y="40357"/>
                      <a:pt x="1756444" y="36315"/>
                      <a:pt x="1757410" y="31851"/>
                    </a:cubicBezTo>
                    <a:lnTo>
                      <a:pt x="1700221" y="31851"/>
                    </a:lnTo>
                    <a:lnTo>
                      <a:pt x="1700041" y="20450"/>
                    </a:lnTo>
                    <a:lnTo>
                      <a:pt x="1759762" y="20450"/>
                    </a:lnTo>
                    <a:cubicBezTo>
                      <a:pt x="1760365" y="17796"/>
                      <a:pt x="1760909" y="14840"/>
                      <a:pt x="1761391" y="11582"/>
                    </a:cubicBezTo>
                    <a:cubicBezTo>
                      <a:pt x="1761874" y="8325"/>
                      <a:pt x="1762236" y="5731"/>
                      <a:pt x="1762477" y="3800"/>
                    </a:cubicBezTo>
                    <a:close/>
                    <a:moveTo>
                      <a:pt x="31670" y="3438"/>
                    </a:moveTo>
                    <a:lnTo>
                      <a:pt x="45243" y="4162"/>
                    </a:lnTo>
                    <a:cubicBezTo>
                      <a:pt x="45243" y="5369"/>
                      <a:pt x="45243" y="7058"/>
                      <a:pt x="45243" y="9229"/>
                    </a:cubicBezTo>
                    <a:cubicBezTo>
                      <a:pt x="45243" y="11401"/>
                      <a:pt x="45213" y="13875"/>
                      <a:pt x="45153" y="16649"/>
                    </a:cubicBezTo>
                    <a:cubicBezTo>
                      <a:pt x="45093" y="19424"/>
                      <a:pt x="45032" y="22350"/>
                      <a:pt x="44972" y="25427"/>
                    </a:cubicBezTo>
                    <a:cubicBezTo>
                      <a:pt x="44912" y="28503"/>
                      <a:pt x="44821" y="31489"/>
                      <a:pt x="44701" y="34385"/>
                    </a:cubicBezTo>
                    <a:lnTo>
                      <a:pt x="81981" y="34385"/>
                    </a:lnTo>
                    <a:cubicBezTo>
                      <a:pt x="81981" y="35712"/>
                      <a:pt x="81921" y="39090"/>
                      <a:pt x="81800" y="44520"/>
                    </a:cubicBezTo>
                    <a:cubicBezTo>
                      <a:pt x="81680" y="49949"/>
                      <a:pt x="81529" y="56434"/>
                      <a:pt x="81348" y="63974"/>
                    </a:cubicBezTo>
                    <a:cubicBezTo>
                      <a:pt x="81167" y="71515"/>
                      <a:pt x="80986" y="79568"/>
                      <a:pt x="80805" y="88135"/>
                    </a:cubicBezTo>
                    <a:cubicBezTo>
                      <a:pt x="80624" y="96701"/>
                      <a:pt x="80443" y="104694"/>
                      <a:pt x="80262" y="112114"/>
                    </a:cubicBezTo>
                    <a:cubicBezTo>
                      <a:pt x="80081" y="119534"/>
                      <a:pt x="79930" y="125898"/>
                      <a:pt x="79810" y="131207"/>
                    </a:cubicBezTo>
                    <a:cubicBezTo>
                      <a:pt x="79689" y="136515"/>
                      <a:pt x="79629" y="139712"/>
                      <a:pt x="79629" y="140798"/>
                    </a:cubicBezTo>
                    <a:cubicBezTo>
                      <a:pt x="79629" y="147555"/>
                      <a:pt x="78422" y="152562"/>
                      <a:pt x="76009" y="155819"/>
                    </a:cubicBezTo>
                    <a:cubicBezTo>
                      <a:pt x="73596" y="159077"/>
                      <a:pt x="68831" y="161068"/>
                      <a:pt x="61712" y="161791"/>
                    </a:cubicBezTo>
                    <a:lnTo>
                      <a:pt x="47053" y="163239"/>
                    </a:lnTo>
                    <a:lnTo>
                      <a:pt x="42529" y="148942"/>
                    </a:lnTo>
                    <a:lnTo>
                      <a:pt x="58455" y="147494"/>
                    </a:lnTo>
                    <a:cubicBezTo>
                      <a:pt x="61230" y="147253"/>
                      <a:pt x="63160" y="146258"/>
                      <a:pt x="64246" y="144508"/>
                    </a:cubicBezTo>
                    <a:cubicBezTo>
                      <a:pt x="65332" y="142759"/>
                      <a:pt x="65875" y="140135"/>
                      <a:pt x="65875" y="136636"/>
                    </a:cubicBezTo>
                    <a:cubicBezTo>
                      <a:pt x="65875" y="135309"/>
                      <a:pt x="65965" y="132353"/>
                      <a:pt x="66146" y="127768"/>
                    </a:cubicBezTo>
                    <a:cubicBezTo>
                      <a:pt x="66327" y="123183"/>
                      <a:pt x="66478" y="117814"/>
                      <a:pt x="66598" y="111661"/>
                    </a:cubicBezTo>
                    <a:cubicBezTo>
                      <a:pt x="66719" y="105508"/>
                      <a:pt x="66870" y="98933"/>
                      <a:pt x="67051" y="91935"/>
                    </a:cubicBezTo>
                    <a:cubicBezTo>
                      <a:pt x="67232" y="84937"/>
                      <a:pt x="67383" y="78362"/>
                      <a:pt x="67503" y="72209"/>
                    </a:cubicBezTo>
                    <a:cubicBezTo>
                      <a:pt x="67624" y="66056"/>
                      <a:pt x="67745" y="60747"/>
                      <a:pt x="67865" y="56283"/>
                    </a:cubicBezTo>
                    <a:cubicBezTo>
                      <a:pt x="67986" y="51819"/>
                      <a:pt x="68046" y="48984"/>
                      <a:pt x="68046" y="47777"/>
                    </a:cubicBezTo>
                    <a:lnTo>
                      <a:pt x="44339" y="47777"/>
                    </a:lnTo>
                    <a:lnTo>
                      <a:pt x="44339" y="47958"/>
                    </a:lnTo>
                    <a:cubicBezTo>
                      <a:pt x="43735" y="63522"/>
                      <a:pt x="42740" y="77005"/>
                      <a:pt x="41352" y="88406"/>
                    </a:cubicBezTo>
                    <a:cubicBezTo>
                      <a:pt x="39965" y="99807"/>
                      <a:pt x="38004" y="110002"/>
                      <a:pt x="35471" y="118991"/>
                    </a:cubicBezTo>
                    <a:cubicBezTo>
                      <a:pt x="32937" y="127979"/>
                      <a:pt x="29770" y="136244"/>
                      <a:pt x="25970" y="143784"/>
                    </a:cubicBezTo>
                    <a:cubicBezTo>
                      <a:pt x="22169" y="151325"/>
                      <a:pt x="17675" y="158956"/>
                      <a:pt x="12487" y="166678"/>
                    </a:cubicBezTo>
                    <a:lnTo>
                      <a:pt x="0" y="159982"/>
                    </a:lnTo>
                    <a:cubicBezTo>
                      <a:pt x="5067" y="153105"/>
                      <a:pt x="9410" y="146197"/>
                      <a:pt x="13030" y="139260"/>
                    </a:cubicBezTo>
                    <a:cubicBezTo>
                      <a:pt x="16649" y="132323"/>
                      <a:pt x="19696" y="124601"/>
                      <a:pt x="22169" y="116095"/>
                    </a:cubicBezTo>
                    <a:cubicBezTo>
                      <a:pt x="24642" y="107589"/>
                      <a:pt x="26573" y="97937"/>
                      <a:pt x="27960" y="87139"/>
                    </a:cubicBezTo>
                    <a:cubicBezTo>
                      <a:pt x="29348" y="76341"/>
                      <a:pt x="30343" y="63522"/>
                      <a:pt x="30946" y="48682"/>
                    </a:cubicBezTo>
                    <a:lnTo>
                      <a:pt x="30946" y="47777"/>
                    </a:lnTo>
                    <a:lnTo>
                      <a:pt x="9229" y="47777"/>
                    </a:lnTo>
                    <a:lnTo>
                      <a:pt x="9229" y="34385"/>
                    </a:lnTo>
                    <a:lnTo>
                      <a:pt x="31308" y="34385"/>
                    </a:lnTo>
                    <a:cubicBezTo>
                      <a:pt x="31308" y="31489"/>
                      <a:pt x="31339" y="28473"/>
                      <a:pt x="31399" y="25336"/>
                    </a:cubicBezTo>
                    <a:cubicBezTo>
                      <a:pt x="31459" y="22199"/>
                      <a:pt x="31520" y="19213"/>
                      <a:pt x="31580" y="16378"/>
                    </a:cubicBezTo>
                    <a:cubicBezTo>
                      <a:pt x="31640" y="13543"/>
                      <a:pt x="31670" y="10979"/>
                      <a:pt x="31670" y="8687"/>
                    </a:cubicBezTo>
                    <a:cubicBezTo>
                      <a:pt x="31670" y="6394"/>
                      <a:pt x="31670" y="4645"/>
                      <a:pt x="31670" y="3438"/>
                    </a:cubicBezTo>
                    <a:close/>
                    <a:moveTo>
                      <a:pt x="669655" y="3257"/>
                    </a:moveTo>
                    <a:lnTo>
                      <a:pt x="683952" y="3981"/>
                    </a:lnTo>
                    <a:lnTo>
                      <a:pt x="683952" y="57550"/>
                    </a:lnTo>
                    <a:lnTo>
                      <a:pt x="720509" y="57550"/>
                    </a:lnTo>
                    <a:lnTo>
                      <a:pt x="720509" y="71123"/>
                    </a:lnTo>
                    <a:lnTo>
                      <a:pt x="683952" y="71123"/>
                    </a:lnTo>
                    <a:lnTo>
                      <a:pt x="683952" y="144599"/>
                    </a:lnTo>
                    <a:lnTo>
                      <a:pt x="727929" y="144599"/>
                    </a:lnTo>
                    <a:lnTo>
                      <a:pt x="727929" y="157629"/>
                    </a:lnTo>
                    <a:lnTo>
                      <a:pt x="624954" y="157629"/>
                    </a:lnTo>
                    <a:lnTo>
                      <a:pt x="624954" y="144599"/>
                    </a:lnTo>
                    <a:lnTo>
                      <a:pt x="669655" y="144599"/>
                    </a:lnTo>
                    <a:lnTo>
                      <a:pt x="669655" y="71123"/>
                    </a:lnTo>
                    <a:lnTo>
                      <a:pt x="635631" y="71123"/>
                    </a:lnTo>
                    <a:lnTo>
                      <a:pt x="635631" y="57550"/>
                    </a:lnTo>
                    <a:lnTo>
                      <a:pt x="669655" y="57550"/>
                    </a:lnTo>
                    <a:close/>
                    <a:moveTo>
                      <a:pt x="487956" y="3257"/>
                    </a:moveTo>
                    <a:cubicBezTo>
                      <a:pt x="488318" y="3981"/>
                      <a:pt x="488981" y="5369"/>
                      <a:pt x="489947" y="7420"/>
                    </a:cubicBezTo>
                    <a:cubicBezTo>
                      <a:pt x="490912" y="9471"/>
                      <a:pt x="491937" y="11763"/>
                      <a:pt x="493023" y="14297"/>
                    </a:cubicBezTo>
                    <a:cubicBezTo>
                      <a:pt x="494109" y="16830"/>
                      <a:pt x="495135" y="19364"/>
                      <a:pt x="496100" y="21898"/>
                    </a:cubicBezTo>
                    <a:cubicBezTo>
                      <a:pt x="497065" y="24431"/>
                      <a:pt x="497789" y="26422"/>
                      <a:pt x="498272" y="27870"/>
                    </a:cubicBezTo>
                    <a:lnTo>
                      <a:pt x="546592" y="27870"/>
                    </a:lnTo>
                    <a:lnTo>
                      <a:pt x="546592" y="39995"/>
                    </a:lnTo>
                    <a:lnTo>
                      <a:pt x="488680" y="39995"/>
                    </a:lnTo>
                    <a:cubicBezTo>
                      <a:pt x="486870" y="42891"/>
                      <a:pt x="484909" y="45847"/>
                      <a:pt x="482798" y="48863"/>
                    </a:cubicBezTo>
                    <a:cubicBezTo>
                      <a:pt x="480687" y="51879"/>
                      <a:pt x="478545" y="54865"/>
                      <a:pt x="476373" y="57821"/>
                    </a:cubicBezTo>
                    <a:cubicBezTo>
                      <a:pt x="474202" y="60777"/>
                      <a:pt x="472000" y="63582"/>
                      <a:pt x="469768" y="66237"/>
                    </a:cubicBezTo>
                    <a:cubicBezTo>
                      <a:pt x="467536" y="68891"/>
                      <a:pt x="465455" y="71183"/>
                      <a:pt x="463524" y="73114"/>
                    </a:cubicBezTo>
                    <a:cubicBezTo>
                      <a:pt x="464972" y="72993"/>
                      <a:pt x="467174" y="72842"/>
                      <a:pt x="470130" y="72661"/>
                    </a:cubicBezTo>
                    <a:cubicBezTo>
                      <a:pt x="473086" y="72480"/>
                      <a:pt x="476283" y="72269"/>
                      <a:pt x="479722" y="72028"/>
                    </a:cubicBezTo>
                    <a:cubicBezTo>
                      <a:pt x="483160" y="71787"/>
                      <a:pt x="486689" y="71485"/>
                      <a:pt x="490309" y="71123"/>
                    </a:cubicBezTo>
                    <a:cubicBezTo>
                      <a:pt x="493928" y="70761"/>
                      <a:pt x="497125" y="70399"/>
                      <a:pt x="499900" y="70037"/>
                    </a:cubicBezTo>
                    <a:cubicBezTo>
                      <a:pt x="502313" y="66538"/>
                      <a:pt x="504696" y="62919"/>
                      <a:pt x="507049" y="59179"/>
                    </a:cubicBezTo>
                    <a:cubicBezTo>
                      <a:pt x="509401" y="55438"/>
                      <a:pt x="511784" y="51457"/>
                      <a:pt x="514197" y="47234"/>
                    </a:cubicBezTo>
                    <a:lnTo>
                      <a:pt x="525780" y="53387"/>
                    </a:lnTo>
                    <a:cubicBezTo>
                      <a:pt x="521436" y="61350"/>
                      <a:pt x="516731" y="68831"/>
                      <a:pt x="511664" y="75828"/>
                    </a:cubicBezTo>
                    <a:cubicBezTo>
                      <a:pt x="506596" y="82826"/>
                      <a:pt x="500986" y="89462"/>
                      <a:pt x="494833" y="95736"/>
                    </a:cubicBezTo>
                    <a:cubicBezTo>
                      <a:pt x="488680" y="102009"/>
                      <a:pt x="481893" y="107982"/>
                      <a:pt x="474473" y="113652"/>
                    </a:cubicBezTo>
                    <a:cubicBezTo>
                      <a:pt x="467053" y="119323"/>
                      <a:pt x="458819" y="124752"/>
                      <a:pt x="449770" y="129940"/>
                    </a:cubicBezTo>
                    <a:lnTo>
                      <a:pt x="441807" y="119443"/>
                    </a:lnTo>
                    <a:cubicBezTo>
                      <a:pt x="447237" y="116186"/>
                      <a:pt x="452213" y="113049"/>
                      <a:pt x="456738" y="110033"/>
                    </a:cubicBezTo>
                    <a:cubicBezTo>
                      <a:pt x="461262" y="107016"/>
                      <a:pt x="465485" y="104000"/>
                      <a:pt x="469406" y="100984"/>
                    </a:cubicBezTo>
                    <a:cubicBezTo>
                      <a:pt x="473327" y="97968"/>
                      <a:pt x="476977" y="94921"/>
                      <a:pt x="480355" y="91845"/>
                    </a:cubicBezTo>
                    <a:cubicBezTo>
                      <a:pt x="483733" y="88768"/>
                      <a:pt x="486930" y="85601"/>
                      <a:pt x="489947" y="82343"/>
                    </a:cubicBezTo>
                    <a:cubicBezTo>
                      <a:pt x="486448" y="82705"/>
                      <a:pt x="482798" y="83067"/>
                      <a:pt x="478998" y="83429"/>
                    </a:cubicBezTo>
                    <a:cubicBezTo>
                      <a:pt x="475197" y="83791"/>
                      <a:pt x="471608" y="84153"/>
                      <a:pt x="468230" y="84515"/>
                    </a:cubicBezTo>
                    <a:cubicBezTo>
                      <a:pt x="464851" y="84877"/>
                      <a:pt x="461835" y="85179"/>
                      <a:pt x="459181" y="85420"/>
                    </a:cubicBezTo>
                    <a:cubicBezTo>
                      <a:pt x="456527" y="85661"/>
                      <a:pt x="454657" y="85842"/>
                      <a:pt x="453571" y="85963"/>
                    </a:cubicBezTo>
                    <a:cubicBezTo>
                      <a:pt x="451158" y="86204"/>
                      <a:pt x="449288" y="86445"/>
                      <a:pt x="447960" y="86687"/>
                    </a:cubicBezTo>
                    <a:cubicBezTo>
                      <a:pt x="446633" y="86928"/>
                      <a:pt x="445125" y="87230"/>
                      <a:pt x="443436" y="87592"/>
                    </a:cubicBezTo>
                    <a:lnTo>
                      <a:pt x="439817" y="75285"/>
                    </a:lnTo>
                    <a:cubicBezTo>
                      <a:pt x="442350" y="74682"/>
                      <a:pt x="444220" y="74019"/>
                      <a:pt x="445427" y="73295"/>
                    </a:cubicBezTo>
                    <a:cubicBezTo>
                      <a:pt x="446633" y="72571"/>
                      <a:pt x="447719" y="71726"/>
                      <a:pt x="448684" y="70761"/>
                    </a:cubicBezTo>
                    <a:cubicBezTo>
                      <a:pt x="450373" y="69072"/>
                      <a:pt x="452243" y="67051"/>
                      <a:pt x="454295" y="64698"/>
                    </a:cubicBezTo>
                    <a:cubicBezTo>
                      <a:pt x="456346" y="62346"/>
                      <a:pt x="458457" y="59812"/>
                      <a:pt x="460629" y="57097"/>
                    </a:cubicBezTo>
                    <a:cubicBezTo>
                      <a:pt x="462800" y="54383"/>
                      <a:pt x="464912" y="51578"/>
                      <a:pt x="466963" y="48682"/>
                    </a:cubicBezTo>
                    <a:cubicBezTo>
                      <a:pt x="469014" y="45786"/>
                      <a:pt x="470944" y="42891"/>
                      <a:pt x="472754" y="39995"/>
                    </a:cubicBezTo>
                    <a:lnTo>
                      <a:pt x="433301" y="39995"/>
                    </a:lnTo>
                    <a:lnTo>
                      <a:pt x="433301" y="27870"/>
                    </a:lnTo>
                    <a:lnTo>
                      <a:pt x="482889" y="27870"/>
                    </a:lnTo>
                    <a:cubicBezTo>
                      <a:pt x="482285" y="26422"/>
                      <a:pt x="481652" y="24763"/>
                      <a:pt x="480988" y="22893"/>
                    </a:cubicBezTo>
                    <a:cubicBezTo>
                      <a:pt x="480325" y="21023"/>
                      <a:pt x="479631" y="19183"/>
                      <a:pt x="478907" y="17373"/>
                    </a:cubicBezTo>
                    <a:cubicBezTo>
                      <a:pt x="478183" y="15564"/>
                      <a:pt x="477459" y="13814"/>
                      <a:pt x="476735" y="12125"/>
                    </a:cubicBezTo>
                    <a:cubicBezTo>
                      <a:pt x="476012" y="10436"/>
                      <a:pt x="475348" y="8988"/>
                      <a:pt x="474745" y="7782"/>
                    </a:cubicBezTo>
                    <a:close/>
                    <a:moveTo>
                      <a:pt x="4012796" y="2714"/>
                    </a:moveTo>
                    <a:cubicBezTo>
                      <a:pt x="4013761" y="5127"/>
                      <a:pt x="4014968" y="8415"/>
                      <a:pt x="4016416" y="12578"/>
                    </a:cubicBezTo>
                    <a:cubicBezTo>
                      <a:pt x="4017863" y="16740"/>
                      <a:pt x="4019131" y="20510"/>
                      <a:pt x="4020216" y="23888"/>
                    </a:cubicBezTo>
                    <a:lnTo>
                      <a:pt x="4079757" y="23888"/>
                    </a:lnTo>
                    <a:lnTo>
                      <a:pt x="4079757" y="60626"/>
                    </a:lnTo>
                    <a:lnTo>
                      <a:pt x="4066546" y="60626"/>
                    </a:lnTo>
                    <a:lnTo>
                      <a:pt x="4066546" y="36376"/>
                    </a:lnTo>
                    <a:lnTo>
                      <a:pt x="3951265" y="36376"/>
                    </a:lnTo>
                    <a:lnTo>
                      <a:pt x="3951265" y="60807"/>
                    </a:lnTo>
                    <a:lnTo>
                      <a:pt x="3938054" y="60807"/>
                    </a:lnTo>
                    <a:lnTo>
                      <a:pt x="3938054" y="23888"/>
                    </a:lnTo>
                    <a:lnTo>
                      <a:pt x="4005557" y="23888"/>
                    </a:lnTo>
                    <a:cubicBezTo>
                      <a:pt x="4004592" y="20510"/>
                      <a:pt x="4003536" y="17102"/>
                      <a:pt x="4002390" y="13663"/>
                    </a:cubicBezTo>
                    <a:cubicBezTo>
                      <a:pt x="4001244" y="10225"/>
                      <a:pt x="4000249" y="7420"/>
                      <a:pt x="3999404" y="5248"/>
                    </a:cubicBezTo>
                    <a:close/>
                    <a:moveTo>
                      <a:pt x="4227795" y="2352"/>
                    </a:moveTo>
                    <a:cubicBezTo>
                      <a:pt x="4229243" y="3559"/>
                      <a:pt x="4230992" y="5067"/>
                      <a:pt x="4233043" y="6877"/>
                    </a:cubicBezTo>
                    <a:cubicBezTo>
                      <a:pt x="4235093" y="8687"/>
                      <a:pt x="4237145" y="10587"/>
                      <a:pt x="4239196" y="12578"/>
                    </a:cubicBezTo>
                    <a:cubicBezTo>
                      <a:pt x="4241247" y="14568"/>
                      <a:pt x="4243207" y="16529"/>
                      <a:pt x="4245077" y="18459"/>
                    </a:cubicBezTo>
                    <a:cubicBezTo>
                      <a:pt x="4246947" y="20390"/>
                      <a:pt x="4248425" y="22079"/>
                      <a:pt x="4249511" y="23527"/>
                    </a:cubicBezTo>
                    <a:lnTo>
                      <a:pt x="4242273" y="31127"/>
                    </a:lnTo>
                    <a:lnTo>
                      <a:pt x="4264533" y="31127"/>
                    </a:lnTo>
                    <a:lnTo>
                      <a:pt x="4264533" y="43615"/>
                    </a:lnTo>
                    <a:lnTo>
                      <a:pt x="4209697" y="43615"/>
                    </a:lnTo>
                    <a:cubicBezTo>
                      <a:pt x="4210903" y="56766"/>
                      <a:pt x="4212351" y="68770"/>
                      <a:pt x="4214041" y="79629"/>
                    </a:cubicBezTo>
                    <a:cubicBezTo>
                      <a:pt x="4215729" y="90487"/>
                      <a:pt x="4217781" y="100260"/>
                      <a:pt x="4220193" y="108947"/>
                    </a:cubicBezTo>
                    <a:cubicBezTo>
                      <a:pt x="4225502" y="101225"/>
                      <a:pt x="4230027" y="93142"/>
                      <a:pt x="4233767" y="84696"/>
                    </a:cubicBezTo>
                    <a:cubicBezTo>
                      <a:pt x="4237507" y="76251"/>
                      <a:pt x="4241006" y="66960"/>
                      <a:pt x="4244263" y="56826"/>
                    </a:cubicBezTo>
                    <a:lnTo>
                      <a:pt x="4256569" y="61169"/>
                    </a:lnTo>
                    <a:cubicBezTo>
                      <a:pt x="4252105" y="73717"/>
                      <a:pt x="4247491" y="85028"/>
                      <a:pt x="4242725" y="95102"/>
                    </a:cubicBezTo>
                    <a:cubicBezTo>
                      <a:pt x="4237959" y="105176"/>
                      <a:pt x="4232077" y="114738"/>
                      <a:pt x="4225080" y="123787"/>
                    </a:cubicBezTo>
                    <a:cubicBezTo>
                      <a:pt x="4226287" y="126924"/>
                      <a:pt x="4227553" y="129849"/>
                      <a:pt x="4228881" y="132564"/>
                    </a:cubicBezTo>
                    <a:cubicBezTo>
                      <a:pt x="4230207" y="135279"/>
                      <a:pt x="4231595" y="137842"/>
                      <a:pt x="4233043" y="140255"/>
                    </a:cubicBezTo>
                    <a:cubicBezTo>
                      <a:pt x="4235577" y="144357"/>
                      <a:pt x="4237869" y="147193"/>
                      <a:pt x="4239920" y="148761"/>
                    </a:cubicBezTo>
                    <a:cubicBezTo>
                      <a:pt x="4241971" y="150330"/>
                      <a:pt x="4243781" y="151114"/>
                      <a:pt x="4245349" y="151114"/>
                    </a:cubicBezTo>
                    <a:cubicBezTo>
                      <a:pt x="4247762" y="151114"/>
                      <a:pt x="4249572" y="150420"/>
                      <a:pt x="4250779" y="149033"/>
                    </a:cubicBezTo>
                    <a:cubicBezTo>
                      <a:pt x="4251985" y="147645"/>
                      <a:pt x="4253131" y="145383"/>
                      <a:pt x="4254217" y="142246"/>
                    </a:cubicBezTo>
                    <a:cubicBezTo>
                      <a:pt x="4255303" y="139109"/>
                      <a:pt x="4256147" y="135972"/>
                      <a:pt x="4256751" y="132835"/>
                    </a:cubicBezTo>
                    <a:cubicBezTo>
                      <a:pt x="4257353" y="129698"/>
                      <a:pt x="4257957" y="126200"/>
                      <a:pt x="4258560" y="122339"/>
                    </a:cubicBezTo>
                    <a:lnTo>
                      <a:pt x="4270324" y="129035"/>
                    </a:lnTo>
                    <a:cubicBezTo>
                      <a:pt x="4269359" y="133740"/>
                      <a:pt x="4268363" y="137993"/>
                      <a:pt x="4267337" y="141794"/>
                    </a:cubicBezTo>
                    <a:cubicBezTo>
                      <a:pt x="4266312" y="145594"/>
                      <a:pt x="4265015" y="149425"/>
                      <a:pt x="4263447" y="153286"/>
                    </a:cubicBezTo>
                    <a:cubicBezTo>
                      <a:pt x="4262361" y="155940"/>
                      <a:pt x="4261215" y="158051"/>
                      <a:pt x="4260008" y="159620"/>
                    </a:cubicBezTo>
                    <a:cubicBezTo>
                      <a:pt x="4258801" y="161188"/>
                      <a:pt x="4257505" y="162425"/>
                      <a:pt x="4256117" y="163330"/>
                    </a:cubicBezTo>
                    <a:cubicBezTo>
                      <a:pt x="4254729" y="164235"/>
                      <a:pt x="4253191" y="164838"/>
                      <a:pt x="4251502" y="165139"/>
                    </a:cubicBezTo>
                    <a:cubicBezTo>
                      <a:pt x="4249813" y="165441"/>
                      <a:pt x="4248003" y="165592"/>
                      <a:pt x="4246073" y="165592"/>
                    </a:cubicBezTo>
                    <a:cubicBezTo>
                      <a:pt x="4241850" y="165592"/>
                      <a:pt x="4237688" y="164054"/>
                      <a:pt x="4233585" y="160977"/>
                    </a:cubicBezTo>
                    <a:cubicBezTo>
                      <a:pt x="4229483" y="157900"/>
                      <a:pt x="4225201" y="152562"/>
                      <a:pt x="4220737" y="144961"/>
                    </a:cubicBezTo>
                    <a:cubicBezTo>
                      <a:pt x="4219771" y="143392"/>
                      <a:pt x="4218867" y="141794"/>
                      <a:pt x="4218021" y="140165"/>
                    </a:cubicBezTo>
                    <a:cubicBezTo>
                      <a:pt x="4217177" y="138536"/>
                      <a:pt x="4216393" y="136757"/>
                      <a:pt x="4215669" y="134826"/>
                    </a:cubicBezTo>
                    <a:cubicBezTo>
                      <a:pt x="4211447" y="139290"/>
                      <a:pt x="4206892" y="143754"/>
                      <a:pt x="4202005" y="148218"/>
                    </a:cubicBezTo>
                    <a:cubicBezTo>
                      <a:pt x="4197119" y="152682"/>
                      <a:pt x="4191599" y="157207"/>
                      <a:pt x="4185447" y="161791"/>
                    </a:cubicBezTo>
                    <a:lnTo>
                      <a:pt x="4176397" y="152019"/>
                    </a:lnTo>
                    <a:cubicBezTo>
                      <a:pt x="4190273" y="141884"/>
                      <a:pt x="4201613" y="131689"/>
                      <a:pt x="4210421" y="121434"/>
                    </a:cubicBezTo>
                    <a:cubicBezTo>
                      <a:pt x="4207284" y="111661"/>
                      <a:pt x="4204569" y="100320"/>
                      <a:pt x="4202277" y="87411"/>
                    </a:cubicBezTo>
                    <a:cubicBezTo>
                      <a:pt x="4199985" y="74501"/>
                      <a:pt x="4198055" y="59902"/>
                      <a:pt x="4196486" y="43615"/>
                    </a:cubicBezTo>
                    <a:lnTo>
                      <a:pt x="4140384" y="43615"/>
                    </a:lnTo>
                    <a:lnTo>
                      <a:pt x="4140384" y="69675"/>
                    </a:lnTo>
                    <a:lnTo>
                      <a:pt x="4184723" y="69675"/>
                    </a:lnTo>
                    <a:cubicBezTo>
                      <a:pt x="4184723" y="70761"/>
                      <a:pt x="4184662" y="72722"/>
                      <a:pt x="4184541" y="75557"/>
                    </a:cubicBezTo>
                    <a:cubicBezTo>
                      <a:pt x="4184421" y="78392"/>
                      <a:pt x="4184300" y="81650"/>
                      <a:pt x="4184179" y="85329"/>
                    </a:cubicBezTo>
                    <a:cubicBezTo>
                      <a:pt x="4184059" y="89009"/>
                      <a:pt x="4183908" y="92930"/>
                      <a:pt x="4183727" y="97093"/>
                    </a:cubicBezTo>
                    <a:cubicBezTo>
                      <a:pt x="4183546" y="101255"/>
                      <a:pt x="4183365" y="105207"/>
                      <a:pt x="4183184" y="108947"/>
                    </a:cubicBezTo>
                    <a:cubicBezTo>
                      <a:pt x="4183003" y="112687"/>
                      <a:pt x="4182822" y="116005"/>
                      <a:pt x="4182641" y="118900"/>
                    </a:cubicBezTo>
                    <a:cubicBezTo>
                      <a:pt x="4182460" y="121796"/>
                      <a:pt x="4182310" y="123847"/>
                      <a:pt x="4182189" y="125053"/>
                    </a:cubicBezTo>
                    <a:cubicBezTo>
                      <a:pt x="4181827" y="129276"/>
                      <a:pt x="4181253" y="132745"/>
                      <a:pt x="4180470" y="135460"/>
                    </a:cubicBezTo>
                    <a:cubicBezTo>
                      <a:pt x="4179685" y="138174"/>
                      <a:pt x="4178479" y="140406"/>
                      <a:pt x="4176850" y="142156"/>
                    </a:cubicBezTo>
                    <a:cubicBezTo>
                      <a:pt x="4175221" y="143905"/>
                      <a:pt x="4172989" y="145262"/>
                      <a:pt x="4170154" y="146228"/>
                    </a:cubicBezTo>
                    <a:cubicBezTo>
                      <a:pt x="4167319" y="147193"/>
                      <a:pt x="4163669" y="147917"/>
                      <a:pt x="4159205" y="148399"/>
                    </a:cubicBezTo>
                    <a:lnTo>
                      <a:pt x="4149071" y="149485"/>
                    </a:lnTo>
                    <a:lnTo>
                      <a:pt x="4145270" y="136093"/>
                    </a:lnTo>
                    <a:lnTo>
                      <a:pt x="4157215" y="135007"/>
                    </a:lnTo>
                    <a:cubicBezTo>
                      <a:pt x="4159748" y="134766"/>
                      <a:pt x="4161769" y="134434"/>
                      <a:pt x="4163277" y="134012"/>
                    </a:cubicBezTo>
                    <a:cubicBezTo>
                      <a:pt x="4164785" y="133589"/>
                      <a:pt x="4165931" y="132896"/>
                      <a:pt x="4166715" y="131931"/>
                    </a:cubicBezTo>
                    <a:cubicBezTo>
                      <a:pt x="4167499" y="130965"/>
                      <a:pt x="4168073" y="129668"/>
                      <a:pt x="4168435" y="128040"/>
                    </a:cubicBezTo>
                    <a:cubicBezTo>
                      <a:pt x="4168797" y="126411"/>
                      <a:pt x="4169098" y="124209"/>
                      <a:pt x="4169339" y="121434"/>
                    </a:cubicBezTo>
                    <a:cubicBezTo>
                      <a:pt x="4169461" y="119986"/>
                      <a:pt x="4169641" y="117362"/>
                      <a:pt x="4169883" y="113562"/>
                    </a:cubicBezTo>
                    <a:cubicBezTo>
                      <a:pt x="4170124" y="109761"/>
                      <a:pt x="4170335" y="105749"/>
                      <a:pt x="4170516" y="101527"/>
                    </a:cubicBezTo>
                    <a:cubicBezTo>
                      <a:pt x="4170697" y="97304"/>
                      <a:pt x="4170847" y="93353"/>
                      <a:pt x="4170969" y="89673"/>
                    </a:cubicBezTo>
                    <a:cubicBezTo>
                      <a:pt x="4171089" y="85993"/>
                      <a:pt x="4171149" y="83610"/>
                      <a:pt x="4171149" y="82524"/>
                    </a:cubicBezTo>
                    <a:lnTo>
                      <a:pt x="4140384" y="82524"/>
                    </a:lnTo>
                    <a:cubicBezTo>
                      <a:pt x="4140263" y="92297"/>
                      <a:pt x="4139780" y="101074"/>
                      <a:pt x="4138936" y="108856"/>
                    </a:cubicBezTo>
                    <a:cubicBezTo>
                      <a:pt x="4138091" y="116638"/>
                      <a:pt x="4136824" y="123877"/>
                      <a:pt x="4135135" y="130573"/>
                    </a:cubicBezTo>
                    <a:cubicBezTo>
                      <a:pt x="4133446" y="137269"/>
                      <a:pt x="4131305" y="143664"/>
                      <a:pt x="4128711" y="149757"/>
                    </a:cubicBezTo>
                    <a:cubicBezTo>
                      <a:pt x="4126117" y="155849"/>
                      <a:pt x="4123010" y="162153"/>
                      <a:pt x="4119391" y="168668"/>
                    </a:cubicBezTo>
                    <a:lnTo>
                      <a:pt x="4105998" y="162153"/>
                    </a:lnTo>
                    <a:cubicBezTo>
                      <a:pt x="4110101" y="155880"/>
                      <a:pt x="4113539" y="149907"/>
                      <a:pt x="4116314" y="144237"/>
                    </a:cubicBezTo>
                    <a:cubicBezTo>
                      <a:pt x="4119089" y="138566"/>
                      <a:pt x="4121321" y="132564"/>
                      <a:pt x="4123010" y="126230"/>
                    </a:cubicBezTo>
                    <a:cubicBezTo>
                      <a:pt x="4124699" y="119896"/>
                      <a:pt x="4125936" y="112868"/>
                      <a:pt x="4126720" y="105146"/>
                    </a:cubicBezTo>
                    <a:cubicBezTo>
                      <a:pt x="4127504" y="97425"/>
                      <a:pt x="4127897" y="88376"/>
                      <a:pt x="4127897" y="78000"/>
                    </a:cubicBezTo>
                    <a:lnTo>
                      <a:pt x="4127897" y="31127"/>
                    </a:lnTo>
                    <a:lnTo>
                      <a:pt x="4195400" y="31127"/>
                    </a:lnTo>
                    <a:cubicBezTo>
                      <a:pt x="4195159" y="27991"/>
                      <a:pt x="4194917" y="24854"/>
                      <a:pt x="4194676" y="21717"/>
                    </a:cubicBezTo>
                    <a:cubicBezTo>
                      <a:pt x="4194435" y="18580"/>
                      <a:pt x="4194193" y="15624"/>
                      <a:pt x="4193953" y="12849"/>
                    </a:cubicBezTo>
                    <a:cubicBezTo>
                      <a:pt x="4193711" y="9712"/>
                      <a:pt x="4193469" y="6636"/>
                      <a:pt x="4193228" y="3619"/>
                    </a:cubicBezTo>
                    <a:lnTo>
                      <a:pt x="4206621" y="3619"/>
                    </a:lnTo>
                    <a:lnTo>
                      <a:pt x="4208611" y="31127"/>
                    </a:lnTo>
                    <a:lnTo>
                      <a:pt x="4238834" y="31127"/>
                    </a:lnTo>
                    <a:cubicBezTo>
                      <a:pt x="4237386" y="29438"/>
                      <a:pt x="4235787" y="27598"/>
                      <a:pt x="4234038" y="25608"/>
                    </a:cubicBezTo>
                    <a:cubicBezTo>
                      <a:pt x="4232289" y="23617"/>
                      <a:pt x="4230539" y="21717"/>
                      <a:pt x="4228790" y="19907"/>
                    </a:cubicBezTo>
                    <a:cubicBezTo>
                      <a:pt x="4227041" y="18097"/>
                      <a:pt x="4225351" y="16378"/>
                      <a:pt x="4223723" y="14749"/>
                    </a:cubicBezTo>
                    <a:cubicBezTo>
                      <a:pt x="4222094" y="13120"/>
                      <a:pt x="4220737" y="11823"/>
                      <a:pt x="4219651" y="10858"/>
                    </a:cubicBezTo>
                    <a:close/>
                    <a:moveTo>
                      <a:pt x="857259" y="2171"/>
                    </a:moveTo>
                    <a:cubicBezTo>
                      <a:pt x="858345" y="3740"/>
                      <a:pt x="859552" y="5670"/>
                      <a:pt x="860879" y="7963"/>
                    </a:cubicBezTo>
                    <a:cubicBezTo>
                      <a:pt x="862206" y="10255"/>
                      <a:pt x="863563" y="12668"/>
                      <a:pt x="864951" y="15202"/>
                    </a:cubicBezTo>
                    <a:cubicBezTo>
                      <a:pt x="866338" y="17735"/>
                      <a:pt x="867635" y="20209"/>
                      <a:pt x="868842" y="22622"/>
                    </a:cubicBezTo>
                    <a:cubicBezTo>
                      <a:pt x="870048" y="25035"/>
                      <a:pt x="871013" y="27086"/>
                      <a:pt x="871737" y="28775"/>
                    </a:cubicBezTo>
                    <a:lnTo>
                      <a:pt x="860517" y="35290"/>
                    </a:lnTo>
                    <a:cubicBezTo>
                      <a:pt x="859913" y="33359"/>
                      <a:pt x="859039" y="31127"/>
                      <a:pt x="857893" y="28594"/>
                    </a:cubicBezTo>
                    <a:cubicBezTo>
                      <a:pt x="856746" y="26060"/>
                      <a:pt x="855510" y="23527"/>
                      <a:pt x="854183" y="20993"/>
                    </a:cubicBezTo>
                    <a:cubicBezTo>
                      <a:pt x="852855" y="18459"/>
                      <a:pt x="851528" y="16076"/>
                      <a:pt x="850201" y="13844"/>
                    </a:cubicBezTo>
                    <a:cubicBezTo>
                      <a:pt x="848874" y="11612"/>
                      <a:pt x="847728" y="9712"/>
                      <a:pt x="846763" y="8144"/>
                    </a:cubicBezTo>
                    <a:close/>
                    <a:moveTo>
                      <a:pt x="2707147" y="1990"/>
                    </a:moveTo>
                    <a:cubicBezTo>
                      <a:pt x="2708113" y="4645"/>
                      <a:pt x="2709259" y="7872"/>
                      <a:pt x="2710586" y="11673"/>
                    </a:cubicBezTo>
                    <a:cubicBezTo>
                      <a:pt x="2711913" y="15473"/>
                      <a:pt x="2713059" y="19123"/>
                      <a:pt x="2714025" y="22622"/>
                    </a:cubicBezTo>
                    <a:lnTo>
                      <a:pt x="2776642" y="22622"/>
                    </a:lnTo>
                    <a:lnTo>
                      <a:pt x="2776642" y="54654"/>
                    </a:lnTo>
                    <a:lnTo>
                      <a:pt x="2762526" y="54654"/>
                    </a:lnTo>
                    <a:lnTo>
                      <a:pt x="2762526" y="34928"/>
                    </a:lnTo>
                    <a:lnTo>
                      <a:pt x="2646702" y="34928"/>
                    </a:lnTo>
                    <a:lnTo>
                      <a:pt x="2646702" y="54654"/>
                    </a:lnTo>
                    <a:lnTo>
                      <a:pt x="2632405" y="54654"/>
                    </a:lnTo>
                    <a:lnTo>
                      <a:pt x="2632405" y="22622"/>
                    </a:lnTo>
                    <a:lnTo>
                      <a:pt x="2699003" y="22622"/>
                    </a:lnTo>
                    <a:cubicBezTo>
                      <a:pt x="2698038" y="19485"/>
                      <a:pt x="2697073" y="16378"/>
                      <a:pt x="2696108" y="13301"/>
                    </a:cubicBezTo>
                    <a:cubicBezTo>
                      <a:pt x="2695143" y="10225"/>
                      <a:pt x="2694177" y="7661"/>
                      <a:pt x="2693212" y="5610"/>
                    </a:cubicBezTo>
                    <a:close/>
                    <a:moveTo>
                      <a:pt x="893816" y="1810"/>
                    </a:moveTo>
                    <a:lnTo>
                      <a:pt x="907208" y="5248"/>
                    </a:lnTo>
                    <a:cubicBezTo>
                      <a:pt x="906364" y="7178"/>
                      <a:pt x="905338" y="9410"/>
                      <a:pt x="904132" y="11944"/>
                    </a:cubicBezTo>
                    <a:cubicBezTo>
                      <a:pt x="902925" y="14478"/>
                      <a:pt x="901598" y="17132"/>
                      <a:pt x="900150" y="19907"/>
                    </a:cubicBezTo>
                    <a:cubicBezTo>
                      <a:pt x="898702" y="22682"/>
                      <a:pt x="897224" y="25457"/>
                      <a:pt x="895716" y="28232"/>
                    </a:cubicBezTo>
                    <a:cubicBezTo>
                      <a:pt x="894208" y="31007"/>
                      <a:pt x="892730" y="33601"/>
                      <a:pt x="891282" y="36014"/>
                    </a:cubicBezTo>
                    <a:lnTo>
                      <a:pt x="913361" y="36014"/>
                    </a:lnTo>
                    <a:lnTo>
                      <a:pt x="913361" y="48501"/>
                    </a:lnTo>
                    <a:lnTo>
                      <a:pt x="881872" y="48501"/>
                    </a:lnTo>
                    <a:lnTo>
                      <a:pt x="881872" y="74742"/>
                    </a:lnTo>
                    <a:lnTo>
                      <a:pt x="910466" y="74742"/>
                    </a:lnTo>
                    <a:lnTo>
                      <a:pt x="910466" y="87411"/>
                    </a:lnTo>
                    <a:lnTo>
                      <a:pt x="881872" y="87411"/>
                    </a:lnTo>
                    <a:lnTo>
                      <a:pt x="881872" y="113833"/>
                    </a:lnTo>
                    <a:lnTo>
                      <a:pt x="918972" y="113833"/>
                    </a:lnTo>
                    <a:lnTo>
                      <a:pt x="918972" y="126320"/>
                    </a:lnTo>
                    <a:lnTo>
                      <a:pt x="881872" y="126320"/>
                    </a:lnTo>
                    <a:lnTo>
                      <a:pt x="881872" y="167583"/>
                    </a:lnTo>
                    <a:lnTo>
                      <a:pt x="869023" y="167583"/>
                    </a:lnTo>
                    <a:lnTo>
                      <a:pt x="869023" y="126320"/>
                    </a:lnTo>
                    <a:lnTo>
                      <a:pt x="837352" y="126320"/>
                    </a:lnTo>
                    <a:lnTo>
                      <a:pt x="837352" y="113833"/>
                    </a:lnTo>
                    <a:lnTo>
                      <a:pt x="869023" y="113833"/>
                    </a:lnTo>
                    <a:lnTo>
                      <a:pt x="869023" y="87411"/>
                    </a:lnTo>
                    <a:lnTo>
                      <a:pt x="843686" y="87411"/>
                    </a:lnTo>
                    <a:lnTo>
                      <a:pt x="843686" y="74742"/>
                    </a:lnTo>
                    <a:lnTo>
                      <a:pt x="869023" y="74742"/>
                    </a:lnTo>
                    <a:lnTo>
                      <a:pt x="869023" y="48501"/>
                    </a:lnTo>
                    <a:lnTo>
                      <a:pt x="841876" y="48501"/>
                    </a:lnTo>
                    <a:lnTo>
                      <a:pt x="841876" y="36014"/>
                    </a:lnTo>
                    <a:lnTo>
                      <a:pt x="877347" y="36014"/>
                    </a:lnTo>
                    <a:cubicBezTo>
                      <a:pt x="878795" y="33480"/>
                      <a:pt x="880333" y="30705"/>
                      <a:pt x="881962" y="27689"/>
                    </a:cubicBezTo>
                    <a:cubicBezTo>
                      <a:pt x="883591" y="24673"/>
                      <a:pt x="885160" y="21626"/>
                      <a:pt x="886668" y="18550"/>
                    </a:cubicBezTo>
                    <a:cubicBezTo>
                      <a:pt x="888176" y="15473"/>
                      <a:pt x="889563" y="12457"/>
                      <a:pt x="890830" y="9501"/>
                    </a:cubicBezTo>
                    <a:cubicBezTo>
                      <a:pt x="892097" y="6545"/>
                      <a:pt x="893092" y="3981"/>
                      <a:pt x="893816" y="1810"/>
                    </a:cubicBezTo>
                    <a:close/>
                    <a:moveTo>
                      <a:pt x="3213087" y="1629"/>
                    </a:moveTo>
                    <a:lnTo>
                      <a:pt x="3227745" y="4705"/>
                    </a:lnTo>
                    <a:cubicBezTo>
                      <a:pt x="3226781" y="8687"/>
                      <a:pt x="3225634" y="13060"/>
                      <a:pt x="3224307" y="17826"/>
                    </a:cubicBezTo>
                    <a:cubicBezTo>
                      <a:pt x="3222980" y="22591"/>
                      <a:pt x="3221412" y="27508"/>
                      <a:pt x="3219602" y="32575"/>
                    </a:cubicBezTo>
                    <a:lnTo>
                      <a:pt x="3247653" y="32575"/>
                    </a:lnTo>
                    <a:lnTo>
                      <a:pt x="3247653" y="159982"/>
                    </a:lnTo>
                    <a:lnTo>
                      <a:pt x="3185941" y="159982"/>
                    </a:lnTo>
                    <a:lnTo>
                      <a:pt x="3185941" y="32575"/>
                    </a:lnTo>
                    <a:lnTo>
                      <a:pt x="3204581" y="32575"/>
                    </a:lnTo>
                    <a:cubicBezTo>
                      <a:pt x="3206391" y="27749"/>
                      <a:pt x="3207959" y="22742"/>
                      <a:pt x="3209286" y="17554"/>
                    </a:cubicBezTo>
                    <a:cubicBezTo>
                      <a:pt x="3210613" y="12366"/>
                      <a:pt x="3211880" y="7058"/>
                      <a:pt x="3213087" y="1629"/>
                    </a:cubicBezTo>
                    <a:close/>
                    <a:moveTo>
                      <a:pt x="1561842" y="1267"/>
                    </a:moveTo>
                    <a:lnTo>
                      <a:pt x="1574873" y="4524"/>
                    </a:lnTo>
                    <a:cubicBezTo>
                      <a:pt x="1572822" y="11522"/>
                      <a:pt x="1570469" y="18459"/>
                      <a:pt x="1567815" y="25336"/>
                    </a:cubicBezTo>
                    <a:lnTo>
                      <a:pt x="1655768" y="25336"/>
                    </a:lnTo>
                    <a:lnTo>
                      <a:pt x="1655768" y="38366"/>
                    </a:lnTo>
                    <a:lnTo>
                      <a:pt x="1562204" y="38366"/>
                    </a:lnTo>
                    <a:cubicBezTo>
                      <a:pt x="1555931" y="52483"/>
                      <a:pt x="1548390" y="65513"/>
                      <a:pt x="1539582" y="77457"/>
                    </a:cubicBezTo>
                    <a:lnTo>
                      <a:pt x="1539582" y="166859"/>
                    </a:lnTo>
                    <a:lnTo>
                      <a:pt x="1526190" y="166859"/>
                    </a:lnTo>
                    <a:lnTo>
                      <a:pt x="1526190" y="94288"/>
                    </a:lnTo>
                    <a:cubicBezTo>
                      <a:pt x="1522812" y="98149"/>
                      <a:pt x="1519313" y="101889"/>
                      <a:pt x="1515694" y="105508"/>
                    </a:cubicBezTo>
                    <a:cubicBezTo>
                      <a:pt x="1512074" y="109128"/>
                      <a:pt x="1508274" y="112747"/>
                      <a:pt x="1504292" y="116367"/>
                    </a:cubicBezTo>
                    <a:lnTo>
                      <a:pt x="1494882" y="105689"/>
                    </a:lnTo>
                    <a:cubicBezTo>
                      <a:pt x="1506223" y="96399"/>
                      <a:pt x="1516237" y="86084"/>
                      <a:pt x="1524924" y="74742"/>
                    </a:cubicBezTo>
                    <a:cubicBezTo>
                      <a:pt x="1533610" y="63401"/>
                      <a:pt x="1541091" y="51276"/>
                      <a:pt x="1547364" y="38366"/>
                    </a:cubicBezTo>
                    <a:lnTo>
                      <a:pt x="1501940" y="38366"/>
                    </a:lnTo>
                    <a:lnTo>
                      <a:pt x="1501940" y="25336"/>
                    </a:lnTo>
                    <a:lnTo>
                      <a:pt x="1553337" y="25336"/>
                    </a:lnTo>
                    <a:cubicBezTo>
                      <a:pt x="1556715" y="17373"/>
                      <a:pt x="1559550" y="9350"/>
                      <a:pt x="1561842" y="1267"/>
                    </a:cubicBezTo>
                    <a:close/>
                    <a:moveTo>
                      <a:pt x="3274799" y="0"/>
                    </a:moveTo>
                    <a:lnTo>
                      <a:pt x="3288011" y="2714"/>
                    </a:lnTo>
                    <a:cubicBezTo>
                      <a:pt x="3286563" y="7782"/>
                      <a:pt x="3285054" y="12758"/>
                      <a:pt x="3283486" y="17645"/>
                    </a:cubicBezTo>
                    <a:cubicBezTo>
                      <a:pt x="3281917" y="22531"/>
                      <a:pt x="3280229" y="27387"/>
                      <a:pt x="3278419" y="32213"/>
                    </a:cubicBezTo>
                    <a:lnTo>
                      <a:pt x="3328730" y="32213"/>
                    </a:lnTo>
                    <a:cubicBezTo>
                      <a:pt x="3328488" y="47053"/>
                      <a:pt x="3328187" y="61350"/>
                      <a:pt x="3327825" y="75104"/>
                    </a:cubicBezTo>
                    <a:cubicBezTo>
                      <a:pt x="3327704" y="81016"/>
                      <a:pt x="3327553" y="87049"/>
                      <a:pt x="3327373" y="93202"/>
                    </a:cubicBezTo>
                    <a:cubicBezTo>
                      <a:pt x="3327191" y="99355"/>
                      <a:pt x="3327011" y="105388"/>
                      <a:pt x="3326829" y="111299"/>
                    </a:cubicBezTo>
                    <a:cubicBezTo>
                      <a:pt x="3326649" y="117211"/>
                      <a:pt x="3326467" y="122761"/>
                      <a:pt x="3326287" y="127949"/>
                    </a:cubicBezTo>
                    <a:cubicBezTo>
                      <a:pt x="3326106" y="133137"/>
                      <a:pt x="3325895" y="137722"/>
                      <a:pt x="3325653" y="141703"/>
                    </a:cubicBezTo>
                    <a:cubicBezTo>
                      <a:pt x="3325412" y="145564"/>
                      <a:pt x="3324929" y="148761"/>
                      <a:pt x="3324205" y="151295"/>
                    </a:cubicBezTo>
                    <a:cubicBezTo>
                      <a:pt x="3323481" y="153829"/>
                      <a:pt x="3322305" y="155910"/>
                      <a:pt x="3320677" y="157538"/>
                    </a:cubicBezTo>
                    <a:cubicBezTo>
                      <a:pt x="3319047" y="159167"/>
                      <a:pt x="3316936" y="160374"/>
                      <a:pt x="3314342" y="161158"/>
                    </a:cubicBezTo>
                    <a:cubicBezTo>
                      <a:pt x="3311748" y="161942"/>
                      <a:pt x="3308461" y="162515"/>
                      <a:pt x="3304479" y="162877"/>
                    </a:cubicBezTo>
                    <a:lnTo>
                      <a:pt x="3288915" y="164144"/>
                    </a:lnTo>
                    <a:lnTo>
                      <a:pt x="3284572" y="150390"/>
                    </a:lnTo>
                    <a:lnTo>
                      <a:pt x="3302127" y="149304"/>
                    </a:lnTo>
                    <a:cubicBezTo>
                      <a:pt x="3305143" y="149063"/>
                      <a:pt x="3307435" y="148218"/>
                      <a:pt x="3309003" y="146770"/>
                    </a:cubicBezTo>
                    <a:cubicBezTo>
                      <a:pt x="3310572" y="145323"/>
                      <a:pt x="3311537" y="142246"/>
                      <a:pt x="3311899" y="137541"/>
                    </a:cubicBezTo>
                    <a:cubicBezTo>
                      <a:pt x="3312261" y="131146"/>
                      <a:pt x="3312593" y="123756"/>
                      <a:pt x="3312895" y="115371"/>
                    </a:cubicBezTo>
                    <a:cubicBezTo>
                      <a:pt x="3313196" y="106986"/>
                      <a:pt x="3313468" y="98480"/>
                      <a:pt x="3313709" y="89854"/>
                    </a:cubicBezTo>
                    <a:cubicBezTo>
                      <a:pt x="3313950" y="81227"/>
                      <a:pt x="3314131" y="72963"/>
                      <a:pt x="3314252" y="65060"/>
                    </a:cubicBezTo>
                    <a:cubicBezTo>
                      <a:pt x="3314372" y="57158"/>
                      <a:pt x="3314493" y="50492"/>
                      <a:pt x="3314614" y="45063"/>
                    </a:cubicBezTo>
                    <a:lnTo>
                      <a:pt x="3273351" y="45244"/>
                    </a:lnTo>
                    <a:cubicBezTo>
                      <a:pt x="3271662" y="49225"/>
                      <a:pt x="3269913" y="53146"/>
                      <a:pt x="3268103" y="57007"/>
                    </a:cubicBezTo>
                    <a:cubicBezTo>
                      <a:pt x="3266293" y="60868"/>
                      <a:pt x="3264363" y="64728"/>
                      <a:pt x="3262312" y="68589"/>
                    </a:cubicBezTo>
                    <a:lnTo>
                      <a:pt x="3250006" y="62074"/>
                    </a:lnTo>
                    <a:cubicBezTo>
                      <a:pt x="3255314" y="53146"/>
                      <a:pt x="3260110" y="43223"/>
                      <a:pt x="3264393" y="32304"/>
                    </a:cubicBezTo>
                    <a:cubicBezTo>
                      <a:pt x="3268676" y="21385"/>
                      <a:pt x="3272145" y="10617"/>
                      <a:pt x="3274799" y="0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algn="just" defTabSz="257168">
                  <a:lnSpc>
                    <a:spcPct val="130000"/>
                  </a:lnSpc>
                </a:pPr>
                <a:endParaRPr lang="zh-CN" altLang="en-US" sz="787" dirty="0">
                  <a:solidFill>
                    <a:srgbClr val="F9F5ED"/>
                  </a:soli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+mn-ea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1315497" y="7427394"/>
                <a:ext cx="4554560" cy="448152"/>
              </a:xfrm>
              <a:custGeom>
                <a:avLst/>
                <a:gdLst/>
                <a:ahLst/>
                <a:cxnLst/>
                <a:rect l="l" t="t" r="r" b="b"/>
                <a:pathLst>
                  <a:path w="4554560" h="448152">
                    <a:moveTo>
                      <a:pt x="2116741" y="407613"/>
                    </a:moveTo>
                    <a:cubicBezTo>
                      <a:pt x="2112880" y="407613"/>
                      <a:pt x="2109652" y="408729"/>
                      <a:pt x="2107058" y="410961"/>
                    </a:cubicBezTo>
                    <a:cubicBezTo>
                      <a:pt x="2104464" y="413193"/>
                      <a:pt x="2103168" y="416481"/>
                      <a:pt x="2103168" y="420825"/>
                    </a:cubicBezTo>
                    <a:cubicBezTo>
                      <a:pt x="2103168" y="425168"/>
                      <a:pt x="2104464" y="428456"/>
                      <a:pt x="2107058" y="430688"/>
                    </a:cubicBezTo>
                    <a:cubicBezTo>
                      <a:pt x="2109652" y="432920"/>
                      <a:pt x="2112880" y="434036"/>
                      <a:pt x="2116741" y="434036"/>
                    </a:cubicBezTo>
                    <a:cubicBezTo>
                      <a:pt x="2120602" y="434036"/>
                      <a:pt x="2123829" y="432920"/>
                      <a:pt x="2126423" y="430688"/>
                    </a:cubicBezTo>
                    <a:cubicBezTo>
                      <a:pt x="2129017" y="428456"/>
                      <a:pt x="2130314" y="425168"/>
                      <a:pt x="2130314" y="420825"/>
                    </a:cubicBezTo>
                    <a:cubicBezTo>
                      <a:pt x="2130314" y="416481"/>
                      <a:pt x="2129017" y="413193"/>
                      <a:pt x="2126423" y="410961"/>
                    </a:cubicBezTo>
                    <a:cubicBezTo>
                      <a:pt x="2123829" y="408729"/>
                      <a:pt x="2120602" y="407613"/>
                      <a:pt x="2116741" y="407613"/>
                    </a:cubicBezTo>
                    <a:close/>
                    <a:moveTo>
                      <a:pt x="3360353" y="400555"/>
                    </a:moveTo>
                    <a:lnTo>
                      <a:pt x="3375374" y="400555"/>
                    </a:lnTo>
                    <a:cubicBezTo>
                      <a:pt x="3375374" y="404416"/>
                      <a:pt x="3374771" y="408548"/>
                      <a:pt x="3373564" y="412952"/>
                    </a:cubicBezTo>
                    <a:cubicBezTo>
                      <a:pt x="3372358" y="417356"/>
                      <a:pt x="3370850" y="421669"/>
                      <a:pt x="3369040" y="425892"/>
                    </a:cubicBezTo>
                    <a:cubicBezTo>
                      <a:pt x="3367230" y="430115"/>
                      <a:pt x="3365179" y="434156"/>
                      <a:pt x="3362887" y="438017"/>
                    </a:cubicBezTo>
                    <a:cubicBezTo>
                      <a:pt x="3360594" y="441878"/>
                      <a:pt x="3358363" y="445256"/>
                      <a:pt x="3356191" y="448152"/>
                    </a:cubicBezTo>
                    <a:lnTo>
                      <a:pt x="3343342" y="448152"/>
                    </a:lnTo>
                    <a:cubicBezTo>
                      <a:pt x="3345755" y="444412"/>
                      <a:pt x="3348017" y="440460"/>
                      <a:pt x="3350128" y="436298"/>
                    </a:cubicBezTo>
                    <a:cubicBezTo>
                      <a:pt x="3352240" y="432135"/>
                      <a:pt x="3354049" y="427973"/>
                      <a:pt x="3355557" y="423811"/>
                    </a:cubicBezTo>
                    <a:cubicBezTo>
                      <a:pt x="3357066" y="419648"/>
                      <a:pt x="3358242" y="415576"/>
                      <a:pt x="3359086" y="411595"/>
                    </a:cubicBezTo>
                    <a:cubicBezTo>
                      <a:pt x="3359931" y="407613"/>
                      <a:pt x="3360353" y="403934"/>
                      <a:pt x="3360353" y="400555"/>
                    </a:cubicBezTo>
                    <a:close/>
                    <a:moveTo>
                      <a:pt x="1045778" y="400555"/>
                    </a:moveTo>
                    <a:lnTo>
                      <a:pt x="1060799" y="400555"/>
                    </a:lnTo>
                    <a:cubicBezTo>
                      <a:pt x="1060799" y="404416"/>
                      <a:pt x="1060196" y="408548"/>
                      <a:pt x="1058990" y="412952"/>
                    </a:cubicBezTo>
                    <a:cubicBezTo>
                      <a:pt x="1057783" y="417356"/>
                      <a:pt x="1056275" y="421669"/>
                      <a:pt x="1054465" y="425892"/>
                    </a:cubicBezTo>
                    <a:cubicBezTo>
                      <a:pt x="1052656" y="430115"/>
                      <a:pt x="1050604" y="434156"/>
                      <a:pt x="1048312" y="438017"/>
                    </a:cubicBezTo>
                    <a:cubicBezTo>
                      <a:pt x="1046020" y="441878"/>
                      <a:pt x="1043788" y="445256"/>
                      <a:pt x="1041616" y="448152"/>
                    </a:cubicBezTo>
                    <a:lnTo>
                      <a:pt x="1028767" y="448152"/>
                    </a:lnTo>
                    <a:cubicBezTo>
                      <a:pt x="1031180" y="444412"/>
                      <a:pt x="1033442" y="440460"/>
                      <a:pt x="1035553" y="436298"/>
                    </a:cubicBezTo>
                    <a:cubicBezTo>
                      <a:pt x="1037665" y="432135"/>
                      <a:pt x="1039474" y="427973"/>
                      <a:pt x="1040983" y="423811"/>
                    </a:cubicBezTo>
                    <a:cubicBezTo>
                      <a:pt x="1042491" y="419648"/>
                      <a:pt x="1043667" y="415576"/>
                      <a:pt x="1044512" y="411595"/>
                    </a:cubicBezTo>
                    <a:cubicBezTo>
                      <a:pt x="1045356" y="407613"/>
                      <a:pt x="1045778" y="403934"/>
                      <a:pt x="1045778" y="400555"/>
                    </a:cubicBezTo>
                    <a:close/>
                    <a:moveTo>
                      <a:pt x="2290839" y="399288"/>
                    </a:moveTo>
                    <a:lnTo>
                      <a:pt x="2300792" y="406889"/>
                    </a:lnTo>
                    <a:cubicBezTo>
                      <a:pt x="2296449" y="413043"/>
                      <a:pt x="2291804" y="418924"/>
                      <a:pt x="2286857" y="424535"/>
                    </a:cubicBezTo>
                    <a:cubicBezTo>
                      <a:pt x="2281910" y="430145"/>
                      <a:pt x="2277145" y="435303"/>
                      <a:pt x="2272560" y="440008"/>
                    </a:cubicBezTo>
                    <a:lnTo>
                      <a:pt x="2262245" y="431140"/>
                    </a:lnTo>
                    <a:cubicBezTo>
                      <a:pt x="2264537" y="429210"/>
                      <a:pt x="2266980" y="427038"/>
                      <a:pt x="2269574" y="424625"/>
                    </a:cubicBezTo>
                    <a:cubicBezTo>
                      <a:pt x="2272168" y="422212"/>
                      <a:pt x="2274732" y="419648"/>
                      <a:pt x="2277266" y="416934"/>
                    </a:cubicBezTo>
                    <a:cubicBezTo>
                      <a:pt x="2279799" y="414219"/>
                      <a:pt x="2282242" y="411384"/>
                      <a:pt x="2284595" y="408428"/>
                    </a:cubicBezTo>
                    <a:cubicBezTo>
                      <a:pt x="2286948" y="405472"/>
                      <a:pt x="2289029" y="402425"/>
                      <a:pt x="2290839" y="399288"/>
                    </a:cubicBezTo>
                    <a:close/>
                    <a:moveTo>
                      <a:pt x="2319614" y="398746"/>
                    </a:moveTo>
                    <a:cubicBezTo>
                      <a:pt x="2323595" y="402124"/>
                      <a:pt x="2327275" y="405411"/>
                      <a:pt x="2330653" y="408609"/>
                    </a:cubicBezTo>
                    <a:cubicBezTo>
                      <a:pt x="2334032" y="411806"/>
                      <a:pt x="2337410" y="415154"/>
                      <a:pt x="2340788" y="418653"/>
                    </a:cubicBezTo>
                    <a:lnTo>
                      <a:pt x="2332825" y="428425"/>
                    </a:lnTo>
                    <a:cubicBezTo>
                      <a:pt x="2331618" y="426978"/>
                      <a:pt x="2330110" y="425289"/>
                      <a:pt x="2328300" y="423358"/>
                    </a:cubicBezTo>
                    <a:cubicBezTo>
                      <a:pt x="2326491" y="421428"/>
                      <a:pt x="2324590" y="419467"/>
                      <a:pt x="2322600" y="417476"/>
                    </a:cubicBezTo>
                    <a:cubicBezTo>
                      <a:pt x="2320609" y="415486"/>
                      <a:pt x="2318588" y="413586"/>
                      <a:pt x="2316537" y="411776"/>
                    </a:cubicBezTo>
                    <a:cubicBezTo>
                      <a:pt x="2314486" y="409966"/>
                      <a:pt x="2312676" y="408398"/>
                      <a:pt x="2311108" y="407070"/>
                    </a:cubicBezTo>
                    <a:close/>
                    <a:moveTo>
                      <a:pt x="2116741" y="398022"/>
                    </a:moveTo>
                    <a:cubicBezTo>
                      <a:pt x="2119998" y="398022"/>
                      <a:pt x="2123075" y="398504"/>
                      <a:pt x="2125970" y="399469"/>
                    </a:cubicBezTo>
                    <a:cubicBezTo>
                      <a:pt x="2128866" y="400435"/>
                      <a:pt x="2131430" y="401852"/>
                      <a:pt x="2133662" y="403722"/>
                    </a:cubicBezTo>
                    <a:cubicBezTo>
                      <a:pt x="2135894" y="405592"/>
                      <a:pt x="2137643" y="407975"/>
                      <a:pt x="2138910" y="410871"/>
                    </a:cubicBezTo>
                    <a:cubicBezTo>
                      <a:pt x="2140177" y="413766"/>
                      <a:pt x="2140810" y="417084"/>
                      <a:pt x="2140810" y="420825"/>
                    </a:cubicBezTo>
                    <a:cubicBezTo>
                      <a:pt x="2140810" y="424685"/>
                      <a:pt x="2140147" y="428033"/>
                      <a:pt x="2138820" y="430869"/>
                    </a:cubicBezTo>
                    <a:cubicBezTo>
                      <a:pt x="2137492" y="433704"/>
                      <a:pt x="2135743" y="436057"/>
                      <a:pt x="2133572" y="437927"/>
                    </a:cubicBezTo>
                    <a:cubicBezTo>
                      <a:pt x="2131400" y="439797"/>
                      <a:pt x="2128866" y="441214"/>
                      <a:pt x="2125970" y="442180"/>
                    </a:cubicBezTo>
                    <a:cubicBezTo>
                      <a:pt x="2123075" y="443145"/>
                      <a:pt x="2119998" y="443627"/>
                      <a:pt x="2116741" y="443627"/>
                    </a:cubicBezTo>
                    <a:cubicBezTo>
                      <a:pt x="2113483" y="443627"/>
                      <a:pt x="2110406" y="443145"/>
                      <a:pt x="2107511" y="442180"/>
                    </a:cubicBezTo>
                    <a:cubicBezTo>
                      <a:pt x="2104615" y="441214"/>
                      <a:pt x="2102052" y="439797"/>
                      <a:pt x="2099820" y="437927"/>
                    </a:cubicBezTo>
                    <a:cubicBezTo>
                      <a:pt x="2097588" y="436057"/>
                      <a:pt x="2095838" y="433704"/>
                      <a:pt x="2094571" y="430869"/>
                    </a:cubicBezTo>
                    <a:cubicBezTo>
                      <a:pt x="2093304" y="428033"/>
                      <a:pt x="2092671" y="424685"/>
                      <a:pt x="2092671" y="420825"/>
                    </a:cubicBezTo>
                    <a:cubicBezTo>
                      <a:pt x="2092671" y="417084"/>
                      <a:pt x="2093304" y="413766"/>
                      <a:pt x="2094571" y="410871"/>
                    </a:cubicBezTo>
                    <a:cubicBezTo>
                      <a:pt x="2095838" y="407975"/>
                      <a:pt x="2097588" y="405592"/>
                      <a:pt x="2099820" y="403722"/>
                    </a:cubicBezTo>
                    <a:cubicBezTo>
                      <a:pt x="2102052" y="401852"/>
                      <a:pt x="2104615" y="400435"/>
                      <a:pt x="2107511" y="399469"/>
                    </a:cubicBezTo>
                    <a:cubicBezTo>
                      <a:pt x="2110406" y="398504"/>
                      <a:pt x="2113483" y="398022"/>
                      <a:pt x="2116741" y="398022"/>
                    </a:cubicBezTo>
                    <a:close/>
                    <a:moveTo>
                      <a:pt x="2510724" y="384991"/>
                    </a:moveTo>
                    <a:cubicBezTo>
                      <a:pt x="2512292" y="386439"/>
                      <a:pt x="2514192" y="388279"/>
                      <a:pt x="2516424" y="390511"/>
                    </a:cubicBezTo>
                    <a:cubicBezTo>
                      <a:pt x="2518656" y="392743"/>
                      <a:pt x="2520918" y="395066"/>
                      <a:pt x="2523211" y="397479"/>
                    </a:cubicBezTo>
                    <a:cubicBezTo>
                      <a:pt x="2525503" y="399892"/>
                      <a:pt x="2527675" y="402244"/>
                      <a:pt x="2529726" y="404537"/>
                    </a:cubicBezTo>
                    <a:cubicBezTo>
                      <a:pt x="2531777" y="406829"/>
                      <a:pt x="2533466" y="408880"/>
                      <a:pt x="2534793" y="410690"/>
                    </a:cubicBezTo>
                    <a:lnTo>
                      <a:pt x="2525563" y="421729"/>
                    </a:lnTo>
                    <a:cubicBezTo>
                      <a:pt x="2524115" y="419558"/>
                      <a:pt x="2522366" y="417175"/>
                      <a:pt x="2520315" y="414581"/>
                    </a:cubicBezTo>
                    <a:cubicBezTo>
                      <a:pt x="2518264" y="411987"/>
                      <a:pt x="2516152" y="409393"/>
                      <a:pt x="2513981" y="406799"/>
                    </a:cubicBezTo>
                    <a:cubicBezTo>
                      <a:pt x="2511809" y="404205"/>
                      <a:pt x="2509638" y="401762"/>
                      <a:pt x="2507466" y="399469"/>
                    </a:cubicBezTo>
                    <a:cubicBezTo>
                      <a:pt x="2505294" y="397177"/>
                      <a:pt x="2503424" y="395307"/>
                      <a:pt x="2501856" y="393859"/>
                    </a:cubicBezTo>
                    <a:close/>
                    <a:moveTo>
                      <a:pt x="4293165" y="382458"/>
                    </a:moveTo>
                    <a:lnTo>
                      <a:pt x="4293165" y="396755"/>
                    </a:lnTo>
                    <a:lnTo>
                      <a:pt x="4352344" y="396755"/>
                    </a:lnTo>
                    <a:lnTo>
                      <a:pt x="4352344" y="382458"/>
                    </a:lnTo>
                    <a:close/>
                    <a:moveTo>
                      <a:pt x="492176" y="375943"/>
                    </a:moveTo>
                    <a:lnTo>
                      <a:pt x="492176" y="421548"/>
                    </a:lnTo>
                    <a:lnTo>
                      <a:pt x="528552" y="421548"/>
                    </a:lnTo>
                    <a:lnTo>
                      <a:pt x="528552" y="375943"/>
                    </a:lnTo>
                    <a:close/>
                    <a:moveTo>
                      <a:pt x="905161" y="369247"/>
                    </a:moveTo>
                    <a:lnTo>
                      <a:pt x="919277" y="369790"/>
                    </a:lnTo>
                    <a:lnTo>
                      <a:pt x="919277" y="389697"/>
                    </a:lnTo>
                    <a:lnTo>
                      <a:pt x="991124" y="389697"/>
                    </a:lnTo>
                    <a:lnTo>
                      <a:pt x="991124" y="403089"/>
                    </a:lnTo>
                    <a:lnTo>
                      <a:pt x="919277" y="403089"/>
                    </a:lnTo>
                    <a:lnTo>
                      <a:pt x="919277" y="442361"/>
                    </a:lnTo>
                    <a:lnTo>
                      <a:pt x="905161" y="442361"/>
                    </a:lnTo>
                    <a:lnTo>
                      <a:pt x="905161" y="403089"/>
                    </a:lnTo>
                    <a:lnTo>
                      <a:pt x="833676" y="403089"/>
                    </a:lnTo>
                    <a:lnTo>
                      <a:pt x="833676" y="389697"/>
                    </a:lnTo>
                    <a:lnTo>
                      <a:pt x="905161" y="389697"/>
                    </a:lnTo>
                    <a:close/>
                    <a:moveTo>
                      <a:pt x="2291200" y="365989"/>
                    </a:moveTo>
                    <a:lnTo>
                      <a:pt x="2291200" y="384630"/>
                    </a:lnTo>
                    <a:lnTo>
                      <a:pt x="2322690" y="384630"/>
                    </a:lnTo>
                    <a:lnTo>
                      <a:pt x="2322690" y="365989"/>
                    </a:lnTo>
                    <a:close/>
                    <a:moveTo>
                      <a:pt x="1792005" y="361284"/>
                    </a:moveTo>
                    <a:cubicBezTo>
                      <a:pt x="1795624" y="368281"/>
                      <a:pt x="1799757" y="374706"/>
                      <a:pt x="1804402" y="380558"/>
                    </a:cubicBezTo>
                    <a:cubicBezTo>
                      <a:pt x="1809047" y="386409"/>
                      <a:pt x="1814385" y="391808"/>
                      <a:pt x="1820418" y="396755"/>
                    </a:cubicBezTo>
                    <a:cubicBezTo>
                      <a:pt x="1826571" y="391688"/>
                      <a:pt x="1831880" y="386288"/>
                      <a:pt x="1836344" y="380558"/>
                    </a:cubicBezTo>
                    <a:cubicBezTo>
                      <a:pt x="1840808" y="374827"/>
                      <a:pt x="1844789" y="368402"/>
                      <a:pt x="1848288" y="361284"/>
                    </a:cubicBezTo>
                    <a:close/>
                    <a:moveTo>
                      <a:pt x="4293165" y="358388"/>
                    </a:moveTo>
                    <a:lnTo>
                      <a:pt x="4293165" y="372323"/>
                    </a:lnTo>
                    <a:lnTo>
                      <a:pt x="4352344" y="372323"/>
                    </a:lnTo>
                    <a:lnTo>
                      <a:pt x="4352344" y="358388"/>
                    </a:lnTo>
                    <a:close/>
                    <a:moveTo>
                      <a:pt x="2746420" y="356035"/>
                    </a:moveTo>
                    <a:cubicBezTo>
                      <a:pt x="2748712" y="359776"/>
                      <a:pt x="2751245" y="364421"/>
                      <a:pt x="2754020" y="369971"/>
                    </a:cubicBezTo>
                    <a:cubicBezTo>
                      <a:pt x="2756795" y="375520"/>
                      <a:pt x="2759540" y="381312"/>
                      <a:pt x="2762255" y="387344"/>
                    </a:cubicBezTo>
                    <a:cubicBezTo>
                      <a:pt x="2764969" y="393377"/>
                      <a:pt x="2767503" y="399288"/>
                      <a:pt x="2769856" y="405080"/>
                    </a:cubicBezTo>
                    <a:cubicBezTo>
                      <a:pt x="2772208" y="410871"/>
                      <a:pt x="2774048" y="415878"/>
                      <a:pt x="2775375" y="420101"/>
                    </a:cubicBezTo>
                    <a:lnTo>
                      <a:pt x="2764155" y="427159"/>
                    </a:lnTo>
                    <a:cubicBezTo>
                      <a:pt x="2762828" y="422695"/>
                      <a:pt x="2761018" y="417446"/>
                      <a:pt x="2758726" y="411414"/>
                    </a:cubicBezTo>
                    <a:cubicBezTo>
                      <a:pt x="2756434" y="405381"/>
                      <a:pt x="2753960" y="399288"/>
                      <a:pt x="2751306" y="393135"/>
                    </a:cubicBezTo>
                    <a:cubicBezTo>
                      <a:pt x="2748651" y="386982"/>
                      <a:pt x="2745937" y="381070"/>
                      <a:pt x="2743162" y="375400"/>
                    </a:cubicBezTo>
                    <a:cubicBezTo>
                      <a:pt x="2740387" y="369729"/>
                      <a:pt x="2737914" y="365024"/>
                      <a:pt x="2735742" y="361284"/>
                    </a:cubicBezTo>
                    <a:close/>
                    <a:moveTo>
                      <a:pt x="2681630" y="356035"/>
                    </a:moveTo>
                    <a:lnTo>
                      <a:pt x="2693213" y="359293"/>
                    </a:lnTo>
                    <a:cubicBezTo>
                      <a:pt x="2689714" y="370634"/>
                      <a:pt x="2685340" y="382036"/>
                      <a:pt x="2680092" y="393497"/>
                    </a:cubicBezTo>
                    <a:cubicBezTo>
                      <a:pt x="2674844" y="404959"/>
                      <a:pt x="2669384" y="415516"/>
                      <a:pt x="2663714" y="425168"/>
                    </a:cubicBezTo>
                    <a:lnTo>
                      <a:pt x="2652131" y="419920"/>
                    </a:lnTo>
                    <a:cubicBezTo>
                      <a:pt x="2654786" y="415576"/>
                      <a:pt x="2657530" y="410811"/>
                      <a:pt x="2660366" y="405623"/>
                    </a:cubicBezTo>
                    <a:cubicBezTo>
                      <a:pt x="2663201" y="400435"/>
                      <a:pt x="2665916" y="395036"/>
                      <a:pt x="2668510" y="389425"/>
                    </a:cubicBezTo>
                    <a:cubicBezTo>
                      <a:pt x="2671104" y="383815"/>
                      <a:pt x="2673547" y="378145"/>
                      <a:pt x="2675839" y="372414"/>
                    </a:cubicBezTo>
                    <a:cubicBezTo>
                      <a:pt x="2678132" y="366683"/>
                      <a:pt x="2680062" y="361223"/>
                      <a:pt x="2681630" y="356035"/>
                    </a:cubicBezTo>
                    <a:close/>
                    <a:moveTo>
                      <a:pt x="2559948" y="354769"/>
                    </a:moveTo>
                    <a:lnTo>
                      <a:pt x="2573703" y="355312"/>
                    </a:lnTo>
                    <a:lnTo>
                      <a:pt x="2573703" y="369247"/>
                    </a:lnTo>
                    <a:lnTo>
                      <a:pt x="2597591" y="369247"/>
                    </a:lnTo>
                    <a:lnTo>
                      <a:pt x="2597591" y="381553"/>
                    </a:lnTo>
                    <a:lnTo>
                      <a:pt x="2573703" y="381553"/>
                    </a:lnTo>
                    <a:lnTo>
                      <a:pt x="2573703" y="416843"/>
                    </a:lnTo>
                    <a:cubicBezTo>
                      <a:pt x="2573703" y="421066"/>
                      <a:pt x="2573401" y="424535"/>
                      <a:pt x="2572798" y="427249"/>
                    </a:cubicBezTo>
                    <a:cubicBezTo>
                      <a:pt x="2572194" y="429964"/>
                      <a:pt x="2570988" y="432166"/>
                      <a:pt x="2569178" y="433855"/>
                    </a:cubicBezTo>
                    <a:cubicBezTo>
                      <a:pt x="2567368" y="435544"/>
                      <a:pt x="2564805" y="436811"/>
                      <a:pt x="2561487" y="437655"/>
                    </a:cubicBezTo>
                    <a:cubicBezTo>
                      <a:pt x="2558169" y="438500"/>
                      <a:pt x="2553796" y="439103"/>
                      <a:pt x="2548366" y="439465"/>
                    </a:cubicBezTo>
                    <a:lnTo>
                      <a:pt x="2538774" y="440189"/>
                    </a:lnTo>
                    <a:lnTo>
                      <a:pt x="2534612" y="427521"/>
                    </a:lnTo>
                    <a:lnTo>
                      <a:pt x="2545290" y="426797"/>
                    </a:lnTo>
                    <a:cubicBezTo>
                      <a:pt x="2548547" y="426555"/>
                      <a:pt x="2551141" y="426193"/>
                      <a:pt x="2553071" y="425711"/>
                    </a:cubicBezTo>
                    <a:cubicBezTo>
                      <a:pt x="2555002" y="425228"/>
                      <a:pt x="2556480" y="424504"/>
                      <a:pt x="2557506" y="423539"/>
                    </a:cubicBezTo>
                    <a:cubicBezTo>
                      <a:pt x="2558531" y="422574"/>
                      <a:pt x="2559194" y="421277"/>
                      <a:pt x="2559496" y="419648"/>
                    </a:cubicBezTo>
                    <a:cubicBezTo>
                      <a:pt x="2559798" y="418019"/>
                      <a:pt x="2559948" y="415938"/>
                      <a:pt x="2559948" y="413405"/>
                    </a:cubicBezTo>
                    <a:lnTo>
                      <a:pt x="2559948" y="381553"/>
                    </a:lnTo>
                    <a:lnTo>
                      <a:pt x="2492445" y="381553"/>
                    </a:lnTo>
                    <a:lnTo>
                      <a:pt x="2492445" y="369247"/>
                    </a:lnTo>
                    <a:lnTo>
                      <a:pt x="2559948" y="369247"/>
                    </a:lnTo>
                    <a:close/>
                    <a:moveTo>
                      <a:pt x="3778948" y="350425"/>
                    </a:moveTo>
                    <a:cubicBezTo>
                      <a:pt x="3781120" y="352114"/>
                      <a:pt x="3783533" y="354286"/>
                      <a:pt x="3786188" y="356940"/>
                    </a:cubicBezTo>
                    <a:cubicBezTo>
                      <a:pt x="3788842" y="359595"/>
                      <a:pt x="3791496" y="362400"/>
                      <a:pt x="3794150" y="365356"/>
                    </a:cubicBezTo>
                    <a:cubicBezTo>
                      <a:pt x="3796805" y="368312"/>
                      <a:pt x="3799278" y="371237"/>
                      <a:pt x="3801570" y="374133"/>
                    </a:cubicBezTo>
                    <a:cubicBezTo>
                      <a:pt x="3803863" y="377029"/>
                      <a:pt x="3805672" y="379562"/>
                      <a:pt x="3807000" y="381734"/>
                    </a:cubicBezTo>
                    <a:lnTo>
                      <a:pt x="3797046" y="392954"/>
                    </a:lnTo>
                    <a:cubicBezTo>
                      <a:pt x="3795719" y="390421"/>
                      <a:pt x="3793909" y="387585"/>
                      <a:pt x="3791617" y="384449"/>
                    </a:cubicBezTo>
                    <a:cubicBezTo>
                      <a:pt x="3789324" y="381312"/>
                      <a:pt x="3786851" y="378175"/>
                      <a:pt x="3784197" y="375038"/>
                    </a:cubicBezTo>
                    <a:cubicBezTo>
                      <a:pt x="3781542" y="371901"/>
                      <a:pt x="3778888" y="368975"/>
                      <a:pt x="3776234" y="366261"/>
                    </a:cubicBezTo>
                    <a:cubicBezTo>
                      <a:pt x="3773580" y="363546"/>
                      <a:pt x="3771287" y="361284"/>
                      <a:pt x="3769357" y="359474"/>
                    </a:cubicBezTo>
                    <a:close/>
                    <a:moveTo>
                      <a:pt x="4042153" y="345720"/>
                    </a:moveTo>
                    <a:lnTo>
                      <a:pt x="4202134" y="345720"/>
                    </a:lnTo>
                    <a:lnTo>
                      <a:pt x="4202134" y="361103"/>
                    </a:lnTo>
                    <a:lnTo>
                      <a:pt x="4042153" y="361103"/>
                    </a:lnTo>
                    <a:close/>
                    <a:moveTo>
                      <a:pt x="2368658" y="343548"/>
                    </a:moveTo>
                    <a:lnTo>
                      <a:pt x="2368658" y="355312"/>
                    </a:lnTo>
                    <a:cubicBezTo>
                      <a:pt x="2368658" y="358810"/>
                      <a:pt x="2368658" y="362158"/>
                      <a:pt x="2368658" y="365356"/>
                    </a:cubicBezTo>
                    <a:cubicBezTo>
                      <a:pt x="2368658" y="368553"/>
                      <a:pt x="2368598" y="371539"/>
                      <a:pt x="2368477" y="374314"/>
                    </a:cubicBezTo>
                    <a:lnTo>
                      <a:pt x="2398881" y="374314"/>
                    </a:lnTo>
                    <a:lnTo>
                      <a:pt x="2398881" y="343548"/>
                    </a:lnTo>
                    <a:close/>
                    <a:moveTo>
                      <a:pt x="567643" y="341196"/>
                    </a:moveTo>
                    <a:cubicBezTo>
                      <a:pt x="571745" y="346625"/>
                      <a:pt x="576118" y="353049"/>
                      <a:pt x="580763" y="360469"/>
                    </a:cubicBezTo>
                    <a:cubicBezTo>
                      <a:pt x="585408" y="367889"/>
                      <a:pt x="589721" y="375581"/>
                      <a:pt x="593703" y="383544"/>
                    </a:cubicBezTo>
                    <a:lnTo>
                      <a:pt x="582121" y="391326"/>
                    </a:lnTo>
                    <a:cubicBezTo>
                      <a:pt x="577898" y="382639"/>
                      <a:pt x="573524" y="374585"/>
                      <a:pt x="569000" y="367165"/>
                    </a:cubicBezTo>
                    <a:cubicBezTo>
                      <a:pt x="564475" y="359745"/>
                      <a:pt x="560464" y="353502"/>
                      <a:pt x="556965" y="348435"/>
                    </a:cubicBezTo>
                    <a:close/>
                    <a:moveTo>
                      <a:pt x="3898096" y="340291"/>
                    </a:moveTo>
                    <a:lnTo>
                      <a:pt x="3898096" y="344453"/>
                    </a:lnTo>
                    <a:cubicBezTo>
                      <a:pt x="3898096" y="348676"/>
                      <a:pt x="3898036" y="352597"/>
                      <a:pt x="3897916" y="356216"/>
                    </a:cubicBezTo>
                    <a:cubicBezTo>
                      <a:pt x="3897795" y="359836"/>
                      <a:pt x="3897614" y="363274"/>
                      <a:pt x="3897373" y="366532"/>
                    </a:cubicBezTo>
                    <a:lnTo>
                      <a:pt x="3925786" y="366532"/>
                    </a:lnTo>
                    <a:cubicBezTo>
                      <a:pt x="3925786" y="362309"/>
                      <a:pt x="3925816" y="357966"/>
                      <a:pt x="3925876" y="353502"/>
                    </a:cubicBezTo>
                    <a:cubicBezTo>
                      <a:pt x="3925937" y="349038"/>
                      <a:pt x="3925967" y="344634"/>
                      <a:pt x="3925967" y="340291"/>
                    </a:cubicBezTo>
                    <a:close/>
                    <a:moveTo>
                      <a:pt x="4223670" y="338481"/>
                    </a:moveTo>
                    <a:lnTo>
                      <a:pt x="4257332" y="338481"/>
                    </a:lnTo>
                    <a:lnTo>
                      <a:pt x="4257332" y="400012"/>
                    </a:lnTo>
                    <a:cubicBezTo>
                      <a:pt x="4260348" y="404718"/>
                      <a:pt x="4263364" y="408488"/>
                      <a:pt x="4266380" y="411323"/>
                    </a:cubicBezTo>
                    <a:cubicBezTo>
                      <a:pt x="4269397" y="414159"/>
                      <a:pt x="4272654" y="416360"/>
                      <a:pt x="4276154" y="417929"/>
                    </a:cubicBezTo>
                    <a:cubicBezTo>
                      <a:pt x="4279652" y="419497"/>
                      <a:pt x="4283544" y="420583"/>
                      <a:pt x="4287826" y="421186"/>
                    </a:cubicBezTo>
                    <a:cubicBezTo>
                      <a:pt x="4292110" y="421790"/>
                      <a:pt x="4296966" y="422212"/>
                      <a:pt x="4302395" y="422453"/>
                    </a:cubicBezTo>
                    <a:cubicBezTo>
                      <a:pt x="4315908" y="423057"/>
                      <a:pt x="4329632" y="423298"/>
                      <a:pt x="4343566" y="423177"/>
                    </a:cubicBezTo>
                    <a:cubicBezTo>
                      <a:pt x="4357502" y="423057"/>
                      <a:pt x="4371226" y="422695"/>
                      <a:pt x="4384738" y="422091"/>
                    </a:cubicBezTo>
                    <a:lnTo>
                      <a:pt x="4382566" y="434941"/>
                    </a:lnTo>
                    <a:cubicBezTo>
                      <a:pt x="4369054" y="435544"/>
                      <a:pt x="4355360" y="435906"/>
                      <a:pt x="4341486" y="436026"/>
                    </a:cubicBezTo>
                    <a:cubicBezTo>
                      <a:pt x="4327610" y="436147"/>
                      <a:pt x="4313917" y="435906"/>
                      <a:pt x="4300404" y="435303"/>
                    </a:cubicBezTo>
                    <a:cubicBezTo>
                      <a:pt x="4294492" y="435182"/>
                      <a:pt x="4289274" y="434820"/>
                      <a:pt x="4284750" y="434217"/>
                    </a:cubicBezTo>
                    <a:cubicBezTo>
                      <a:pt x="4280226" y="433613"/>
                      <a:pt x="4276093" y="432558"/>
                      <a:pt x="4272353" y="431050"/>
                    </a:cubicBezTo>
                    <a:cubicBezTo>
                      <a:pt x="4268613" y="429541"/>
                      <a:pt x="4265054" y="427400"/>
                      <a:pt x="4261676" y="424625"/>
                    </a:cubicBezTo>
                    <a:cubicBezTo>
                      <a:pt x="4258297" y="421850"/>
                      <a:pt x="4254859" y="418170"/>
                      <a:pt x="4251360" y="413586"/>
                    </a:cubicBezTo>
                    <a:cubicBezTo>
                      <a:pt x="4249670" y="415637"/>
                      <a:pt x="4248042" y="417537"/>
                      <a:pt x="4246474" y="419286"/>
                    </a:cubicBezTo>
                    <a:cubicBezTo>
                      <a:pt x="4244905" y="421036"/>
                      <a:pt x="4243276" y="422815"/>
                      <a:pt x="4241587" y="424625"/>
                    </a:cubicBezTo>
                    <a:cubicBezTo>
                      <a:pt x="4239898" y="426435"/>
                      <a:pt x="4238088" y="428275"/>
                      <a:pt x="4236158" y="430145"/>
                    </a:cubicBezTo>
                    <a:cubicBezTo>
                      <a:pt x="4234228" y="432015"/>
                      <a:pt x="4232056" y="434096"/>
                      <a:pt x="4229643" y="436388"/>
                    </a:cubicBezTo>
                    <a:lnTo>
                      <a:pt x="4222223" y="424263"/>
                    </a:lnTo>
                    <a:cubicBezTo>
                      <a:pt x="4225842" y="420764"/>
                      <a:pt x="4229522" y="417054"/>
                      <a:pt x="4233262" y="413133"/>
                    </a:cubicBezTo>
                    <a:cubicBezTo>
                      <a:pt x="4237002" y="409212"/>
                      <a:pt x="4240803" y="404959"/>
                      <a:pt x="4244664" y="400374"/>
                    </a:cubicBezTo>
                    <a:lnTo>
                      <a:pt x="4244664" y="352054"/>
                    </a:lnTo>
                    <a:lnTo>
                      <a:pt x="4223670" y="352054"/>
                    </a:lnTo>
                    <a:close/>
                    <a:moveTo>
                      <a:pt x="2978791" y="338481"/>
                    </a:moveTo>
                    <a:lnTo>
                      <a:pt x="3011367" y="338481"/>
                    </a:lnTo>
                    <a:lnTo>
                      <a:pt x="3011367" y="403813"/>
                    </a:lnTo>
                    <a:cubicBezTo>
                      <a:pt x="3015710" y="408036"/>
                      <a:pt x="3019933" y="411384"/>
                      <a:pt x="3024035" y="413857"/>
                    </a:cubicBezTo>
                    <a:cubicBezTo>
                      <a:pt x="3028137" y="416330"/>
                      <a:pt x="3032571" y="418261"/>
                      <a:pt x="3037337" y="419648"/>
                    </a:cubicBezTo>
                    <a:cubicBezTo>
                      <a:pt x="3042102" y="421036"/>
                      <a:pt x="3047411" y="422001"/>
                      <a:pt x="3053263" y="422544"/>
                    </a:cubicBezTo>
                    <a:cubicBezTo>
                      <a:pt x="3059114" y="423087"/>
                      <a:pt x="3066021" y="423419"/>
                      <a:pt x="3073984" y="423539"/>
                    </a:cubicBezTo>
                    <a:cubicBezTo>
                      <a:pt x="3084722" y="423780"/>
                      <a:pt x="3095400" y="423780"/>
                      <a:pt x="3106017" y="423539"/>
                    </a:cubicBezTo>
                    <a:cubicBezTo>
                      <a:pt x="3116634" y="423298"/>
                      <a:pt x="3126768" y="422876"/>
                      <a:pt x="3136420" y="422272"/>
                    </a:cubicBezTo>
                    <a:lnTo>
                      <a:pt x="3133344" y="435845"/>
                    </a:lnTo>
                    <a:cubicBezTo>
                      <a:pt x="3129483" y="435966"/>
                      <a:pt x="3125110" y="436087"/>
                      <a:pt x="3120224" y="436207"/>
                    </a:cubicBezTo>
                    <a:cubicBezTo>
                      <a:pt x="3115337" y="436328"/>
                      <a:pt x="3110360" y="436419"/>
                      <a:pt x="3105293" y="436479"/>
                    </a:cubicBezTo>
                    <a:cubicBezTo>
                      <a:pt x="3100226" y="436539"/>
                      <a:pt x="3095249" y="436569"/>
                      <a:pt x="3090362" y="436569"/>
                    </a:cubicBezTo>
                    <a:cubicBezTo>
                      <a:pt x="3085476" y="436569"/>
                      <a:pt x="3081163" y="436569"/>
                      <a:pt x="3077423" y="436569"/>
                    </a:cubicBezTo>
                    <a:cubicBezTo>
                      <a:pt x="3068012" y="436449"/>
                      <a:pt x="3059838" y="436117"/>
                      <a:pt x="3052900" y="435574"/>
                    </a:cubicBezTo>
                    <a:cubicBezTo>
                      <a:pt x="3045963" y="435031"/>
                      <a:pt x="3039689" y="434006"/>
                      <a:pt x="3034079" y="432497"/>
                    </a:cubicBezTo>
                    <a:cubicBezTo>
                      <a:pt x="3028469" y="430989"/>
                      <a:pt x="3023281" y="428757"/>
                      <a:pt x="3018515" y="425801"/>
                    </a:cubicBezTo>
                    <a:cubicBezTo>
                      <a:pt x="3013750" y="422845"/>
                      <a:pt x="3008893" y="418834"/>
                      <a:pt x="3003947" y="413766"/>
                    </a:cubicBezTo>
                    <a:cubicBezTo>
                      <a:pt x="3002258" y="415697"/>
                      <a:pt x="3000659" y="417537"/>
                      <a:pt x="2999151" y="419286"/>
                    </a:cubicBezTo>
                    <a:cubicBezTo>
                      <a:pt x="2997643" y="421036"/>
                      <a:pt x="2996074" y="422845"/>
                      <a:pt x="2994446" y="424715"/>
                    </a:cubicBezTo>
                    <a:cubicBezTo>
                      <a:pt x="2992817" y="426586"/>
                      <a:pt x="2991037" y="428576"/>
                      <a:pt x="2989107" y="430688"/>
                    </a:cubicBezTo>
                    <a:cubicBezTo>
                      <a:pt x="2987176" y="432799"/>
                      <a:pt x="2984944" y="435122"/>
                      <a:pt x="2982411" y="437655"/>
                    </a:cubicBezTo>
                    <a:lnTo>
                      <a:pt x="2972819" y="427521"/>
                    </a:lnTo>
                    <a:cubicBezTo>
                      <a:pt x="2977766" y="422936"/>
                      <a:pt x="2982411" y="418442"/>
                      <a:pt x="2986754" y="414038"/>
                    </a:cubicBezTo>
                    <a:cubicBezTo>
                      <a:pt x="2991098" y="409634"/>
                      <a:pt x="2994958" y="405321"/>
                      <a:pt x="2998337" y="401098"/>
                    </a:cubicBezTo>
                    <a:lnTo>
                      <a:pt x="2998337" y="351330"/>
                    </a:lnTo>
                    <a:lnTo>
                      <a:pt x="2978791" y="351330"/>
                    </a:lnTo>
                    <a:close/>
                    <a:moveTo>
                      <a:pt x="2291200" y="337576"/>
                    </a:moveTo>
                    <a:lnTo>
                      <a:pt x="2291200" y="354950"/>
                    </a:lnTo>
                    <a:lnTo>
                      <a:pt x="2322690" y="354950"/>
                    </a:lnTo>
                    <a:lnTo>
                      <a:pt x="2322690" y="337576"/>
                    </a:lnTo>
                    <a:close/>
                    <a:moveTo>
                      <a:pt x="1193454" y="337214"/>
                    </a:moveTo>
                    <a:lnTo>
                      <a:pt x="1230916" y="337214"/>
                    </a:lnTo>
                    <a:lnTo>
                      <a:pt x="1230916" y="411233"/>
                    </a:lnTo>
                    <a:cubicBezTo>
                      <a:pt x="1231760" y="410509"/>
                      <a:pt x="1233269" y="409121"/>
                      <a:pt x="1235440" y="407070"/>
                    </a:cubicBezTo>
                    <a:cubicBezTo>
                      <a:pt x="1237612" y="405019"/>
                      <a:pt x="1239874" y="402878"/>
                      <a:pt x="1242227" y="400646"/>
                    </a:cubicBezTo>
                    <a:cubicBezTo>
                      <a:pt x="1244579" y="398414"/>
                      <a:pt x="1246721" y="396363"/>
                      <a:pt x="1248651" y="394493"/>
                    </a:cubicBezTo>
                    <a:cubicBezTo>
                      <a:pt x="1250582" y="392623"/>
                      <a:pt x="1251788" y="391507"/>
                      <a:pt x="1252271" y="391145"/>
                    </a:cubicBezTo>
                    <a:lnTo>
                      <a:pt x="1257519" y="403813"/>
                    </a:lnTo>
                    <a:cubicBezTo>
                      <a:pt x="1256675" y="404537"/>
                      <a:pt x="1255016" y="405924"/>
                      <a:pt x="1252542" y="407975"/>
                    </a:cubicBezTo>
                    <a:cubicBezTo>
                      <a:pt x="1250069" y="410026"/>
                      <a:pt x="1247385" y="412289"/>
                      <a:pt x="1244489" y="414762"/>
                    </a:cubicBezTo>
                    <a:cubicBezTo>
                      <a:pt x="1241593" y="417235"/>
                      <a:pt x="1238788" y="419678"/>
                      <a:pt x="1236074" y="422091"/>
                    </a:cubicBezTo>
                    <a:cubicBezTo>
                      <a:pt x="1233359" y="424504"/>
                      <a:pt x="1231338" y="426314"/>
                      <a:pt x="1230011" y="427521"/>
                    </a:cubicBezTo>
                    <a:cubicBezTo>
                      <a:pt x="1228684" y="428606"/>
                      <a:pt x="1227176" y="429994"/>
                      <a:pt x="1225487" y="431683"/>
                    </a:cubicBezTo>
                    <a:cubicBezTo>
                      <a:pt x="1223797" y="433372"/>
                      <a:pt x="1222169" y="435001"/>
                      <a:pt x="1220600" y="436569"/>
                    </a:cubicBezTo>
                    <a:lnTo>
                      <a:pt x="1212637" y="426435"/>
                    </a:lnTo>
                    <a:cubicBezTo>
                      <a:pt x="1214688" y="424746"/>
                      <a:pt x="1216046" y="423087"/>
                      <a:pt x="1216709" y="421458"/>
                    </a:cubicBezTo>
                    <a:cubicBezTo>
                      <a:pt x="1217373" y="419829"/>
                      <a:pt x="1217705" y="417808"/>
                      <a:pt x="1217705" y="415395"/>
                    </a:cubicBezTo>
                    <a:lnTo>
                      <a:pt x="1217705" y="350425"/>
                    </a:lnTo>
                    <a:lnTo>
                      <a:pt x="1193454" y="350425"/>
                    </a:lnTo>
                    <a:close/>
                    <a:moveTo>
                      <a:pt x="344796" y="336852"/>
                    </a:moveTo>
                    <a:cubicBezTo>
                      <a:pt x="339125" y="336852"/>
                      <a:pt x="334510" y="337576"/>
                      <a:pt x="330951" y="339024"/>
                    </a:cubicBezTo>
                    <a:cubicBezTo>
                      <a:pt x="327392" y="340472"/>
                      <a:pt x="324587" y="342583"/>
                      <a:pt x="322536" y="345358"/>
                    </a:cubicBezTo>
                    <a:cubicBezTo>
                      <a:pt x="320485" y="348133"/>
                      <a:pt x="319037" y="351511"/>
                      <a:pt x="318192" y="355493"/>
                    </a:cubicBezTo>
                    <a:cubicBezTo>
                      <a:pt x="317348" y="359474"/>
                      <a:pt x="316865" y="363938"/>
                      <a:pt x="316745" y="368885"/>
                    </a:cubicBezTo>
                    <a:lnTo>
                      <a:pt x="368503" y="365084"/>
                    </a:lnTo>
                    <a:cubicBezTo>
                      <a:pt x="368503" y="361344"/>
                      <a:pt x="368262" y="357755"/>
                      <a:pt x="367779" y="354316"/>
                    </a:cubicBezTo>
                    <a:cubicBezTo>
                      <a:pt x="367297" y="350878"/>
                      <a:pt x="366241" y="347861"/>
                      <a:pt x="364612" y="345267"/>
                    </a:cubicBezTo>
                    <a:cubicBezTo>
                      <a:pt x="362984" y="342673"/>
                      <a:pt x="360601" y="340622"/>
                      <a:pt x="357464" y="339114"/>
                    </a:cubicBezTo>
                    <a:cubicBezTo>
                      <a:pt x="354327" y="337606"/>
                      <a:pt x="350104" y="336852"/>
                      <a:pt x="344796" y="336852"/>
                    </a:cubicBezTo>
                    <a:close/>
                    <a:moveTo>
                      <a:pt x="4293165" y="334137"/>
                    </a:moveTo>
                    <a:lnTo>
                      <a:pt x="4293165" y="348073"/>
                    </a:lnTo>
                    <a:lnTo>
                      <a:pt x="4352344" y="348073"/>
                    </a:lnTo>
                    <a:lnTo>
                      <a:pt x="4352344" y="334137"/>
                    </a:lnTo>
                    <a:close/>
                    <a:moveTo>
                      <a:pt x="3233490" y="332871"/>
                    </a:moveTo>
                    <a:lnTo>
                      <a:pt x="3233490" y="355131"/>
                    </a:lnTo>
                    <a:lnTo>
                      <a:pt x="3274209" y="355131"/>
                    </a:lnTo>
                    <a:lnTo>
                      <a:pt x="3274209" y="332871"/>
                    </a:lnTo>
                    <a:close/>
                    <a:moveTo>
                      <a:pt x="3177388" y="332871"/>
                    </a:moveTo>
                    <a:lnTo>
                      <a:pt x="3177388" y="355131"/>
                    </a:lnTo>
                    <a:lnTo>
                      <a:pt x="3219917" y="355131"/>
                    </a:lnTo>
                    <a:lnTo>
                      <a:pt x="3219917" y="332871"/>
                    </a:lnTo>
                    <a:close/>
                    <a:moveTo>
                      <a:pt x="2709500" y="329794"/>
                    </a:moveTo>
                    <a:lnTo>
                      <a:pt x="2722712" y="330156"/>
                    </a:lnTo>
                    <a:lnTo>
                      <a:pt x="2722712" y="419920"/>
                    </a:lnTo>
                    <a:cubicBezTo>
                      <a:pt x="2722712" y="423298"/>
                      <a:pt x="2722350" y="426163"/>
                      <a:pt x="2721626" y="428516"/>
                    </a:cubicBezTo>
                    <a:cubicBezTo>
                      <a:pt x="2720902" y="430869"/>
                      <a:pt x="2719665" y="432799"/>
                      <a:pt x="2717916" y="434307"/>
                    </a:cubicBezTo>
                    <a:cubicBezTo>
                      <a:pt x="2716166" y="435815"/>
                      <a:pt x="2713814" y="436961"/>
                      <a:pt x="2710858" y="437746"/>
                    </a:cubicBezTo>
                    <a:cubicBezTo>
                      <a:pt x="2707902" y="438530"/>
                      <a:pt x="2704132" y="439043"/>
                      <a:pt x="2699547" y="439284"/>
                    </a:cubicBezTo>
                    <a:lnTo>
                      <a:pt x="2690498" y="440008"/>
                    </a:lnTo>
                    <a:lnTo>
                      <a:pt x="2685793" y="426435"/>
                    </a:lnTo>
                    <a:lnTo>
                      <a:pt x="2696651" y="425711"/>
                    </a:lnTo>
                    <a:cubicBezTo>
                      <a:pt x="2699306" y="425590"/>
                      <a:pt x="2701477" y="425319"/>
                      <a:pt x="2703166" y="424896"/>
                    </a:cubicBezTo>
                    <a:cubicBezTo>
                      <a:pt x="2704856" y="424474"/>
                      <a:pt x="2706183" y="423871"/>
                      <a:pt x="2707148" y="423087"/>
                    </a:cubicBezTo>
                    <a:cubicBezTo>
                      <a:pt x="2708113" y="422302"/>
                      <a:pt x="2708746" y="421277"/>
                      <a:pt x="2709048" y="420010"/>
                    </a:cubicBezTo>
                    <a:cubicBezTo>
                      <a:pt x="2709350" y="418743"/>
                      <a:pt x="2709500" y="417145"/>
                      <a:pt x="2709500" y="415214"/>
                    </a:cubicBezTo>
                    <a:close/>
                    <a:moveTo>
                      <a:pt x="457715" y="324003"/>
                    </a:moveTo>
                    <a:lnTo>
                      <a:pt x="459524" y="324003"/>
                    </a:lnTo>
                    <a:lnTo>
                      <a:pt x="458981" y="338119"/>
                    </a:lnTo>
                    <a:lnTo>
                      <a:pt x="456810" y="338119"/>
                    </a:lnTo>
                    <a:cubicBezTo>
                      <a:pt x="453673" y="338119"/>
                      <a:pt x="450596" y="338421"/>
                      <a:pt x="447580" y="339024"/>
                    </a:cubicBezTo>
                    <a:cubicBezTo>
                      <a:pt x="444564" y="339627"/>
                      <a:pt x="441728" y="340743"/>
                      <a:pt x="439074" y="342372"/>
                    </a:cubicBezTo>
                    <a:cubicBezTo>
                      <a:pt x="436420" y="344001"/>
                      <a:pt x="434007" y="346203"/>
                      <a:pt x="431835" y="348977"/>
                    </a:cubicBezTo>
                    <a:cubicBezTo>
                      <a:pt x="429663" y="351752"/>
                      <a:pt x="427914" y="355312"/>
                      <a:pt x="426587" y="359655"/>
                    </a:cubicBezTo>
                    <a:lnTo>
                      <a:pt x="426587" y="423539"/>
                    </a:lnTo>
                    <a:lnTo>
                      <a:pt x="411023" y="423539"/>
                    </a:lnTo>
                    <a:lnTo>
                      <a:pt x="411023" y="325813"/>
                    </a:lnTo>
                    <a:lnTo>
                      <a:pt x="426587" y="325813"/>
                    </a:lnTo>
                    <a:lnTo>
                      <a:pt x="426587" y="343548"/>
                    </a:lnTo>
                    <a:cubicBezTo>
                      <a:pt x="428155" y="339446"/>
                      <a:pt x="430086" y="336128"/>
                      <a:pt x="432378" y="333595"/>
                    </a:cubicBezTo>
                    <a:cubicBezTo>
                      <a:pt x="434670" y="331061"/>
                      <a:pt x="437204" y="329070"/>
                      <a:pt x="439979" y="327622"/>
                    </a:cubicBezTo>
                    <a:cubicBezTo>
                      <a:pt x="442754" y="326175"/>
                      <a:pt x="445680" y="325209"/>
                      <a:pt x="448756" y="324727"/>
                    </a:cubicBezTo>
                    <a:cubicBezTo>
                      <a:pt x="451833" y="324244"/>
                      <a:pt x="454819" y="324003"/>
                      <a:pt x="457715" y="324003"/>
                    </a:cubicBezTo>
                    <a:close/>
                    <a:moveTo>
                      <a:pt x="344796" y="324003"/>
                    </a:moveTo>
                    <a:cubicBezTo>
                      <a:pt x="353120" y="324003"/>
                      <a:pt x="359847" y="325240"/>
                      <a:pt x="364974" y="327713"/>
                    </a:cubicBezTo>
                    <a:cubicBezTo>
                      <a:pt x="370102" y="330186"/>
                      <a:pt x="374053" y="333383"/>
                      <a:pt x="376828" y="337305"/>
                    </a:cubicBezTo>
                    <a:cubicBezTo>
                      <a:pt x="379603" y="341226"/>
                      <a:pt x="381473" y="345629"/>
                      <a:pt x="382438" y="350516"/>
                    </a:cubicBezTo>
                    <a:cubicBezTo>
                      <a:pt x="383404" y="355402"/>
                      <a:pt x="383886" y="360198"/>
                      <a:pt x="383886" y="364903"/>
                    </a:cubicBezTo>
                    <a:cubicBezTo>
                      <a:pt x="383886" y="366230"/>
                      <a:pt x="383796" y="367889"/>
                      <a:pt x="383615" y="369880"/>
                    </a:cubicBezTo>
                    <a:cubicBezTo>
                      <a:pt x="383434" y="371871"/>
                      <a:pt x="383223" y="374012"/>
                      <a:pt x="382981" y="376305"/>
                    </a:cubicBezTo>
                    <a:lnTo>
                      <a:pt x="316745" y="380467"/>
                    </a:lnTo>
                    <a:cubicBezTo>
                      <a:pt x="316745" y="385776"/>
                      <a:pt x="317287" y="390391"/>
                      <a:pt x="318373" y="394312"/>
                    </a:cubicBezTo>
                    <a:cubicBezTo>
                      <a:pt x="319459" y="398233"/>
                      <a:pt x="321209" y="401460"/>
                      <a:pt x="323622" y="403994"/>
                    </a:cubicBezTo>
                    <a:cubicBezTo>
                      <a:pt x="326035" y="406527"/>
                      <a:pt x="329232" y="408428"/>
                      <a:pt x="333213" y="409695"/>
                    </a:cubicBezTo>
                    <a:cubicBezTo>
                      <a:pt x="337195" y="410961"/>
                      <a:pt x="342141" y="411595"/>
                      <a:pt x="348053" y="411595"/>
                    </a:cubicBezTo>
                    <a:cubicBezTo>
                      <a:pt x="353482" y="411595"/>
                      <a:pt x="359002" y="410992"/>
                      <a:pt x="364612" y="409785"/>
                    </a:cubicBezTo>
                    <a:cubicBezTo>
                      <a:pt x="370223" y="408579"/>
                      <a:pt x="374898" y="407070"/>
                      <a:pt x="378638" y="405261"/>
                    </a:cubicBezTo>
                    <a:lnTo>
                      <a:pt x="378638" y="419558"/>
                    </a:lnTo>
                    <a:cubicBezTo>
                      <a:pt x="377190" y="420282"/>
                      <a:pt x="375320" y="421006"/>
                      <a:pt x="373028" y="421729"/>
                    </a:cubicBezTo>
                    <a:cubicBezTo>
                      <a:pt x="370735" y="422453"/>
                      <a:pt x="368141" y="423087"/>
                      <a:pt x="365246" y="423630"/>
                    </a:cubicBezTo>
                    <a:cubicBezTo>
                      <a:pt x="362350" y="424173"/>
                      <a:pt x="359243" y="424595"/>
                      <a:pt x="355926" y="424896"/>
                    </a:cubicBezTo>
                    <a:cubicBezTo>
                      <a:pt x="352608" y="425198"/>
                      <a:pt x="349199" y="425349"/>
                      <a:pt x="345701" y="425349"/>
                    </a:cubicBezTo>
                    <a:cubicBezTo>
                      <a:pt x="338462" y="425349"/>
                      <a:pt x="332037" y="424535"/>
                      <a:pt x="326427" y="422906"/>
                    </a:cubicBezTo>
                    <a:cubicBezTo>
                      <a:pt x="320816" y="421277"/>
                      <a:pt x="316081" y="418502"/>
                      <a:pt x="312220" y="414581"/>
                    </a:cubicBezTo>
                    <a:cubicBezTo>
                      <a:pt x="308359" y="410660"/>
                      <a:pt x="305434" y="405472"/>
                      <a:pt x="303443" y="399017"/>
                    </a:cubicBezTo>
                    <a:cubicBezTo>
                      <a:pt x="301452" y="392562"/>
                      <a:pt x="300457" y="384449"/>
                      <a:pt x="300457" y="374676"/>
                    </a:cubicBezTo>
                    <a:cubicBezTo>
                      <a:pt x="300457" y="364903"/>
                      <a:pt x="301452" y="356790"/>
                      <a:pt x="303443" y="350335"/>
                    </a:cubicBezTo>
                    <a:cubicBezTo>
                      <a:pt x="305434" y="343880"/>
                      <a:pt x="308329" y="338692"/>
                      <a:pt x="312130" y="334771"/>
                    </a:cubicBezTo>
                    <a:cubicBezTo>
                      <a:pt x="315930" y="330850"/>
                      <a:pt x="320575" y="328075"/>
                      <a:pt x="326065" y="326446"/>
                    </a:cubicBezTo>
                    <a:cubicBezTo>
                      <a:pt x="331554" y="324817"/>
                      <a:pt x="337798" y="324003"/>
                      <a:pt x="344796" y="324003"/>
                    </a:cubicBezTo>
                    <a:close/>
                    <a:moveTo>
                      <a:pt x="2482853" y="320383"/>
                    </a:moveTo>
                    <a:lnTo>
                      <a:pt x="2493169" y="326718"/>
                    </a:lnTo>
                    <a:cubicBezTo>
                      <a:pt x="2491118" y="330458"/>
                      <a:pt x="2488795" y="334288"/>
                      <a:pt x="2486201" y="338209"/>
                    </a:cubicBezTo>
                    <a:cubicBezTo>
                      <a:pt x="2483607" y="342131"/>
                      <a:pt x="2480802" y="346082"/>
                      <a:pt x="2477786" y="350063"/>
                    </a:cubicBezTo>
                    <a:lnTo>
                      <a:pt x="2477786" y="441637"/>
                    </a:lnTo>
                    <a:lnTo>
                      <a:pt x="2465118" y="441637"/>
                    </a:lnTo>
                    <a:lnTo>
                      <a:pt x="2465118" y="365627"/>
                    </a:lnTo>
                    <a:cubicBezTo>
                      <a:pt x="2461981" y="369126"/>
                      <a:pt x="2458784" y="372534"/>
                      <a:pt x="2455526" y="375852"/>
                    </a:cubicBezTo>
                    <a:cubicBezTo>
                      <a:pt x="2452268" y="379170"/>
                      <a:pt x="2449071" y="382217"/>
                      <a:pt x="2445934" y="384991"/>
                    </a:cubicBezTo>
                    <a:lnTo>
                      <a:pt x="2437609" y="374676"/>
                    </a:lnTo>
                    <a:cubicBezTo>
                      <a:pt x="2441350" y="371539"/>
                      <a:pt x="2445361" y="367769"/>
                      <a:pt x="2449644" y="363365"/>
                    </a:cubicBezTo>
                    <a:cubicBezTo>
                      <a:pt x="2453927" y="358961"/>
                      <a:pt x="2458120" y="354286"/>
                      <a:pt x="2462222" y="349339"/>
                    </a:cubicBezTo>
                    <a:cubicBezTo>
                      <a:pt x="2466324" y="344393"/>
                      <a:pt x="2470155" y="339416"/>
                      <a:pt x="2473714" y="334409"/>
                    </a:cubicBezTo>
                    <a:cubicBezTo>
                      <a:pt x="2477273" y="329402"/>
                      <a:pt x="2480320" y="324727"/>
                      <a:pt x="2482853" y="320383"/>
                    </a:cubicBezTo>
                    <a:close/>
                    <a:moveTo>
                      <a:pt x="492176" y="319840"/>
                    </a:moveTo>
                    <a:lnTo>
                      <a:pt x="492176" y="362732"/>
                    </a:lnTo>
                    <a:lnTo>
                      <a:pt x="528552" y="362732"/>
                    </a:lnTo>
                    <a:lnTo>
                      <a:pt x="528552" y="319840"/>
                    </a:lnTo>
                    <a:close/>
                    <a:moveTo>
                      <a:pt x="2825868" y="314230"/>
                    </a:moveTo>
                    <a:cubicBezTo>
                      <a:pt x="2827556" y="315919"/>
                      <a:pt x="2829578" y="318061"/>
                      <a:pt x="2831930" y="320655"/>
                    </a:cubicBezTo>
                    <a:cubicBezTo>
                      <a:pt x="2834283" y="323249"/>
                      <a:pt x="2836636" y="325933"/>
                      <a:pt x="2838988" y="328708"/>
                    </a:cubicBezTo>
                    <a:cubicBezTo>
                      <a:pt x="2841341" y="331483"/>
                      <a:pt x="2843603" y="334258"/>
                      <a:pt x="2845775" y="337033"/>
                    </a:cubicBezTo>
                    <a:cubicBezTo>
                      <a:pt x="2847946" y="339808"/>
                      <a:pt x="2849696" y="342221"/>
                      <a:pt x="2851023" y="344272"/>
                    </a:cubicBezTo>
                    <a:lnTo>
                      <a:pt x="2840888" y="354226"/>
                    </a:lnTo>
                    <a:cubicBezTo>
                      <a:pt x="2839561" y="351813"/>
                      <a:pt x="2837872" y="349128"/>
                      <a:pt x="2835821" y="346172"/>
                    </a:cubicBezTo>
                    <a:cubicBezTo>
                      <a:pt x="2833770" y="343216"/>
                      <a:pt x="2831568" y="340260"/>
                      <a:pt x="2829215" y="337305"/>
                    </a:cubicBezTo>
                    <a:cubicBezTo>
                      <a:pt x="2826863" y="334349"/>
                      <a:pt x="2824540" y="331574"/>
                      <a:pt x="2822248" y="328980"/>
                    </a:cubicBezTo>
                    <a:cubicBezTo>
                      <a:pt x="2819955" y="326386"/>
                      <a:pt x="2817965" y="324244"/>
                      <a:pt x="2816276" y="322555"/>
                    </a:cubicBezTo>
                    <a:close/>
                    <a:moveTo>
                      <a:pt x="2921241" y="313868"/>
                    </a:moveTo>
                    <a:lnTo>
                      <a:pt x="2931376" y="321650"/>
                    </a:lnTo>
                    <a:cubicBezTo>
                      <a:pt x="2929928" y="323943"/>
                      <a:pt x="2928209" y="326476"/>
                      <a:pt x="2926218" y="329251"/>
                    </a:cubicBezTo>
                    <a:cubicBezTo>
                      <a:pt x="2924227" y="332026"/>
                      <a:pt x="2922086" y="334861"/>
                      <a:pt x="2919794" y="337757"/>
                    </a:cubicBezTo>
                    <a:cubicBezTo>
                      <a:pt x="2917501" y="340653"/>
                      <a:pt x="2915148" y="343488"/>
                      <a:pt x="2912736" y="346263"/>
                    </a:cubicBezTo>
                    <a:cubicBezTo>
                      <a:pt x="2910322" y="349038"/>
                      <a:pt x="2907970" y="351571"/>
                      <a:pt x="2905678" y="353864"/>
                    </a:cubicBezTo>
                    <a:lnTo>
                      <a:pt x="2896086" y="345358"/>
                    </a:lnTo>
                    <a:cubicBezTo>
                      <a:pt x="2898016" y="343548"/>
                      <a:pt x="2900158" y="341286"/>
                      <a:pt x="2902510" y="338571"/>
                    </a:cubicBezTo>
                    <a:cubicBezTo>
                      <a:pt x="2904863" y="335857"/>
                      <a:pt x="2907216" y="333052"/>
                      <a:pt x="2909568" y="330156"/>
                    </a:cubicBezTo>
                    <a:cubicBezTo>
                      <a:pt x="2911921" y="327260"/>
                      <a:pt x="2914123" y="324365"/>
                      <a:pt x="2916174" y="321469"/>
                    </a:cubicBezTo>
                    <a:cubicBezTo>
                      <a:pt x="2918225" y="318574"/>
                      <a:pt x="2919914" y="316040"/>
                      <a:pt x="2921241" y="313868"/>
                    </a:cubicBezTo>
                    <a:close/>
                    <a:moveTo>
                      <a:pt x="122692" y="312059"/>
                    </a:moveTo>
                    <a:lnTo>
                      <a:pt x="122692" y="365446"/>
                    </a:lnTo>
                    <a:lnTo>
                      <a:pt x="139884" y="365446"/>
                    </a:lnTo>
                    <a:cubicBezTo>
                      <a:pt x="145676" y="365446"/>
                      <a:pt x="150562" y="365024"/>
                      <a:pt x="154543" y="364179"/>
                    </a:cubicBezTo>
                    <a:cubicBezTo>
                      <a:pt x="158525" y="363335"/>
                      <a:pt x="161692" y="361857"/>
                      <a:pt x="164044" y="359745"/>
                    </a:cubicBezTo>
                    <a:cubicBezTo>
                      <a:pt x="166397" y="357634"/>
                      <a:pt x="168086" y="354829"/>
                      <a:pt x="169112" y="351330"/>
                    </a:cubicBezTo>
                    <a:cubicBezTo>
                      <a:pt x="170137" y="347831"/>
                      <a:pt x="170650" y="343428"/>
                      <a:pt x="170650" y="338119"/>
                    </a:cubicBezTo>
                    <a:cubicBezTo>
                      <a:pt x="170650" y="333293"/>
                      <a:pt x="170137" y="329221"/>
                      <a:pt x="169112" y="325903"/>
                    </a:cubicBezTo>
                    <a:cubicBezTo>
                      <a:pt x="168086" y="322585"/>
                      <a:pt x="166397" y="319901"/>
                      <a:pt x="164044" y="317850"/>
                    </a:cubicBezTo>
                    <a:cubicBezTo>
                      <a:pt x="161692" y="315799"/>
                      <a:pt x="158525" y="314321"/>
                      <a:pt x="154543" y="313416"/>
                    </a:cubicBezTo>
                    <a:cubicBezTo>
                      <a:pt x="150562" y="312511"/>
                      <a:pt x="145676" y="312059"/>
                      <a:pt x="139884" y="312059"/>
                    </a:cubicBezTo>
                    <a:close/>
                    <a:moveTo>
                      <a:pt x="17917" y="312059"/>
                    </a:moveTo>
                    <a:lnTo>
                      <a:pt x="17917" y="365446"/>
                    </a:lnTo>
                    <a:lnTo>
                      <a:pt x="35109" y="365446"/>
                    </a:lnTo>
                    <a:cubicBezTo>
                      <a:pt x="40901" y="365446"/>
                      <a:pt x="45787" y="365024"/>
                      <a:pt x="49768" y="364179"/>
                    </a:cubicBezTo>
                    <a:cubicBezTo>
                      <a:pt x="53750" y="363335"/>
                      <a:pt x="56917" y="361857"/>
                      <a:pt x="59269" y="359745"/>
                    </a:cubicBezTo>
                    <a:cubicBezTo>
                      <a:pt x="61622" y="357634"/>
                      <a:pt x="63311" y="354829"/>
                      <a:pt x="64337" y="351330"/>
                    </a:cubicBezTo>
                    <a:cubicBezTo>
                      <a:pt x="65362" y="347831"/>
                      <a:pt x="65875" y="343428"/>
                      <a:pt x="65875" y="338119"/>
                    </a:cubicBezTo>
                    <a:cubicBezTo>
                      <a:pt x="65875" y="333293"/>
                      <a:pt x="65362" y="329221"/>
                      <a:pt x="64337" y="325903"/>
                    </a:cubicBezTo>
                    <a:cubicBezTo>
                      <a:pt x="63311" y="322585"/>
                      <a:pt x="61622" y="319901"/>
                      <a:pt x="59269" y="317850"/>
                    </a:cubicBezTo>
                    <a:cubicBezTo>
                      <a:pt x="56917" y="315799"/>
                      <a:pt x="53750" y="314321"/>
                      <a:pt x="49768" y="313416"/>
                    </a:cubicBezTo>
                    <a:cubicBezTo>
                      <a:pt x="45787" y="312511"/>
                      <a:pt x="40901" y="312059"/>
                      <a:pt x="35109" y="312059"/>
                    </a:cubicBezTo>
                    <a:close/>
                    <a:moveTo>
                      <a:pt x="1601800" y="311335"/>
                    </a:moveTo>
                    <a:lnTo>
                      <a:pt x="1615012" y="311697"/>
                    </a:lnTo>
                    <a:lnTo>
                      <a:pt x="1615012" y="438922"/>
                    </a:lnTo>
                    <a:lnTo>
                      <a:pt x="1601800" y="438922"/>
                    </a:lnTo>
                    <a:close/>
                    <a:moveTo>
                      <a:pt x="2291200" y="309163"/>
                    </a:moveTo>
                    <a:lnTo>
                      <a:pt x="2291200" y="326356"/>
                    </a:lnTo>
                    <a:lnTo>
                      <a:pt x="2322690" y="326356"/>
                    </a:lnTo>
                    <a:lnTo>
                      <a:pt x="2322690" y="309163"/>
                    </a:lnTo>
                    <a:close/>
                    <a:moveTo>
                      <a:pt x="2368658" y="300657"/>
                    </a:moveTo>
                    <a:lnTo>
                      <a:pt x="2368658" y="331423"/>
                    </a:lnTo>
                    <a:lnTo>
                      <a:pt x="2398881" y="331423"/>
                    </a:lnTo>
                    <a:lnTo>
                      <a:pt x="2398881" y="300657"/>
                    </a:lnTo>
                    <a:close/>
                    <a:moveTo>
                      <a:pt x="3898459" y="300295"/>
                    </a:moveTo>
                    <a:lnTo>
                      <a:pt x="3898278" y="327803"/>
                    </a:lnTo>
                    <a:lnTo>
                      <a:pt x="3926148" y="327803"/>
                    </a:lnTo>
                    <a:cubicBezTo>
                      <a:pt x="3926148" y="320806"/>
                      <a:pt x="3926178" y="314803"/>
                      <a:pt x="3926238" y="309796"/>
                    </a:cubicBezTo>
                    <a:cubicBezTo>
                      <a:pt x="3926298" y="304789"/>
                      <a:pt x="3926329" y="301622"/>
                      <a:pt x="3926329" y="300295"/>
                    </a:cubicBezTo>
                    <a:close/>
                    <a:moveTo>
                      <a:pt x="3233490" y="299028"/>
                    </a:moveTo>
                    <a:lnTo>
                      <a:pt x="3233490" y="321288"/>
                    </a:lnTo>
                    <a:lnTo>
                      <a:pt x="3274209" y="321288"/>
                    </a:lnTo>
                    <a:lnTo>
                      <a:pt x="3274209" y="299028"/>
                    </a:lnTo>
                    <a:close/>
                    <a:moveTo>
                      <a:pt x="3177388" y="299028"/>
                    </a:moveTo>
                    <a:lnTo>
                      <a:pt x="3177388" y="321288"/>
                    </a:lnTo>
                    <a:lnTo>
                      <a:pt x="3219917" y="321288"/>
                    </a:lnTo>
                    <a:lnTo>
                      <a:pt x="3219917" y="299028"/>
                    </a:lnTo>
                    <a:close/>
                    <a:moveTo>
                      <a:pt x="197425" y="297942"/>
                    </a:moveTo>
                    <a:lnTo>
                      <a:pt x="287007" y="297942"/>
                    </a:lnTo>
                    <a:lnTo>
                      <a:pt x="287007" y="312420"/>
                    </a:lnTo>
                    <a:lnTo>
                      <a:pt x="250451" y="312420"/>
                    </a:lnTo>
                    <a:lnTo>
                      <a:pt x="250451" y="423539"/>
                    </a:lnTo>
                    <a:lnTo>
                      <a:pt x="234163" y="423539"/>
                    </a:lnTo>
                    <a:lnTo>
                      <a:pt x="234163" y="312420"/>
                    </a:lnTo>
                    <a:lnTo>
                      <a:pt x="197425" y="312420"/>
                    </a:lnTo>
                    <a:close/>
                    <a:moveTo>
                      <a:pt x="106404" y="297942"/>
                    </a:moveTo>
                    <a:lnTo>
                      <a:pt x="141332" y="297942"/>
                    </a:lnTo>
                    <a:cubicBezTo>
                      <a:pt x="150140" y="297942"/>
                      <a:pt x="157499" y="298727"/>
                      <a:pt x="163411" y="300295"/>
                    </a:cubicBezTo>
                    <a:cubicBezTo>
                      <a:pt x="169323" y="301864"/>
                      <a:pt x="174058" y="304277"/>
                      <a:pt x="177618" y="307534"/>
                    </a:cubicBezTo>
                    <a:cubicBezTo>
                      <a:pt x="181177" y="310792"/>
                      <a:pt x="183680" y="314954"/>
                      <a:pt x="185128" y="320021"/>
                    </a:cubicBezTo>
                    <a:cubicBezTo>
                      <a:pt x="186576" y="325089"/>
                      <a:pt x="187300" y="331121"/>
                      <a:pt x="187300" y="338119"/>
                    </a:cubicBezTo>
                    <a:cubicBezTo>
                      <a:pt x="187300" y="345479"/>
                      <a:pt x="186425" y="351752"/>
                      <a:pt x="184676" y="356940"/>
                    </a:cubicBezTo>
                    <a:cubicBezTo>
                      <a:pt x="182926" y="362128"/>
                      <a:pt x="180212" y="366351"/>
                      <a:pt x="176532" y="369609"/>
                    </a:cubicBezTo>
                    <a:cubicBezTo>
                      <a:pt x="172852" y="372866"/>
                      <a:pt x="168086" y="375249"/>
                      <a:pt x="162235" y="376757"/>
                    </a:cubicBezTo>
                    <a:cubicBezTo>
                      <a:pt x="156383" y="378265"/>
                      <a:pt x="149416" y="379019"/>
                      <a:pt x="141332" y="379019"/>
                    </a:cubicBezTo>
                    <a:lnTo>
                      <a:pt x="122692" y="379019"/>
                    </a:lnTo>
                    <a:lnTo>
                      <a:pt x="122692" y="423539"/>
                    </a:lnTo>
                    <a:lnTo>
                      <a:pt x="106404" y="423539"/>
                    </a:lnTo>
                    <a:close/>
                    <a:moveTo>
                      <a:pt x="1629" y="297942"/>
                    </a:moveTo>
                    <a:lnTo>
                      <a:pt x="36557" y="297942"/>
                    </a:lnTo>
                    <a:cubicBezTo>
                      <a:pt x="45365" y="297942"/>
                      <a:pt x="52724" y="298727"/>
                      <a:pt x="58636" y="300295"/>
                    </a:cubicBezTo>
                    <a:cubicBezTo>
                      <a:pt x="64548" y="301864"/>
                      <a:pt x="69283" y="304277"/>
                      <a:pt x="72843" y="307534"/>
                    </a:cubicBezTo>
                    <a:cubicBezTo>
                      <a:pt x="76402" y="310792"/>
                      <a:pt x="78905" y="314954"/>
                      <a:pt x="80353" y="320021"/>
                    </a:cubicBezTo>
                    <a:cubicBezTo>
                      <a:pt x="81801" y="325089"/>
                      <a:pt x="82525" y="331121"/>
                      <a:pt x="82525" y="338119"/>
                    </a:cubicBezTo>
                    <a:cubicBezTo>
                      <a:pt x="82525" y="345479"/>
                      <a:pt x="81650" y="351752"/>
                      <a:pt x="79901" y="356940"/>
                    </a:cubicBezTo>
                    <a:cubicBezTo>
                      <a:pt x="78151" y="362128"/>
                      <a:pt x="75437" y="366351"/>
                      <a:pt x="71757" y="369609"/>
                    </a:cubicBezTo>
                    <a:cubicBezTo>
                      <a:pt x="68077" y="372866"/>
                      <a:pt x="63311" y="375249"/>
                      <a:pt x="57460" y="376757"/>
                    </a:cubicBezTo>
                    <a:cubicBezTo>
                      <a:pt x="51608" y="378265"/>
                      <a:pt x="44641" y="379019"/>
                      <a:pt x="36557" y="379019"/>
                    </a:cubicBezTo>
                    <a:lnTo>
                      <a:pt x="17917" y="379019"/>
                    </a:lnTo>
                    <a:lnTo>
                      <a:pt x="17917" y="423539"/>
                    </a:lnTo>
                    <a:lnTo>
                      <a:pt x="1629" y="423539"/>
                    </a:lnTo>
                    <a:close/>
                    <a:moveTo>
                      <a:pt x="1640529" y="290161"/>
                    </a:moveTo>
                    <a:lnTo>
                      <a:pt x="1697355" y="290161"/>
                    </a:lnTo>
                    <a:lnTo>
                      <a:pt x="1697355" y="414490"/>
                    </a:lnTo>
                    <a:cubicBezTo>
                      <a:pt x="1697355" y="419437"/>
                      <a:pt x="1696993" y="423419"/>
                      <a:pt x="1696269" y="426435"/>
                    </a:cubicBezTo>
                    <a:cubicBezTo>
                      <a:pt x="1695545" y="429451"/>
                      <a:pt x="1694188" y="431864"/>
                      <a:pt x="1692197" y="433674"/>
                    </a:cubicBezTo>
                    <a:cubicBezTo>
                      <a:pt x="1690206" y="435484"/>
                      <a:pt x="1687522" y="436780"/>
                      <a:pt x="1684144" y="437565"/>
                    </a:cubicBezTo>
                    <a:cubicBezTo>
                      <a:pt x="1680766" y="438349"/>
                      <a:pt x="1676482" y="438922"/>
                      <a:pt x="1671294" y="439284"/>
                    </a:cubicBezTo>
                    <a:lnTo>
                      <a:pt x="1662246" y="440008"/>
                    </a:lnTo>
                    <a:lnTo>
                      <a:pt x="1657721" y="426797"/>
                    </a:lnTo>
                    <a:lnTo>
                      <a:pt x="1668942" y="426073"/>
                    </a:lnTo>
                    <a:cubicBezTo>
                      <a:pt x="1672199" y="425831"/>
                      <a:pt x="1674824" y="425470"/>
                      <a:pt x="1676814" y="424987"/>
                    </a:cubicBezTo>
                    <a:cubicBezTo>
                      <a:pt x="1678805" y="424504"/>
                      <a:pt x="1680343" y="423720"/>
                      <a:pt x="1681429" y="422634"/>
                    </a:cubicBezTo>
                    <a:cubicBezTo>
                      <a:pt x="1682515" y="421548"/>
                      <a:pt x="1683239" y="420070"/>
                      <a:pt x="1683601" y="418200"/>
                    </a:cubicBezTo>
                    <a:cubicBezTo>
                      <a:pt x="1683963" y="416330"/>
                      <a:pt x="1684144" y="413887"/>
                      <a:pt x="1684144" y="410871"/>
                    </a:cubicBezTo>
                    <a:lnTo>
                      <a:pt x="1684144" y="303010"/>
                    </a:lnTo>
                    <a:lnTo>
                      <a:pt x="1640529" y="303010"/>
                    </a:lnTo>
                    <a:close/>
                    <a:moveTo>
                      <a:pt x="4421362" y="289799"/>
                    </a:moveTo>
                    <a:cubicBezTo>
                      <a:pt x="4423413" y="292091"/>
                      <a:pt x="4425796" y="294987"/>
                      <a:pt x="4428510" y="298485"/>
                    </a:cubicBezTo>
                    <a:cubicBezTo>
                      <a:pt x="4431225" y="301984"/>
                      <a:pt x="4433970" y="305664"/>
                      <a:pt x="4436745" y="309525"/>
                    </a:cubicBezTo>
                    <a:cubicBezTo>
                      <a:pt x="4439520" y="313386"/>
                      <a:pt x="4442174" y="317186"/>
                      <a:pt x="4444708" y="320926"/>
                    </a:cubicBezTo>
                    <a:cubicBezTo>
                      <a:pt x="4447242" y="324666"/>
                      <a:pt x="4449292" y="327864"/>
                      <a:pt x="4450861" y="330518"/>
                    </a:cubicBezTo>
                    <a:lnTo>
                      <a:pt x="4439278" y="340110"/>
                    </a:lnTo>
                    <a:cubicBezTo>
                      <a:pt x="4437590" y="336973"/>
                      <a:pt x="4435508" y="333414"/>
                      <a:pt x="4433035" y="329432"/>
                    </a:cubicBezTo>
                    <a:cubicBezTo>
                      <a:pt x="4430562" y="325451"/>
                      <a:pt x="4427968" y="321499"/>
                      <a:pt x="4425253" y="317578"/>
                    </a:cubicBezTo>
                    <a:cubicBezTo>
                      <a:pt x="4422538" y="313657"/>
                      <a:pt x="4419854" y="309917"/>
                      <a:pt x="4417200" y="306358"/>
                    </a:cubicBezTo>
                    <a:cubicBezTo>
                      <a:pt x="4414546" y="302799"/>
                      <a:pt x="4412314" y="299873"/>
                      <a:pt x="4410504" y="297581"/>
                    </a:cubicBezTo>
                    <a:close/>
                    <a:moveTo>
                      <a:pt x="1935337" y="289799"/>
                    </a:moveTo>
                    <a:cubicBezTo>
                      <a:pt x="1937388" y="292091"/>
                      <a:pt x="1939771" y="294987"/>
                      <a:pt x="1942486" y="298485"/>
                    </a:cubicBezTo>
                    <a:cubicBezTo>
                      <a:pt x="1945200" y="301984"/>
                      <a:pt x="1947945" y="305664"/>
                      <a:pt x="1950720" y="309525"/>
                    </a:cubicBezTo>
                    <a:cubicBezTo>
                      <a:pt x="1953495" y="313386"/>
                      <a:pt x="1956149" y="317186"/>
                      <a:pt x="1958683" y="320926"/>
                    </a:cubicBezTo>
                    <a:cubicBezTo>
                      <a:pt x="1961216" y="324666"/>
                      <a:pt x="1963268" y="327864"/>
                      <a:pt x="1964836" y="330518"/>
                    </a:cubicBezTo>
                    <a:lnTo>
                      <a:pt x="1953254" y="340110"/>
                    </a:lnTo>
                    <a:cubicBezTo>
                      <a:pt x="1951564" y="336973"/>
                      <a:pt x="1949483" y="333414"/>
                      <a:pt x="1947010" y="329432"/>
                    </a:cubicBezTo>
                    <a:cubicBezTo>
                      <a:pt x="1944537" y="325451"/>
                      <a:pt x="1941943" y="321499"/>
                      <a:pt x="1939228" y="317578"/>
                    </a:cubicBezTo>
                    <a:cubicBezTo>
                      <a:pt x="1936513" y="313657"/>
                      <a:pt x="1933829" y="309917"/>
                      <a:pt x="1931175" y="306358"/>
                    </a:cubicBezTo>
                    <a:cubicBezTo>
                      <a:pt x="1928520" y="302799"/>
                      <a:pt x="1926288" y="299873"/>
                      <a:pt x="1924479" y="297581"/>
                    </a:cubicBezTo>
                    <a:close/>
                    <a:moveTo>
                      <a:pt x="4525242" y="289075"/>
                    </a:moveTo>
                    <a:lnTo>
                      <a:pt x="4537005" y="296133"/>
                    </a:lnTo>
                    <a:cubicBezTo>
                      <a:pt x="4533989" y="301924"/>
                      <a:pt x="4530218" y="308711"/>
                      <a:pt x="4525694" y="316492"/>
                    </a:cubicBezTo>
                    <a:cubicBezTo>
                      <a:pt x="4521170" y="324274"/>
                      <a:pt x="4515831" y="331966"/>
                      <a:pt x="4509678" y="339567"/>
                    </a:cubicBezTo>
                    <a:lnTo>
                      <a:pt x="4498096" y="331423"/>
                    </a:lnTo>
                    <a:cubicBezTo>
                      <a:pt x="4500388" y="329010"/>
                      <a:pt x="4502831" y="325994"/>
                      <a:pt x="4505425" y="322374"/>
                    </a:cubicBezTo>
                    <a:cubicBezTo>
                      <a:pt x="4508019" y="318755"/>
                      <a:pt x="4510553" y="314954"/>
                      <a:pt x="4513026" y="310973"/>
                    </a:cubicBezTo>
                    <a:cubicBezTo>
                      <a:pt x="4515500" y="306991"/>
                      <a:pt x="4517822" y="303070"/>
                      <a:pt x="4519994" y="299209"/>
                    </a:cubicBezTo>
                    <a:cubicBezTo>
                      <a:pt x="4522165" y="295349"/>
                      <a:pt x="4523914" y="291970"/>
                      <a:pt x="4525242" y="289075"/>
                    </a:cubicBezTo>
                    <a:close/>
                    <a:moveTo>
                      <a:pt x="2039217" y="289075"/>
                    </a:moveTo>
                    <a:lnTo>
                      <a:pt x="2050980" y="296133"/>
                    </a:lnTo>
                    <a:cubicBezTo>
                      <a:pt x="2047964" y="301924"/>
                      <a:pt x="2044194" y="308711"/>
                      <a:pt x="2039669" y="316492"/>
                    </a:cubicBezTo>
                    <a:cubicBezTo>
                      <a:pt x="2035145" y="324274"/>
                      <a:pt x="2029806" y="331966"/>
                      <a:pt x="2023653" y="339567"/>
                    </a:cubicBezTo>
                    <a:lnTo>
                      <a:pt x="2012070" y="331423"/>
                    </a:lnTo>
                    <a:cubicBezTo>
                      <a:pt x="2014363" y="329010"/>
                      <a:pt x="2016806" y="325994"/>
                      <a:pt x="2019400" y="322374"/>
                    </a:cubicBezTo>
                    <a:cubicBezTo>
                      <a:pt x="2021994" y="318755"/>
                      <a:pt x="2024528" y="314954"/>
                      <a:pt x="2027001" y="310973"/>
                    </a:cubicBezTo>
                    <a:cubicBezTo>
                      <a:pt x="2029474" y="306991"/>
                      <a:pt x="2031797" y="303070"/>
                      <a:pt x="2033968" y="299209"/>
                    </a:cubicBezTo>
                    <a:cubicBezTo>
                      <a:pt x="2036140" y="295349"/>
                      <a:pt x="2037890" y="291970"/>
                      <a:pt x="2039217" y="289075"/>
                    </a:cubicBezTo>
                    <a:close/>
                    <a:moveTo>
                      <a:pt x="2356532" y="288351"/>
                    </a:moveTo>
                    <a:lnTo>
                      <a:pt x="2411187" y="288351"/>
                    </a:lnTo>
                    <a:lnTo>
                      <a:pt x="2411187" y="419920"/>
                    </a:lnTo>
                    <a:cubicBezTo>
                      <a:pt x="2411187" y="423419"/>
                      <a:pt x="2410916" y="426193"/>
                      <a:pt x="2410373" y="428244"/>
                    </a:cubicBezTo>
                    <a:cubicBezTo>
                      <a:pt x="2409830" y="430296"/>
                      <a:pt x="2408925" y="431924"/>
                      <a:pt x="2407658" y="433131"/>
                    </a:cubicBezTo>
                    <a:cubicBezTo>
                      <a:pt x="2406391" y="434337"/>
                      <a:pt x="2404672" y="435212"/>
                      <a:pt x="2402500" y="435755"/>
                    </a:cubicBezTo>
                    <a:cubicBezTo>
                      <a:pt x="2400328" y="436298"/>
                      <a:pt x="2397554" y="436811"/>
                      <a:pt x="2394176" y="437293"/>
                    </a:cubicBezTo>
                    <a:lnTo>
                      <a:pt x="2384946" y="438560"/>
                    </a:lnTo>
                    <a:lnTo>
                      <a:pt x="2380240" y="426616"/>
                    </a:lnTo>
                    <a:lnTo>
                      <a:pt x="2390013" y="425530"/>
                    </a:lnTo>
                    <a:cubicBezTo>
                      <a:pt x="2392064" y="425289"/>
                      <a:pt x="2393663" y="425017"/>
                      <a:pt x="2394809" y="424715"/>
                    </a:cubicBezTo>
                    <a:cubicBezTo>
                      <a:pt x="2395955" y="424414"/>
                      <a:pt x="2396830" y="423961"/>
                      <a:pt x="2397433" y="423358"/>
                    </a:cubicBezTo>
                    <a:cubicBezTo>
                      <a:pt x="2398036" y="422755"/>
                      <a:pt x="2398428" y="421850"/>
                      <a:pt x="2398609" y="420644"/>
                    </a:cubicBezTo>
                    <a:cubicBezTo>
                      <a:pt x="2398790" y="419437"/>
                      <a:pt x="2398881" y="417808"/>
                      <a:pt x="2398881" y="415757"/>
                    </a:cubicBezTo>
                    <a:lnTo>
                      <a:pt x="2398881" y="386620"/>
                    </a:lnTo>
                    <a:lnTo>
                      <a:pt x="2367753" y="386620"/>
                    </a:lnTo>
                    <a:cubicBezTo>
                      <a:pt x="2367270" y="392653"/>
                      <a:pt x="2366516" y="398052"/>
                      <a:pt x="2365491" y="402818"/>
                    </a:cubicBezTo>
                    <a:cubicBezTo>
                      <a:pt x="2364465" y="407583"/>
                      <a:pt x="2363048" y="412108"/>
                      <a:pt x="2361238" y="416391"/>
                    </a:cubicBezTo>
                    <a:cubicBezTo>
                      <a:pt x="2359428" y="420674"/>
                      <a:pt x="2357166" y="424927"/>
                      <a:pt x="2354452" y="429149"/>
                    </a:cubicBezTo>
                    <a:cubicBezTo>
                      <a:pt x="2351737" y="433372"/>
                      <a:pt x="2348449" y="437896"/>
                      <a:pt x="2344588" y="442722"/>
                    </a:cubicBezTo>
                    <a:lnTo>
                      <a:pt x="2333006" y="435484"/>
                    </a:lnTo>
                    <a:cubicBezTo>
                      <a:pt x="2336746" y="431140"/>
                      <a:pt x="2339943" y="427098"/>
                      <a:pt x="2342598" y="423358"/>
                    </a:cubicBezTo>
                    <a:cubicBezTo>
                      <a:pt x="2345252" y="419618"/>
                      <a:pt x="2347454" y="415908"/>
                      <a:pt x="2349203" y="412228"/>
                    </a:cubicBezTo>
                    <a:cubicBezTo>
                      <a:pt x="2350952" y="408548"/>
                      <a:pt x="2352310" y="404718"/>
                      <a:pt x="2353275" y="400736"/>
                    </a:cubicBezTo>
                    <a:cubicBezTo>
                      <a:pt x="2354240" y="396755"/>
                      <a:pt x="2354964" y="392291"/>
                      <a:pt x="2355447" y="387344"/>
                    </a:cubicBezTo>
                    <a:cubicBezTo>
                      <a:pt x="2355929" y="382398"/>
                      <a:pt x="2356231" y="376817"/>
                      <a:pt x="2356352" y="370604"/>
                    </a:cubicBezTo>
                    <a:cubicBezTo>
                      <a:pt x="2356472" y="364390"/>
                      <a:pt x="2356532" y="357182"/>
                      <a:pt x="2356532" y="348977"/>
                    </a:cubicBezTo>
                    <a:close/>
                    <a:moveTo>
                      <a:pt x="3958362" y="287265"/>
                    </a:moveTo>
                    <a:lnTo>
                      <a:pt x="4014645" y="287265"/>
                    </a:lnTo>
                    <a:lnTo>
                      <a:pt x="4014645" y="300838"/>
                    </a:lnTo>
                    <a:cubicBezTo>
                      <a:pt x="4011146" y="316885"/>
                      <a:pt x="4006501" y="332267"/>
                      <a:pt x="4000710" y="346987"/>
                    </a:cubicBezTo>
                    <a:cubicBezTo>
                      <a:pt x="4004088" y="350968"/>
                      <a:pt x="4006953" y="354738"/>
                      <a:pt x="4009306" y="358298"/>
                    </a:cubicBezTo>
                    <a:cubicBezTo>
                      <a:pt x="4011658" y="361857"/>
                      <a:pt x="4013559" y="365326"/>
                      <a:pt x="4015006" y="368704"/>
                    </a:cubicBezTo>
                    <a:cubicBezTo>
                      <a:pt x="4016454" y="372082"/>
                      <a:pt x="4017510" y="375400"/>
                      <a:pt x="4018174" y="378657"/>
                    </a:cubicBezTo>
                    <a:cubicBezTo>
                      <a:pt x="4018837" y="381915"/>
                      <a:pt x="4019169" y="385293"/>
                      <a:pt x="4019169" y="388792"/>
                    </a:cubicBezTo>
                    <a:cubicBezTo>
                      <a:pt x="4019169" y="393859"/>
                      <a:pt x="4018656" y="398052"/>
                      <a:pt x="4017630" y="401370"/>
                    </a:cubicBezTo>
                    <a:cubicBezTo>
                      <a:pt x="4016605" y="404688"/>
                      <a:pt x="4014946" y="407402"/>
                      <a:pt x="4012654" y="409514"/>
                    </a:cubicBezTo>
                    <a:cubicBezTo>
                      <a:pt x="4010362" y="411625"/>
                      <a:pt x="4007466" y="413224"/>
                      <a:pt x="4003967" y="414309"/>
                    </a:cubicBezTo>
                    <a:cubicBezTo>
                      <a:pt x="4000468" y="415395"/>
                      <a:pt x="3996246" y="416240"/>
                      <a:pt x="3991299" y="416843"/>
                    </a:cubicBezTo>
                    <a:lnTo>
                      <a:pt x="3981888" y="417929"/>
                    </a:lnTo>
                    <a:lnTo>
                      <a:pt x="3978088" y="404175"/>
                    </a:lnTo>
                    <a:lnTo>
                      <a:pt x="3988946" y="403270"/>
                    </a:lnTo>
                    <a:cubicBezTo>
                      <a:pt x="3991721" y="403029"/>
                      <a:pt x="3994134" y="402637"/>
                      <a:pt x="3996185" y="402094"/>
                    </a:cubicBezTo>
                    <a:cubicBezTo>
                      <a:pt x="3998236" y="401551"/>
                      <a:pt x="3999956" y="400646"/>
                      <a:pt x="4001343" y="399379"/>
                    </a:cubicBezTo>
                    <a:cubicBezTo>
                      <a:pt x="4002730" y="398112"/>
                      <a:pt x="4003786" y="396453"/>
                      <a:pt x="4004510" y="394402"/>
                    </a:cubicBezTo>
                    <a:cubicBezTo>
                      <a:pt x="4005234" y="392351"/>
                      <a:pt x="4005596" y="389697"/>
                      <a:pt x="4005596" y="386439"/>
                    </a:cubicBezTo>
                    <a:cubicBezTo>
                      <a:pt x="4005596" y="381372"/>
                      <a:pt x="4004299" y="375852"/>
                      <a:pt x="4001705" y="369880"/>
                    </a:cubicBezTo>
                    <a:cubicBezTo>
                      <a:pt x="3999111" y="363908"/>
                      <a:pt x="3994315" y="357182"/>
                      <a:pt x="3987317" y="349701"/>
                    </a:cubicBezTo>
                    <a:cubicBezTo>
                      <a:pt x="3990454" y="341859"/>
                      <a:pt x="3993229" y="333806"/>
                      <a:pt x="3995642" y="325541"/>
                    </a:cubicBezTo>
                    <a:cubicBezTo>
                      <a:pt x="3998055" y="317277"/>
                      <a:pt x="4000166" y="308861"/>
                      <a:pt x="4001976" y="300295"/>
                    </a:cubicBezTo>
                    <a:lnTo>
                      <a:pt x="3971030" y="300295"/>
                    </a:lnTo>
                    <a:lnTo>
                      <a:pt x="3971030" y="440370"/>
                    </a:lnTo>
                    <a:lnTo>
                      <a:pt x="3958362" y="440370"/>
                    </a:lnTo>
                    <a:close/>
                    <a:moveTo>
                      <a:pt x="3865159" y="286903"/>
                    </a:moveTo>
                    <a:lnTo>
                      <a:pt x="3938816" y="286903"/>
                    </a:lnTo>
                    <a:cubicBezTo>
                      <a:pt x="3938816" y="287748"/>
                      <a:pt x="3938816" y="290070"/>
                      <a:pt x="3938816" y="293871"/>
                    </a:cubicBezTo>
                    <a:cubicBezTo>
                      <a:pt x="3938816" y="297671"/>
                      <a:pt x="3938786" y="302437"/>
                      <a:pt x="3938726" y="308168"/>
                    </a:cubicBezTo>
                    <a:cubicBezTo>
                      <a:pt x="3938665" y="313898"/>
                      <a:pt x="3938605" y="320293"/>
                      <a:pt x="3938545" y="327351"/>
                    </a:cubicBezTo>
                    <a:cubicBezTo>
                      <a:pt x="3938484" y="334409"/>
                      <a:pt x="3938424" y="341588"/>
                      <a:pt x="3938364" y="348887"/>
                    </a:cubicBezTo>
                    <a:cubicBezTo>
                      <a:pt x="3938304" y="356186"/>
                      <a:pt x="3938243" y="363395"/>
                      <a:pt x="3938182" y="370513"/>
                    </a:cubicBezTo>
                    <a:cubicBezTo>
                      <a:pt x="3938122" y="377632"/>
                      <a:pt x="3938062" y="384026"/>
                      <a:pt x="3938002" y="389697"/>
                    </a:cubicBezTo>
                    <a:cubicBezTo>
                      <a:pt x="3937941" y="395367"/>
                      <a:pt x="3937881" y="400133"/>
                      <a:pt x="3937820" y="403994"/>
                    </a:cubicBezTo>
                    <a:cubicBezTo>
                      <a:pt x="3937760" y="407855"/>
                      <a:pt x="3937730" y="410207"/>
                      <a:pt x="3937730" y="411052"/>
                    </a:cubicBezTo>
                    <a:cubicBezTo>
                      <a:pt x="3937730" y="415154"/>
                      <a:pt x="3937338" y="418592"/>
                      <a:pt x="3936554" y="421367"/>
                    </a:cubicBezTo>
                    <a:cubicBezTo>
                      <a:pt x="3935770" y="424142"/>
                      <a:pt x="3934442" y="426374"/>
                      <a:pt x="3932572" y="428064"/>
                    </a:cubicBezTo>
                    <a:cubicBezTo>
                      <a:pt x="3930702" y="429753"/>
                      <a:pt x="3928168" y="431019"/>
                      <a:pt x="3924971" y="431864"/>
                    </a:cubicBezTo>
                    <a:cubicBezTo>
                      <a:pt x="3921774" y="432709"/>
                      <a:pt x="3917762" y="433251"/>
                      <a:pt x="3912937" y="433493"/>
                    </a:cubicBezTo>
                    <a:lnTo>
                      <a:pt x="3903345" y="434217"/>
                    </a:lnTo>
                    <a:lnTo>
                      <a:pt x="3898459" y="420644"/>
                    </a:lnTo>
                    <a:lnTo>
                      <a:pt x="3910765" y="419920"/>
                    </a:lnTo>
                    <a:cubicBezTo>
                      <a:pt x="3913781" y="419799"/>
                      <a:pt x="3916254" y="419497"/>
                      <a:pt x="3918185" y="419015"/>
                    </a:cubicBezTo>
                    <a:cubicBezTo>
                      <a:pt x="3920115" y="418532"/>
                      <a:pt x="3921623" y="417748"/>
                      <a:pt x="3922709" y="416662"/>
                    </a:cubicBezTo>
                    <a:cubicBezTo>
                      <a:pt x="3923795" y="415576"/>
                      <a:pt x="3924549" y="414159"/>
                      <a:pt x="3924971" y="412409"/>
                    </a:cubicBezTo>
                    <a:cubicBezTo>
                      <a:pt x="3925394" y="410660"/>
                      <a:pt x="3925605" y="408337"/>
                      <a:pt x="3925605" y="405442"/>
                    </a:cubicBezTo>
                    <a:cubicBezTo>
                      <a:pt x="3925605" y="404476"/>
                      <a:pt x="3925605" y="401611"/>
                      <a:pt x="3925605" y="396845"/>
                    </a:cubicBezTo>
                    <a:cubicBezTo>
                      <a:pt x="3925605" y="392080"/>
                      <a:pt x="3925665" y="386258"/>
                      <a:pt x="3925786" y="379381"/>
                    </a:cubicBezTo>
                    <a:lnTo>
                      <a:pt x="3896106" y="379381"/>
                    </a:lnTo>
                    <a:cubicBezTo>
                      <a:pt x="3895261" y="385534"/>
                      <a:pt x="3894116" y="391114"/>
                      <a:pt x="3892668" y="396121"/>
                    </a:cubicBezTo>
                    <a:cubicBezTo>
                      <a:pt x="3891220" y="401128"/>
                      <a:pt x="3889440" y="405924"/>
                      <a:pt x="3887328" y="410509"/>
                    </a:cubicBezTo>
                    <a:cubicBezTo>
                      <a:pt x="3885217" y="415094"/>
                      <a:pt x="3882744" y="419708"/>
                      <a:pt x="3879909" y="424354"/>
                    </a:cubicBezTo>
                    <a:cubicBezTo>
                      <a:pt x="3877074" y="428999"/>
                      <a:pt x="3873786" y="434036"/>
                      <a:pt x="3870046" y="439465"/>
                    </a:cubicBezTo>
                    <a:lnTo>
                      <a:pt x="3858463" y="433312"/>
                    </a:lnTo>
                    <a:cubicBezTo>
                      <a:pt x="3862082" y="428486"/>
                      <a:pt x="3865250" y="424022"/>
                      <a:pt x="3867964" y="419920"/>
                    </a:cubicBezTo>
                    <a:cubicBezTo>
                      <a:pt x="3870679" y="415818"/>
                      <a:pt x="3873062" y="411685"/>
                      <a:pt x="3875113" y="407523"/>
                    </a:cubicBezTo>
                    <a:cubicBezTo>
                      <a:pt x="3877164" y="403360"/>
                      <a:pt x="3878883" y="399047"/>
                      <a:pt x="3880270" y="394583"/>
                    </a:cubicBezTo>
                    <a:cubicBezTo>
                      <a:pt x="3881658" y="390119"/>
                      <a:pt x="3882774" y="385052"/>
                      <a:pt x="3883619" y="379381"/>
                    </a:cubicBezTo>
                    <a:lnTo>
                      <a:pt x="3863892" y="379381"/>
                    </a:lnTo>
                    <a:lnTo>
                      <a:pt x="3863892" y="366532"/>
                    </a:lnTo>
                    <a:lnTo>
                      <a:pt x="3884886" y="366532"/>
                    </a:lnTo>
                    <a:cubicBezTo>
                      <a:pt x="3885127" y="363516"/>
                      <a:pt x="3885308" y="360349"/>
                      <a:pt x="3885428" y="357031"/>
                    </a:cubicBezTo>
                    <a:cubicBezTo>
                      <a:pt x="3885549" y="353713"/>
                      <a:pt x="3885610" y="350184"/>
                      <a:pt x="3885610" y="346444"/>
                    </a:cubicBezTo>
                    <a:lnTo>
                      <a:pt x="3885610" y="340291"/>
                    </a:lnTo>
                    <a:lnTo>
                      <a:pt x="3864978" y="340291"/>
                    </a:lnTo>
                    <a:lnTo>
                      <a:pt x="3864978" y="327803"/>
                    </a:lnTo>
                    <a:lnTo>
                      <a:pt x="3885790" y="327803"/>
                    </a:lnTo>
                    <a:lnTo>
                      <a:pt x="3885972" y="300295"/>
                    </a:lnTo>
                    <a:lnTo>
                      <a:pt x="3865159" y="300295"/>
                    </a:lnTo>
                    <a:close/>
                    <a:moveTo>
                      <a:pt x="3164538" y="286903"/>
                    </a:moveTo>
                    <a:lnTo>
                      <a:pt x="3287782" y="286903"/>
                    </a:lnTo>
                    <a:lnTo>
                      <a:pt x="3287782" y="367256"/>
                    </a:lnTo>
                    <a:lnTo>
                      <a:pt x="3233490" y="367256"/>
                    </a:lnTo>
                    <a:lnTo>
                      <a:pt x="3233490" y="387344"/>
                    </a:lnTo>
                    <a:lnTo>
                      <a:pt x="3291583" y="387344"/>
                    </a:lnTo>
                    <a:lnTo>
                      <a:pt x="3291583" y="399831"/>
                    </a:lnTo>
                    <a:lnTo>
                      <a:pt x="3233490" y="399831"/>
                    </a:lnTo>
                    <a:lnTo>
                      <a:pt x="3233490" y="422453"/>
                    </a:lnTo>
                    <a:lnTo>
                      <a:pt x="3307328" y="422453"/>
                    </a:lnTo>
                    <a:lnTo>
                      <a:pt x="3307328" y="434760"/>
                    </a:lnTo>
                    <a:lnTo>
                      <a:pt x="3146622" y="434760"/>
                    </a:lnTo>
                    <a:lnTo>
                      <a:pt x="3146622" y="422453"/>
                    </a:lnTo>
                    <a:lnTo>
                      <a:pt x="3219917" y="422453"/>
                    </a:lnTo>
                    <a:lnTo>
                      <a:pt x="3219917" y="399831"/>
                    </a:lnTo>
                    <a:lnTo>
                      <a:pt x="3162186" y="399831"/>
                    </a:lnTo>
                    <a:lnTo>
                      <a:pt x="3162186" y="387344"/>
                    </a:lnTo>
                    <a:lnTo>
                      <a:pt x="3219917" y="387344"/>
                    </a:lnTo>
                    <a:lnTo>
                      <a:pt x="3219917" y="367256"/>
                    </a:lnTo>
                    <a:lnTo>
                      <a:pt x="3164538" y="367256"/>
                    </a:lnTo>
                    <a:close/>
                    <a:moveTo>
                      <a:pt x="2992546" y="282922"/>
                    </a:moveTo>
                    <a:cubicBezTo>
                      <a:pt x="2994234" y="284852"/>
                      <a:pt x="2996165" y="287235"/>
                      <a:pt x="2998337" y="290070"/>
                    </a:cubicBezTo>
                    <a:cubicBezTo>
                      <a:pt x="3000508" y="292905"/>
                      <a:pt x="3002710" y="295891"/>
                      <a:pt x="3004942" y="299028"/>
                    </a:cubicBezTo>
                    <a:cubicBezTo>
                      <a:pt x="3007174" y="302165"/>
                      <a:pt x="3009346" y="305242"/>
                      <a:pt x="3011457" y="308258"/>
                    </a:cubicBezTo>
                    <a:cubicBezTo>
                      <a:pt x="3013568" y="311274"/>
                      <a:pt x="3015348" y="313929"/>
                      <a:pt x="3016796" y="316221"/>
                    </a:cubicBezTo>
                    <a:lnTo>
                      <a:pt x="3005938" y="325270"/>
                    </a:lnTo>
                    <a:cubicBezTo>
                      <a:pt x="3004731" y="322615"/>
                      <a:pt x="3003162" y="319690"/>
                      <a:pt x="3001232" y="316492"/>
                    </a:cubicBezTo>
                    <a:cubicBezTo>
                      <a:pt x="2999302" y="313295"/>
                      <a:pt x="2997221" y="310128"/>
                      <a:pt x="2994988" y="306991"/>
                    </a:cubicBezTo>
                    <a:cubicBezTo>
                      <a:pt x="2992756" y="303854"/>
                      <a:pt x="2990524" y="300838"/>
                      <a:pt x="2988292" y="297942"/>
                    </a:cubicBezTo>
                    <a:cubicBezTo>
                      <a:pt x="2986060" y="295047"/>
                      <a:pt x="2984100" y="292634"/>
                      <a:pt x="2982411" y="290703"/>
                    </a:cubicBezTo>
                    <a:close/>
                    <a:moveTo>
                      <a:pt x="1412253" y="281293"/>
                    </a:moveTo>
                    <a:lnTo>
                      <a:pt x="1425826" y="284369"/>
                    </a:lnTo>
                    <a:cubicBezTo>
                      <a:pt x="1421121" y="299451"/>
                      <a:pt x="1416114" y="312601"/>
                      <a:pt x="1410805" y="323822"/>
                    </a:cubicBezTo>
                    <a:lnTo>
                      <a:pt x="1410805" y="440913"/>
                    </a:lnTo>
                    <a:lnTo>
                      <a:pt x="1398318" y="440913"/>
                    </a:lnTo>
                    <a:lnTo>
                      <a:pt x="1398318" y="346806"/>
                    </a:lnTo>
                    <a:cubicBezTo>
                      <a:pt x="1393250" y="354889"/>
                      <a:pt x="1387580" y="362973"/>
                      <a:pt x="1381306" y="371056"/>
                    </a:cubicBezTo>
                    <a:lnTo>
                      <a:pt x="1370810" y="362189"/>
                    </a:lnTo>
                    <a:cubicBezTo>
                      <a:pt x="1379617" y="351089"/>
                      <a:pt x="1387580" y="338783"/>
                      <a:pt x="1394698" y="325270"/>
                    </a:cubicBezTo>
                    <a:cubicBezTo>
                      <a:pt x="1401817" y="311757"/>
                      <a:pt x="1407668" y="297098"/>
                      <a:pt x="1412253" y="281293"/>
                    </a:cubicBezTo>
                    <a:close/>
                    <a:moveTo>
                      <a:pt x="1216619" y="280750"/>
                    </a:moveTo>
                    <a:cubicBezTo>
                      <a:pt x="1218549" y="282680"/>
                      <a:pt x="1220781" y="285123"/>
                      <a:pt x="1223315" y="288079"/>
                    </a:cubicBezTo>
                    <a:cubicBezTo>
                      <a:pt x="1225849" y="291035"/>
                      <a:pt x="1228382" y="294142"/>
                      <a:pt x="1230916" y="297400"/>
                    </a:cubicBezTo>
                    <a:cubicBezTo>
                      <a:pt x="1233449" y="300657"/>
                      <a:pt x="1235863" y="303854"/>
                      <a:pt x="1238155" y="306991"/>
                    </a:cubicBezTo>
                    <a:cubicBezTo>
                      <a:pt x="1240447" y="310128"/>
                      <a:pt x="1242317" y="312843"/>
                      <a:pt x="1243765" y="315135"/>
                    </a:cubicBezTo>
                    <a:lnTo>
                      <a:pt x="1233812" y="325451"/>
                    </a:lnTo>
                    <a:cubicBezTo>
                      <a:pt x="1232364" y="322796"/>
                      <a:pt x="1230494" y="319780"/>
                      <a:pt x="1228201" y="316402"/>
                    </a:cubicBezTo>
                    <a:cubicBezTo>
                      <a:pt x="1225909" y="313024"/>
                      <a:pt x="1223496" y="309646"/>
                      <a:pt x="1220962" y="306267"/>
                    </a:cubicBezTo>
                    <a:cubicBezTo>
                      <a:pt x="1218429" y="302889"/>
                      <a:pt x="1215895" y="299692"/>
                      <a:pt x="1213361" y="296676"/>
                    </a:cubicBezTo>
                    <a:cubicBezTo>
                      <a:pt x="1210828" y="293659"/>
                      <a:pt x="1208656" y="291186"/>
                      <a:pt x="1206846" y="289256"/>
                    </a:cubicBezTo>
                    <a:close/>
                    <a:moveTo>
                      <a:pt x="4239234" y="280388"/>
                    </a:moveTo>
                    <a:cubicBezTo>
                      <a:pt x="4240924" y="282318"/>
                      <a:pt x="4242914" y="284761"/>
                      <a:pt x="4245207" y="287717"/>
                    </a:cubicBezTo>
                    <a:cubicBezTo>
                      <a:pt x="4247499" y="290673"/>
                      <a:pt x="4249792" y="293780"/>
                      <a:pt x="4252084" y="297038"/>
                    </a:cubicBezTo>
                    <a:cubicBezTo>
                      <a:pt x="4254376" y="300295"/>
                      <a:pt x="4256548" y="303523"/>
                      <a:pt x="4258599" y="306720"/>
                    </a:cubicBezTo>
                    <a:cubicBezTo>
                      <a:pt x="4260650" y="309917"/>
                      <a:pt x="4262278" y="312662"/>
                      <a:pt x="4263486" y="314954"/>
                    </a:cubicBezTo>
                    <a:lnTo>
                      <a:pt x="4251903" y="324546"/>
                    </a:lnTo>
                    <a:cubicBezTo>
                      <a:pt x="4250696" y="321771"/>
                      <a:pt x="4249098" y="318694"/>
                      <a:pt x="4247107" y="315316"/>
                    </a:cubicBezTo>
                    <a:cubicBezTo>
                      <a:pt x="4245116" y="311938"/>
                      <a:pt x="4243005" y="308560"/>
                      <a:pt x="4240772" y="305182"/>
                    </a:cubicBezTo>
                    <a:cubicBezTo>
                      <a:pt x="4238541" y="301803"/>
                      <a:pt x="4236308" y="298606"/>
                      <a:pt x="4234076" y="295590"/>
                    </a:cubicBezTo>
                    <a:cubicBezTo>
                      <a:pt x="4231845" y="292574"/>
                      <a:pt x="4229884" y="290100"/>
                      <a:pt x="4228195" y="288170"/>
                    </a:cubicBezTo>
                    <a:close/>
                    <a:moveTo>
                      <a:pt x="2647607" y="279845"/>
                    </a:moveTo>
                    <a:lnTo>
                      <a:pt x="2661542" y="282017"/>
                    </a:lnTo>
                    <a:cubicBezTo>
                      <a:pt x="2659370" y="289014"/>
                      <a:pt x="2657108" y="295590"/>
                      <a:pt x="2654756" y="301743"/>
                    </a:cubicBezTo>
                    <a:cubicBezTo>
                      <a:pt x="2652403" y="307896"/>
                      <a:pt x="2649960" y="313868"/>
                      <a:pt x="2647426" y="319660"/>
                    </a:cubicBezTo>
                    <a:lnTo>
                      <a:pt x="2647426" y="440551"/>
                    </a:lnTo>
                    <a:lnTo>
                      <a:pt x="2634577" y="440551"/>
                    </a:lnTo>
                    <a:lnTo>
                      <a:pt x="2634577" y="344815"/>
                    </a:lnTo>
                    <a:cubicBezTo>
                      <a:pt x="2632164" y="348917"/>
                      <a:pt x="2629660" y="352959"/>
                      <a:pt x="2627066" y="356940"/>
                    </a:cubicBezTo>
                    <a:cubicBezTo>
                      <a:pt x="2624472" y="360922"/>
                      <a:pt x="2621788" y="364843"/>
                      <a:pt x="2619013" y="368704"/>
                    </a:cubicBezTo>
                    <a:lnTo>
                      <a:pt x="2609422" y="360198"/>
                    </a:lnTo>
                    <a:cubicBezTo>
                      <a:pt x="2612800" y="355372"/>
                      <a:pt x="2616328" y="349852"/>
                      <a:pt x="2620008" y="343639"/>
                    </a:cubicBezTo>
                    <a:cubicBezTo>
                      <a:pt x="2623688" y="337425"/>
                      <a:pt x="2627247" y="330850"/>
                      <a:pt x="2630686" y="323912"/>
                    </a:cubicBezTo>
                    <a:cubicBezTo>
                      <a:pt x="2634124" y="316975"/>
                      <a:pt x="2637292" y="309766"/>
                      <a:pt x="2640187" y="302286"/>
                    </a:cubicBezTo>
                    <a:cubicBezTo>
                      <a:pt x="2643083" y="294806"/>
                      <a:pt x="2645556" y="287325"/>
                      <a:pt x="2647607" y="279845"/>
                    </a:cubicBezTo>
                    <a:close/>
                    <a:moveTo>
                      <a:pt x="2279075" y="279664"/>
                    </a:moveTo>
                    <a:lnTo>
                      <a:pt x="2291200" y="280207"/>
                    </a:lnTo>
                    <a:lnTo>
                      <a:pt x="2291200" y="297761"/>
                    </a:lnTo>
                    <a:lnTo>
                      <a:pt x="2322690" y="297761"/>
                    </a:lnTo>
                    <a:lnTo>
                      <a:pt x="2322690" y="279664"/>
                    </a:lnTo>
                    <a:lnTo>
                      <a:pt x="2334816" y="280207"/>
                    </a:lnTo>
                    <a:lnTo>
                      <a:pt x="2334816" y="297761"/>
                    </a:lnTo>
                    <a:lnTo>
                      <a:pt x="2348570" y="297761"/>
                    </a:lnTo>
                    <a:lnTo>
                      <a:pt x="2348570" y="309163"/>
                    </a:lnTo>
                    <a:lnTo>
                      <a:pt x="2334816" y="309163"/>
                    </a:lnTo>
                    <a:lnTo>
                      <a:pt x="2334816" y="384630"/>
                    </a:lnTo>
                    <a:lnTo>
                      <a:pt x="2348751" y="384630"/>
                    </a:lnTo>
                    <a:lnTo>
                      <a:pt x="2348751" y="396031"/>
                    </a:lnTo>
                    <a:lnTo>
                      <a:pt x="2259168" y="396031"/>
                    </a:lnTo>
                    <a:lnTo>
                      <a:pt x="2259168" y="384630"/>
                    </a:lnTo>
                    <a:lnTo>
                      <a:pt x="2279075" y="384630"/>
                    </a:lnTo>
                    <a:lnTo>
                      <a:pt x="2279075" y="309163"/>
                    </a:lnTo>
                    <a:lnTo>
                      <a:pt x="2266226" y="309163"/>
                    </a:lnTo>
                    <a:lnTo>
                      <a:pt x="2266226" y="297761"/>
                    </a:lnTo>
                    <a:lnTo>
                      <a:pt x="2279075" y="297761"/>
                    </a:lnTo>
                    <a:close/>
                    <a:moveTo>
                      <a:pt x="3719770" y="279483"/>
                    </a:moveTo>
                    <a:cubicBezTo>
                      <a:pt x="3721459" y="280931"/>
                      <a:pt x="3723480" y="282801"/>
                      <a:pt x="3725832" y="285093"/>
                    </a:cubicBezTo>
                    <a:cubicBezTo>
                      <a:pt x="3728185" y="287386"/>
                      <a:pt x="3730538" y="289829"/>
                      <a:pt x="3732890" y="292423"/>
                    </a:cubicBezTo>
                    <a:cubicBezTo>
                      <a:pt x="3735243" y="295017"/>
                      <a:pt x="3737475" y="297611"/>
                      <a:pt x="3739586" y="300205"/>
                    </a:cubicBezTo>
                    <a:cubicBezTo>
                      <a:pt x="3741698" y="302799"/>
                      <a:pt x="3743417" y="305001"/>
                      <a:pt x="3744744" y="306810"/>
                    </a:cubicBezTo>
                    <a:lnTo>
                      <a:pt x="3734972" y="317307"/>
                    </a:lnTo>
                    <a:cubicBezTo>
                      <a:pt x="3733644" y="315135"/>
                      <a:pt x="3731925" y="312662"/>
                      <a:pt x="3729814" y="309887"/>
                    </a:cubicBezTo>
                    <a:cubicBezTo>
                      <a:pt x="3727702" y="307112"/>
                      <a:pt x="3725500" y="304367"/>
                      <a:pt x="3723208" y="301652"/>
                    </a:cubicBezTo>
                    <a:cubicBezTo>
                      <a:pt x="3720916" y="298938"/>
                      <a:pt x="3718624" y="296374"/>
                      <a:pt x="3716331" y="293961"/>
                    </a:cubicBezTo>
                    <a:cubicBezTo>
                      <a:pt x="3714039" y="291548"/>
                      <a:pt x="3711988" y="289557"/>
                      <a:pt x="3710178" y="287989"/>
                    </a:cubicBezTo>
                    <a:close/>
                    <a:moveTo>
                      <a:pt x="4467148" y="279121"/>
                    </a:moveTo>
                    <a:lnTo>
                      <a:pt x="4481264" y="279664"/>
                    </a:lnTo>
                    <a:lnTo>
                      <a:pt x="4481264" y="346082"/>
                    </a:lnTo>
                    <a:lnTo>
                      <a:pt x="4549674" y="346082"/>
                    </a:lnTo>
                    <a:lnTo>
                      <a:pt x="4549674" y="359655"/>
                    </a:lnTo>
                    <a:lnTo>
                      <a:pt x="4498276" y="359655"/>
                    </a:lnTo>
                    <a:lnTo>
                      <a:pt x="4498276" y="409966"/>
                    </a:lnTo>
                    <a:cubicBezTo>
                      <a:pt x="4498276" y="412379"/>
                      <a:pt x="4498488" y="414340"/>
                      <a:pt x="4498910" y="415848"/>
                    </a:cubicBezTo>
                    <a:cubicBezTo>
                      <a:pt x="4499332" y="417356"/>
                      <a:pt x="4500026" y="418532"/>
                      <a:pt x="4500991" y="419377"/>
                    </a:cubicBezTo>
                    <a:cubicBezTo>
                      <a:pt x="4501956" y="420221"/>
                      <a:pt x="4503223" y="420855"/>
                      <a:pt x="4504792" y="421277"/>
                    </a:cubicBezTo>
                    <a:cubicBezTo>
                      <a:pt x="4506360" y="421699"/>
                      <a:pt x="4508350" y="421971"/>
                      <a:pt x="4510764" y="422091"/>
                    </a:cubicBezTo>
                    <a:cubicBezTo>
                      <a:pt x="4515107" y="422453"/>
                      <a:pt x="4519450" y="422453"/>
                      <a:pt x="4523794" y="422091"/>
                    </a:cubicBezTo>
                    <a:cubicBezTo>
                      <a:pt x="4526207" y="421971"/>
                      <a:pt x="4528258" y="421760"/>
                      <a:pt x="4529947" y="421458"/>
                    </a:cubicBezTo>
                    <a:cubicBezTo>
                      <a:pt x="4531636" y="421156"/>
                      <a:pt x="4533024" y="420704"/>
                      <a:pt x="4534110" y="420101"/>
                    </a:cubicBezTo>
                    <a:cubicBezTo>
                      <a:pt x="4535196" y="419497"/>
                      <a:pt x="4536040" y="418713"/>
                      <a:pt x="4536643" y="417748"/>
                    </a:cubicBezTo>
                    <a:cubicBezTo>
                      <a:pt x="4537246" y="416783"/>
                      <a:pt x="4537668" y="415516"/>
                      <a:pt x="4537910" y="413947"/>
                    </a:cubicBezTo>
                    <a:cubicBezTo>
                      <a:pt x="4538514" y="410931"/>
                      <a:pt x="4538906" y="407764"/>
                      <a:pt x="4539086" y="404446"/>
                    </a:cubicBezTo>
                    <a:cubicBezTo>
                      <a:pt x="4539268" y="401128"/>
                      <a:pt x="4539418" y="397841"/>
                      <a:pt x="4539539" y="394583"/>
                    </a:cubicBezTo>
                    <a:lnTo>
                      <a:pt x="4552207" y="398927"/>
                    </a:lnTo>
                    <a:cubicBezTo>
                      <a:pt x="4551845" y="403270"/>
                      <a:pt x="4551483" y="407583"/>
                      <a:pt x="4551121" y="411866"/>
                    </a:cubicBezTo>
                    <a:cubicBezTo>
                      <a:pt x="4550759" y="416149"/>
                      <a:pt x="4550216" y="420342"/>
                      <a:pt x="4549492" y="424444"/>
                    </a:cubicBezTo>
                    <a:cubicBezTo>
                      <a:pt x="4548768" y="428425"/>
                      <a:pt x="4546657" y="431381"/>
                      <a:pt x="4543158" y="433312"/>
                    </a:cubicBezTo>
                    <a:cubicBezTo>
                      <a:pt x="4539660" y="435242"/>
                      <a:pt x="4533808" y="436449"/>
                      <a:pt x="4525604" y="436931"/>
                    </a:cubicBezTo>
                    <a:cubicBezTo>
                      <a:pt x="4519088" y="437293"/>
                      <a:pt x="4512574" y="437293"/>
                      <a:pt x="4506058" y="436931"/>
                    </a:cubicBezTo>
                    <a:cubicBezTo>
                      <a:pt x="4502077" y="436690"/>
                      <a:pt x="4498668" y="436207"/>
                      <a:pt x="4495834" y="435484"/>
                    </a:cubicBezTo>
                    <a:cubicBezTo>
                      <a:pt x="4492998" y="434760"/>
                      <a:pt x="4490736" y="433523"/>
                      <a:pt x="4489046" y="431774"/>
                    </a:cubicBezTo>
                    <a:cubicBezTo>
                      <a:pt x="4487358" y="430024"/>
                      <a:pt x="4486121" y="427732"/>
                      <a:pt x="4485337" y="424896"/>
                    </a:cubicBezTo>
                    <a:cubicBezTo>
                      <a:pt x="4484552" y="422061"/>
                      <a:pt x="4484160" y="418472"/>
                      <a:pt x="4484160" y="414128"/>
                    </a:cubicBezTo>
                    <a:lnTo>
                      <a:pt x="4484160" y="359655"/>
                    </a:lnTo>
                    <a:lnTo>
                      <a:pt x="4456110" y="359655"/>
                    </a:lnTo>
                    <a:cubicBezTo>
                      <a:pt x="4456110" y="360500"/>
                      <a:pt x="4456079" y="361284"/>
                      <a:pt x="4456019" y="362008"/>
                    </a:cubicBezTo>
                    <a:cubicBezTo>
                      <a:pt x="4455958" y="362732"/>
                      <a:pt x="4455928" y="363395"/>
                      <a:pt x="4455928" y="363998"/>
                    </a:cubicBezTo>
                    <a:cubicBezTo>
                      <a:pt x="4455325" y="374254"/>
                      <a:pt x="4453998" y="383212"/>
                      <a:pt x="4451946" y="390873"/>
                    </a:cubicBezTo>
                    <a:cubicBezTo>
                      <a:pt x="4449896" y="398534"/>
                      <a:pt x="4446819" y="405351"/>
                      <a:pt x="4442717" y="411323"/>
                    </a:cubicBezTo>
                    <a:cubicBezTo>
                      <a:pt x="4438615" y="417296"/>
                      <a:pt x="4433306" y="422755"/>
                      <a:pt x="4426792" y="427702"/>
                    </a:cubicBezTo>
                    <a:cubicBezTo>
                      <a:pt x="4420276" y="432648"/>
                      <a:pt x="4412253" y="437535"/>
                      <a:pt x="4402722" y="442361"/>
                    </a:cubicBezTo>
                    <a:lnTo>
                      <a:pt x="4392949" y="430054"/>
                    </a:lnTo>
                    <a:cubicBezTo>
                      <a:pt x="4402118" y="425590"/>
                      <a:pt x="4409750" y="421307"/>
                      <a:pt x="4415842" y="417205"/>
                    </a:cubicBezTo>
                    <a:cubicBezTo>
                      <a:pt x="4421935" y="413103"/>
                      <a:pt x="4426882" y="408609"/>
                      <a:pt x="4430682" y="403722"/>
                    </a:cubicBezTo>
                    <a:cubicBezTo>
                      <a:pt x="4434482" y="398836"/>
                      <a:pt x="4437228" y="393196"/>
                      <a:pt x="4438916" y="386801"/>
                    </a:cubicBezTo>
                    <a:cubicBezTo>
                      <a:pt x="4440606" y="380407"/>
                      <a:pt x="4441632" y="372685"/>
                      <a:pt x="4441994" y="363636"/>
                    </a:cubicBezTo>
                    <a:cubicBezTo>
                      <a:pt x="4441994" y="363154"/>
                      <a:pt x="4442023" y="362551"/>
                      <a:pt x="4442084" y="361827"/>
                    </a:cubicBezTo>
                    <a:cubicBezTo>
                      <a:pt x="4442144" y="361103"/>
                      <a:pt x="4442174" y="360379"/>
                      <a:pt x="4442174" y="359655"/>
                    </a:cubicBezTo>
                    <a:lnTo>
                      <a:pt x="4398921" y="359655"/>
                    </a:lnTo>
                    <a:lnTo>
                      <a:pt x="4398921" y="346082"/>
                    </a:lnTo>
                    <a:lnTo>
                      <a:pt x="4467148" y="346082"/>
                    </a:lnTo>
                    <a:close/>
                    <a:moveTo>
                      <a:pt x="2536060" y="279121"/>
                    </a:moveTo>
                    <a:lnTo>
                      <a:pt x="2550176" y="279664"/>
                    </a:lnTo>
                    <a:lnTo>
                      <a:pt x="2550176" y="301562"/>
                    </a:lnTo>
                    <a:lnTo>
                      <a:pt x="2590352" y="301562"/>
                    </a:lnTo>
                    <a:lnTo>
                      <a:pt x="2590352" y="314049"/>
                    </a:lnTo>
                    <a:lnTo>
                      <a:pt x="2550176" y="314049"/>
                    </a:lnTo>
                    <a:lnTo>
                      <a:pt x="2550176" y="336490"/>
                    </a:lnTo>
                    <a:lnTo>
                      <a:pt x="2602116" y="336490"/>
                    </a:lnTo>
                    <a:lnTo>
                      <a:pt x="2602116" y="348796"/>
                    </a:lnTo>
                    <a:lnTo>
                      <a:pt x="2488644" y="348796"/>
                    </a:lnTo>
                    <a:lnTo>
                      <a:pt x="2488644" y="336490"/>
                    </a:lnTo>
                    <a:lnTo>
                      <a:pt x="2536060" y="336490"/>
                    </a:lnTo>
                    <a:lnTo>
                      <a:pt x="2536060" y="314049"/>
                    </a:lnTo>
                    <a:lnTo>
                      <a:pt x="2499865" y="314049"/>
                    </a:lnTo>
                    <a:lnTo>
                      <a:pt x="2499865" y="301562"/>
                    </a:lnTo>
                    <a:lnTo>
                      <a:pt x="2536060" y="301562"/>
                    </a:lnTo>
                    <a:close/>
                    <a:moveTo>
                      <a:pt x="1981124" y="279121"/>
                    </a:moveTo>
                    <a:lnTo>
                      <a:pt x="1995240" y="279664"/>
                    </a:lnTo>
                    <a:lnTo>
                      <a:pt x="1995240" y="346082"/>
                    </a:lnTo>
                    <a:lnTo>
                      <a:pt x="2063648" y="346082"/>
                    </a:lnTo>
                    <a:lnTo>
                      <a:pt x="2063648" y="359655"/>
                    </a:lnTo>
                    <a:lnTo>
                      <a:pt x="2012252" y="359655"/>
                    </a:lnTo>
                    <a:lnTo>
                      <a:pt x="2012252" y="409966"/>
                    </a:lnTo>
                    <a:cubicBezTo>
                      <a:pt x="2012252" y="412379"/>
                      <a:pt x="2012462" y="414340"/>
                      <a:pt x="2012885" y="415848"/>
                    </a:cubicBezTo>
                    <a:cubicBezTo>
                      <a:pt x="2013307" y="417356"/>
                      <a:pt x="2014001" y="418532"/>
                      <a:pt x="2014966" y="419377"/>
                    </a:cubicBezTo>
                    <a:cubicBezTo>
                      <a:pt x="2015931" y="420221"/>
                      <a:pt x="2017198" y="420855"/>
                      <a:pt x="2018766" y="421277"/>
                    </a:cubicBezTo>
                    <a:cubicBezTo>
                      <a:pt x="2020335" y="421699"/>
                      <a:pt x="2022326" y="421971"/>
                      <a:pt x="2024739" y="422091"/>
                    </a:cubicBezTo>
                    <a:cubicBezTo>
                      <a:pt x="2029082" y="422453"/>
                      <a:pt x="2033426" y="422453"/>
                      <a:pt x="2037769" y="422091"/>
                    </a:cubicBezTo>
                    <a:cubicBezTo>
                      <a:pt x="2040182" y="421971"/>
                      <a:pt x="2042233" y="421760"/>
                      <a:pt x="2043922" y="421458"/>
                    </a:cubicBezTo>
                    <a:cubicBezTo>
                      <a:pt x="2045611" y="421156"/>
                      <a:pt x="2046999" y="420704"/>
                      <a:pt x="2048084" y="420101"/>
                    </a:cubicBezTo>
                    <a:cubicBezTo>
                      <a:pt x="2049170" y="419497"/>
                      <a:pt x="2050015" y="418713"/>
                      <a:pt x="2050618" y="417748"/>
                    </a:cubicBezTo>
                    <a:cubicBezTo>
                      <a:pt x="2051221" y="416783"/>
                      <a:pt x="2051644" y="415516"/>
                      <a:pt x="2051885" y="413947"/>
                    </a:cubicBezTo>
                    <a:cubicBezTo>
                      <a:pt x="2052488" y="410931"/>
                      <a:pt x="2052880" y="407764"/>
                      <a:pt x="2053061" y="404446"/>
                    </a:cubicBezTo>
                    <a:cubicBezTo>
                      <a:pt x="2053242" y="401128"/>
                      <a:pt x="2053393" y="397841"/>
                      <a:pt x="2053514" y="394583"/>
                    </a:cubicBezTo>
                    <a:lnTo>
                      <a:pt x="2066182" y="398927"/>
                    </a:lnTo>
                    <a:cubicBezTo>
                      <a:pt x="2065820" y="403270"/>
                      <a:pt x="2065458" y="407583"/>
                      <a:pt x="2065096" y="411866"/>
                    </a:cubicBezTo>
                    <a:cubicBezTo>
                      <a:pt x="2064734" y="416149"/>
                      <a:pt x="2064191" y="420342"/>
                      <a:pt x="2063467" y="424444"/>
                    </a:cubicBezTo>
                    <a:cubicBezTo>
                      <a:pt x="2062744" y="428425"/>
                      <a:pt x="2060632" y="431381"/>
                      <a:pt x="2057133" y="433312"/>
                    </a:cubicBezTo>
                    <a:cubicBezTo>
                      <a:pt x="2053634" y="435242"/>
                      <a:pt x="2047783" y="436449"/>
                      <a:pt x="2039579" y="436931"/>
                    </a:cubicBezTo>
                    <a:cubicBezTo>
                      <a:pt x="2033064" y="437293"/>
                      <a:pt x="2026549" y="437293"/>
                      <a:pt x="2020033" y="436931"/>
                    </a:cubicBezTo>
                    <a:cubicBezTo>
                      <a:pt x="2016052" y="436690"/>
                      <a:pt x="2012644" y="436207"/>
                      <a:pt x="2009808" y="435484"/>
                    </a:cubicBezTo>
                    <a:cubicBezTo>
                      <a:pt x="2006973" y="434760"/>
                      <a:pt x="2004711" y="433523"/>
                      <a:pt x="2003022" y="431773"/>
                    </a:cubicBezTo>
                    <a:cubicBezTo>
                      <a:pt x="2001333" y="430024"/>
                      <a:pt x="2000096" y="427732"/>
                      <a:pt x="1999312" y="424896"/>
                    </a:cubicBezTo>
                    <a:cubicBezTo>
                      <a:pt x="1998528" y="422061"/>
                      <a:pt x="1998136" y="418472"/>
                      <a:pt x="1998136" y="414128"/>
                    </a:cubicBezTo>
                    <a:lnTo>
                      <a:pt x="1998136" y="359655"/>
                    </a:lnTo>
                    <a:lnTo>
                      <a:pt x="1970084" y="359655"/>
                    </a:lnTo>
                    <a:cubicBezTo>
                      <a:pt x="1970084" y="360500"/>
                      <a:pt x="1970054" y="361284"/>
                      <a:pt x="1969994" y="362008"/>
                    </a:cubicBezTo>
                    <a:cubicBezTo>
                      <a:pt x="1969933" y="362732"/>
                      <a:pt x="1969903" y="363395"/>
                      <a:pt x="1969903" y="363998"/>
                    </a:cubicBezTo>
                    <a:cubicBezTo>
                      <a:pt x="1969300" y="374254"/>
                      <a:pt x="1967973" y="383212"/>
                      <a:pt x="1965922" y="390873"/>
                    </a:cubicBezTo>
                    <a:cubicBezTo>
                      <a:pt x="1963871" y="398534"/>
                      <a:pt x="1960794" y="405351"/>
                      <a:pt x="1956692" y="411323"/>
                    </a:cubicBezTo>
                    <a:cubicBezTo>
                      <a:pt x="1952590" y="417296"/>
                      <a:pt x="1947282" y="422755"/>
                      <a:pt x="1940766" y="427702"/>
                    </a:cubicBezTo>
                    <a:cubicBezTo>
                      <a:pt x="1934251" y="432648"/>
                      <a:pt x="1926228" y="437535"/>
                      <a:pt x="1916696" y="442361"/>
                    </a:cubicBezTo>
                    <a:lnTo>
                      <a:pt x="1906924" y="430054"/>
                    </a:lnTo>
                    <a:cubicBezTo>
                      <a:pt x="1916093" y="425590"/>
                      <a:pt x="1923724" y="421307"/>
                      <a:pt x="1929817" y="417205"/>
                    </a:cubicBezTo>
                    <a:cubicBezTo>
                      <a:pt x="1935910" y="413103"/>
                      <a:pt x="1940857" y="408609"/>
                      <a:pt x="1944657" y="403722"/>
                    </a:cubicBezTo>
                    <a:cubicBezTo>
                      <a:pt x="1948458" y="398836"/>
                      <a:pt x="1951203" y="393196"/>
                      <a:pt x="1952892" y="386801"/>
                    </a:cubicBezTo>
                    <a:cubicBezTo>
                      <a:pt x="1954581" y="380407"/>
                      <a:pt x="1955606" y="372685"/>
                      <a:pt x="1955968" y="363636"/>
                    </a:cubicBezTo>
                    <a:cubicBezTo>
                      <a:pt x="1955968" y="363154"/>
                      <a:pt x="1955998" y="362551"/>
                      <a:pt x="1956059" y="361827"/>
                    </a:cubicBezTo>
                    <a:cubicBezTo>
                      <a:pt x="1956119" y="361103"/>
                      <a:pt x="1956149" y="360379"/>
                      <a:pt x="1956149" y="359655"/>
                    </a:cubicBezTo>
                    <a:lnTo>
                      <a:pt x="1912896" y="359655"/>
                    </a:lnTo>
                    <a:lnTo>
                      <a:pt x="1912896" y="346082"/>
                    </a:lnTo>
                    <a:lnTo>
                      <a:pt x="1981124" y="346082"/>
                    </a:lnTo>
                    <a:close/>
                    <a:moveTo>
                      <a:pt x="914210" y="278940"/>
                    </a:moveTo>
                    <a:lnTo>
                      <a:pt x="928326" y="279483"/>
                    </a:lnTo>
                    <a:lnTo>
                      <a:pt x="928326" y="315497"/>
                    </a:lnTo>
                    <a:cubicBezTo>
                      <a:pt x="937013" y="311636"/>
                      <a:pt x="945217" y="307504"/>
                      <a:pt x="952938" y="303100"/>
                    </a:cubicBezTo>
                    <a:cubicBezTo>
                      <a:pt x="960660" y="298697"/>
                      <a:pt x="968321" y="293961"/>
                      <a:pt x="975922" y="288894"/>
                    </a:cubicBezTo>
                    <a:lnTo>
                      <a:pt x="982256" y="300295"/>
                    </a:lnTo>
                    <a:cubicBezTo>
                      <a:pt x="973811" y="306086"/>
                      <a:pt x="965184" y="311425"/>
                      <a:pt x="956377" y="316311"/>
                    </a:cubicBezTo>
                    <a:cubicBezTo>
                      <a:pt x="947569" y="321198"/>
                      <a:pt x="938219" y="325813"/>
                      <a:pt x="928326" y="330156"/>
                    </a:cubicBezTo>
                    <a:lnTo>
                      <a:pt x="928326" y="343367"/>
                    </a:lnTo>
                    <a:cubicBezTo>
                      <a:pt x="928326" y="348073"/>
                      <a:pt x="929231" y="351179"/>
                      <a:pt x="931040" y="352687"/>
                    </a:cubicBezTo>
                    <a:cubicBezTo>
                      <a:pt x="932850" y="354196"/>
                      <a:pt x="935806" y="355131"/>
                      <a:pt x="939908" y="355493"/>
                    </a:cubicBezTo>
                    <a:cubicBezTo>
                      <a:pt x="946544" y="356096"/>
                      <a:pt x="953240" y="356096"/>
                      <a:pt x="959996" y="355493"/>
                    </a:cubicBezTo>
                    <a:cubicBezTo>
                      <a:pt x="964702" y="355131"/>
                      <a:pt x="967989" y="354377"/>
                      <a:pt x="969860" y="353230"/>
                    </a:cubicBezTo>
                    <a:cubicBezTo>
                      <a:pt x="971730" y="352084"/>
                      <a:pt x="972966" y="350305"/>
                      <a:pt x="973569" y="347892"/>
                    </a:cubicBezTo>
                    <a:cubicBezTo>
                      <a:pt x="974173" y="345599"/>
                      <a:pt x="974595" y="343066"/>
                      <a:pt x="974836" y="340291"/>
                    </a:cubicBezTo>
                    <a:cubicBezTo>
                      <a:pt x="975078" y="337516"/>
                      <a:pt x="975319" y="334922"/>
                      <a:pt x="975560" y="332509"/>
                    </a:cubicBezTo>
                    <a:lnTo>
                      <a:pt x="988409" y="337214"/>
                    </a:lnTo>
                    <a:cubicBezTo>
                      <a:pt x="988168" y="340713"/>
                      <a:pt x="987716" y="344182"/>
                      <a:pt x="987052" y="347620"/>
                    </a:cubicBezTo>
                    <a:cubicBezTo>
                      <a:pt x="986388" y="351059"/>
                      <a:pt x="985574" y="354346"/>
                      <a:pt x="984609" y="357483"/>
                    </a:cubicBezTo>
                    <a:cubicBezTo>
                      <a:pt x="983764" y="360741"/>
                      <a:pt x="981744" y="363154"/>
                      <a:pt x="978546" y="364722"/>
                    </a:cubicBezTo>
                    <a:cubicBezTo>
                      <a:pt x="975349" y="366291"/>
                      <a:pt x="970010" y="367316"/>
                      <a:pt x="962530" y="367799"/>
                    </a:cubicBezTo>
                    <a:cubicBezTo>
                      <a:pt x="952999" y="368402"/>
                      <a:pt x="943528" y="368402"/>
                      <a:pt x="934117" y="367799"/>
                    </a:cubicBezTo>
                    <a:cubicBezTo>
                      <a:pt x="930859" y="367678"/>
                      <a:pt x="927964" y="367286"/>
                      <a:pt x="925430" y="366622"/>
                    </a:cubicBezTo>
                    <a:cubicBezTo>
                      <a:pt x="922896" y="365959"/>
                      <a:pt x="920815" y="364873"/>
                      <a:pt x="919186" y="363365"/>
                    </a:cubicBezTo>
                    <a:cubicBezTo>
                      <a:pt x="917558" y="361857"/>
                      <a:pt x="916321" y="359836"/>
                      <a:pt x="915476" y="357302"/>
                    </a:cubicBezTo>
                    <a:cubicBezTo>
                      <a:pt x="914632" y="354769"/>
                      <a:pt x="914210" y="351511"/>
                      <a:pt x="914210" y="347530"/>
                    </a:cubicBezTo>
                    <a:lnTo>
                      <a:pt x="914210" y="335947"/>
                    </a:lnTo>
                    <a:cubicBezTo>
                      <a:pt x="904678" y="339567"/>
                      <a:pt x="894544" y="343066"/>
                      <a:pt x="883806" y="346444"/>
                    </a:cubicBezTo>
                    <a:lnTo>
                      <a:pt x="877834" y="333957"/>
                    </a:lnTo>
                    <a:cubicBezTo>
                      <a:pt x="884469" y="331905"/>
                      <a:pt x="890804" y="329885"/>
                      <a:pt x="896836" y="327894"/>
                    </a:cubicBezTo>
                    <a:cubicBezTo>
                      <a:pt x="902869" y="325903"/>
                      <a:pt x="908660" y="323762"/>
                      <a:pt x="914210" y="321469"/>
                    </a:cubicBezTo>
                    <a:close/>
                    <a:moveTo>
                      <a:pt x="3760489" y="278759"/>
                    </a:moveTo>
                    <a:lnTo>
                      <a:pt x="3774062" y="279302"/>
                    </a:lnTo>
                    <a:cubicBezTo>
                      <a:pt x="3774062" y="281232"/>
                      <a:pt x="3773941" y="283977"/>
                      <a:pt x="3773700" y="287536"/>
                    </a:cubicBezTo>
                    <a:cubicBezTo>
                      <a:pt x="3773459" y="291096"/>
                      <a:pt x="3773187" y="294866"/>
                      <a:pt x="3772886" y="298847"/>
                    </a:cubicBezTo>
                    <a:cubicBezTo>
                      <a:pt x="3772584" y="302829"/>
                      <a:pt x="3772282" y="306720"/>
                      <a:pt x="3771981" y="310520"/>
                    </a:cubicBezTo>
                    <a:cubicBezTo>
                      <a:pt x="3771679" y="314321"/>
                      <a:pt x="3771408" y="317307"/>
                      <a:pt x="3771166" y="319479"/>
                    </a:cubicBezTo>
                    <a:lnTo>
                      <a:pt x="3836679" y="319479"/>
                    </a:lnTo>
                    <a:cubicBezTo>
                      <a:pt x="3836559" y="321650"/>
                      <a:pt x="3836378" y="324998"/>
                      <a:pt x="3836137" y="329523"/>
                    </a:cubicBezTo>
                    <a:cubicBezTo>
                      <a:pt x="3835895" y="334047"/>
                      <a:pt x="3835624" y="339235"/>
                      <a:pt x="3835322" y="345086"/>
                    </a:cubicBezTo>
                    <a:cubicBezTo>
                      <a:pt x="3835020" y="350938"/>
                      <a:pt x="3834719" y="357121"/>
                      <a:pt x="3834417" y="363636"/>
                    </a:cubicBezTo>
                    <a:cubicBezTo>
                      <a:pt x="3834116" y="370152"/>
                      <a:pt x="3833784" y="376486"/>
                      <a:pt x="3833422" y="382639"/>
                    </a:cubicBezTo>
                    <a:cubicBezTo>
                      <a:pt x="3833060" y="388792"/>
                      <a:pt x="3832728" y="394462"/>
                      <a:pt x="3832426" y="399650"/>
                    </a:cubicBezTo>
                    <a:cubicBezTo>
                      <a:pt x="3832125" y="404838"/>
                      <a:pt x="3831914" y="409001"/>
                      <a:pt x="3831793" y="412138"/>
                    </a:cubicBezTo>
                    <a:cubicBezTo>
                      <a:pt x="3831552" y="416602"/>
                      <a:pt x="3830798" y="420312"/>
                      <a:pt x="3829531" y="423268"/>
                    </a:cubicBezTo>
                    <a:cubicBezTo>
                      <a:pt x="3828264" y="426224"/>
                      <a:pt x="3826273" y="428637"/>
                      <a:pt x="3823559" y="430507"/>
                    </a:cubicBezTo>
                    <a:cubicBezTo>
                      <a:pt x="3820844" y="432377"/>
                      <a:pt x="3817315" y="433764"/>
                      <a:pt x="3812972" y="434669"/>
                    </a:cubicBezTo>
                    <a:cubicBezTo>
                      <a:pt x="3808628" y="435574"/>
                      <a:pt x="3803199" y="436207"/>
                      <a:pt x="3796684" y="436569"/>
                    </a:cubicBezTo>
                    <a:lnTo>
                      <a:pt x="3783654" y="437293"/>
                    </a:lnTo>
                    <a:lnTo>
                      <a:pt x="3777682" y="422996"/>
                    </a:lnTo>
                    <a:lnTo>
                      <a:pt x="3795779" y="422272"/>
                    </a:lnTo>
                    <a:cubicBezTo>
                      <a:pt x="3800243" y="422152"/>
                      <a:pt x="3803893" y="421820"/>
                      <a:pt x="3806728" y="421277"/>
                    </a:cubicBezTo>
                    <a:cubicBezTo>
                      <a:pt x="3809563" y="420734"/>
                      <a:pt x="3811826" y="419859"/>
                      <a:pt x="3813515" y="418653"/>
                    </a:cubicBezTo>
                    <a:cubicBezTo>
                      <a:pt x="3815204" y="417446"/>
                      <a:pt x="3816410" y="415818"/>
                      <a:pt x="3817134" y="413766"/>
                    </a:cubicBezTo>
                    <a:cubicBezTo>
                      <a:pt x="3817858" y="411715"/>
                      <a:pt x="3818401" y="409001"/>
                      <a:pt x="3818763" y="405623"/>
                    </a:cubicBezTo>
                    <a:cubicBezTo>
                      <a:pt x="3819004" y="403210"/>
                      <a:pt x="3819276" y="399982"/>
                      <a:pt x="3819577" y="395940"/>
                    </a:cubicBezTo>
                    <a:cubicBezTo>
                      <a:pt x="3819879" y="391899"/>
                      <a:pt x="3820150" y="387525"/>
                      <a:pt x="3820392" y="382820"/>
                    </a:cubicBezTo>
                    <a:cubicBezTo>
                      <a:pt x="3820633" y="378114"/>
                      <a:pt x="3820874" y="373228"/>
                      <a:pt x="3821116" y="368161"/>
                    </a:cubicBezTo>
                    <a:cubicBezTo>
                      <a:pt x="3821357" y="363093"/>
                      <a:pt x="3821598" y="358298"/>
                      <a:pt x="3821840" y="353773"/>
                    </a:cubicBezTo>
                    <a:cubicBezTo>
                      <a:pt x="3822081" y="349249"/>
                      <a:pt x="3822262" y="345177"/>
                      <a:pt x="3822382" y="341557"/>
                    </a:cubicBezTo>
                    <a:cubicBezTo>
                      <a:pt x="3822503" y="337938"/>
                      <a:pt x="3822563" y="335163"/>
                      <a:pt x="3822563" y="333233"/>
                    </a:cubicBezTo>
                    <a:lnTo>
                      <a:pt x="3769718" y="333233"/>
                    </a:lnTo>
                    <a:cubicBezTo>
                      <a:pt x="3768150" y="345056"/>
                      <a:pt x="3765798" y="355794"/>
                      <a:pt x="3762660" y="365446"/>
                    </a:cubicBezTo>
                    <a:cubicBezTo>
                      <a:pt x="3759524" y="375098"/>
                      <a:pt x="3755361" y="384147"/>
                      <a:pt x="3750173" y="392592"/>
                    </a:cubicBezTo>
                    <a:cubicBezTo>
                      <a:pt x="3744986" y="401038"/>
                      <a:pt x="3738591" y="409152"/>
                      <a:pt x="3730990" y="416934"/>
                    </a:cubicBezTo>
                    <a:cubicBezTo>
                      <a:pt x="3723389" y="424715"/>
                      <a:pt x="3714280" y="432648"/>
                      <a:pt x="3703663" y="440732"/>
                    </a:cubicBezTo>
                    <a:lnTo>
                      <a:pt x="3693348" y="429692"/>
                    </a:lnTo>
                    <a:cubicBezTo>
                      <a:pt x="3703240" y="422333"/>
                      <a:pt x="3711776" y="415154"/>
                      <a:pt x="3718955" y="408156"/>
                    </a:cubicBezTo>
                    <a:cubicBezTo>
                      <a:pt x="3726134" y="401159"/>
                      <a:pt x="3732196" y="393889"/>
                      <a:pt x="3737143" y="386349"/>
                    </a:cubicBezTo>
                    <a:cubicBezTo>
                      <a:pt x="3742090" y="378808"/>
                      <a:pt x="3746041" y="370725"/>
                      <a:pt x="3748997" y="362098"/>
                    </a:cubicBezTo>
                    <a:cubicBezTo>
                      <a:pt x="3751953" y="353472"/>
                      <a:pt x="3754155" y="343850"/>
                      <a:pt x="3755602" y="333233"/>
                    </a:cubicBezTo>
                    <a:lnTo>
                      <a:pt x="3696786" y="333233"/>
                    </a:lnTo>
                    <a:lnTo>
                      <a:pt x="3696786" y="319479"/>
                    </a:lnTo>
                    <a:lnTo>
                      <a:pt x="3757231" y="319479"/>
                    </a:lnTo>
                    <a:cubicBezTo>
                      <a:pt x="3757473" y="317427"/>
                      <a:pt x="3757744" y="314502"/>
                      <a:pt x="3758046" y="310701"/>
                    </a:cubicBezTo>
                    <a:cubicBezTo>
                      <a:pt x="3758348" y="306901"/>
                      <a:pt x="3758649" y="302980"/>
                      <a:pt x="3758951" y="298938"/>
                    </a:cubicBezTo>
                    <a:cubicBezTo>
                      <a:pt x="3759252" y="294896"/>
                      <a:pt x="3759554" y="291005"/>
                      <a:pt x="3759856" y="287265"/>
                    </a:cubicBezTo>
                    <a:cubicBezTo>
                      <a:pt x="3760157" y="283525"/>
                      <a:pt x="3760368" y="280690"/>
                      <a:pt x="3760489" y="278759"/>
                    </a:cubicBezTo>
                    <a:close/>
                    <a:moveTo>
                      <a:pt x="1789471" y="278759"/>
                    </a:moveTo>
                    <a:lnTo>
                      <a:pt x="1803406" y="280026"/>
                    </a:lnTo>
                    <a:cubicBezTo>
                      <a:pt x="1802682" y="286179"/>
                      <a:pt x="1801898" y="292031"/>
                      <a:pt x="1801054" y="297581"/>
                    </a:cubicBezTo>
                    <a:cubicBezTo>
                      <a:pt x="1800209" y="303130"/>
                      <a:pt x="1799304" y="308499"/>
                      <a:pt x="1798339" y="313687"/>
                    </a:cubicBezTo>
                    <a:lnTo>
                      <a:pt x="1883216" y="313687"/>
                    </a:lnTo>
                    <a:lnTo>
                      <a:pt x="1883216" y="326175"/>
                    </a:lnTo>
                    <a:lnTo>
                      <a:pt x="1795624" y="326175"/>
                    </a:lnTo>
                    <a:cubicBezTo>
                      <a:pt x="1794659" y="330035"/>
                      <a:pt x="1793664" y="333836"/>
                      <a:pt x="1792638" y="337576"/>
                    </a:cubicBezTo>
                    <a:cubicBezTo>
                      <a:pt x="1791613" y="341316"/>
                      <a:pt x="1790497" y="344936"/>
                      <a:pt x="1789290" y="348435"/>
                    </a:cubicBezTo>
                    <a:lnTo>
                      <a:pt x="1863490" y="348435"/>
                    </a:lnTo>
                    <a:lnTo>
                      <a:pt x="1863490" y="361103"/>
                    </a:lnTo>
                    <a:cubicBezTo>
                      <a:pt x="1858905" y="370513"/>
                      <a:pt x="1854019" y="378718"/>
                      <a:pt x="1848831" y="385715"/>
                    </a:cubicBezTo>
                    <a:cubicBezTo>
                      <a:pt x="1843643" y="392713"/>
                      <a:pt x="1837731" y="399108"/>
                      <a:pt x="1831095" y="404899"/>
                    </a:cubicBezTo>
                    <a:cubicBezTo>
                      <a:pt x="1838696" y="409966"/>
                      <a:pt x="1847142" y="414521"/>
                      <a:pt x="1856432" y="418562"/>
                    </a:cubicBezTo>
                    <a:cubicBezTo>
                      <a:pt x="1865722" y="422604"/>
                      <a:pt x="1876218" y="426374"/>
                      <a:pt x="1887922" y="429873"/>
                    </a:cubicBezTo>
                    <a:lnTo>
                      <a:pt x="1881588" y="443084"/>
                    </a:lnTo>
                    <a:cubicBezTo>
                      <a:pt x="1869160" y="439224"/>
                      <a:pt x="1857729" y="434941"/>
                      <a:pt x="1847293" y="430235"/>
                    </a:cubicBezTo>
                    <a:cubicBezTo>
                      <a:pt x="1836856" y="425530"/>
                      <a:pt x="1827355" y="420101"/>
                      <a:pt x="1818789" y="413947"/>
                    </a:cubicBezTo>
                    <a:cubicBezTo>
                      <a:pt x="1810826" y="419256"/>
                      <a:pt x="1801777" y="424112"/>
                      <a:pt x="1791643" y="428516"/>
                    </a:cubicBezTo>
                    <a:cubicBezTo>
                      <a:pt x="1781508" y="432920"/>
                      <a:pt x="1769685" y="437474"/>
                      <a:pt x="1756172" y="442180"/>
                    </a:cubicBezTo>
                    <a:lnTo>
                      <a:pt x="1750019" y="429511"/>
                    </a:lnTo>
                    <a:cubicBezTo>
                      <a:pt x="1762446" y="425651"/>
                      <a:pt x="1773394" y="421790"/>
                      <a:pt x="1782866" y="417929"/>
                    </a:cubicBezTo>
                    <a:cubicBezTo>
                      <a:pt x="1792337" y="414068"/>
                      <a:pt x="1800692" y="409906"/>
                      <a:pt x="1807931" y="405442"/>
                    </a:cubicBezTo>
                    <a:cubicBezTo>
                      <a:pt x="1802260" y="400374"/>
                      <a:pt x="1797193" y="394885"/>
                      <a:pt x="1792729" y="388973"/>
                    </a:cubicBezTo>
                    <a:cubicBezTo>
                      <a:pt x="1788265" y="383061"/>
                      <a:pt x="1784283" y="376546"/>
                      <a:pt x="1780784" y="369428"/>
                    </a:cubicBezTo>
                    <a:cubicBezTo>
                      <a:pt x="1775355" y="381010"/>
                      <a:pt x="1768750" y="392049"/>
                      <a:pt x="1760968" y="402546"/>
                    </a:cubicBezTo>
                    <a:cubicBezTo>
                      <a:pt x="1753186" y="413043"/>
                      <a:pt x="1743926" y="423720"/>
                      <a:pt x="1733188" y="434579"/>
                    </a:cubicBezTo>
                    <a:lnTo>
                      <a:pt x="1722510" y="425168"/>
                    </a:lnTo>
                    <a:cubicBezTo>
                      <a:pt x="1729870" y="417808"/>
                      <a:pt x="1736596" y="410358"/>
                      <a:pt x="1742689" y="402818"/>
                    </a:cubicBezTo>
                    <a:cubicBezTo>
                      <a:pt x="1748782" y="395277"/>
                      <a:pt x="1754211" y="387465"/>
                      <a:pt x="1758977" y="379381"/>
                    </a:cubicBezTo>
                    <a:cubicBezTo>
                      <a:pt x="1763742" y="371298"/>
                      <a:pt x="1767965" y="362852"/>
                      <a:pt x="1771645" y="354045"/>
                    </a:cubicBezTo>
                    <a:cubicBezTo>
                      <a:pt x="1775325" y="345237"/>
                      <a:pt x="1778432" y="335947"/>
                      <a:pt x="1780965" y="326175"/>
                    </a:cubicBezTo>
                    <a:lnTo>
                      <a:pt x="1740608" y="326175"/>
                    </a:lnTo>
                    <a:lnTo>
                      <a:pt x="1740608" y="314773"/>
                    </a:lnTo>
                    <a:cubicBezTo>
                      <a:pt x="1741211" y="312601"/>
                      <a:pt x="1741905" y="310038"/>
                      <a:pt x="1742689" y="307082"/>
                    </a:cubicBezTo>
                    <a:cubicBezTo>
                      <a:pt x="1743473" y="304126"/>
                      <a:pt x="1744258" y="301079"/>
                      <a:pt x="1745042" y="297942"/>
                    </a:cubicBezTo>
                    <a:cubicBezTo>
                      <a:pt x="1745826" y="294806"/>
                      <a:pt x="1746580" y="291789"/>
                      <a:pt x="1747304" y="288894"/>
                    </a:cubicBezTo>
                    <a:cubicBezTo>
                      <a:pt x="1748028" y="285998"/>
                      <a:pt x="1748571" y="283525"/>
                      <a:pt x="1748933" y="281474"/>
                    </a:cubicBezTo>
                    <a:lnTo>
                      <a:pt x="1762506" y="284369"/>
                    </a:lnTo>
                    <a:cubicBezTo>
                      <a:pt x="1762144" y="286179"/>
                      <a:pt x="1761631" y="288381"/>
                      <a:pt x="1760968" y="290975"/>
                    </a:cubicBezTo>
                    <a:cubicBezTo>
                      <a:pt x="1760304" y="293569"/>
                      <a:pt x="1759640" y="296253"/>
                      <a:pt x="1758977" y="299028"/>
                    </a:cubicBezTo>
                    <a:cubicBezTo>
                      <a:pt x="1758313" y="301803"/>
                      <a:pt x="1757680" y="304488"/>
                      <a:pt x="1757077" y="307082"/>
                    </a:cubicBezTo>
                    <a:cubicBezTo>
                      <a:pt x="1756474" y="309676"/>
                      <a:pt x="1755930" y="311878"/>
                      <a:pt x="1755448" y="313687"/>
                    </a:cubicBezTo>
                    <a:lnTo>
                      <a:pt x="1784042" y="313687"/>
                    </a:lnTo>
                    <a:cubicBezTo>
                      <a:pt x="1786455" y="302829"/>
                      <a:pt x="1788265" y="291186"/>
                      <a:pt x="1789471" y="278759"/>
                    </a:cubicBezTo>
                    <a:close/>
                    <a:moveTo>
                      <a:pt x="1469622" y="278578"/>
                    </a:moveTo>
                    <a:lnTo>
                      <a:pt x="1482471" y="278940"/>
                    </a:lnTo>
                    <a:lnTo>
                      <a:pt x="1482471" y="321107"/>
                    </a:lnTo>
                    <a:lnTo>
                      <a:pt x="1521924" y="308620"/>
                    </a:lnTo>
                    <a:cubicBezTo>
                      <a:pt x="1521924" y="309103"/>
                      <a:pt x="1521863" y="310882"/>
                      <a:pt x="1521743" y="313959"/>
                    </a:cubicBezTo>
                    <a:cubicBezTo>
                      <a:pt x="1521622" y="317035"/>
                      <a:pt x="1521501" y="320745"/>
                      <a:pt x="1521381" y="325089"/>
                    </a:cubicBezTo>
                    <a:cubicBezTo>
                      <a:pt x="1521260" y="329432"/>
                      <a:pt x="1521139" y="334137"/>
                      <a:pt x="1521019" y="339205"/>
                    </a:cubicBezTo>
                    <a:cubicBezTo>
                      <a:pt x="1520898" y="344272"/>
                      <a:pt x="1520747" y="349038"/>
                      <a:pt x="1520566" y="353502"/>
                    </a:cubicBezTo>
                    <a:cubicBezTo>
                      <a:pt x="1520385" y="357966"/>
                      <a:pt x="1520235" y="361827"/>
                      <a:pt x="1520114" y="365084"/>
                    </a:cubicBezTo>
                    <a:cubicBezTo>
                      <a:pt x="1519993" y="368342"/>
                      <a:pt x="1519933" y="370333"/>
                      <a:pt x="1519933" y="371056"/>
                    </a:cubicBezTo>
                    <a:cubicBezTo>
                      <a:pt x="1519692" y="374435"/>
                      <a:pt x="1519149" y="377270"/>
                      <a:pt x="1518304" y="379562"/>
                    </a:cubicBezTo>
                    <a:cubicBezTo>
                      <a:pt x="1517460" y="381855"/>
                      <a:pt x="1516223" y="383725"/>
                      <a:pt x="1514594" y="385172"/>
                    </a:cubicBezTo>
                    <a:cubicBezTo>
                      <a:pt x="1512965" y="386620"/>
                      <a:pt x="1510854" y="387706"/>
                      <a:pt x="1508260" y="388430"/>
                    </a:cubicBezTo>
                    <a:cubicBezTo>
                      <a:pt x="1505666" y="389154"/>
                      <a:pt x="1502559" y="389697"/>
                      <a:pt x="1498940" y="390059"/>
                    </a:cubicBezTo>
                    <a:lnTo>
                      <a:pt x="1491882" y="390783"/>
                    </a:lnTo>
                    <a:lnTo>
                      <a:pt x="1488081" y="378114"/>
                    </a:lnTo>
                    <a:lnTo>
                      <a:pt x="1496768" y="377029"/>
                    </a:lnTo>
                    <a:cubicBezTo>
                      <a:pt x="1498940" y="376787"/>
                      <a:pt x="1500689" y="376455"/>
                      <a:pt x="1502016" y="376033"/>
                    </a:cubicBezTo>
                    <a:cubicBezTo>
                      <a:pt x="1503343" y="375611"/>
                      <a:pt x="1504369" y="374977"/>
                      <a:pt x="1505093" y="374133"/>
                    </a:cubicBezTo>
                    <a:cubicBezTo>
                      <a:pt x="1505817" y="373288"/>
                      <a:pt x="1506300" y="372172"/>
                      <a:pt x="1506541" y="370785"/>
                    </a:cubicBezTo>
                    <a:cubicBezTo>
                      <a:pt x="1506782" y="369397"/>
                      <a:pt x="1506963" y="367558"/>
                      <a:pt x="1507084" y="365265"/>
                    </a:cubicBezTo>
                    <a:cubicBezTo>
                      <a:pt x="1507084" y="364783"/>
                      <a:pt x="1507114" y="363576"/>
                      <a:pt x="1507174" y="361646"/>
                    </a:cubicBezTo>
                    <a:cubicBezTo>
                      <a:pt x="1507235" y="359715"/>
                      <a:pt x="1507325" y="357393"/>
                      <a:pt x="1507446" y="354678"/>
                    </a:cubicBezTo>
                    <a:cubicBezTo>
                      <a:pt x="1507566" y="351964"/>
                      <a:pt x="1507687" y="349098"/>
                      <a:pt x="1507808" y="346082"/>
                    </a:cubicBezTo>
                    <a:cubicBezTo>
                      <a:pt x="1507928" y="343066"/>
                      <a:pt x="1508049" y="340170"/>
                      <a:pt x="1508170" y="337395"/>
                    </a:cubicBezTo>
                    <a:cubicBezTo>
                      <a:pt x="1508290" y="334620"/>
                      <a:pt x="1508381" y="332207"/>
                      <a:pt x="1508441" y="330156"/>
                    </a:cubicBezTo>
                    <a:cubicBezTo>
                      <a:pt x="1508501" y="328105"/>
                      <a:pt x="1508532" y="326718"/>
                      <a:pt x="1508532" y="325994"/>
                    </a:cubicBezTo>
                    <a:lnTo>
                      <a:pt x="1482471" y="334499"/>
                    </a:lnTo>
                    <a:lnTo>
                      <a:pt x="1482471" y="406347"/>
                    </a:lnTo>
                    <a:lnTo>
                      <a:pt x="1469622" y="406347"/>
                    </a:lnTo>
                    <a:lnTo>
                      <a:pt x="1469622" y="338662"/>
                    </a:lnTo>
                    <a:lnTo>
                      <a:pt x="1446457" y="346082"/>
                    </a:lnTo>
                    <a:lnTo>
                      <a:pt x="1446457" y="408156"/>
                    </a:lnTo>
                    <a:cubicBezTo>
                      <a:pt x="1446457" y="411173"/>
                      <a:pt x="1446638" y="413616"/>
                      <a:pt x="1447000" y="415486"/>
                    </a:cubicBezTo>
                    <a:cubicBezTo>
                      <a:pt x="1447362" y="417356"/>
                      <a:pt x="1448086" y="418834"/>
                      <a:pt x="1449172" y="419920"/>
                    </a:cubicBezTo>
                    <a:cubicBezTo>
                      <a:pt x="1450258" y="421006"/>
                      <a:pt x="1451826" y="421760"/>
                      <a:pt x="1453877" y="422182"/>
                    </a:cubicBezTo>
                    <a:cubicBezTo>
                      <a:pt x="1455928" y="422604"/>
                      <a:pt x="1458643" y="422876"/>
                      <a:pt x="1462021" y="422996"/>
                    </a:cubicBezTo>
                    <a:cubicBezTo>
                      <a:pt x="1475172" y="423599"/>
                      <a:pt x="1488323" y="423599"/>
                      <a:pt x="1501474" y="422996"/>
                    </a:cubicBezTo>
                    <a:cubicBezTo>
                      <a:pt x="1507747" y="422755"/>
                      <a:pt x="1512211" y="422061"/>
                      <a:pt x="1514866" y="420915"/>
                    </a:cubicBezTo>
                    <a:cubicBezTo>
                      <a:pt x="1517520" y="419769"/>
                      <a:pt x="1519088" y="417869"/>
                      <a:pt x="1519571" y="415214"/>
                    </a:cubicBezTo>
                    <a:cubicBezTo>
                      <a:pt x="1520174" y="412319"/>
                      <a:pt x="1520627" y="409363"/>
                      <a:pt x="1520928" y="406347"/>
                    </a:cubicBezTo>
                    <a:cubicBezTo>
                      <a:pt x="1521230" y="403330"/>
                      <a:pt x="1521441" y="400374"/>
                      <a:pt x="1521562" y="397479"/>
                    </a:cubicBezTo>
                    <a:lnTo>
                      <a:pt x="1534411" y="401641"/>
                    </a:lnTo>
                    <a:cubicBezTo>
                      <a:pt x="1534049" y="405381"/>
                      <a:pt x="1533687" y="409152"/>
                      <a:pt x="1533325" y="412952"/>
                    </a:cubicBezTo>
                    <a:cubicBezTo>
                      <a:pt x="1532963" y="416753"/>
                      <a:pt x="1532360" y="420402"/>
                      <a:pt x="1531515" y="423901"/>
                    </a:cubicBezTo>
                    <a:cubicBezTo>
                      <a:pt x="1531153" y="425711"/>
                      <a:pt x="1530490" y="427309"/>
                      <a:pt x="1529525" y="428697"/>
                    </a:cubicBezTo>
                    <a:cubicBezTo>
                      <a:pt x="1528559" y="430084"/>
                      <a:pt x="1527142" y="431261"/>
                      <a:pt x="1525272" y="432226"/>
                    </a:cubicBezTo>
                    <a:cubicBezTo>
                      <a:pt x="1523402" y="433191"/>
                      <a:pt x="1520989" y="433975"/>
                      <a:pt x="1518033" y="434579"/>
                    </a:cubicBezTo>
                    <a:cubicBezTo>
                      <a:pt x="1515077" y="435182"/>
                      <a:pt x="1511427" y="435544"/>
                      <a:pt x="1507084" y="435664"/>
                    </a:cubicBezTo>
                    <a:cubicBezTo>
                      <a:pt x="1490555" y="436268"/>
                      <a:pt x="1474026" y="436268"/>
                      <a:pt x="1457497" y="435664"/>
                    </a:cubicBezTo>
                    <a:cubicBezTo>
                      <a:pt x="1453153" y="435544"/>
                      <a:pt x="1449473" y="435091"/>
                      <a:pt x="1446457" y="434307"/>
                    </a:cubicBezTo>
                    <a:cubicBezTo>
                      <a:pt x="1443441" y="433523"/>
                      <a:pt x="1440967" y="432226"/>
                      <a:pt x="1439037" y="430416"/>
                    </a:cubicBezTo>
                    <a:cubicBezTo>
                      <a:pt x="1437107" y="428606"/>
                      <a:pt x="1435719" y="426224"/>
                      <a:pt x="1434875" y="423268"/>
                    </a:cubicBezTo>
                    <a:cubicBezTo>
                      <a:pt x="1434030" y="420312"/>
                      <a:pt x="1433608" y="416602"/>
                      <a:pt x="1433608" y="412138"/>
                    </a:cubicBezTo>
                    <a:lnTo>
                      <a:pt x="1433608" y="350244"/>
                    </a:lnTo>
                    <a:lnTo>
                      <a:pt x="1418044" y="355312"/>
                    </a:lnTo>
                    <a:lnTo>
                      <a:pt x="1415148" y="342643"/>
                    </a:lnTo>
                    <a:lnTo>
                      <a:pt x="1433608" y="336671"/>
                    </a:lnTo>
                    <a:lnTo>
                      <a:pt x="1433608" y="296676"/>
                    </a:lnTo>
                    <a:lnTo>
                      <a:pt x="1446457" y="297038"/>
                    </a:lnTo>
                    <a:lnTo>
                      <a:pt x="1446457" y="332690"/>
                    </a:lnTo>
                    <a:lnTo>
                      <a:pt x="1469622" y="325270"/>
                    </a:lnTo>
                    <a:close/>
                    <a:moveTo>
                      <a:pt x="749160" y="278578"/>
                    </a:moveTo>
                    <a:lnTo>
                      <a:pt x="764000" y="279302"/>
                    </a:lnTo>
                    <a:lnTo>
                      <a:pt x="764000" y="312782"/>
                    </a:lnTo>
                    <a:lnTo>
                      <a:pt x="808158" y="312782"/>
                    </a:lnTo>
                    <a:lnTo>
                      <a:pt x="808158" y="325813"/>
                    </a:lnTo>
                    <a:lnTo>
                      <a:pt x="764000" y="325813"/>
                    </a:lnTo>
                    <a:lnTo>
                      <a:pt x="764000" y="412500"/>
                    </a:lnTo>
                    <a:cubicBezTo>
                      <a:pt x="764000" y="417567"/>
                      <a:pt x="763578" y="421699"/>
                      <a:pt x="762734" y="424896"/>
                    </a:cubicBezTo>
                    <a:cubicBezTo>
                      <a:pt x="761889" y="428094"/>
                      <a:pt x="760290" y="430688"/>
                      <a:pt x="757938" y="432678"/>
                    </a:cubicBezTo>
                    <a:cubicBezTo>
                      <a:pt x="755585" y="434669"/>
                      <a:pt x="752297" y="436117"/>
                      <a:pt x="748075" y="437022"/>
                    </a:cubicBezTo>
                    <a:cubicBezTo>
                      <a:pt x="743852" y="437927"/>
                      <a:pt x="738362" y="438620"/>
                      <a:pt x="731606" y="439103"/>
                    </a:cubicBezTo>
                    <a:lnTo>
                      <a:pt x="718395" y="440008"/>
                    </a:lnTo>
                    <a:lnTo>
                      <a:pt x="712965" y="424987"/>
                    </a:lnTo>
                    <a:lnTo>
                      <a:pt x="729434" y="423901"/>
                    </a:lnTo>
                    <a:cubicBezTo>
                      <a:pt x="733898" y="423660"/>
                      <a:pt x="737427" y="423328"/>
                      <a:pt x="740021" y="422906"/>
                    </a:cubicBezTo>
                    <a:cubicBezTo>
                      <a:pt x="742615" y="422483"/>
                      <a:pt x="744576" y="421729"/>
                      <a:pt x="745903" y="420644"/>
                    </a:cubicBezTo>
                    <a:cubicBezTo>
                      <a:pt x="747230" y="419558"/>
                      <a:pt x="748105" y="418050"/>
                      <a:pt x="748527" y="416119"/>
                    </a:cubicBezTo>
                    <a:cubicBezTo>
                      <a:pt x="748949" y="414189"/>
                      <a:pt x="749160" y="411595"/>
                      <a:pt x="749160" y="408337"/>
                    </a:cubicBezTo>
                    <a:lnTo>
                      <a:pt x="749160" y="335223"/>
                    </a:lnTo>
                    <a:cubicBezTo>
                      <a:pt x="743852" y="343790"/>
                      <a:pt x="738211" y="351933"/>
                      <a:pt x="732239" y="359655"/>
                    </a:cubicBezTo>
                    <a:cubicBezTo>
                      <a:pt x="726267" y="367377"/>
                      <a:pt x="719692" y="374736"/>
                      <a:pt x="712513" y="381734"/>
                    </a:cubicBezTo>
                    <a:cubicBezTo>
                      <a:pt x="705334" y="388732"/>
                      <a:pt x="697341" y="395488"/>
                      <a:pt x="688534" y="402003"/>
                    </a:cubicBezTo>
                    <a:cubicBezTo>
                      <a:pt x="679726" y="408518"/>
                      <a:pt x="669893" y="414913"/>
                      <a:pt x="659035" y="421186"/>
                    </a:cubicBezTo>
                    <a:lnTo>
                      <a:pt x="649443" y="408337"/>
                    </a:lnTo>
                    <a:cubicBezTo>
                      <a:pt x="671402" y="396272"/>
                      <a:pt x="689650" y="383423"/>
                      <a:pt x="704188" y="369790"/>
                    </a:cubicBezTo>
                    <a:cubicBezTo>
                      <a:pt x="718727" y="356156"/>
                      <a:pt x="730701" y="341497"/>
                      <a:pt x="740112" y="325813"/>
                    </a:cubicBezTo>
                    <a:lnTo>
                      <a:pt x="659035" y="325813"/>
                    </a:lnTo>
                    <a:lnTo>
                      <a:pt x="659035" y="312782"/>
                    </a:lnTo>
                    <a:lnTo>
                      <a:pt x="749160" y="312782"/>
                    </a:lnTo>
                    <a:close/>
                    <a:moveTo>
                      <a:pt x="2690317" y="278397"/>
                    </a:moveTo>
                    <a:lnTo>
                      <a:pt x="2704071" y="280207"/>
                    </a:lnTo>
                    <a:cubicBezTo>
                      <a:pt x="2702865" y="283947"/>
                      <a:pt x="2701568" y="287657"/>
                      <a:pt x="2700180" y="291337"/>
                    </a:cubicBezTo>
                    <a:cubicBezTo>
                      <a:pt x="2698793" y="295017"/>
                      <a:pt x="2697315" y="298666"/>
                      <a:pt x="2695746" y="302286"/>
                    </a:cubicBezTo>
                    <a:lnTo>
                      <a:pt x="2767594" y="302286"/>
                    </a:lnTo>
                    <a:lnTo>
                      <a:pt x="2767594" y="315316"/>
                    </a:lnTo>
                    <a:cubicBezTo>
                      <a:pt x="2763371" y="325813"/>
                      <a:pt x="2758544" y="335827"/>
                      <a:pt x="2753116" y="345358"/>
                    </a:cubicBezTo>
                    <a:lnTo>
                      <a:pt x="2740809" y="340834"/>
                    </a:lnTo>
                    <a:cubicBezTo>
                      <a:pt x="2743222" y="336852"/>
                      <a:pt x="2745454" y="332720"/>
                      <a:pt x="2747505" y="328437"/>
                    </a:cubicBezTo>
                    <a:cubicBezTo>
                      <a:pt x="2749556" y="324154"/>
                      <a:pt x="2751547" y="319780"/>
                      <a:pt x="2753478" y="315316"/>
                    </a:cubicBezTo>
                    <a:lnTo>
                      <a:pt x="2689955" y="315316"/>
                    </a:lnTo>
                    <a:cubicBezTo>
                      <a:pt x="2686818" y="321831"/>
                      <a:pt x="2683530" y="328195"/>
                      <a:pt x="2680092" y="334409"/>
                    </a:cubicBezTo>
                    <a:cubicBezTo>
                      <a:pt x="2676654" y="340622"/>
                      <a:pt x="2673064" y="346504"/>
                      <a:pt x="2669324" y="352054"/>
                    </a:cubicBezTo>
                    <a:lnTo>
                      <a:pt x="2658284" y="344815"/>
                    </a:lnTo>
                    <a:cubicBezTo>
                      <a:pt x="2661542" y="340230"/>
                      <a:pt x="2664709" y="335254"/>
                      <a:pt x="2667786" y="329885"/>
                    </a:cubicBezTo>
                    <a:cubicBezTo>
                      <a:pt x="2670862" y="324516"/>
                      <a:pt x="2673818" y="318936"/>
                      <a:pt x="2676654" y="313144"/>
                    </a:cubicBezTo>
                    <a:cubicBezTo>
                      <a:pt x="2679489" y="307353"/>
                      <a:pt x="2682053" y="301502"/>
                      <a:pt x="2684345" y="295590"/>
                    </a:cubicBezTo>
                    <a:cubicBezTo>
                      <a:pt x="2686637" y="289678"/>
                      <a:pt x="2688628" y="283947"/>
                      <a:pt x="2690317" y="278397"/>
                    </a:cubicBezTo>
                    <a:close/>
                    <a:moveTo>
                      <a:pt x="1285389" y="278216"/>
                    </a:moveTo>
                    <a:lnTo>
                      <a:pt x="1298963" y="278578"/>
                    </a:lnTo>
                    <a:lnTo>
                      <a:pt x="1298963" y="329251"/>
                    </a:lnTo>
                    <a:lnTo>
                      <a:pt x="1346559" y="329251"/>
                    </a:lnTo>
                    <a:lnTo>
                      <a:pt x="1346559" y="342281"/>
                    </a:lnTo>
                    <a:lnTo>
                      <a:pt x="1298963" y="342281"/>
                    </a:lnTo>
                    <a:lnTo>
                      <a:pt x="1298963" y="419196"/>
                    </a:lnTo>
                    <a:lnTo>
                      <a:pt x="1355608" y="419196"/>
                    </a:lnTo>
                    <a:lnTo>
                      <a:pt x="1355608" y="432226"/>
                    </a:lnTo>
                    <a:lnTo>
                      <a:pt x="1242679" y="432226"/>
                    </a:lnTo>
                    <a:lnTo>
                      <a:pt x="1242679" y="419196"/>
                    </a:lnTo>
                    <a:lnTo>
                      <a:pt x="1285389" y="419196"/>
                    </a:lnTo>
                    <a:close/>
                    <a:moveTo>
                      <a:pt x="2485206" y="278035"/>
                    </a:moveTo>
                    <a:lnTo>
                      <a:pt x="2494978" y="286722"/>
                    </a:lnTo>
                    <a:cubicBezTo>
                      <a:pt x="2492566" y="290221"/>
                      <a:pt x="2489610" y="294021"/>
                      <a:pt x="2486111" y="298123"/>
                    </a:cubicBezTo>
                    <a:cubicBezTo>
                      <a:pt x="2482612" y="302226"/>
                      <a:pt x="2478842" y="306388"/>
                      <a:pt x="2474800" y="310611"/>
                    </a:cubicBezTo>
                    <a:cubicBezTo>
                      <a:pt x="2470758" y="314833"/>
                      <a:pt x="2466626" y="318996"/>
                      <a:pt x="2462403" y="323098"/>
                    </a:cubicBezTo>
                    <a:cubicBezTo>
                      <a:pt x="2458180" y="327200"/>
                      <a:pt x="2454138" y="330880"/>
                      <a:pt x="2450278" y="334137"/>
                    </a:cubicBezTo>
                    <a:lnTo>
                      <a:pt x="2441410" y="323822"/>
                    </a:lnTo>
                    <a:cubicBezTo>
                      <a:pt x="2445271" y="320806"/>
                      <a:pt x="2449312" y="317337"/>
                      <a:pt x="2453535" y="313416"/>
                    </a:cubicBezTo>
                    <a:cubicBezTo>
                      <a:pt x="2457758" y="309495"/>
                      <a:pt x="2461830" y="305453"/>
                      <a:pt x="2465751" y="301291"/>
                    </a:cubicBezTo>
                    <a:cubicBezTo>
                      <a:pt x="2469672" y="297128"/>
                      <a:pt x="2473352" y="293026"/>
                      <a:pt x="2476790" y="288984"/>
                    </a:cubicBezTo>
                    <a:cubicBezTo>
                      <a:pt x="2480229" y="284942"/>
                      <a:pt x="2483034" y="281293"/>
                      <a:pt x="2485206" y="278035"/>
                    </a:cubicBezTo>
                    <a:close/>
                    <a:moveTo>
                      <a:pt x="1832724" y="277673"/>
                    </a:moveTo>
                    <a:cubicBezTo>
                      <a:pt x="1834655" y="278638"/>
                      <a:pt x="1837007" y="279875"/>
                      <a:pt x="1839782" y="281383"/>
                    </a:cubicBezTo>
                    <a:cubicBezTo>
                      <a:pt x="1842557" y="282891"/>
                      <a:pt x="1845392" y="284490"/>
                      <a:pt x="1848288" y="286179"/>
                    </a:cubicBezTo>
                    <a:cubicBezTo>
                      <a:pt x="1851184" y="287868"/>
                      <a:pt x="1853958" y="289557"/>
                      <a:pt x="1856613" y="291246"/>
                    </a:cubicBezTo>
                    <a:cubicBezTo>
                      <a:pt x="1859267" y="292936"/>
                      <a:pt x="1861499" y="294444"/>
                      <a:pt x="1863309" y="295771"/>
                    </a:cubicBezTo>
                    <a:lnTo>
                      <a:pt x="1856975" y="308620"/>
                    </a:lnTo>
                    <a:cubicBezTo>
                      <a:pt x="1855165" y="306931"/>
                      <a:pt x="1852903" y="305121"/>
                      <a:pt x="1850188" y="303191"/>
                    </a:cubicBezTo>
                    <a:cubicBezTo>
                      <a:pt x="1847474" y="301260"/>
                      <a:pt x="1844668" y="299390"/>
                      <a:pt x="1841773" y="297581"/>
                    </a:cubicBezTo>
                    <a:cubicBezTo>
                      <a:pt x="1838878" y="295771"/>
                      <a:pt x="1836012" y="294082"/>
                      <a:pt x="1833177" y="292513"/>
                    </a:cubicBezTo>
                    <a:cubicBezTo>
                      <a:pt x="1830341" y="290945"/>
                      <a:pt x="1827898" y="289678"/>
                      <a:pt x="1825847" y="288713"/>
                    </a:cubicBezTo>
                    <a:close/>
                    <a:moveTo>
                      <a:pt x="1581350" y="277673"/>
                    </a:moveTo>
                    <a:lnTo>
                      <a:pt x="1594199" y="280207"/>
                    </a:lnTo>
                    <a:cubicBezTo>
                      <a:pt x="1592148" y="286722"/>
                      <a:pt x="1589977" y="293147"/>
                      <a:pt x="1587684" y="299481"/>
                    </a:cubicBezTo>
                    <a:cubicBezTo>
                      <a:pt x="1585392" y="305815"/>
                      <a:pt x="1582919" y="312059"/>
                      <a:pt x="1580264" y="318212"/>
                    </a:cubicBezTo>
                    <a:lnTo>
                      <a:pt x="1580264" y="440008"/>
                    </a:lnTo>
                    <a:lnTo>
                      <a:pt x="1567958" y="440008"/>
                    </a:lnTo>
                    <a:lnTo>
                      <a:pt x="1567958" y="343548"/>
                    </a:lnTo>
                    <a:cubicBezTo>
                      <a:pt x="1562891" y="352959"/>
                      <a:pt x="1557461" y="361827"/>
                      <a:pt x="1551670" y="370152"/>
                    </a:cubicBezTo>
                    <a:lnTo>
                      <a:pt x="1541717" y="360741"/>
                    </a:lnTo>
                    <a:cubicBezTo>
                      <a:pt x="1545457" y="355794"/>
                      <a:pt x="1549257" y="350003"/>
                      <a:pt x="1553118" y="343367"/>
                    </a:cubicBezTo>
                    <a:cubicBezTo>
                      <a:pt x="1556979" y="336731"/>
                      <a:pt x="1560689" y="329704"/>
                      <a:pt x="1564248" y="322284"/>
                    </a:cubicBezTo>
                    <a:cubicBezTo>
                      <a:pt x="1567807" y="314864"/>
                      <a:pt x="1571065" y="307323"/>
                      <a:pt x="1574021" y="299662"/>
                    </a:cubicBezTo>
                    <a:cubicBezTo>
                      <a:pt x="1576977" y="292000"/>
                      <a:pt x="1579420" y="284671"/>
                      <a:pt x="1581350" y="277673"/>
                    </a:cubicBezTo>
                    <a:close/>
                    <a:moveTo>
                      <a:pt x="1614288" y="277311"/>
                    </a:moveTo>
                    <a:cubicBezTo>
                      <a:pt x="1615856" y="278759"/>
                      <a:pt x="1617756" y="280690"/>
                      <a:pt x="1619988" y="283103"/>
                    </a:cubicBezTo>
                    <a:cubicBezTo>
                      <a:pt x="1622220" y="285516"/>
                      <a:pt x="1624422" y="288019"/>
                      <a:pt x="1626594" y="290613"/>
                    </a:cubicBezTo>
                    <a:cubicBezTo>
                      <a:pt x="1628766" y="293207"/>
                      <a:pt x="1630847" y="295801"/>
                      <a:pt x="1632837" y="298395"/>
                    </a:cubicBezTo>
                    <a:cubicBezTo>
                      <a:pt x="1634828" y="300989"/>
                      <a:pt x="1636427" y="303191"/>
                      <a:pt x="1637633" y="305001"/>
                    </a:cubicBezTo>
                    <a:lnTo>
                      <a:pt x="1628223" y="315316"/>
                    </a:lnTo>
                    <a:cubicBezTo>
                      <a:pt x="1627016" y="313144"/>
                      <a:pt x="1625448" y="310671"/>
                      <a:pt x="1623517" y="307896"/>
                    </a:cubicBezTo>
                    <a:cubicBezTo>
                      <a:pt x="1621587" y="305121"/>
                      <a:pt x="1619536" y="302346"/>
                      <a:pt x="1617364" y="299571"/>
                    </a:cubicBezTo>
                    <a:cubicBezTo>
                      <a:pt x="1615192" y="296796"/>
                      <a:pt x="1613051" y="294172"/>
                      <a:pt x="1610940" y="291699"/>
                    </a:cubicBezTo>
                    <a:cubicBezTo>
                      <a:pt x="1608828" y="289226"/>
                      <a:pt x="1606988" y="287205"/>
                      <a:pt x="1605420" y="285636"/>
                    </a:cubicBezTo>
                    <a:close/>
                    <a:moveTo>
                      <a:pt x="879824" y="277311"/>
                    </a:moveTo>
                    <a:lnTo>
                      <a:pt x="890864" y="282198"/>
                    </a:lnTo>
                    <a:cubicBezTo>
                      <a:pt x="888330" y="286782"/>
                      <a:pt x="885827" y="291096"/>
                      <a:pt x="883353" y="295137"/>
                    </a:cubicBezTo>
                    <a:cubicBezTo>
                      <a:pt x="880880" y="299179"/>
                      <a:pt x="878316" y="303070"/>
                      <a:pt x="875662" y="306810"/>
                    </a:cubicBezTo>
                    <a:lnTo>
                      <a:pt x="875662" y="372866"/>
                    </a:lnTo>
                    <a:lnTo>
                      <a:pt x="862451" y="372866"/>
                    </a:lnTo>
                    <a:lnTo>
                      <a:pt x="862451" y="323279"/>
                    </a:lnTo>
                    <a:cubicBezTo>
                      <a:pt x="858952" y="327140"/>
                      <a:pt x="855151" y="331001"/>
                      <a:pt x="851049" y="334861"/>
                    </a:cubicBezTo>
                    <a:cubicBezTo>
                      <a:pt x="846947" y="338722"/>
                      <a:pt x="842423" y="342764"/>
                      <a:pt x="837476" y="346987"/>
                    </a:cubicBezTo>
                    <a:lnTo>
                      <a:pt x="829151" y="337576"/>
                    </a:lnTo>
                    <a:cubicBezTo>
                      <a:pt x="839165" y="328889"/>
                      <a:pt x="848576" y="319358"/>
                      <a:pt x="857384" y="308982"/>
                    </a:cubicBezTo>
                    <a:cubicBezTo>
                      <a:pt x="866191" y="298606"/>
                      <a:pt x="873671" y="288049"/>
                      <a:pt x="879824" y="277311"/>
                    </a:cubicBezTo>
                    <a:close/>
                    <a:moveTo>
                      <a:pt x="2867492" y="277130"/>
                    </a:moveTo>
                    <a:lnTo>
                      <a:pt x="2880703" y="277673"/>
                    </a:lnTo>
                    <a:lnTo>
                      <a:pt x="2880703" y="298666"/>
                    </a:lnTo>
                    <a:lnTo>
                      <a:pt x="2944225" y="298666"/>
                    </a:lnTo>
                    <a:lnTo>
                      <a:pt x="2944225" y="311335"/>
                    </a:lnTo>
                    <a:lnTo>
                      <a:pt x="2880703" y="311335"/>
                    </a:lnTo>
                    <a:lnTo>
                      <a:pt x="2880703" y="355855"/>
                    </a:lnTo>
                    <a:lnTo>
                      <a:pt x="2951102" y="355855"/>
                    </a:lnTo>
                    <a:lnTo>
                      <a:pt x="2951102" y="368885"/>
                    </a:lnTo>
                    <a:lnTo>
                      <a:pt x="2886494" y="368885"/>
                    </a:lnTo>
                    <a:cubicBezTo>
                      <a:pt x="2895060" y="378537"/>
                      <a:pt x="2905255" y="387435"/>
                      <a:pt x="2917079" y="395578"/>
                    </a:cubicBezTo>
                    <a:cubicBezTo>
                      <a:pt x="2928902" y="403722"/>
                      <a:pt x="2942234" y="410931"/>
                      <a:pt x="2957074" y="417205"/>
                    </a:cubicBezTo>
                    <a:lnTo>
                      <a:pt x="2948930" y="430235"/>
                    </a:lnTo>
                    <a:cubicBezTo>
                      <a:pt x="2934452" y="422755"/>
                      <a:pt x="2921512" y="414943"/>
                      <a:pt x="2910111" y="406799"/>
                    </a:cubicBezTo>
                    <a:cubicBezTo>
                      <a:pt x="2898710" y="398655"/>
                      <a:pt x="2888907" y="389697"/>
                      <a:pt x="2880703" y="379924"/>
                    </a:cubicBezTo>
                    <a:lnTo>
                      <a:pt x="2880703" y="440732"/>
                    </a:lnTo>
                    <a:lnTo>
                      <a:pt x="2867492" y="440732"/>
                    </a:lnTo>
                    <a:lnTo>
                      <a:pt x="2867492" y="380105"/>
                    </a:lnTo>
                    <a:cubicBezTo>
                      <a:pt x="2863510" y="384931"/>
                      <a:pt x="2859197" y="389546"/>
                      <a:pt x="2854552" y="393950"/>
                    </a:cubicBezTo>
                    <a:cubicBezTo>
                      <a:pt x="2849907" y="398353"/>
                      <a:pt x="2844810" y="402606"/>
                      <a:pt x="2839260" y="406708"/>
                    </a:cubicBezTo>
                    <a:cubicBezTo>
                      <a:pt x="2833710" y="410811"/>
                      <a:pt x="2827647" y="414852"/>
                      <a:pt x="2821072" y="418834"/>
                    </a:cubicBezTo>
                    <a:cubicBezTo>
                      <a:pt x="2814496" y="422815"/>
                      <a:pt x="2807287" y="426797"/>
                      <a:pt x="2799445" y="430778"/>
                    </a:cubicBezTo>
                    <a:lnTo>
                      <a:pt x="2791482" y="417929"/>
                    </a:lnTo>
                    <a:cubicBezTo>
                      <a:pt x="2806443" y="411052"/>
                      <a:pt x="2819774" y="403602"/>
                      <a:pt x="2831478" y="395578"/>
                    </a:cubicBezTo>
                    <a:cubicBezTo>
                      <a:pt x="2843181" y="387555"/>
                      <a:pt x="2853315" y="378657"/>
                      <a:pt x="2861881" y="368885"/>
                    </a:cubicBezTo>
                    <a:lnTo>
                      <a:pt x="2797273" y="368885"/>
                    </a:lnTo>
                    <a:lnTo>
                      <a:pt x="2797273" y="355855"/>
                    </a:lnTo>
                    <a:lnTo>
                      <a:pt x="2867492" y="355855"/>
                    </a:lnTo>
                    <a:lnTo>
                      <a:pt x="2867492" y="311335"/>
                    </a:lnTo>
                    <a:lnTo>
                      <a:pt x="2804150" y="311335"/>
                    </a:lnTo>
                    <a:lnTo>
                      <a:pt x="2804150" y="298666"/>
                    </a:lnTo>
                    <a:lnTo>
                      <a:pt x="2867492" y="298666"/>
                    </a:lnTo>
                    <a:close/>
                    <a:moveTo>
                      <a:pt x="3075613" y="276949"/>
                    </a:moveTo>
                    <a:cubicBezTo>
                      <a:pt x="3076096" y="278156"/>
                      <a:pt x="3076668" y="279785"/>
                      <a:pt x="3077332" y="281836"/>
                    </a:cubicBezTo>
                    <a:cubicBezTo>
                      <a:pt x="3077996" y="283887"/>
                      <a:pt x="3078690" y="286149"/>
                      <a:pt x="3079414" y="288622"/>
                    </a:cubicBezTo>
                    <a:cubicBezTo>
                      <a:pt x="3080137" y="291096"/>
                      <a:pt x="3080891" y="293629"/>
                      <a:pt x="3081676" y="296223"/>
                    </a:cubicBezTo>
                    <a:cubicBezTo>
                      <a:pt x="3082460" y="298817"/>
                      <a:pt x="3083214" y="301260"/>
                      <a:pt x="3083938" y="303553"/>
                    </a:cubicBezTo>
                    <a:lnTo>
                      <a:pt x="3131172" y="303553"/>
                    </a:lnTo>
                    <a:lnTo>
                      <a:pt x="3131172" y="316221"/>
                    </a:lnTo>
                    <a:lnTo>
                      <a:pt x="3111446" y="316221"/>
                    </a:lnTo>
                    <a:cubicBezTo>
                      <a:pt x="3108671" y="326356"/>
                      <a:pt x="3105383" y="335585"/>
                      <a:pt x="3101583" y="343910"/>
                    </a:cubicBezTo>
                    <a:cubicBezTo>
                      <a:pt x="3097782" y="352235"/>
                      <a:pt x="3093168" y="360017"/>
                      <a:pt x="3087738" y="367256"/>
                    </a:cubicBezTo>
                    <a:cubicBezTo>
                      <a:pt x="3094977" y="373771"/>
                      <a:pt x="3101884" y="380105"/>
                      <a:pt x="3108460" y="386258"/>
                    </a:cubicBezTo>
                    <a:cubicBezTo>
                      <a:pt x="3115035" y="392411"/>
                      <a:pt x="3120434" y="397720"/>
                      <a:pt x="3124657" y="402184"/>
                    </a:cubicBezTo>
                    <a:lnTo>
                      <a:pt x="3115789" y="413947"/>
                    </a:lnTo>
                    <a:cubicBezTo>
                      <a:pt x="3111326" y="409121"/>
                      <a:pt x="3105866" y="403511"/>
                      <a:pt x="3099411" y="397117"/>
                    </a:cubicBezTo>
                    <a:cubicBezTo>
                      <a:pt x="3092956" y="390722"/>
                      <a:pt x="3086110" y="384147"/>
                      <a:pt x="3078870" y="377391"/>
                    </a:cubicBezTo>
                    <a:cubicBezTo>
                      <a:pt x="3072717" y="383906"/>
                      <a:pt x="3065569" y="390059"/>
                      <a:pt x="3057425" y="395850"/>
                    </a:cubicBezTo>
                    <a:cubicBezTo>
                      <a:pt x="3049281" y="401641"/>
                      <a:pt x="3039901" y="407312"/>
                      <a:pt x="3029283" y="412862"/>
                    </a:cubicBezTo>
                    <a:lnTo>
                      <a:pt x="3021682" y="400736"/>
                    </a:lnTo>
                    <a:cubicBezTo>
                      <a:pt x="3041710" y="390722"/>
                      <a:pt x="3057515" y="379924"/>
                      <a:pt x="3069098" y="368342"/>
                    </a:cubicBezTo>
                    <a:cubicBezTo>
                      <a:pt x="3062100" y="362068"/>
                      <a:pt x="3055374" y="356186"/>
                      <a:pt x="3048919" y="350697"/>
                    </a:cubicBezTo>
                    <a:cubicBezTo>
                      <a:pt x="3042464" y="345207"/>
                      <a:pt x="3036764" y="340713"/>
                      <a:pt x="3031817" y="337214"/>
                    </a:cubicBezTo>
                    <a:lnTo>
                      <a:pt x="3039961" y="327441"/>
                    </a:lnTo>
                    <a:cubicBezTo>
                      <a:pt x="3044787" y="330940"/>
                      <a:pt x="3050488" y="335434"/>
                      <a:pt x="3057063" y="340924"/>
                    </a:cubicBezTo>
                    <a:cubicBezTo>
                      <a:pt x="3063638" y="346414"/>
                      <a:pt x="3070546" y="352235"/>
                      <a:pt x="3077785" y="358388"/>
                    </a:cubicBezTo>
                    <a:cubicBezTo>
                      <a:pt x="3082610" y="352235"/>
                      <a:pt x="3086652" y="345690"/>
                      <a:pt x="3089910" y="338752"/>
                    </a:cubicBezTo>
                    <a:cubicBezTo>
                      <a:pt x="3093168" y="331815"/>
                      <a:pt x="3095822" y="324305"/>
                      <a:pt x="3097873" y="316221"/>
                    </a:cubicBezTo>
                    <a:lnTo>
                      <a:pt x="3025483" y="316221"/>
                    </a:lnTo>
                    <a:lnTo>
                      <a:pt x="3025483" y="303553"/>
                    </a:lnTo>
                    <a:lnTo>
                      <a:pt x="3070002" y="303553"/>
                    </a:lnTo>
                    <a:cubicBezTo>
                      <a:pt x="3068676" y="299330"/>
                      <a:pt x="3067348" y="294987"/>
                      <a:pt x="3066021" y="290523"/>
                    </a:cubicBezTo>
                    <a:cubicBezTo>
                      <a:pt x="3064694" y="286058"/>
                      <a:pt x="3063548" y="282560"/>
                      <a:pt x="3062583" y="280026"/>
                    </a:cubicBezTo>
                    <a:close/>
                    <a:moveTo>
                      <a:pt x="3626386" y="276587"/>
                    </a:moveTo>
                    <a:cubicBezTo>
                      <a:pt x="3627834" y="277794"/>
                      <a:pt x="3629584" y="279302"/>
                      <a:pt x="3631635" y="281112"/>
                    </a:cubicBezTo>
                    <a:cubicBezTo>
                      <a:pt x="3633686" y="282922"/>
                      <a:pt x="3635737" y="284822"/>
                      <a:pt x="3637788" y="286813"/>
                    </a:cubicBezTo>
                    <a:cubicBezTo>
                      <a:pt x="3639839" y="288803"/>
                      <a:pt x="3641800" y="290764"/>
                      <a:pt x="3643670" y="292694"/>
                    </a:cubicBezTo>
                    <a:cubicBezTo>
                      <a:pt x="3645540" y="294625"/>
                      <a:pt x="3647018" y="296314"/>
                      <a:pt x="3648103" y="297761"/>
                    </a:cubicBezTo>
                    <a:lnTo>
                      <a:pt x="3640864" y="305362"/>
                    </a:lnTo>
                    <a:lnTo>
                      <a:pt x="3663124" y="305362"/>
                    </a:lnTo>
                    <a:lnTo>
                      <a:pt x="3663124" y="317850"/>
                    </a:lnTo>
                    <a:lnTo>
                      <a:pt x="3608289" y="317850"/>
                    </a:lnTo>
                    <a:cubicBezTo>
                      <a:pt x="3609496" y="331001"/>
                      <a:pt x="3610944" y="343005"/>
                      <a:pt x="3612632" y="353864"/>
                    </a:cubicBezTo>
                    <a:cubicBezTo>
                      <a:pt x="3614322" y="364722"/>
                      <a:pt x="3616372" y="374495"/>
                      <a:pt x="3618786" y="383182"/>
                    </a:cubicBezTo>
                    <a:cubicBezTo>
                      <a:pt x="3624094" y="375460"/>
                      <a:pt x="3628618" y="367377"/>
                      <a:pt x="3632359" y="358931"/>
                    </a:cubicBezTo>
                    <a:cubicBezTo>
                      <a:pt x="3636099" y="350486"/>
                      <a:pt x="3639598" y="341196"/>
                      <a:pt x="3642855" y="331061"/>
                    </a:cubicBezTo>
                    <a:lnTo>
                      <a:pt x="3655162" y="335404"/>
                    </a:lnTo>
                    <a:cubicBezTo>
                      <a:pt x="3650698" y="347952"/>
                      <a:pt x="3646082" y="359263"/>
                      <a:pt x="3641317" y="369337"/>
                    </a:cubicBezTo>
                    <a:cubicBezTo>
                      <a:pt x="3636551" y="379411"/>
                      <a:pt x="3630670" y="388973"/>
                      <a:pt x="3623672" y="398022"/>
                    </a:cubicBezTo>
                    <a:cubicBezTo>
                      <a:pt x="3624878" y="401159"/>
                      <a:pt x="3626145" y="404084"/>
                      <a:pt x="3627472" y="406799"/>
                    </a:cubicBezTo>
                    <a:cubicBezTo>
                      <a:pt x="3628800" y="409514"/>
                      <a:pt x="3630187" y="412077"/>
                      <a:pt x="3631635" y="414490"/>
                    </a:cubicBezTo>
                    <a:cubicBezTo>
                      <a:pt x="3634168" y="418592"/>
                      <a:pt x="3636461" y="421428"/>
                      <a:pt x="3638512" y="422996"/>
                    </a:cubicBezTo>
                    <a:cubicBezTo>
                      <a:pt x="3640563" y="424565"/>
                      <a:pt x="3642372" y="425349"/>
                      <a:pt x="3643941" y="425349"/>
                    </a:cubicBezTo>
                    <a:cubicBezTo>
                      <a:pt x="3646354" y="425349"/>
                      <a:pt x="3648164" y="424655"/>
                      <a:pt x="3649370" y="423268"/>
                    </a:cubicBezTo>
                    <a:cubicBezTo>
                      <a:pt x="3650577" y="421880"/>
                      <a:pt x="3651723" y="419618"/>
                      <a:pt x="3652809" y="416481"/>
                    </a:cubicBezTo>
                    <a:cubicBezTo>
                      <a:pt x="3653894" y="413344"/>
                      <a:pt x="3654739" y="410207"/>
                      <a:pt x="3655342" y="407070"/>
                    </a:cubicBezTo>
                    <a:cubicBezTo>
                      <a:pt x="3655946" y="403934"/>
                      <a:pt x="3656549" y="400435"/>
                      <a:pt x="3657152" y="396574"/>
                    </a:cubicBezTo>
                    <a:lnTo>
                      <a:pt x="3668916" y="403270"/>
                    </a:lnTo>
                    <a:cubicBezTo>
                      <a:pt x="3667950" y="407975"/>
                      <a:pt x="3666955" y="412228"/>
                      <a:pt x="3665930" y="416029"/>
                    </a:cubicBezTo>
                    <a:cubicBezTo>
                      <a:pt x="3664904" y="419829"/>
                      <a:pt x="3663607" y="423660"/>
                      <a:pt x="3662038" y="427521"/>
                    </a:cubicBezTo>
                    <a:cubicBezTo>
                      <a:pt x="3660953" y="430175"/>
                      <a:pt x="3659806" y="432286"/>
                      <a:pt x="3658600" y="433855"/>
                    </a:cubicBezTo>
                    <a:cubicBezTo>
                      <a:pt x="3657394" y="435423"/>
                      <a:pt x="3656096" y="436660"/>
                      <a:pt x="3654709" y="437565"/>
                    </a:cubicBezTo>
                    <a:cubicBezTo>
                      <a:pt x="3653322" y="438470"/>
                      <a:pt x="3651784" y="439073"/>
                      <a:pt x="3650094" y="439374"/>
                    </a:cubicBezTo>
                    <a:cubicBezTo>
                      <a:pt x="3648405" y="439676"/>
                      <a:pt x="3646595" y="439827"/>
                      <a:pt x="3644665" y="439827"/>
                    </a:cubicBezTo>
                    <a:cubicBezTo>
                      <a:pt x="3640442" y="439827"/>
                      <a:pt x="3636280" y="438289"/>
                      <a:pt x="3632178" y="435212"/>
                    </a:cubicBezTo>
                    <a:cubicBezTo>
                      <a:pt x="3628076" y="432135"/>
                      <a:pt x="3623793" y="426797"/>
                      <a:pt x="3619328" y="419196"/>
                    </a:cubicBezTo>
                    <a:cubicBezTo>
                      <a:pt x="3618363" y="417627"/>
                      <a:pt x="3617458" y="416029"/>
                      <a:pt x="3616614" y="414400"/>
                    </a:cubicBezTo>
                    <a:cubicBezTo>
                      <a:pt x="3615769" y="412771"/>
                      <a:pt x="3614985" y="410992"/>
                      <a:pt x="3614261" y="409061"/>
                    </a:cubicBezTo>
                    <a:cubicBezTo>
                      <a:pt x="3610038" y="413525"/>
                      <a:pt x="3605484" y="417989"/>
                      <a:pt x="3600598" y="422453"/>
                    </a:cubicBezTo>
                    <a:cubicBezTo>
                      <a:pt x="3595711" y="426917"/>
                      <a:pt x="3590192" y="431442"/>
                      <a:pt x="3584038" y="436026"/>
                    </a:cubicBezTo>
                    <a:lnTo>
                      <a:pt x="3574990" y="426254"/>
                    </a:lnTo>
                    <a:cubicBezTo>
                      <a:pt x="3588864" y="416119"/>
                      <a:pt x="3600206" y="405924"/>
                      <a:pt x="3609013" y="395669"/>
                    </a:cubicBezTo>
                    <a:cubicBezTo>
                      <a:pt x="3605876" y="385896"/>
                      <a:pt x="3603161" y="374555"/>
                      <a:pt x="3600869" y="361646"/>
                    </a:cubicBezTo>
                    <a:cubicBezTo>
                      <a:pt x="3598577" y="348736"/>
                      <a:pt x="3596646" y="334137"/>
                      <a:pt x="3595078" y="317850"/>
                    </a:cubicBezTo>
                    <a:lnTo>
                      <a:pt x="3538976" y="317850"/>
                    </a:lnTo>
                    <a:lnTo>
                      <a:pt x="3538976" y="343910"/>
                    </a:lnTo>
                    <a:lnTo>
                      <a:pt x="3583314" y="343910"/>
                    </a:lnTo>
                    <a:cubicBezTo>
                      <a:pt x="3583314" y="344996"/>
                      <a:pt x="3583254" y="346957"/>
                      <a:pt x="3583134" y="349792"/>
                    </a:cubicBezTo>
                    <a:cubicBezTo>
                      <a:pt x="3583013" y="352627"/>
                      <a:pt x="3582892" y="355885"/>
                      <a:pt x="3582772" y="359564"/>
                    </a:cubicBezTo>
                    <a:cubicBezTo>
                      <a:pt x="3582651" y="363244"/>
                      <a:pt x="3582500" y="367165"/>
                      <a:pt x="3582319" y="371328"/>
                    </a:cubicBezTo>
                    <a:cubicBezTo>
                      <a:pt x="3582138" y="375490"/>
                      <a:pt x="3581957" y="379442"/>
                      <a:pt x="3581776" y="383182"/>
                    </a:cubicBezTo>
                    <a:cubicBezTo>
                      <a:pt x="3581595" y="386922"/>
                      <a:pt x="3581414" y="390240"/>
                      <a:pt x="3581233" y="393135"/>
                    </a:cubicBezTo>
                    <a:cubicBezTo>
                      <a:pt x="3581052" y="396031"/>
                      <a:pt x="3580901" y="398082"/>
                      <a:pt x="3580781" y="399288"/>
                    </a:cubicBezTo>
                    <a:cubicBezTo>
                      <a:pt x="3580419" y="403511"/>
                      <a:pt x="3579846" y="406980"/>
                      <a:pt x="3579062" y="409695"/>
                    </a:cubicBezTo>
                    <a:cubicBezTo>
                      <a:pt x="3578278" y="412409"/>
                      <a:pt x="3577071" y="414641"/>
                      <a:pt x="3575442" y="416391"/>
                    </a:cubicBezTo>
                    <a:cubicBezTo>
                      <a:pt x="3573813" y="418140"/>
                      <a:pt x="3571581" y="419497"/>
                      <a:pt x="3568746" y="420463"/>
                    </a:cubicBezTo>
                    <a:cubicBezTo>
                      <a:pt x="3565911" y="421428"/>
                      <a:pt x="3562261" y="422152"/>
                      <a:pt x="3557797" y="422634"/>
                    </a:cubicBezTo>
                    <a:lnTo>
                      <a:pt x="3547662" y="423720"/>
                    </a:lnTo>
                    <a:lnTo>
                      <a:pt x="3543862" y="410328"/>
                    </a:lnTo>
                    <a:lnTo>
                      <a:pt x="3555806" y="409242"/>
                    </a:lnTo>
                    <a:cubicBezTo>
                      <a:pt x="3558340" y="409001"/>
                      <a:pt x="3560361" y="408669"/>
                      <a:pt x="3561869" y="408247"/>
                    </a:cubicBezTo>
                    <a:cubicBezTo>
                      <a:pt x="3563377" y="407824"/>
                      <a:pt x="3564523" y="407131"/>
                      <a:pt x="3565308" y="406166"/>
                    </a:cubicBezTo>
                    <a:cubicBezTo>
                      <a:pt x="3566092" y="405200"/>
                      <a:pt x="3566665" y="403903"/>
                      <a:pt x="3567027" y="402275"/>
                    </a:cubicBezTo>
                    <a:cubicBezTo>
                      <a:pt x="3567388" y="400646"/>
                      <a:pt x="3567690" y="398444"/>
                      <a:pt x="3567932" y="395669"/>
                    </a:cubicBezTo>
                    <a:cubicBezTo>
                      <a:pt x="3568052" y="394221"/>
                      <a:pt x="3568233" y="391597"/>
                      <a:pt x="3568474" y="387797"/>
                    </a:cubicBezTo>
                    <a:cubicBezTo>
                      <a:pt x="3568716" y="383996"/>
                      <a:pt x="3568927" y="379984"/>
                      <a:pt x="3569108" y="375762"/>
                    </a:cubicBezTo>
                    <a:cubicBezTo>
                      <a:pt x="3569289" y="371539"/>
                      <a:pt x="3569440" y="367588"/>
                      <a:pt x="3569560" y="363908"/>
                    </a:cubicBezTo>
                    <a:cubicBezTo>
                      <a:pt x="3569681" y="360228"/>
                      <a:pt x="3569741" y="357845"/>
                      <a:pt x="3569741" y="356759"/>
                    </a:cubicBezTo>
                    <a:lnTo>
                      <a:pt x="3538976" y="356759"/>
                    </a:lnTo>
                    <a:cubicBezTo>
                      <a:pt x="3538855" y="366532"/>
                      <a:pt x="3538372" y="375309"/>
                      <a:pt x="3537528" y="383091"/>
                    </a:cubicBezTo>
                    <a:cubicBezTo>
                      <a:pt x="3536683" y="390873"/>
                      <a:pt x="3535416" y="398112"/>
                      <a:pt x="3533727" y="404808"/>
                    </a:cubicBezTo>
                    <a:cubicBezTo>
                      <a:pt x="3532038" y="411504"/>
                      <a:pt x="3529897" y="417899"/>
                      <a:pt x="3527302" y="423992"/>
                    </a:cubicBezTo>
                    <a:cubicBezTo>
                      <a:pt x="3524709" y="430084"/>
                      <a:pt x="3521602" y="436388"/>
                      <a:pt x="3517982" y="442903"/>
                    </a:cubicBezTo>
                    <a:lnTo>
                      <a:pt x="3504590" y="436388"/>
                    </a:lnTo>
                    <a:cubicBezTo>
                      <a:pt x="3508692" y="430115"/>
                      <a:pt x="3512131" y="424142"/>
                      <a:pt x="3514906" y="418472"/>
                    </a:cubicBezTo>
                    <a:cubicBezTo>
                      <a:pt x="3517681" y="412801"/>
                      <a:pt x="3519913" y="406799"/>
                      <a:pt x="3521602" y="400465"/>
                    </a:cubicBezTo>
                    <a:cubicBezTo>
                      <a:pt x="3523291" y="394131"/>
                      <a:pt x="3524528" y="387103"/>
                      <a:pt x="3525312" y="379381"/>
                    </a:cubicBezTo>
                    <a:cubicBezTo>
                      <a:pt x="3526096" y="371660"/>
                      <a:pt x="3526488" y="362611"/>
                      <a:pt x="3526488" y="352235"/>
                    </a:cubicBezTo>
                    <a:lnTo>
                      <a:pt x="3526488" y="305362"/>
                    </a:lnTo>
                    <a:lnTo>
                      <a:pt x="3593992" y="305362"/>
                    </a:lnTo>
                    <a:cubicBezTo>
                      <a:pt x="3593750" y="302226"/>
                      <a:pt x="3593509" y="299089"/>
                      <a:pt x="3593268" y="295952"/>
                    </a:cubicBezTo>
                    <a:cubicBezTo>
                      <a:pt x="3593027" y="292815"/>
                      <a:pt x="3592786" y="289859"/>
                      <a:pt x="3592544" y="287084"/>
                    </a:cubicBezTo>
                    <a:cubicBezTo>
                      <a:pt x="3592303" y="283947"/>
                      <a:pt x="3592062" y="280871"/>
                      <a:pt x="3591820" y="277854"/>
                    </a:cubicBezTo>
                    <a:lnTo>
                      <a:pt x="3605212" y="277854"/>
                    </a:lnTo>
                    <a:lnTo>
                      <a:pt x="3607203" y="305362"/>
                    </a:lnTo>
                    <a:lnTo>
                      <a:pt x="3637426" y="305362"/>
                    </a:lnTo>
                    <a:cubicBezTo>
                      <a:pt x="3635978" y="303673"/>
                      <a:pt x="3634380" y="301833"/>
                      <a:pt x="3632630" y="299843"/>
                    </a:cubicBezTo>
                    <a:cubicBezTo>
                      <a:pt x="3630881" y="297852"/>
                      <a:pt x="3629131" y="295952"/>
                      <a:pt x="3627382" y="294142"/>
                    </a:cubicBezTo>
                    <a:cubicBezTo>
                      <a:pt x="3625632" y="292332"/>
                      <a:pt x="3623943" y="290613"/>
                      <a:pt x="3622314" y="288984"/>
                    </a:cubicBezTo>
                    <a:cubicBezTo>
                      <a:pt x="3620686" y="287355"/>
                      <a:pt x="3619328" y="286058"/>
                      <a:pt x="3618243" y="285093"/>
                    </a:cubicBezTo>
                    <a:close/>
                    <a:moveTo>
                      <a:pt x="506654" y="275864"/>
                    </a:moveTo>
                    <a:lnTo>
                      <a:pt x="521313" y="278940"/>
                    </a:lnTo>
                    <a:cubicBezTo>
                      <a:pt x="520348" y="282922"/>
                      <a:pt x="519202" y="287295"/>
                      <a:pt x="517874" y="292061"/>
                    </a:cubicBezTo>
                    <a:cubicBezTo>
                      <a:pt x="516547" y="296826"/>
                      <a:pt x="514979" y="301743"/>
                      <a:pt x="513169" y="306810"/>
                    </a:cubicBezTo>
                    <a:lnTo>
                      <a:pt x="541220" y="306810"/>
                    </a:lnTo>
                    <a:lnTo>
                      <a:pt x="541220" y="434217"/>
                    </a:lnTo>
                    <a:lnTo>
                      <a:pt x="479508" y="434217"/>
                    </a:lnTo>
                    <a:lnTo>
                      <a:pt x="479508" y="306810"/>
                    </a:lnTo>
                    <a:lnTo>
                      <a:pt x="498148" y="306810"/>
                    </a:lnTo>
                    <a:cubicBezTo>
                      <a:pt x="499958" y="301984"/>
                      <a:pt x="501526" y="296977"/>
                      <a:pt x="502854" y="291789"/>
                    </a:cubicBezTo>
                    <a:cubicBezTo>
                      <a:pt x="504181" y="286601"/>
                      <a:pt x="505447" y="281293"/>
                      <a:pt x="506654" y="275864"/>
                    </a:cubicBezTo>
                    <a:close/>
                    <a:moveTo>
                      <a:pt x="568366" y="274235"/>
                    </a:moveTo>
                    <a:lnTo>
                      <a:pt x="581578" y="276949"/>
                    </a:lnTo>
                    <a:cubicBezTo>
                      <a:pt x="580130" y="282017"/>
                      <a:pt x="578622" y="286994"/>
                      <a:pt x="577053" y="291880"/>
                    </a:cubicBezTo>
                    <a:cubicBezTo>
                      <a:pt x="575485" y="296766"/>
                      <a:pt x="573796" y="301622"/>
                      <a:pt x="571986" y="306448"/>
                    </a:cubicBezTo>
                    <a:lnTo>
                      <a:pt x="622297" y="306448"/>
                    </a:lnTo>
                    <a:cubicBezTo>
                      <a:pt x="622056" y="321288"/>
                      <a:pt x="621754" y="335585"/>
                      <a:pt x="621392" y="349339"/>
                    </a:cubicBezTo>
                    <a:cubicBezTo>
                      <a:pt x="621271" y="355251"/>
                      <a:pt x="621121" y="361284"/>
                      <a:pt x="620940" y="367437"/>
                    </a:cubicBezTo>
                    <a:cubicBezTo>
                      <a:pt x="620759" y="373590"/>
                      <a:pt x="620578" y="379623"/>
                      <a:pt x="620397" y="385534"/>
                    </a:cubicBezTo>
                    <a:cubicBezTo>
                      <a:pt x="620216" y="391446"/>
                      <a:pt x="620035" y="396996"/>
                      <a:pt x="619854" y="402184"/>
                    </a:cubicBezTo>
                    <a:cubicBezTo>
                      <a:pt x="619673" y="407372"/>
                      <a:pt x="619462" y="411957"/>
                      <a:pt x="619220" y="415938"/>
                    </a:cubicBezTo>
                    <a:cubicBezTo>
                      <a:pt x="618979" y="419799"/>
                      <a:pt x="618497" y="422996"/>
                      <a:pt x="617773" y="425530"/>
                    </a:cubicBezTo>
                    <a:cubicBezTo>
                      <a:pt x="617049" y="428064"/>
                      <a:pt x="615872" y="430145"/>
                      <a:pt x="614244" y="431773"/>
                    </a:cubicBezTo>
                    <a:cubicBezTo>
                      <a:pt x="612615" y="433402"/>
                      <a:pt x="610503" y="434609"/>
                      <a:pt x="607909" y="435393"/>
                    </a:cubicBezTo>
                    <a:cubicBezTo>
                      <a:pt x="605315" y="436177"/>
                      <a:pt x="602028" y="436750"/>
                      <a:pt x="598046" y="437112"/>
                    </a:cubicBezTo>
                    <a:lnTo>
                      <a:pt x="582482" y="438379"/>
                    </a:lnTo>
                    <a:lnTo>
                      <a:pt x="578139" y="424625"/>
                    </a:lnTo>
                    <a:lnTo>
                      <a:pt x="595694" y="423539"/>
                    </a:lnTo>
                    <a:cubicBezTo>
                      <a:pt x="598710" y="423298"/>
                      <a:pt x="601002" y="422453"/>
                      <a:pt x="602571" y="421006"/>
                    </a:cubicBezTo>
                    <a:cubicBezTo>
                      <a:pt x="604139" y="419558"/>
                      <a:pt x="605104" y="416481"/>
                      <a:pt x="605466" y="411776"/>
                    </a:cubicBezTo>
                    <a:cubicBezTo>
                      <a:pt x="605828" y="405381"/>
                      <a:pt x="606160" y="397991"/>
                      <a:pt x="606462" y="389606"/>
                    </a:cubicBezTo>
                    <a:cubicBezTo>
                      <a:pt x="606763" y="381221"/>
                      <a:pt x="607035" y="372715"/>
                      <a:pt x="607276" y="364089"/>
                    </a:cubicBezTo>
                    <a:cubicBezTo>
                      <a:pt x="607517" y="355462"/>
                      <a:pt x="607698" y="347198"/>
                      <a:pt x="607819" y="339295"/>
                    </a:cubicBezTo>
                    <a:cubicBezTo>
                      <a:pt x="607940" y="331393"/>
                      <a:pt x="608060" y="324727"/>
                      <a:pt x="608181" y="319298"/>
                    </a:cubicBezTo>
                    <a:lnTo>
                      <a:pt x="566919" y="319479"/>
                    </a:lnTo>
                    <a:cubicBezTo>
                      <a:pt x="565230" y="323460"/>
                      <a:pt x="563480" y="327381"/>
                      <a:pt x="561670" y="331242"/>
                    </a:cubicBezTo>
                    <a:cubicBezTo>
                      <a:pt x="559861" y="335103"/>
                      <a:pt x="557930" y="338963"/>
                      <a:pt x="555879" y="342824"/>
                    </a:cubicBezTo>
                    <a:lnTo>
                      <a:pt x="543573" y="336309"/>
                    </a:lnTo>
                    <a:cubicBezTo>
                      <a:pt x="548881" y="327381"/>
                      <a:pt x="553677" y="317458"/>
                      <a:pt x="557960" y="306539"/>
                    </a:cubicBezTo>
                    <a:cubicBezTo>
                      <a:pt x="562243" y="295620"/>
                      <a:pt x="565712" y="284852"/>
                      <a:pt x="568366" y="274235"/>
                    </a:cubicBezTo>
                    <a:close/>
                    <a:moveTo>
                      <a:pt x="4347458" y="273149"/>
                    </a:moveTo>
                    <a:lnTo>
                      <a:pt x="4359221" y="279483"/>
                    </a:lnTo>
                    <a:cubicBezTo>
                      <a:pt x="4357773" y="281896"/>
                      <a:pt x="4355842" y="284761"/>
                      <a:pt x="4353430" y="288079"/>
                    </a:cubicBezTo>
                    <a:cubicBezTo>
                      <a:pt x="4351017" y="291397"/>
                      <a:pt x="4348604" y="294504"/>
                      <a:pt x="4346190" y="297400"/>
                    </a:cubicBezTo>
                    <a:lnTo>
                      <a:pt x="4380395" y="297400"/>
                    </a:lnTo>
                    <a:lnTo>
                      <a:pt x="4380395" y="308982"/>
                    </a:lnTo>
                    <a:lnTo>
                      <a:pt x="4328818" y="308982"/>
                    </a:lnTo>
                    <a:cubicBezTo>
                      <a:pt x="4328214" y="311395"/>
                      <a:pt x="4327550" y="313898"/>
                      <a:pt x="4326826" y="316492"/>
                    </a:cubicBezTo>
                    <a:cubicBezTo>
                      <a:pt x="4326102" y="319086"/>
                      <a:pt x="4325318" y="321530"/>
                      <a:pt x="4324474" y="323822"/>
                    </a:cubicBezTo>
                    <a:lnTo>
                      <a:pt x="4365555" y="323822"/>
                    </a:lnTo>
                    <a:lnTo>
                      <a:pt x="4365555" y="407070"/>
                    </a:lnTo>
                    <a:lnTo>
                      <a:pt x="4279954" y="407070"/>
                    </a:lnTo>
                    <a:lnTo>
                      <a:pt x="4279954" y="323822"/>
                    </a:lnTo>
                    <a:lnTo>
                      <a:pt x="4310358" y="323822"/>
                    </a:lnTo>
                    <a:cubicBezTo>
                      <a:pt x="4311202" y="321530"/>
                      <a:pt x="4312016" y="319086"/>
                      <a:pt x="4312801" y="316492"/>
                    </a:cubicBezTo>
                    <a:cubicBezTo>
                      <a:pt x="4313585" y="313898"/>
                      <a:pt x="4314278" y="311395"/>
                      <a:pt x="4314882" y="308982"/>
                    </a:cubicBezTo>
                    <a:lnTo>
                      <a:pt x="4267828" y="308982"/>
                    </a:lnTo>
                    <a:lnTo>
                      <a:pt x="4267828" y="297400"/>
                    </a:lnTo>
                    <a:lnTo>
                      <a:pt x="4299137" y="297400"/>
                    </a:lnTo>
                    <a:cubicBezTo>
                      <a:pt x="4297568" y="294263"/>
                      <a:pt x="4295789" y="291035"/>
                      <a:pt x="4293798" y="287717"/>
                    </a:cubicBezTo>
                    <a:cubicBezTo>
                      <a:pt x="4291808" y="284400"/>
                      <a:pt x="4290088" y="281836"/>
                      <a:pt x="4288640" y="280026"/>
                    </a:cubicBezTo>
                    <a:lnTo>
                      <a:pt x="4298956" y="273873"/>
                    </a:lnTo>
                    <a:cubicBezTo>
                      <a:pt x="4299922" y="275079"/>
                      <a:pt x="4301008" y="276618"/>
                      <a:pt x="4302214" y="278488"/>
                    </a:cubicBezTo>
                    <a:cubicBezTo>
                      <a:pt x="4303420" y="280358"/>
                      <a:pt x="4304627" y="282288"/>
                      <a:pt x="4305834" y="284279"/>
                    </a:cubicBezTo>
                    <a:cubicBezTo>
                      <a:pt x="4307040" y="286270"/>
                      <a:pt x="4308186" y="288200"/>
                      <a:pt x="4309272" y="290070"/>
                    </a:cubicBezTo>
                    <a:cubicBezTo>
                      <a:pt x="4310358" y="291940"/>
                      <a:pt x="4311202" y="293478"/>
                      <a:pt x="4311806" y="294685"/>
                    </a:cubicBezTo>
                    <a:lnTo>
                      <a:pt x="4307824" y="297400"/>
                    </a:lnTo>
                    <a:lnTo>
                      <a:pt x="4330084" y="297400"/>
                    </a:lnTo>
                    <a:cubicBezTo>
                      <a:pt x="4331532" y="295710"/>
                      <a:pt x="4333070" y="293780"/>
                      <a:pt x="4334699" y="291608"/>
                    </a:cubicBezTo>
                    <a:cubicBezTo>
                      <a:pt x="4336328" y="289437"/>
                      <a:pt x="4337956" y="287265"/>
                      <a:pt x="4339586" y="285093"/>
                    </a:cubicBezTo>
                    <a:cubicBezTo>
                      <a:pt x="4341214" y="282922"/>
                      <a:pt x="4342692" y="280810"/>
                      <a:pt x="4344019" y="278759"/>
                    </a:cubicBezTo>
                    <a:cubicBezTo>
                      <a:pt x="4345346" y="276708"/>
                      <a:pt x="4346492" y="274838"/>
                      <a:pt x="4347458" y="273149"/>
                    </a:cubicBezTo>
                    <a:close/>
                    <a:moveTo>
                      <a:pt x="3117952" y="125597"/>
                    </a:moveTo>
                    <a:cubicBezTo>
                      <a:pt x="3122054" y="125597"/>
                      <a:pt x="3125010" y="126261"/>
                      <a:pt x="3126819" y="127588"/>
                    </a:cubicBezTo>
                    <a:cubicBezTo>
                      <a:pt x="3128629" y="128915"/>
                      <a:pt x="3129534" y="131992"/>
                      <a:pt x="3129534" y="136818"/>
                    </a:cubicBezTo>
                    <a:cubicBezTo>
                      <a:pt x="3129534" y="141885"/>
                      <a:pt x="3128629" y="145082"/>
                      <a:pt x="3126819" y="146409"/>
                    </a:cubicBezTo>
                    <a:cubicBezTo>
                      <a:pt x="3125010" y="147736"/>
                      <a:pt x="3122054" y="148400"/>
                      <a:pt x="3117952" y="148400"/>
                    </a:cubicBezTo>
                    <a:cubicBezTo>
                      <a:pt x="3113729" y="148400"/>
                      <a:pt x="3110743" y="147736"/>
                      <a:pt x="3108993" y="146409"/>
                    </a:cubicBezTo>
                    <a:cubicBezTo>
                      <a:pt x="3107244" y="145082"/>
                      <a:pt x="3106369" y="141885"/>
                      <a:pt x="3106369" y="136818"/>
                    </a:cubicBezTo>
                    <a:cubicBezTo>
                      <a:pt x="3106369" y="131992"/>
                      <a:pt x="3107244" y="128915"/>
                      <a:pt x="3108993" y="127588"/>
                    </a:cubicBezTo>
                    <a:cubicBezTo>
                      <a:pt x="3110743" y="126261"/>
                      <a:pt x="3113729" y="125597"/>
                      <a:pt x="3117952" y="125597"/>
                    </a:cubicBezTo>
                    <a:close/>
                    <a:moveTo>
                      <a:pt x="2198303" y="124330"/>
                    </a:moveTo>
                    <a:lnTo>
                      <a:pt x="2213324" y="124330"/>
                    </a:lnTo>
                    <a:cubicBezTo>
                      <a:pt x="2213324" y="128191"/>
                      <a:pt x="2212721" y="132323"/>
                      <a:pt x="2211514" y="136727"/>
                    </a:cubicBezTo>
                    <a:cubicBezTo>
                      <a:pt x="2210308" y="141131"/>
                      <a:pt x="2208800" y="145444"/>
                      <a:pt x="2206990" y="149667"/>
                    </a:cubicBezTo>
                    <a:cubicBezTo>
                      <a:pt x="2205180" y="153890"/>
                      <a:pt x="2203129" y="157931"/>
                      <a:pt x="2200837" y="161792"/>
                    </a:cubicBezTo>
                    <a:cubicBezTo>
                      <a:pt x="2198544" y="165653"/>
                      <a:pt x="2196312" y="169031"/>
                      <a:pt x="2194141" y="171927"/>
                    </a:cubicBezTo>
                    <a:lnTo>
                      <a:pt x="2181292" y="171927"/>
                    </a:lnTo>
                    <a:cubicBezTo>
                      <a:pt x="2183704" y="168187"/>
                      <a:pt x="2185967" y="164235"/>
                      <a:pt x="2188078" y="160073"/>
                    </a:cubicBezTo>
                    <a:cubicBezTo>
                      <a:pt x="2190190" y="155910"/>
                      <a:pt x="2191999" y="151748"/>
                      <a:pt x="2193508" y="147586"/>
                    </a:cubicBezTo>
                    <a:cubicBezTo>
                      <a:pt x="2195016" y="143423"/>
                      <a:pt x="2196192" y="139351"/>
                      <a:pt x="2197036" y="135370"/>
                    </a:cubicBezTo>
                    <a:cubicBezTo>
                      <a:pt x="2197881" y="131388"/>
                      <a:pt x="2198303" y="127708"/>
                      <a:pt x="2198303" y="124330"/>
                    </a:cubicBezTo>
                    <a:close/>
                    <a:moveTo>
                      <a:pt x="1293428" y="124330"/>
                    </a:moveTo>
                    <a:lnTo>
                      <a:pt x="1308449" y="124330"/>
                    </a:lnTo>
                    <a:cubicBezTo>
                      <a:pt x="1308449" y="128191"/>
                      <a:pt x="1307846" y="132323"/>
                      <a:pt x="1306640" y="136727"/>
                    </a:cubicBezTo>
                    <a:cubicBezTo>
                      <a:pt x="1305433" y="141131"/>
                      <a:pt x="1303925" y="145444"/>
                      <a:pt x="1302115" y="149667"/>
                    </a:cubicBezTo>
                    <a:cubicBezTo>
                      <a:pt x="1300305" y="153890"/>
                      <a:pt x="1298254" y="157931"/>
                      <a:pt x="1295962" y="161792"/>
                    </a:cubicBezTo>
                    <a:cubicBezTo>
                      <a:pt x="1293670" y="165653"/>
                      <a:pt x="1291438" y="169031"/>
                      <a:pt x="1289266" y="171927"/>
                    </a:cubicBezTo>
                    <a:lnTo>
                      <a:pt x="1276417" y="171927"/>
                    </a:lnTo>
                    <a:cubicBezTo>
                      <a:pt x="1278830" y="168187"/>
                      <a:pt x="1281092" y="164235"/>
                      <a:pt x="1283203" y="160073"/>
                    </a:cubicBezTo>
                    <a:cubicBezTo>
                      <a:pt x="1285315" y="155910"/>
                      <a:pt x="1287124" y="151748"/>
                      <a:pt x="1288633" y="147586"/>
                    </a:cubicBezTo>
                    <a:cubicBezTo>
                      <a:pt x="1290141" y="143423"/>
                      <a:pt x="1291317" y="139351"/>
                      <a:pt x="1292162" y="135370"/>
                    </a:cubicBezTo>
                    <a:cubicBezTo>
                      <a:pt x="1293006" y="131388"/>
                      <a:pt x="1293428" y="127708"/>
                      <a:pt x="1293428" y="124330"/>
                    </a:cubicBezTo>
                    <a:close/>
                    <a:moveTo>
                      <a:pt x="233820" y="112205"/>
                    </a:moveTo>
                    <a:cubicBezTo>
                      <a:pt x="237560" y="116428"/>
                      <a:pt x="241692" y="120319"/>
                      <a:pt x="246217" y="123878"/>
                    </a:cubicBezTo>
                    <a:cubicBezTo>
                      <a:pt x="250741" y="127437"/>
                      <a:pt x="256080" y="130725"/>
                      <a:pt x="262233" y="133741"/>
                    </a:cubicBezTo>
                    <a:cubicBezTo>
                      <a:pt x="274781" y="127708"/>
                      <a:pt x="284915" y="120530"/>
                      <a:pt x="292637" y="112205"/>
                    </a:cubicBezTo>
                    <a:close/>
                    <a:moveTo>
                      <a:pt x="1152811" y="110033"/>
                    </a:moveTo>
                    <a:cubicBezTo>
                      <a:pt x="1154741" y="111722"/>
                      <a:pt x="1156762" y="113623"/>
                      <a:pt x="1158874" y="115734"/>
                    </a:cubicBezTo>
                    <a:cubicBezTo>
                      <a:pt x="1160985" y="117845"/>
                      <a:pt x="1163066" y="119987"/>
                      <a:pt x="1165117" y="122159"/>
                    </a:cubicBezTo>
                    <a:cubicBezTo>
                      <a:pt x="1167168" y="124330"/>
                      <a:pt x="1169068" y="126472"/>
                      <a:pt x="1170818" y="128583"/>
                    </a:cubicBezTo>
                    <a:cubicBezTo>
                      <a:pt x="1172567" y="130695"/>
                      <a:pt x="1173985" y="132535"/>
                      <a:pt x="1175071" y="134103"/>
                    </a:cubicBezTo>
                    <a:lnTo>
                      <a:pt x="1165660" y="144419"/>
                    </a:lnTo>
                    <a:cubicBezTo>
                      <a:pt x="1164212" y="142126"/>
                      <a:pt x="1162584" y="139774"/>
                      <a:pt x="1160774" y="137361"/>
                    </a:cubicBezTo>
                    <a:cubicBezTo>
                      <a:pt x="1158964" y="134948"/>
                      <a:pt x="1157064" y="132565"/>
                      <a:pt x="1155073" y="130212"/>
                    </a:cubicBezTo>
                    <a:cubicBezTo>
                      <a:pt x="1153082" y="127859"/>
                      <a:pt x="1151092" y="125627"/>
                      <a:pt x="1149101" y="123516"/>
                    </a:cubicBezTo>
                    <a:cubicBezTo>
                      <a:pt x="1147110" y="121405"/>
                      <a:pt x="1145210" y="119565"/>
                      <a:pt x="1143400" y="117996"/>
                    </a:cubicBezTo>
                    <a:close/>
                    <a:moveTo>
                      <a:pt x="3498904" y="109671"/>
                    </a:moveTo>
                    <a:cubicBezTo>
                      <a:pt x="3496008" y="114256"/>
                      <a:pt x="3493173" y="118298"/>
                      <a:pt x="3490398" y="121797"/>
                    </a:cubicBezTo>
                    <a:cubicBezTo>
                      <a:pt x="3495827" y="123244"/>
                      <a:pt x="3501649" y="124813"/>
                      <a:pt x="3507862" y="126502"/>
                    </a:cubicBezTo>
                    <a:cubicBezTo>
                      <a:pt x="3514076" y="128191"/>
                      <a:pt x="3520560" y="130061"/>
                      <a:pt x="3527317" y="132112"/>
                    </a:cubicBezTo>
                    <a:cubicBezTo>
                      <a:pt x="3532505" y="129217"/>
                      <a:pt x="3536788" y="125899"/>
                      <a:pt x="3540166" y="122159"/>
                    </a:cubicBezTo>
                    <a:cubicBezTo>
                      <a:pt x="3543544" y="118418"/>
                      <a:pt x="3546681" y="114256"/>
                      <a:pt x="3549577" y="109671"/>
                    </a:cubicBezTo>
                    <a:close/>
                    <a:moveTo>
                      <a:pt x="1459925" y="103880"/>
                    </a:moveTo>
                    <a:lnTo>
                      <a:pt x="1471327" y="106957"/>
                    </a:lnTo>
                    <a:cubicBezTo>
                      <a:pt x="1468431" y="115644"/>
                      <a:pt x="1464993" y="123999"/>
                      <a:pt x="1461011" y="132022"/>
                    </a:cubicBezTo>
                    <a:cubicBezTo>
                      <a:pt x="1457030" y="140045"/>
                      <a:pt x="1453290" y="147133"/>
                      <a:pt x="1449791" y="153286"/>
                    </a:cubicBezTo>
                    <a:lnTo>
                      <a:pt x="1439294" y="147495"/>
                    </a:lnTo>
                    <a:cubicBezTo>
                      <a:pt x="1440983" y="144479"/>
                      <a:pt x="1442823" y="141161"/>
                      <a:pt x="1444814" y="137541"/>
                    </a:cubicBezTo>
                    <a:cubicBezTo>
                      <a:pt x="1446805" y="133922"/>
                      <a:pt x="1448735" y="130152"/>
                      <a:pt x="1450605" y="126231"/>
                    </a:cubicBezTo>
                    <a:cubicBezTo>
                      <a:pt x="1452475" y="122309"/>
                      <a:pt x="1454225" y="118449"/>
                      <a:pt x="1455854" y="114648"/>
                    </a:cubicBezTo>
                    <a:cubicBezTo>
                      <a:pt x="1457482" y="110848"/>
                      <a:pt x="1458840" y="107258"/>
                      <a:pt x="1459925" y="103880"/>
                    </a:cubicBezTo>
                    <a:close/>
                    <a:moveTo>
                      <a:pt x="1509513" y="103518"/>
                    </a:moveTo>
                    <a:cubicBezTo>
                      <a:pt x="1510598" y="104966"/>
                      <a:pt x="1511865" y="106746"/>
                      <a:pt x="1513313" y="108857"/>
                    </a:cubicBezTo>
                    <a:cubicBezTo>
                      <a:pt x="1514761" y="110968"/>
                      <a:pt x="1516178" y="113200"/>
                      <a:pt x="1517566" y="115553"/>
                    </a:cubicBezTo>
                    <a:cubicBezTo>
                      <a:pt x="1518953" y="117906"/>
                      <a:pt x="1520281" y="120198"/>
                      <a:pt x="1521547" y="122430"/>
                    </a:cubicBezTo>
                    <a:cubicBezTo>
                      <a:pt x="1522814" y="124662"/>
                      <a:pt x="1523810" y="126562"/>
                      <a:pt x="1524533" y="128131"/>
                    </a:cubicBezTo>
                    <a:lnTo>
                      <a:pt x="1515304" y="136275"/>
                    </a:lnTo>
                    <a:cubicBezTo>
                      <a:pt x="1514580" y="134224"/>
                      <a:pt x="1513615" y="131961"/>
                      <a:pt x="1512408" y="129488"/>
                    </a:cubicBezTo>
                    <a:cubicBezTo>
                      <a:pt x="1511202" y="127015"/>
                      <a:pt x="1509874" y="124541"/>
                      <a:pt x="1508427" y="122068"/>
                    </a:cubicBezTo>
                    <a:cubicBezTo>
                      <a:pt x="1506979" y="119595"/>
                      <a:pt x="1505561" y="117242"/>
                      <a:pt x="1504174" y="115010"/>
                    </a:cubicBezTo>
                    <a:cubicBezTo>
                      <a:pt x="1502786" y="112778"/>
                      <a:pt x="1501550" y="110938"/>
                      <a:pt x="1500464" y="109490"/>
                    </a:cubicBezTo>
                    <a:close/>
                    <a:moveTo>
                      <a:pt x="2057686" y="93022"/>
                    </a:moveTo>
                    <a:lnTo>
                      <a:pt x="2071802" y="93565"/>
                    </a:lnTo>
                    <a:lnTo>
                      <a:pt x="2071802" y="113472"/>
                    </a:lnTo>
                    <a:lnTo>
                      <a:pt x="2143649" y="113472"/>
                    </a:lnTo>
                    <a:lnTo>
                      <a:pt x="2143649" y="126864"/>
                    </a:lnTo>
                    <a:lnTo>
                      <a:pt x="2071802" y="126864"/>
                    </a:lnTo>
                    <a:lnTo>
                      <a:pt x="2071802" y="166136"/>
                    </a:lnTo>
                    <a:lnTo>
                      <a:pt x="2057686" y="166136"/>
                    </a:lnTo>
                    <a:lnTo>
                      <a:pt x="2057686" y="126864"/>
                    </a:lnTo>
                    <a:lnTo>
                      <a:pt x="1986201" y="126864"/>
                    </a:lnTo>
                    <a:lnTo>
                      <a:pt x="1986201" y="113472"/>
                    </a:lnTo>
                    <a:lnTo>
                      <a:pt x="2057686" y="113472"/>
                    </a:lnTo>
                    <a:close/>
                    <a:moveTo>
                      <a:pt x="972560" y="91212"/>
                    </a:moveTo>
                    <a:lnTo>
                      <a:pt x="985409" y="91574"/>
                    </a:lnTo>
                    <a:lnTo>
                      <a:pt x="985409" y="106957"/>
                    </a:lnTo>
                    <a:lnTo>
                      <a:pt x="1041873" y="106957"/>
                    </a:lnTo>
                    <a:lnTo>
                      <a:pt x="1041873" y="119444"/>
                    </a:lnTo>
                    <a:lnTo>
                      <a:pt x="985409" y="119444"/>
                    </a:lnTo>
                    <a:lnTo>
                      <a:pt x="985409" y="145685"/>
                    </a:lnTo>
                    <a:lnTo>
                      <a:pt x="1058523" y="145685"/>
                    </a:lnTo>
                    <a:lnTo>
                      <a:pt x="1058523" y="157268"/>
                    </a:lnTo>
                    <a:lnTo>
                      <a:pt x="899627" y="157268"/>
                    </a:lnTo>
                    <a:lnTo>
                      <a:pt x="899627" y="145685"/>
                    </a:lnTo>
                    <a:lnTo>
                      <a:pt x="972560" y="145685"/>
                    </a:lnTo>
                    <a:lnTo>
                      <a:pt x="972560" y="119444"/>
                    </a:lnTo>
                    <a:lnTo>
                      <a:pt x="915915" y="119444"/>
                    </a:lnTo>
                    <a:lnTo>
                      <a:pt x="915915" y="106957"/>
                    </a:lnTo>
                    <a:lnTo>
                      <a:pt x="972560" y="106957"/>
                    </a:lnTo>
                    <a:close/>
                    <a:moveTo>
                      <a:pt x="3657800" y="88497"/>
                    </a:moveTo>
                    <a:cubicBezTo>
                      <a:pt x="3660213" y="90428"/>
                      <a:pt x="3663078" y="92931"/>
                      <a:pt x="3666396" y="96008"/>
                    </a:cubicBezTo>
                    <a:cubicBezTo>
                      <a:pt x="3669714" y="99084"/>
                      <a:pt x="3673032" y="102342"/>
                      <a:pt x="3676350" y="105780"/>
                    </a:cubicBezTo>
                    <a:cubicBezTo>
                      <a:pt x="3679668" y="109219"/>
                      <a:pt x="3682835" y="112597"/>
                      <a:pt x="3685851" y="115915"/>
                    </a:cubicBezTo>
                    <a:cubicBezTo>
                      <a:pt x="3688868" y="119233"/>
                      <a:pt x="3691280" y="122098"/>
                      <a:pt x="3693090" y="124511"/>
                    </a:cubicBezTo>
                    <a:lnTo>
                      <a:pt x="3683136" y="135732"/>
                    </a:lnTo>
                    <a:cubicBezTo>
                      <a:pt x="3680965" y="132595"/>
                      <a:pt x="3678341" y="129247"/>
                      <a:pt x="3675264" y="125688"/>
                    </a:cubicBezTo>
                    <a:cubicBezTo>
                      <a:pt x="3672187" y="122128"/>
                      <a:pt x="3669020" y="118630"/>
                      <a:pt x="3665763" y="115191"/>
                    </a:cubicBezTo>
                    <a:cubicBezTo>
                      <a:pt x="3662505" y="111753"/>
                      <a:pt x="3659368" y="108555"/>
                      <a:pt x="3656352" y="105599"/>
                    </a:cubicBezTo>
                    <a:cubicBezTo>
                      <a:pt x="3653336" y="102643"/>
                      <a:pt x="3650742" y="100261"/>
                      <a:pt x="3648570" y="98451"/>
                    </a:cubicBezTo>
                    <a:close/>
                    <a:moveTo>
                      <a:pt x="2452392" y="87411"/>
                    </a:moveTo>
                    <a:lnTo>
                      <a:pt x="2453659" y="97908"/>
                    </a:lnTo>
                    <a:cubicBezTo>
                      <a:pt x="2451125" y="98511"/>
                      <a:pt x="2447988" y="99054"/>
                      <a:pt x="2444248" y="99537"/>
                    </a:cubicBezTo>
                    <a:cubicBezTo>
                      <a:pt x="2440508" y="100019"/>
                      <a:pt x="2436466" y="100502"/>
                      <a:pt x="2432123" y="100985"/>
                    </a:cubicBezTo>
                    <a:lnTo>
                      <a:pt x="2432123" y="114015"/>
                    </a:lnTo>
                    <a:lnTo>
                      <a:pt x="2479176" y="114015"/>
                    </a:lnTo>
                    <a:lnTo>
                      <a:pt x="2479176" y="124873"/>
                    </a:lnTo>
                    <a:lnTo>
                      <a:pt x="2432123" y="124873"/>
                    </a:lnTo>
                    <a:lnTo>
                      <a:pt x="2432123" y="136637"/>
                    </a:lnTo>
                    <a:lnTo>
                      <a:pt x="2434838" y="128855"/>
                    </a:lnTo>
                    <a:cubicBezTo>
                      <a:pt x="2438819" y="129820"/>
                      <a:pt x="2443554" y="131177"/>
                      <a:pt x="2449044" y="132927"/>
                    </a:cubicBezTo>
                    <a:cubicBezTo>
                      <a:pt x="2454534" y="134676"/>
                      <a:pt x="2460114" y="136576"/>
                      <a:pt x="2465784" y="138627"/>
                    </a:cubicBezTo>
                    <a:cubicBezTo>
                      <a:pt x="2471455" y="140678"/>
                      <a:pt x="2476944" y="142760"/>
                      <a:pt x="2482253" y="144871"/>
                    </a:cubicBezTo>
                    <a:cubicBezTo>
                      <a:pt x="2487562" y="146982"/>
                      <a:pt x="2492026" y="148822"/>
                      <a:pt x="2495645" y="150391"/>
                    </a:cubicBezTo>
                    <a:lnTo>
                      <a:pt x="2491483" y="162154"/>
                    </a:lnTo>
                    <a:cubicBezTo>
                      <a:pt x="2487622" y="159982"/>
                      <a:pt x="2483098" y="157781"/>
                      <a:pt x="2477910" y="155548"/>
                    </a:cubicBezTo>
                    <a:cubicBezTo>
                      <a:pt x="2472722" y="153316"/>
                      <a:pt x="2467383" y="151175"/>
                      <a:pt x="2461893" y="149124"/>
                    </a:cubicBezTo>
                    <a:cubicBezTo>
                      <a:pt x="2456404" y="147073"/>
                      <a:pt x="2451035" y="145203"/>
                      <a:pt x="2445787" y="143514"/>
                    </a:cubicBezTo>
                    <a:cubicBezTo>
                      <a:pt x="2440538" y="141825"/>
                      <a:pt x="2435984" y="140437"/>
                      <a:pt x="2432123" y="139351"/>
                    </a:cubicBezTo>
                    <a:lnTo>
                      <a:pt x="2432123" y="165412"/>
                    </a:lnTo>
                    <a:lnTo>
                      <a:pt x="2419093" y="165412"/>
                    </a:lnTo>
                    <a:lnTo>
                      <a:pt x="2419093" y="134827"/>
                    </a:lnTo>
                    <a:cubicBezTo>
                      <a:pt x="2411612" y="140015"/>
                      <a:pt x="2403016" y="144841"/>
                      <a:pt x="2393304" y="149305"/>
                    </a:cubicBezTo>
                    <a:cubicBezTo>
                      <a:pt x="2383592" y="153769"/>
                      <a:pt x="2372280" y="158112"/>
                      <a:pt x="2359371" y="162335"/>
                    </a:cubicBezTo>
                    <a:lnTo>
                      <a:pt x="2354847" y="150753"/>
                    </a:lnTo>
                    <a:cubicBezTo>
                      <a:pt x="2368601" y="146651"/>
                      <a:pt x="2380244" y="142518"/>
                      <a:pt x="2389775" y="138356"/>
                    </a:cubicBezTo>
                    <a:cubicBezTo>
                      <a:pt x="2399306" y="134193"/>
                      <a:pt x="2407510" y="129699"/>
                      <a:pt x="2414388" y="124873"/>
                    </a:cubicBezTo>
                    <a:lnTo>
                      <a:pt x="2371134" y="124873"/>
                    </a:lnTo>
                    <a:lnTo>
                      <a:pt x="2371134" y="114015"/>
                    </a:lnTo>
                    <a:lnTo>
                      <a:pt x="2419093" y="114015"/>
                    </a:lnTo>
                    <a:lnTo>
                      <a:pt x="2419093" y="102251"/>
                    </a:lnTo>
                    <a:cubicBezTo>
                      <a:pt x="2414267" y="102613"/>
                      <a:pt x="2409592" y="102945"/>
                      <a:pt x="2405067" y="103247"/>
                    </a:cubicBezTo>
                    <a:cubicBezTo>
                      <a:pt x="2400543" y="103548"/>
                      <a:pt x="2396350" y="103759"/>
                      <a:pt x="2392490" y="103880"/>
                    </a:cubicBezTo>
                    <a:lnTo>
                      <a:pt x="2391766" y="93203"/>
                    </a:lnTo>
                    <a:cubicBezTo>
                      <a:pt x="2396109" y="93203"/>
                      <a:pt x="2401086" y="93052"/>
                      <a:pt x="2406696" y="92750"/>
                    </a:cubicBezTo>
                    <a:cubicBezTo>
                      <a:pt x="2412306" y="92449"/>
                      <a:pt x="2417947" y="92026"/>
                      <a:pt x="2423617" y="91483"/>
                    </a:cubicBezTo>
                    <a:cubicBezTo>
                      <a:pt x="2429288" y="90940"/>
                      <a:pt x="2434656" y="90307"/>
                      <a:pt x="2439724" y="89583"/>
                    </a:cubicBezTo>
                    <a:cubicBezTo>
                      <a:pt x="2444791" y="88859"/>
                      <a:pt x="2449014" y="88135"/>
                      <a:pt x="2452392" y="87411"/>
                    </a:cubicBezTo>
                    <a:close/>
                    <a:moveTo>
                      <a:pt x="1626061" y="85964"/>
                    </a:moveTo>
                    <a:lnTo>
                      <a:pt x="1777355" y="85964"/>
                    </a:lnTo>
                    <a:lnTo>
                      <a:pt x="1777355" y="97365"/>
                    </a:lnTo>
                    <a:lnTo>
                      <a:pt x="1709671" y="97365"/>
                    </a:lnTo>
                    <a:lnTo>
                      <a:pt x="1709671" y="116186"/>
                    </a:lnTo>
                    <a:lnTo>
                      <a:pt x="1764506" y="116186"/>
                    </a:lnTo>
                    <a:lnTo>
                      <a:pt x="1764506" y="127226"/>
                    </a:lnTo>
                    <a:lnTo>
                      <a:pt x="1709671" y="127226"/>
                    </a:lnTo>
                    <a:lnTo>
                      <a:pt x="1709671" y="149124"/>
                    </a:lnTo>
                    <a:cubicBezTo>
                      <a:pt x="1710274" y="149124"/>
                      <a:pt x="1710847" y="149154"/>
                      <a:pt x="1711390" y="149214"/>
                    </a:cubicBezTo>
                    <a:cubicBezTo>
                      <a:pt x="1711933" y="149275"/>
                      <a:pt x="1712506" y="149305"/>
                      <a:pt x="1713109" y="149305"/>
                    </a:cubicBezTo>
                    <a:cubicBezTo>
                      <a:pt x="1724450" y="149787"/>
                      <a:pt x="1735972" y="149968"/>
                      <a:pt x="1747676" y="149848"/>
                    </a:cubicBezTo>
                    <a:cubicBezTo>
                      <a:pt x="1759378" y="149727"/>
                      <a:pt x="1771021" y="149365"/>
                      <a:pt x="1782604" y="148762"/>
                    </a:cubicBezTo>
                    <a:lnTo>
                      <a:pt x="1779346" y="160887"/>
                    </a:lnTo>
                    <a:cubicBezTo>
                      <a:pt x="1768367" y="161370"/>
                      <a:pt x="1757388" y="161641"/>
                      <a:pt x="1746409" y="161702"/>
                    </a:cubicBezTo>
                    <a:cubicBezTo>
                      <a:pt x="1735430" y="161762"/>
                      <a:pt x="1724450" y="161551"/>
                      <a:pt x="1713471" y="161068"/>
                    </a:cubicBezTo>
                    <a:cubicBezTo>
                      <a:pt x="1706715" y="160827"/>
                      <a:pt x="1700622" y="160224"/>
                      <a:pt x="1695193" y="159258"/>
                    </a:cubicBezTo>
                    <a:cubicBezTo>
                      <a:pt x="1689764" y="158293"/>
                      <a:pt x="1684756" y="156876"/>
                      <a:pt x="1680172" y="155006"/>
                    </a:cubicBezTo>
                    <a:cubicBezTo>
                      <a:pt x="1675587" y="153135"/>
                      <a:pt x="1671425" y="150692"/>
                      <a:pt x="1667685" y="147676"/>
                    </a:cubicBezTo>
                    <a:cubicBezTo>
                      <a:pt x="1663944" y="144660"/>
                      <a:pt x="1660446" y="140980"/>
                      <a:pt x="1657188" y="136637"/>
                    </a:cubicBezTo>
                    <a:cubicBezTo>
                      <a:pt x="1654413" y="142548"/>
                      <a:pt x="1651035" y="148008"/>
                      <a:pt x="1647053" y="153015"/>
                    </a:cubicBezTo>
                    <a:cubicBezTo>
                      <a:pt x="1643072" y="158022"/>
                      <a:pt x="1638246" y="162938"/>
                      <a:pt x="1632576" y="167764"/>
                    </a:cubicBezTo>
                    <a:lnTo>
                      <a:pt x="1621536" y="159078"/>
                    </a:lnTo>
                    <a:cubicBezTo>
                      <a:pt x="1626242" y="155096"/>
                      <a:pt x="1630374" y="151084"/>
                      <a:pt x="1633933" y="147043"/>
                    </a:cubicBezTo>
                    <a:cubicBezTo>
                      <a:pt x="1637492" y="143001"/>
                      <a:pt x="1640568" y="138778"/>
                      <a:pt x="1643162" y="134374"/>
                    </a:cubicBezTo>
                    <a:cubicBezTo>
                      <a:pt x="1645756" y="129971"/>
                      <a:pt x="1647958" y="125265"/>
                      <a:pt x="1649768" y="120258"/>
                    </a:cubicBezTo>
                    <a:cubicBezTo>
                      <a:pt x="1651578" y="115251"/>
                      <a:pt x="1653086" y="109792"/>
                      <a:pt x="1654292" y="103880"/>
                    </a:cubicBezTo>
                    <a:lnTo>
                      <a:pt x="1667685" y="105690"/>
                    </a:lnTo>
                    <a:cubicBezTo>
                      <a:pt x="1666961" y="108947"/>
                      <a:pt x="1666176" y="112084"/>
                      <a:pt x="1665332" y="115101"/>
                    </a:cubicBezTo>
                    <a:cubicBezTo>
                      <a:pt x="1664487" y="118117"/>
                      <a:pt x="1663582" y="121012"/>
                      <a:pt x="1662617" y="123787"/>
                    </a:cubicBezTo>
                    <a:cubicBezTo>
                      <a:pt x="1666840" y="130544"/>
                      <a:pt x="1671666" y="135762"/>
                      <a:pt x="1677095" y="139442"/>
                    </a:cubicBezTo>
                    <a:cubicBezTo>
                      <a:pt x="1682524" y="143122"/>
                      <a:pt x="1688919" y="145746"/>
                      <a:pt x="1696279" y="147314"/>
                    </a:cubicBezTo>
                    <a:lnTo>
                      <a:pt x="1696279" y="97365"/>
                    </a:lnTo>
                    <a:lnTo>
                      <a:pt x="1626061" y="97365"/>
                    </a:lnTo>
                    <a:close/>
                    <a:moveTo>
                      <a:pt x="3498542" y="81620"/>
                    </a:moveTo>
                    <a:lnTo>
                      <a:pt x="3512296" y="85421"/>
                    </a:lnTo>
                    <a:cubicBezTo>
                      <a:pt x="3510004" y="90247"/>
                      <a:pt x="3507651" y="94711"/>
                      <a:pt x="3505238" y="98813"/>
                    </a:cubicBezTo>
                    <a:lnTo>
                      <a:pt x="3601155" y="98813"/>
                    </a:lnTo>
                    <a:lnTo>
                      <a:pt x="3601155" y="109671"/>
                    </a:lnTo>
                    <a:lnTo>
                      <a:pt x="3565502" y="109671"/>
                    </a:lnTo>
                    <a:cubicBezTo>
                      <a:pt x="3562366" y="115342"/>
                      <a:pt x="3558988" y="120379"/>
                      <a:pt x="3555368" y="124783"/>
                    </a:cubicBezTo>
                    <a:cubicBezTo>
                      <a:pt x="3551748" y="129186"/>
                      <a:pt x="3547526" y="133138"/>
                      <a:pt x="3542700" y="136637"/>
                    </a:cubicBezTo>
                    <a:cubicBezTo>
                      <a:pt x="3551025" y="139170"/>
                      <a:pt x="3559198" y="141704"/>
                      <a:pt x="3567222" y="144238"/>
                    </a:cubicBezTo>
                    <a:cubicBezTo>
                      <a:pt x="3575245" y="146771"/>
                      <a:pt x="3582937" y="149245"/>
                      <a:pt x="3590296" y="151658"/>
                    </a:cubicBezTo>
                    <a:lnTo>
                      <a:pt x="3586676" y="164869"/>
                    </a:lnTo>
                    <a:cubicBezTo>
                      <a:pt x="3577990" y="161491"/>
                      <a:pt x="3568790" y="158112"/>
                      <a:pt x="3559078" y="154734"/>
                    </a:cubicBezTo>
                    <a:cubicBezTo>
                      <a:pt x="3549366" y="151356"/>
                      <a:pt x="3539382" y="148098"/>
                      <a:pt x="3529126" y="144961"/>
                    </a:cubicBezTo>
                    <a:cubicBezTo>
                      <a:pt x="3520560" y="149184"/>
                      <a:pt x="3509974" y="152774"/>
                      <a:pt x="3497366" y="155729"/>
                    </a:cubicBezTo>
                    <a:cubicBezTo>
                      <a:pt x="3484758" y="158685"/>
                      <a:pt x="3469345" y="161491"/>
                      <a:pt x="3451126" y="164145"/>
                    </a:cubicBezTo>
                    <a:lnTo>
                      <a:pt x="3446240" y="151296"/>
                    </a:lnTo>
                    <a:cubicBezTo>
                      <a:pt x="3461201" y="149606"/>
                      <a:pt x="3473869" y="147767"/>
                      <a:pt x="3484245" y="145776"/>
                    </a:cubicBezTo>
                    <a:cubicBezTo>
                      <a:pt x="3494621" y="143785"/>
                      <a:pt x="3503489" y="141583"/>
                      <a:pt x="3510848" y="139170"/>
                    </a:cubicBezTo>
                    <a:cubicBezTo>
                      <a:pt x="3503609" y="136999"/>
                      <a:pt x="3496491" y="134887"/>
                      <a:pt x="3489493" y="132836"/>
                    </a:cubicBezTo>
                    <a:cubicBezTo>
                      <a:pt x="3482496" y="130785"/>
                      <a:pt x="3475739" y="128915"/>
                      <a:pt x="3469224" y="127226"/>
                    </a:cubicBezTo>
                    <a:cubicBezTo>
                      <a:pt x="3471396" y="124692"/>
                      <a:pt x="3473598" y="121917"/>
                      <a:pt x="3475830" y="118901"/>
                    </a:cubicBezTo>
                    <a:cubicBezTo>
                      <a:pt x="3478062" y="115885"/>
                      <a:pt x="3480263" y="112808"/>
                      <a:pt x="3482435" y="109671"/>
                    </a:cubicBezTo>
                    <a:lnTo>
                      <a:pt x="3440992" y="109671"/>
                    </a:lnTo>
                    <a:lnTo>
                      <a:pt x="3440992" y="98813"/>
                    </a:lnTo>
                    <a:lnTo>
                      <a:pt x="3489312" y="98813"/>
                    </a:lnTo>
                    <a:cubicBezTo>
                      <a:pt x="3491001" y="95797"/>
                      <a:pt x="3492630" y="92841"/>
                      <a:pt x="3494198" y="89945"/>
                    </a:cubicBezTo>
                    <a:cubicBezTo>
                      <a:pt x="3495767" y="87049"/>
                      <a:pt x="3497215" y="84275"/>
                      <a:pt x="3498542" y="81620"/>
                    </a:cubicBezTo>
                    <a:close/>
                    <a:moveTo>
                      <a:pt x="1199683" y="77639"/>
                    </a:moveTo>
                    <a:lnTo>
                      <a:pt x="1213257" y="78182"/>
                    </a:lnTo>
                    <a:lnTo>
                      <a:pt x="1213257" y="92479"/>
                    </a:lnTo>
                    <a:lnTo>
                      <a:pt x="1235154" y="92479"/>
                    </a:lnTo>
                    <a:lnTo>
                      <a:pt x="1235154" y="104604"/>
                    </a:lnTo>
                    <a:lnTo>
                      <a:pt x="1213257" y="104604"/>
                    </a:lnTo>
                    <a:lnTo>
                      <a:pt x="1213257" y="142066"/>
                    </a:lnTo>
                    <a:cubicBezTo>
                      <a:pt x="1213257" y="145685"/>
                      <a:pt x="1212925" y="148762"/>
                      <a:pt x="1212261" y="151296"/>
                    </a:cubicBezTo>
                    <a:cubicBezTo>
                      <a:pt x="1211598" y="153829"/>
                      <a:pt x="1210391" y="155941"/>
                      <a:pt x="1208642" y="157630"/>
                    </a:cubicBezTo>
                    <a:cubicBezTo>
                      <a:pt x="1206892" y="159319"/>
                      <a:pt x="1204449" y="160616"/>
                      <a:pt x="1201312" y="161521"/>
                    </a:cubicBezTo>
                    <a:cubicBezTo>
                      <a:pt x="1198175" y="162426"/>
                      <a:pt x="1194134" y="163059"/>
                      <a:pt x="1189187" y="163421"/>
                    </a:cubicBezTo>
                    <a:lnTo>
                      <a:pt x="1179414" y="164145"/>
                    </a:lnTo>
                    <a:lnTo>
                      <a:pt x="1174528" y="151115"/>
                    </a:lnTo>
                    <a:lnTo>
                      <a:pt x="1185748" y="150391"/>
                    </a:lnTo>
                    <a:cubicBezTo>
                      <a:pt x="1188765" y="150270"/>
                      <a:pt x="1191208" y="149999"/>
                      <a:pt x="1193078" y="149576"/>
                    </a:cubicBezTo>
                    <a:cubicBezTo>
                      <a:pt x="1194948" y="149154"/>
                      <a:pt x="1196365" y="148490"/>
                      <a:pt x="1197331" y="147586"/>
                    </a:cubicBezTo>
                    <a:cubicBezTo>
                      <a:pt x="1198296" y="146681"/>
                      <a:pt x="1198929" y="145474"/>
                      <a:pt x="1199231" y="143966"/>
                    </a:cubicBezTo>
                    <a:cubicBezTo>
                      <a:pt x="1199533" y="142458"/>
                      <a:pt x="1199683" y="140497"/>
                      <a:pt x="1199683" y="138084"/>
                    </a:cubicBezTo>
                    <a:lnTo>
                      <a:pt x="1199683" y="104604"/>
                    </a:lnTo>
                    <a:lnTo>
                      <a:pt x="1135618" y="104604"/>
                    </a:lnTo>
                    <a:lnTo>
                      <a:pt x="1135618" y="92479"/>
                    </a:lnTo>
                    <a:lnTo>
                      <a:pt x="1199683" y="92479"/>
                    </a:lnTo>
                    <a:close/>
                    <a:moveTo>
                      <a:pt x="534781" y="63523"/>
                    </a:moveTo>
                    <a:lnTo>
                      <a:pt x="567719" y="63523"/>
                    </a:lnTo>
                    <a:lnTo>
                      <a:pt x="567719" y="125778"/>
                    </a:lnTo>
                    <a:cubicBezTo>
                      <a:pt x="570856" y="130242"/>
                      <a:pt x="574053" y="133862"/>
                      <a:pt x="577310" y="136637"/>
                    </a:cubicBezTo>
                    <a:cubicBezTo>
                      <a:pt x="580568" y="139412"/>
                      <a:pt x="584067" y="141583"/>
                      <a:pt x="587807" y="143152"/>
                    </a:cubicBezTo>
                    <a:cubicBezTo>
                      <a:pt x="591547" y="144720"/>
                      <a:pt x="595679" y="145836"/>
                      <a:pt x="600204" y="146500"/>
                    </a:cubicBezTo>
                    <a:cubicBezTo>
                      <a:pt x="604728" y="147163"/>
                      <a:pt x="609826" y="147555"/>
                      <a:pt x="615496" y="147676"/>
                    </a:cubicBezTo>
                    <a:cubicBezTo>
                      <a:pt x="628406" y="148159"/>
                      <a:pt x="641888" y="148370"/>
                      <a:pt x="655944" y="148309"/>
                    </a:cubicBezTo>
                    <a:cubicBezTo>
                      <a:pt x="670000" y="148249"/>
                      <a:pt x="683784" y="147857"/>
                      <a:pt x="697297" y="147133"/>
                    </a:cubicBezTo>
                    <a:lnTo>
                      <a:pt x="694582" y="159620"/>
                    </a:lnTo>
                    <a:cubicBezTo>
                      <a:pt x="681069" y="160344"/>
                      <a:pt x="667587" y="160736"/>
                      <a:pt x="654134" y="160797"/>
                    </a:cubicBezTo>
                    <a:cubicBezTo>
                      <a:pt x="640682" y="160857"/>
                      <a:pt x="627018" y="160646"/>
                      <a:pt x="613143" y="160163"/>
                    </a:cubicBezTo>
                    <a:cubicBezTo>
                      <a:pt x="607232" y="160043"/>
                      <a:pt x="601863" y="159651"/>
                      <a:pt x="597037" y="158987"/>
                    </a:cubicBezTo>
                    <a:cubicBezTo>
                      <a:pt x="592211" y="158323"/>
                      <a:pt x="587716" y="157177"/>
                      <a:pt x="583554" y="155548"/>
                    </a:cubicBezTo>
                    <a:cubicBezTo>
                      <a:pt x="579392" y="153920"/>
                      <a:pt x="575501" y="151718"/>
                      <a:pt x="571881" y="148943"/>
                    </a:cubicBezTo>
                    <a:cubicBezTo>
                      <a:pt x="568262" y="146168"/>
                      <a:pt x="564702" y="142548"/>
                      <a:pt x="561204" y="138084"/>
                    </a:cubicBezTo>
                    <a:cubicBezTo>
                      <a:pt x="560238" y="139291"/>
                      <a:pt x="559002" y="140739"/>
                      <a:pt x="557494" y="142428"/>
                    </a:cubicBezTo>
                    <a:cubicBezTo>
                      <a:pt x="555986" y="144117"/>
                      <a:pt x="554266" y="145927"/>
                      <a:pt x="552336" y="147857"/>
                    </a:cubicBezTo>
                    <a:cubicBezTo>
                      <a:pt x="550405" y="149787"/>
                      <a:pt x="548354" y="151778"/>
                      <a:pt x="546183" y="153829"/>
                    </a:cubicBezTo>
                    <a:cubicBezTo>
                      <a:pt x="544011" y="155880"/>
                      <a:pt x="541779" y="157871"/>
                      <a:pt x="539487" y="159801"/>
                    </a:cubicBezTo>
                    <a:lnTo>
                      <a:pt x="531162" y="148943"/>
                    </a:lnTo>
                    <a:cubicBezTo>
                      <a:pt x="535746" y="145444"/>
                      <a:pt x="539909" y="141915"/>
                      <a:pt x="543649" y="138356"/>
                    </a:cubicBezTo>
                    <a:cubicBezTo>
                      <a:pt x="547389" y="134797"/>
                      <a:pt x="551371" y="130604"/>
                      <a:pt x="555593" y="125778"/>
                    </a:cubicBezTo>
                    <a:lnTo>
                      <a:pt x="555593" y="76010"/>
                    </a:lnTo>
                    <a:lnTo>
                      <a:pt x="534781" y="76010"/>
                    </a:lnTo>
                    <a:close/>
                    <a:moveTo>
                      <a:pt x="228753" y="62075"/>
                    </a:moveTo>
                    <a:lnTo>
                      <a:pt x="242326" y="62980"/>
                    </a:lnTo>
                    <a:cubicBezTo>
                      <a:pt x="241722" y="65031"/>
                      <a:pt x="241180" y="67082"/>
                      <a:pt x="240697" y="69133"/>
                    </a:cubicBezTo>
                    <a:cubicBezTo>
                      <a:pt x="240214" y="71184"/>
                      <a:pt x="239671" y="73175"/>
                      <a:pt x="239068" y="75105"/>
                    </a:cubicBezTo>
                    <a:lnTo>
                      <a:pt x="324307" y="75105"/>
                    </a:lnTo>
                    <a:lnTo>
                      <a:pt x="324307" y="86326"/>
                    </a:lnTo>
                    <a:lnTo>
                      <a:pt x="234906" y="86326"/>
                    </a:lnTo>
                    <a:cubicBezTo>
                      <a:pt x="232613" y="91755"/>
                      <a:pt x="230200" y="96701"/>
                      <a:pt x="227667" y="101166"/>
                    </a:cubicBezTo>
                    <a:lnTo>
                      <a:pt x="310553" y="101166"/>
                    </a:lnTo>
                    <a:lnTo>
                      <a:pt x="310553" y="111300"/>
                    </a:lnTo>
                    <a:cubicBezTo>
                      <a:pt x="301263" y="122400"/>
                      <a:pt x="289681" y="131811"/>
                      <a:pt x="275806" y="139532"/>
                    </a:cubicBezTo>
                    <a:cubicBezTo>
                      <a:pt x="283407" y="142307"/>
                      <a:pt x="292094" y="144780"/>
                      <a:pt x="301867" y="146952"/>
                    </a:cubicBezTo>
                    <a:cubicBezTo>
                      <a:pt x="311639" y="149124"/>
                      <a:pt x="322980" y="151115"/>
                      <a:pt x="335890" y="152924"/>
                    </a:cubicBezTo>
                    <a:lnTo>
                      <a:pt x="331365" y="165412"/>
                    </a:lnTo>
                    <a:cubicBezTo>
                      <a:pt x="316043" y="162757"/>
                      <a:pt x="302771" y="159862"/>
                      <a:pt x="291551" y="156725"/>
                    </a:cubicBezTo>
                    <a:cubicBezTo>
                      <a:pt x="280330" y="153588"/>
                      <a:pt x="270558" y="150089"/>
                      <a:pt x="262233" y="146228"/>
                    </a:cubicBezTo>
                    <a:cubicBezTo>
                      <a:pt x="252943" y="150451"/>
                      <a:pt x="242688" y="154191"/>
                      <a:pt x="231467" y="157449"/>
                    </a:cubicBezTo>
                    <a:cubicBezTo>
                      <a:pt x="220247" y="160706"/>
                      <a:pt x="207880" y="163723"/>
                      <a:pt x="194367" y="166497"/>
                    </a:cubicBezTo>
                    <a:lnTo>
                      <a:pt x="189119" y="154553"/>
                    </a:lnTo>
                    <a:cubicBezTo>
                      <a:pt x="201184" y="152502"/>
                      <a:pt x="212163" y="150270"/>
                      <a:pt x="222057" y="147857"/>
                    </a:cubicBezTo>
                    <a:cubicBezTo>
                      <a:pt x="231950" y="145444"/>
                      <a:pt x="240999" y="142669"/>
                      <a:pt x="249203" y="139532"/>
                    </a:cubicBezTo>
                    <a:cubicBezTo>
                      <a:pt x="243050" y="135792"/>
                      <a:pt x="237651" y="131780"/>
                      <a:pt x="233005" y="127497"/>
                    </a:cubicBezTo>
                    <a:cubicBezTo>
                      <a:pt x="228360" y="123214"/>
                      <a:pt x="223987" y="118479"/>
                      <a:pt x="219885" y="113291"/>
                    </a:cubicBezTo>
                    <a:cubicBezTo>
                      <a:pt x="214818" y="120289"/>
                      <a:pt x="208906" y="127105"/>
                      <a:pt x="202149" y="133741"/>
                    </a:cubicBezTo>
                    <a:cubicBezTo>
                      <a:pt x="195393" y="140377"/>
                      <a:pt x="187490" y="147254"/>
                      <a:pt x="178442" y="154372"/>
                    </a:cubicBezTo>
                    <a:lnTo>
                      <a:pt x="170117" y="144057"/>
                    </a:lnTo>
                    <a:cubicBezTo>
                      <a:pt x="176511" y="139351"/>
                      <a:pt x="182302" y="134706"/>
                      <a:pt x="187490" y="130122"/>
                    </a:cubicBezTo>
                    <a:cubicBezTo>
                      <a:pt x="192678" y="125537"/>
                      <a:pt x="197323" y="120892"/>
                      <a:pt x="201425" y="116186"/>
                    </a:cubicBezTo>
                    <a:cubicBezTo>
                      <a:pt x="205527" y="111481"/>
                      <a:pt x="209177" y="106655"/>
                      <a:pt x="212374" y="101708"/>
                    </a:cubicBezTo>
                    <a:cubicBezTo>
                      <a:pt x="215572" y="96762"/>
                      <a:pt x="218377" y="91634"/>
                      <a:pt x="220790" y="86326"/>
                    </a:cubicBezTo>
                    <a:lnTo>
                      <a:pt x="186585" y="86326"/>
                    </a:lnTo>
                    <a:lnTo>
                      <a:pt x="186585" y="75105"/>
                    </a:lnTo>
                    <a:lnTo>
                      <a:pt x="225133" y="75105"/>
                    </a:lnTo>
                    <a:cubicBezTo>
                      <a:pt x="225857" y="73054"/>
                      <a:pt x="226490" y="70943"/>
                      <a:pt x="227033" y="68771"/>
                    </a:cubicBezTo>
                    <a:cubicBezTo>
                      <a:pt x="227576" y="66599"/>
                      <a:pt x="228149" y="64367"/>
                      <a:pt x="228753" y="62075"/>
                    </a:cubicBezTo>
                    <a:close/>
                    <a:moveTo>
                      <a:pt x="1466803" y="61532"/>
                    </a:moveTo>
                    <a:lnTo>
                      <a:pt x="1466803" y="84697"/>
                    </a:lnTo>
                    <a:lnTo>
                      <a:pt x="1504988" y="84697"/>
                    </a:lnTo>
                    <a:lnTo>
                      <a:pt x="1504988" y="61532"/>
                    </a:lnTo>
                    <a:close/>
                    <a:moveTo>
                      <a:pt x="2897705" y="60808"/>
                    </a:moveTo>
                    <a:lnTo>
                      <a:pt x="2932271" y="60808"/>
                    </a:lnTo>
                    <a:lnTo>
                      <a:pt x="2932271" y="131931"/>
                    </a:lnTo>
                    <a:cubicBezTo>
                      <a:pt x="2933478" y="130966"/>
                      <a:pt x="2935076" y="129579"/>
                      <a:pt x="2937067" y="127769"/>
                    </a:cubicBezTo>
                    <a:cubicBezTo>
                      <a:pt x="2939058" y="125959"/>
                      <a:pt x="2941048" y="124119"/>
                      <a:pt x="2943039" y="122249"/>
                    </a:cubicBezTo>
                    <a:cubicBezTo>
                      <a:pt x="2945030" y="120379"/>
                      <a:pt x="2946840" y="118720"/>
                      <a:pt x="2948468" y="117272"/>
                    </a:cubicBezTo>
                    <a:cubicBezTo>
                      <a:pt x="2950097" y="115824"/>
                      <a:pt x="2951093" y="114920"/>
                      <a:pt x="2951454" y="114558"/>
                    </a:cubicBezTo>
                    <a:lnTo>
                      <a:pt x="2955074" y="129760"/>
                    </a:lnTo>
                    <a:lnTo>
                      <a:pt x="2931004" y="149667"/>
                    </a:lnTo>
                    <a:cubicBezTo>
                      <a:pt x="2929556" y="150873"/>
                      <a:pt x="2928320" y="151989"/>
                      <a:pt x="2927294" y="153015"/>
                    </a:cubicBezTo>
                    <a:cubicBezTo>
                      <a:pt x="2926269" y="154040"/>
                      <a:pt x="2924912" y="155458"/>
                      <a:pt x="2923222" y="157268"/>
                    </a:cubicBezTo>
                    <a:lnTo>
                      <a:pt x="2913993" y="147314"/>
                    </a:lnTo>
                    <a:cubicBezTo>
                      <a:pt x="2916044" y="145022"/>
                      <a:pt x="2917461" y="143122"/>
                      <a:pt x="2918246" y="141613"/>
                    </a:cubicBezTo>
                    <a:cubicBezTo>
                      <a:pt x="2919030" y="140105"/>
                      <a:pt x="2919422" y="138205"/>
                      <a:pt x="2919422" y="135913"/>
                    </a:cubicBezTo>
                    <a:lnTo>
                      <a:pt x="2919422" y="74019"/>
                    </a:lnTo>
                    <a:lnTo>
                      <a:pt x="2897705" y="74019"/>
                    </a:lnTo>
                    <a:close/>
                    <a:moveTo>
                      <a:pt x="1560548" y="59541"/>
                    </a:moveTo>
                    <a:lnTo>
                      <a:pt x="1572673" y="60265"/>
                    </a:lnTo>
                    <a:lnTo>
                      <a:pt x="1572673" y="139532"/>
                    </a:lnTo>
                    <a:cubicBezTo>
                      <a:pt x="1572673" y="143031"/>
                      <a:pt x="1573246" y="145323"/>
                      <a:pt x="1574392" y="146409"/>
                    </a:cubicBezTo>
                    <a:cubicBezTo>
                      <a:pt x="1575538" y="147495"/>
                      <a:pt x="1577318" y="148038"/>
                      <a:pt x="1579731" y="148038"/>
                    </a:cubicBezTo>
                    <a:lnTo>
                      <a:pt x="1581903" y="148038"/>
                    </a:lnTo>
                    <a:cubicBezTo>
                      <a:pt x="1584557" y="148038"/>
                      <a:pt x="1586427" y="147495"/>
                      <a:pt x="1587513" y="146409"/>
                    </a:cubicBezTo>
                    <a:cubicBezTo>
                      <a:pt x="1588599" y="145323"/>
                      <a:pt x="1589443" y="143152"/>
                      <a:pt x="1590046" y="139894"/>
                    </a:cubicBezTo>
                    <a:cubicBezTo>
                      <a:pt x="1590529" y="136999"/>
                      <a:pt x="1590861" y="134224"/>
                      <a:pt x="1591042" y="131569"/>
                    </a:cubicBezTo>
                    <a:cubicBezTo>
                      <a:pt x="1591223" y="128915"/>
                      <a:pt x="1591374" y="126200"/>
                      <a:pt x="1591494" y="123425"/>
                    </a:cubicBezTo>
                    <a:lnTo>
                      <a:pt x="1601629" y="127588"/>
                    </a:lnTo>
                    <a:cubicBezTo>
                      <a:pt x="1601388" y="130725"/>
                      <a:pt x="1601146" y="133831"/>
                      <a:pt x="1600905" y="136908"/>
                    </a:cubicBezTo>
                    <a:cubicBezTo>
                      <a:pt x="1600664" y="139985"/>
                      <a:pt x="1600181" y="143514"/>
                      <a:pt x="1599457" y="147495"/>
                    </a:cubicBezTo>
                    <a:cubicBezTo>
                      <a:pt x="1598733" y="151477"/>
                      <a:pt x="1597165" y="154583"/>
                      <a:pt x="1594752" y="156815"/>
                    </a:cubicBezTo>
                    <a:cubicBezTo>
                      <a:pt x="1592339" y="159047"/>
                      <a:pt x="1588478" y="160163"/>
                      <a:pt x="1583169" y="160163"/>
                    </a:cubicBezTo>
                    <a:lnTo>
                      <a:pt x="1575568" y="160163"/>
                    </a:lnTo>
                    <a:cubicBezTo>
                      <a:pt x="1570501" y="160163"/>
                      <a:pt x="1566731" y="158746"/>
                      <a:pt x="1564257" y="155910"/>
                    </a:cubicBezTo>
                    <a:cubicBezTo>
                      <a:pt x="1561784" y="153075"/>
                      <a:pt x="1560548" y="148400"/>
                      <a:pt x="1560548" y="141885"/>
                    </a:cubicBezTo>
                    <a:close/>
                    <a:moveTo>
                      <a:pt x="4468778" y="54474"/>
                    </a:moveTo>
                    <a:cubicBezTo>
                      <a:pt x="4470587" y="58697"/>
                      <a:pt x="4472518" y="63975"/>
                      <a:pt x="4474568" y="70309"/>
                    </a:cubicBezTo>
                    <a:cubicBezTo>
                      <a:pt x="4476620" y="76643"/>
                      <a:pt x="4478610" y="83189"/>
                      <a:pt x="4480541" y="89945"/>
                    </a:cubicBezTo>
                    <a:cubicBezTo>
                      <a:pt x="4482472" y="96701"/>
                      <a:pt x="4484190" y="103307"/>
                      <a:pt x="4485699" y="109762"/>
                    </a:cubicBezTo>
                    <a:cubicBezTo>
                      <a:pt x="4487207" y="116217"/>
                      <a:pt x="4488262" y="121736"/>
                      <a:pt x="4488866" y="126321"/>
                    </a:cubicBezTo>
                    <a:lnTo>
                      <a:pt x="4476198" y="131388"/>
                    </a:lnTo>
                    <a:cubicBezTo>
                      <a:pt x="4475594" y="126562"/>
                      <a:pt x="4474538" y="120831"/>
                      <a:pt x="4473030" y="114196"/>
                    </a:cubicBezTo>
                    <a:cubicBezTo>
                      <a:pt x="4471522" y="107560"/>
                      <a:pt x="4469803" y="100804"/>
                      <a:pt x="4467872" y="93927"/>
                    </a:cubicBezTo>
                    <a:cubicBezTo>
                      <a:pt x="4465942" y="87049"/>
                      <a:pt x="4463952" y="80444"/>
                      <a:pt x="4461900" y="74110"/>
                    </a:cubicBezTo>
                    <a:cubicBezTo>
                      <a:pt x="4459850" y="67776"/>
                      <a:pt x="4457919" y="62437"/>
                      <a:pt x="4456110" y="58093"/>
                    </a:cubicBezTo>
                    <a:close/>
                    <a:moveTo>
                      <a:pt x="4522889" y="53388"/>
                    </a:moveTo>
                    <a:lnTo>
                      <a:pt x="4537186" y="56284"/>
                    </a:lnTo>
                    <a:cubicBezTo>
                      <a:pt x="4535980" y="61834"/>
                      <a:pt x="4534381" y="68319"/>
                      <a:pt x="4532390" y="75739"/>
                    </a:cubicBezTo>
                    <a:cubicBezTo>
                      <a:pt x="4530400" y="83158"/>
                      <a:pt x="4528228" y="90820"/>
                      <a:pt x="4525875" y="98722"/>
                    </a:cubicBezTo>
                    <a:cubicBezTo>
                      <a:pt x="4523522" y="106625"/>
                      <a:pt x="4521110" y="114437"/>
                      <a:pt x="4518636" y="122159"/>
                    </a:cubicBezTo>
                    <a:cubicBezTo>
                      <a:pt x="4516163" y="129880"/>
                      <a:pt x="4513780" y="136757"/>
                      <a:pt x="4511488" y="142790"/>
                    </a:cubicBezTo>
                    <a:lnTo>
                      <a:pt x="4554560" y="142790"/>
                    </a:lnTo>
                    <a:lnTo>
                      <a:pt x="4554560" y="155639"/>
                    </a:lnTo>
                    <a:lnTo>
                      <a:pt x="4440546" y="155639"/>
                    </a:lnTo>
                    <a:lnTo>
                      <a:pt x="4440546" y="142790"/>
                    </a:lnTo>
                    <a:lnTo>
                      <a:pt x="4497372" y="142790"/>
                    </a:lnTo>
                    <a:cubicBezTo>
                      <a:pt x="4499544" y="136999"/>
                      <a:pt x="4501896" y="130182"/>
                      <a:pt x="4504430" y="122340"/>
                    </a:cubicBezTo>
                    <a:cubicBezTo>
                      <a:pt x="4506963" y="114497"/>
                      <a:pt x="4509406" y="106444"/>
                      <a:pt x="4511759" y="98179"/>
                    </a:cubicBezTo>
                    <a:cubicBezTo>
                      <a:pt x="4514112" y="89915"/>
                      <a:pt x="4516284" y="81831"/>
                      <a:pt x="4518274" y="73929"/>
                    </a:cubicBezTo>
                    <a:cubicBezTo>
                      <a:pt x="4520265" y="66026"/>
                      <a:pt x="4521803" y="59179"/>
                      <a:pt x="4522889" y="53388"/>
                    </a:cubicBezTo>
                    <a:close/>
                    <a:moveTo>
                      <a:pt x="3546138" y="51940"/>
                    </a:moveTo>
                    <a:lnTo>
                      <a:pt x="3546138" y="70038"/>
                    </a:lnTo>
                    <a:lnTo>
                      <a:pt x="3572380" y="70038"/>
                    </a:lnTo>
                    <a:lnTo>
                      <a:pt x="3572380" y="51940"/>
                    </a:lnTo>
                    <a:close/>
                    <a:moveTo>
                      <a:pt x="3508314" y="51940"/>
                    </a:moveTo>
                    <a:lnTo>
                      <a:pt x="3508314" y="70038"/>
                    </a:lnTo>
                    <a:lnTo>
                      <a:pt x="3533651" y="70038"/>
                    </a:lnTo>
                    <a:lnTo>
                      <a:pt x="3533651" y="51940"/>
                    </a:lnTo>
                    <a:close/>
                    <a:moveTo>
                      <a:pt x="3469767" y="51940"/>
                    </a:moveTo>
                    <a:lnTo>
                      <a:pt x="3469767" y="70038"/>
                    </a:lnTo>
                    <a:lnTo>
                      <a:pt x="3496008" y="70038"/>
                    </a:lnTo>
                    <a:lnTo>
                      <a:pt x="3496008" y="51940"/>
                    </a:lnTo>
                    <a:close/>
                    <a:moveTo>
                      <a:pt x="2967742" y="51578"/>
                    </a:moveTo>
                    <a:lnTo>
                      <a:pt x="2967742" y="86507"/>
                    </a:lnTo>
                    <a:lnTo>
                      <a:pt x="3030902" y="86507"/>
                    </a:lnTo>
                    <a:lnTo>
                      <a:pt x="3030902" y="51578"/>
                    </a:lnTo>
                    <a:close/>
                    <a:moveTo>
                      <a:pt x="1455220" y="50673"/>
                    </a:moveTo>
                    <a:lnTo>
                      <a:pt x="1516933" y="50673"/>
                    </a:lnTo>
                    <a:lnTo>
                      <a:pt x="1516933" y="95555"/>
                    </a:lnTo>
                    <a:lnTo>
                      <a:pt x="1493949" y="95555"/>
                    </a:lnTo>
                    <a:lnTo>
                      <a:pt x="1493949" y="141342"/>
                    </a:lnTo>
                    <a:cubicBezTo>
                      <a:pt x="1493949" y="145203"/>
                      <a:pt x="1493647" y="148370"/>
                      <a:pt x="1493044" y="150843"/>
                    </a:cubicBezTo>
                    <a:cubicBezTo>
                      <a:pt x="1492441" y="153316"/>
                      <a:pt x="1491355" y="155307"/>
                      <a:pt x="1489786" y="156815"/>
                    </a:cubicBezTo>
                    <a:cubicBezTo>
                      <a:pt x="1488218" y="158323"/>
                      <a:pt x="1486167" y="159439"/>
                      <a:pt x="1483633" y="160163"/>
                    </a:cubicBezTo>
                    <a:cubicBezTo>
                      <a:pt x="1481099" y="160887"/>
                      <a:pt x="1477902" y="161370"/>
                      <a:pt x="1474041" y="161611"/>
                    </a:cubicBezTo>
                    <a:lnTo>
                      <a:pt x="1466260" y="162335"/>
                    </a:lnTo>
                    <a:lnTo>
                      <a:pt x="1462097" y="149486"/>
                    </a:lnTo>
                    <a:lnTo>
                      <a:pt x="1470965" y="148762"/>
                    </a:lnTo>
                    <a:cubicBezTo>
                      <a:pt x="1475429" y="148521"/>
                      <a:pt x="1478325" y="147646"/>
                      <a:pt x="1479652" y="146138"/>
                    </a:cubicBezTo>
                    <a:cubicBezTo>
                      <a:pt x="1480979" y="144630"/>
                      <a:pt x="1481642" y="141764"/>
                      <a:pt x="1481642" y="137541"/>
                    </a:cubicBezTo>
                    <a:lnTo>
                      <a:pt x="1481642" y="95555"/>
                    </a:lnTo>
                    <a:lnTo>
                      <a:pt x="1455220" y="95555"/>
                    </a:lnTo>
                    <a:close/>
                    <a:moveTo>
                      <a:pt x="3117952" y="48502"/>
                    </a:moveTo>
                    <a:cubicBezTo>
                      <a:pt x="3122054" y="48502"/>
                      <a:pt x="3125010" y="49165"/>
                      <a:pt x="3126819" y="50493"/>
                    </a:cubicBezTo>
                    <a:cubicBezTo>
                      <a:pt x="3128629" y="51820"/>
                      <a:pt x="3129534" y="54957"/>
                      <a:pt x="3129534" y="59903"/>
                    </a:cubicBezTo>
                    <a:cubicBezTo>
                      <a:pt x="3129534" y="64850"/>
                      <a:pt x="3128629" y="67987"/>
                      <a:pt x="3126819" y="69314"/>
                    </a:cubicBezTo>
                    <a:cubicBezTo>
                      <a:pt x="3125010" y="70641"/>
                      <a:pt x="3122054" y="71305"/>
                      <a:pt x="3117952" y="71305"/>
                    </a:cubicBezTo>
                    <a:cubicBezTo>
                      <a:pt x="3113729" y="71305"/>
                      <a:pt x="3110743" y="70641"/>
                      <a:pt x="3108993" y="69314"/>
                    </a:cubicBezTo>
                    <a:cubicBezTo>
                      <a:pt x="3107244" y="67987"/>
                      <a:pt x="3106369" y="64850"/>
                      <a:pt x="3106369" y="59903"/>
                    </a:cubicBezTo>
                    <a:cubicBezTo>
                      <a:pt x="3106369" y="54957"/>
                      <a:pt x="3107244" y="51820"/>
                      <a:pt x="3108993" y="50493"/>
                    </a:cubicBezTo>
                    <a:cubicBezTo>
                      <a:pt x="3110743" y="49165"/>
                      <a:pt x="3113729" y="48502"/>
                      <a:pt x="3117952" y="48502"/>
                    </a:cubicBezTo>
                    <a:close/>
                    <a:moveTo>
                      <a:pt x="388915" y="47778"/>
                    </a:moveTo>
                    <a:cubicBezTo>
                      <a:pt x="387588" y="56223"/>
                      <a:pt x="386141" y="64337"/>
                      <a:pt x="384572" y="72119"/>
                    </a:cubicBezTo>
                    <a:cubicBezTo>
                      <a:pt x="383004" y="79901"/>
                      <a:pt x="381194" y="87773"/>
                      <a:pt x="379143" y="95736"/>
                    </a:cubicBezTo>
                    <a:cubicBezTo>
                      <a:pt x="381556" y="97305"/>
                      <a:pt x="384210" y="99175"/>
                      <a:pt x="387106" y="101346"/>
                    </a:cubicBezTo>
                    <a:cubicBezTo>
                      <a:pt x="390001" y="103518"/>
                      <a:pt x="393078" y="105931"/>
                      <a:pt x="396335" y="108585"/>
                    </a:cubicBezTo>
                    <a:cubicBezTo>
                      <a:pt x="399955" y="100985"/>
                      <a:pt x="402911" y="92358"/>
                      <a:pt x="405203" y="82706"/>
                    </a:cubicBezTo>
                    <a:cubicBezTo>
                      <a:pt x="407496" y="73054"/>
                      <a:pt x="409486" y="61411"/>
                      <a:pt x="411175" y="47778"/>
                    </a:cubicBezTo>
                    <a:close/>
                    <a:moveTo>
                      <a:pt x="1659903" y="46692"/>
                    </a:moveTo>
                    <a:lnTo>
                      <a:pt x="1659903" y="61170"/>
                    </a:lnTo>
                    <a:lnTo>
                      <a:pt x="1741341" y="61170"/>
                    </a:lnTo>
                    <a:lnTo>
                      <a:pt x="1741341" y="46692"/>
                    </a:lnTo>
                    <a:close/>
                    <a:moveTo>
                      <a:pt x="3729828" y="45063"/>
                    </a:moveTo>
                    <a:lnTo>
                      <a:pt x="3744125" y="45606"/>
                    </a:lnTo>
                    <a:lnTo>
                      <a:pt x="3744125" y="70762"/>
                    </a:lnTo>
                    <a:lnTo>
                      <a:pt x="3782673" y="70762"/>
                    </a:lnTo>
                    <a:lnTo>
                      <a:pt x="3782673" y="83973"/>
                    </a:lnTo>
                    <a:lnTo>
                      <a:pt x="3744125" y="83973"/>
                    </a:lnTo>
                    <a:lnTo>
                      <a:pt x="3744125" y="137903"/>
                    </a:lnTo>
                    <a:cubicBezTo>
                      <a:pt x="3744125" y="142488"/>
                      <a:pt x="3743672" y="146319"/>
                      <a:pt x="3742768" y="149395"/>
                    </a:cubicBezTo>
                    <a:cubicBezTo>
                      <a:pt x="3741863" y="152472"/>
                      <a:pt x="3740264" y="154975"/>
                      <a:pt x="3737972" y="156906"/>
                    </a:cubicBezTo>
                    <a:cubicBezTo>
                      <a:pt x="3735680" y="158836"/>
                      <a:pt x="3732543" y="160254"/>
                      <a:pt x="3728561" y="161159"/>
                    </a:cubicBezTo>
                    <a:cubicBezTo>
                      <a:pt x="3724580" y="162064"/>
                      <a:pt x="3719452" y="162697"/>
                      <a:pt x="3713178" y="163059"/>
                    </a:cubicBezTo>
                    <a:lnTo>
                      <a:pt x="3700872" y="163602"/>
                    </a:lnTo>
                    <a:lnTo>
                      <a:pt x="3695805" y="149124"/>
                    </a:lnTo>
                    <a:lnTo>
                      <a:pt x="3711912" y="148400"/>
                    </a:lnTo>
                    <a:cubicBezTo>
                      <a:pt x="3716014" y="148279"/>
                      <a:pt x="3719241" y="147948"/>
                      <a:pt x="3721594" y="147405"/>
                    </a:cubicBezTo>
                    <a:cubicBezTo>
                      <a:pt x="3723946" y="146862"/>
                      <a:pt x="3725726" y="146047"/>
                      <a:pt x="3726932" y="144961"/>
                    </a:cubicBezTo>
                    <a:cubicBezTo>
                      <a:pt x="3728139" y="143876"/>
                      <a:pt x="3728923" y="142398"/>
                      <a:pt x="3729285" y="140528"/>
                    </a:cubicBezTo>
                    <a:cubicBezTo>
                      <a:pt x="3729647" y="138658"/>
                      <a:pt x="3729828" y="136214"/>
                      <a:pt x="3729828" y="133198"/>
                    </a:cubicBezTo>
                    <a:lnTo>
                      <a:pt x="3729828" y="83973"/>
                    </a:lnTo>
                    <a:lnTo>
                      <a:pt x="3623777" y="83973"/>
                    </a:lnTo>
                    <a:lnTo>
                      <a:pt x="3623777" y="70762"/>
                    </a:lnTo>
                    <a:lnTo>
                      <a:pt x="3729828" y="70762"/>
                    </a:lnTo>
                    <a:close/>
                    <a:moveTo>
                      <a:pt x="640109" y="45063"/>
                    </a:moveTo>
                    <a:lnTo>
                      <a:pt x="640109" y="59360"/>
                    </a:lnTo>
                    <a:lnTo>
                      <a:pt x="666169" y="59360"/>
                    </a:lnTo>
                    <a:lnTo>
                      <a:pt x="666169" y="45063"/>
                    </a:lnTo>
                    <a:close/>
                    <a:moveTo>
                      <a:pt x="603190" y="45063"/>
                    </a:moveTo>
                    <a:lnTo>
                      <a:pt x="603190" y="59360"/>
                    </a:lnTo>
                    <a:lnTo>
                      <a:pt x="627983" y="59360"/>
                    </a:lnTo>
                    <a:lnTo>
                      <a:pt x="627983" y="45063"/>
                    </a:lnTo>
                    <a:close/>
                    <a:moveTo>
                      <a:pt x="3884562" y="38729"/>
                    </a:moveTo>
                    <a:lnTo>
                      <a:pt x="3884562" y="70219"/>
                    </a:lnTo>
                    <a:lnTo>
                      <a:pt x="3884562" y="79268"/>
                    </a:lnTo>
                    <a:lnTo>
                      <a:pt x="3943016" y="79268"/>
                    </a:lnTo>
                    <a:lnTo>
                      <a:pt x="3943016" y="38729"/>
                    </a:lnTo>
                    <a:close/>
                    <a:moveTo>
                      <a:pt x="790680" y="35472"/>
                    </a:moveTo>
                    <a:lnTo>
                      <a:pt x="805158" y="36014"/>
                    </a:lnTo>
                    <a:cubicBezTo>
                      <a:pt x="805158" y="37342"/>
                      <a:pt x="805128" y="39694"/>
                      <a:pt x="805067" y="43073"/>
                    </a:cubicBezTo>
                    <a:cubicBezTo>
                      <a:pt x="805007" y="46451"/>
                      <a:pt x="804917" y="50040"/>
                      <a:pt x="804796" y="53841"/>
                    </a:cubicBezTo>
                    <a:cubicBezTo>
                      <a:pt x="804675" y="57641"/>
                      <a:pt x="804585" y="61230"/>
                      <a:pt x="804524" y="64609"/>
                    </a:cubicBezTo>
                    <a:cubicBezTo>
                      <a:pt x="804464" y="67987"/>
                      <a:pt x="804374" y="70400"/>
                      <a:pt x="804253" y="71848"/>
                    </a:cubicBezTo>
                    <a:cubicBezTo>
                      <a:pt x="804012" y="76070"/>
                      <a:pt x="803650" y="80112"/>
                      <a:pt x="803167" y="83973"/>
                    </a:cubicBezTo>
                    <a:cubicBezTo>
                      <a:pt x="802685" y="87834"/>
                      <a:pt x="801961" y="91574"/>
                      <a:pt x="800995" y="95193"/>
                    </a:cubicBezTo>
                    <a:lnTo>
                      <a:pt x="810949" y="95555"/>
                    </a:lnTo>
                    <a:lnTo>
                      <a:pt x="810949" y="133017"/>
                    </a:lnTo>
                    <a:cubicBezTo>
                      <a:pt x="810949" y="135792"/>
                      <a:pt x="811160" y="138024"/>
                      <a:pt x="811583" y="139713"/>
                    </a:cubicBezTo>
                    <a:cubicBezTo>
                      <a:pt x="812005" y="141402"/>
                      <a:pt x="812699" y="142729"/>
                      <a:pt x="813664" y="143695"/>
                    </a:cubicBezTo>
                    <a:cubicBezTo>
                      <a:pt x="814629" y="144660"/>
                      <a:pt x="815956" y="145384"/>
                      <a:pt x="817645" y="145866"/>
                    </a:cubicBezTo>
                    <a:cubicBezTo>
                      <a:pt x="819334" y="146349"/>
                      <a:pt x="821446" y="146651"/>
                      <a:pt x="823979" y="146771"/>
                    </a:cubicBezTo>
                    <a:cubicBezTo>
                      <a:pt x="830856" y="147374"/>
                      <a:pt x="837733" y="147374"/>
                      <a:pt x="844610" y="146771"/>
                    </a:cubicBezTo>
                    <a:cubicBezTo>
                      <a:pt x="850040" y="146289"/>
                      <a:pt x="853840" y="145474"/>
                      <a:pt x="856012" y="144328"/>
                    </a:cubicBezTo>
                    <a:cubicBezTo>
                      <a:pt x="858184" y="143182"/>
                      <a:pt x="859571" y="141040"/>
                      <a:pt x="860174" y="137903"/>
                    </a:cubicBezTo>
                    <a:cubicBezTo>
                      <a:pt x="860778" y="134767"/>
                      <a:pt x="861200" y="131841"/>
                      <a:pt x="861441" y="129126"/>
                    </a:cubicBezTo>
                    <a:cubicBezTo>
                      <a:pt x="861682" y="126412"/>
                      <a:pt x="861863" y="123425"/>
                      <a:pt x="861984" y="120168"/>
                    </a:cubicBezTo>
                    <a:lnTo>
                      <a:pt x="875195" y="125054"/>
                    </a:lnTo>
                    <a:cubicBezTo>
                      <a:pt x="875075" y="129277"/>
                      <a:pt x="874803" y="133047"/>
                      <a:pt x="874381" y="136365"/>
                    </a:cubicBezTo>
                    <a:cubicBezTo>
                      <a:pt x="873959" y="139683"/>
                      <a:pt x="873265" y="143333"/>
                      <a:pt x="872300" y="147314"/>
                    </a:cubicBezTo>
                    <a:cubicBezTo>
                      <a:pt x="871817" y="149245"/>
                      <a:pt x="871063" y="150964"/>
                      <a:pt x="870037" y="152472"/>
                    </a:cubicBezTo>
                    <a:cubicBezTo>
                      <a:pt x="869012" y="153980"/>
                      <a:pt x="867534" y="155247"/>
                      <a:pt x="865604" y="156272"/>
                    </a:cubicBezTo>
                    <a:cubicBezTo>
                      <a:pt x="863673" y="157298"/>
                      <a:pt x="861230" y="158142"/>
                      <a:pt x="858274" y="158806"/>
                    </a:cubicBezTo>
                    <a:cubicBezTo>
                      <a:pt x="855318" y="159470"/>
                      <a:pt x="851668" y="159922"/>
                      <a:pt x="847325" y="160163"/>
                    </a:cubicBezTo>
                    <a:cubicBezTo>
                      <a:pt x="838035" y="160767"/>
                      <a:pt x="828805" y="160767"/>
                      <a:pt x="819636" y="160163"/>
                    </a:cubicBezTo>
                    <a:cubicBezTo>
                      <a:pt x="815654" y="159922"/>
                      <a:pt x="812216" y="159409"/>
                      <a:pt x="809320" y="158625"/>
                    </a:cubicBezTo>
                    <a:cubicBezTo>
                      <a:pt x="806425" y="157841"/>
                      <a:pt x="804072" y="156574"/>
                      <a:pt x="802262" y="154825"/>
                    </a:cubicBezTo>
                    <a:cubicBezTo>
                      <a:pt x="800453" y="153075"/>
                      <a:pt x="799125" y="150783"/>
                      <a:pt x="798281" y="147948"/>
                    </a:cubicBezTo>
                    <a:cubicBezTo>
                      <a:pt x="797436" y="145112"/>
                      <a:pt x="797014" y="141523"/>
                      <a:pt x="797014" y="137180"/>
                    </a:cubicBezTo>
                    <a:lnTo>
                      <a:pt x="797014" y="106414"/>
                    </a:lnTo>
                    <a:cubicBezTo>
                      <a:pt x="794360" y="112446"/>
                      <a:pt x="790891" y="118147"/>
                      <a:pt x="786608" y="123516"/>
                    </a:cubicBezTo>
                    <a:cubicBezTo>
                      <a:pt x="782325" y="128885"/>
                      <a:pt x="777167" y="134043"/>
                      <a:pt x="771135" y="138989"/>
                    </a:cubicBezTo>
                    <a:cubicBezTo>
                      <a:pt x="765102" y="143936"/>
                      <a:pt x="758104" y="148732"/>
                      <a:pt x="750142" y="153377"/>
                    </a:cubicBezTo>
                    <a:cubicBezTo>
                      <a:pt x="742179" y="158022"/>
                      <a:pt x="733190" y="162576"/>
                      <a:pt x="723176" y="167040"/>
                    </a:cubicBezTo>
                    <a:lnTo>
                      <a:pt x="715937" y="153648"/>
                    </a:lnTo>
                    <a:cubicBezTo>
                      <a:pt x="730295" y="147616"/>
                      <a:pt x="742179" y="141734"/>
                      <a:pt x="751589" y="136003"/>
                    </a:cubicBezTo>
                    <a:cubicBezTo>
                      <a:pt x="761000" y="130272"/>
                      <a:pt x="768510" y="124210"/>
                      <a:pt x="774121" y="117815"/>
                    </a:cubicBezTo>
                    <a:cubicBezTo>
                      <a:pt x="779731" y="111421"/>
                      <a:pt x="783682" y="104423"/>
                      <a:pt x="785975" y="96822"/>
                    </a:cubicBezTo>
                    <a:cubicBezTo>
                      <a:pt x="788267" y="89221"/>
                      <a:pt x="789534" y="80595"/>
                      <a:pt x="789775" y="70943"/>
                    </a:cubicBezTo>
                    <a:cubicBezTo>
                      <a:pt x="789896" y="69495"/>
                      <a:pt x="789986" y="67112"/>
                      <a:pt x="790047" y="63794"/>
                    </a:cubicBezTo>
                    <a:cubicBezTo>
                      <a:pt x="790107" y="60476"/>
                      <a:pt x="790197" y="56977"/>
                      <a:pt x="790318" y="53298"/>
                    </a:cubicBezTo>
                    <a:cubicBezTo>
                      <a:pt x="790439" y="49618"/>
                      <a:pt x="790529" y="46089"/>
                      <a:pt x="790589" y="42711"/>
                    </a:cubicBezTo>
                    <a:cubicBezTo>
                      <a:pt x="790650" y="39332"/>
                      <a:pt x="790680" y="36919"/>
                      <a:pt x="790680" y="35472"/>
                    </a:cubicBezTo>
                    <a:close/>
                    <a:moveTo>
                      <a:pt x="4237444" y="33662"/>
                    </a:moveTo>
                    <a:cubicBezTo>
                      <a:pt x="4233100" y="33662"/>
                      <a:pt x="4229300" y="34416"/>
                      <a:pt x="4226042" y="35924"/>
                    </a:cubicBezTo>
                    <a:cubicBezTo>
                      <a:pt x="4222785" y="37432"/>
                      <a:pt x="4220100" y="40117"/>
                      <a:pt x="4217989" y="43977"/>
                    </a:cubicBezTo>
                    <a:cubicBezTo>
                      <a:pt x="4215878" y="47838"/>
                      <a:pt x="4214309" y="53056"/>
                      <a:pt x="4213284" y="59632"/>
                    </a:cubicBezTo>
                    <a:cubicBezTo>
                      <a:pt x="4212258" y="66207"/>
                      <a:pt x="4211746" y="74502"/>
                      <a:pt x="4211746" y="84516"/>
                    </a:cubicBezTo>
                    <a:cubicBezTo>
                      <a:pt x="4211746" y="94650"/>
                      <a:pt x="4212258" y="103005"/>
                      <a:pt x="4213284" y="109581"/>
                    </a:cubicBezTo>
                    <a:cubicBezTo>
                      <a:pt x="4214309" y="116156"/>
                      <a:pt x="4215878" y="121374"/>
                      <a:pt x="4217989" y="125235"/>
                    </a:cubicBezTo>
                    <a:cubicBezTo>
                      <a:pt x="4220100" y="129096"/>
                      <a:pt x="4222785" y="131780"/>
                      <a:pt x="4226042" y="133289"/>
                    </a:cubicBezTo>
                    <a:cubicBezTo>
                      <a:pt x="4229300" y="134797"/>
                      <a:pt x="4233100" y="135551"/>
                      <a:pt x="4237444" y="135551"/>
                    </a:cubicBezTo>
                    <a:cubicBezTo>
                      <a:pt x="4241908" y="135551"/>
                      <a:pt x="4245768" y="134797"/>
                      <a:pt x="4249026" y="133289"/>
                    </a:cubicBezTo>
                    <a:cubicBezTo>
                      <a:pt x="4252284" y="131780"/>
                      <a:pt x="4254998" y="129096"/>
                      <a:pt x="4257170" y="125235"/>
                    </a:cubicBezTo>
                    <a:cubicBezTo>
                      <a:pt x="4259342" y="121374"/>
                      <a:pt x="4260940" y="116156"/>
                      <a:pt x="4261966" y="109581"/>
                    </a:cubicBezTo>
                    <a:cubicBezTo>
                      <a:pt x="4262992" y="103005"/>
                      <a:pt x="4263504" y="94650"/>
                      <a:pt x="4263504" y="84516"/>
                    </a:cubicBezTo>
                    <a:cubicBezTo>
                      <a:pt x="4263504" y="74502"/>
                      <a:pt x="4262992" y="66207"/>
                      <a:pt x="4261966" y="59632"/>
                    </a:cubicBezTo>
                    <a:cubicBezTo>
                      <a:pt x="4260940" y="53056"/>
                      <a:pt x="4259342" y="47838"/>
                      <a:pt x="4257170" y="43977"/>
                    </a:cubicBezTo>
                    <a:cubicBezTo>
                      <a:pt x="4254998" y="40117"/>
                      <a:pt x="4252284" y="37432"/>
                      <a:pt x="4249026" y="35924"/>
                    </a:cubicBezTo>
                    <a:cubicBezTo>
                      <a:pt x="4245768" y="34416"/>
                      <a:pt x="4241908" y="33662"/>
                      <a:pt x="4237444" y="33662"/>
                    </a:cubicBezTo>
                    <a:close/>
                    <a:moveTo>
                      <a:pt x="4132669" y="33662"/>
                    </a:moveTo>
                    <a:cubicBezTo>
                      <a:pt x="4128326" y="33662"/>
                      <a:pt x="4124525" y="34416"/>
                      <a:pt x="4121268" y="35924"/>
                    </a:cubicBezTo>
                    <a:cubicBezTo>
                      <a:pt x="4118010" y="37432"/>
                      <a:pt x="4115326" y="40117"/>
                      <a:pt x="4113214" y="43977"/>
                    </a:cubicBezTo>
                    <a:cubicBezTo>
                      <a:pt x="4111103" y="47838"/>
                      <a:pt x="4109534" y="53056"/>
                      <a:pt x="4108509" y="59632"/>
                    </a:cubicBezTo>
                    <a:cubicBezTo>
                      <a:pt x="4107483" y="66207"/>
                      <a:pt x="4106970" y="74502"/>
                      <a:pt x="4106970" y="84516"/>
                    </a:cubicBezTo>
                    <a:cubicBezTo>
                      <a:pt x="4106970" y="94650"/>
                      <a:pt x="4107483" y="103005"/>
                      <a:pt x="4108509" y="109581"/>
                    </a:cubicBezTo>
                    <a:cubicBezTo>
                      <a:pt x="4109534" y="116156"/>
                      <a:pt x="4111103" y="121374"/>
                      <a:pt x="4113214" y="125235"/>
                    </a:cubicBezTo>
                    <a:cubicBezTo>
                      <a:pt x="4115326" y="129096"/>
                      <a:pt x="4118010" y="131780"/>
                      <a:pt x="4121268" y="133289"/>
                    </a:cubicBezTo>
                    <a:cubicBezTo>
                      <a:pt x="4124525" y="134797"/>
                      <a:pt x="4128326" y="135551"/>
                      <a:pt x="4132669" y="135551"/>
                    </a:cubicBezTo>
                    <a:cubicBezTo>
                      <a:pt x="4137133" y="135551"/>
                      <a:pt x="4140994" y="134797"/>
                      <a:pt x="4144251" y="133289"/>
                    </a:cubicBezTo>
                    <a:cubicBezTo>
                      <a:pt x="4147509" y="131780"/>
                      <a:pt x="4150223" y="129096"/>
                      <a:pt x="4152395" y="125235"/>
                    </a:cubicBezTo>
                    <a:cubicBezTo>
                      <a:pt x="4154567" y="121374"/>
                      <a:pt x="4156166" y="116156"/>
                      <a:pt x="4157191" y="109581"/>
                    </a:cubicBezTo>
                    <a:cubicBezTo>
                      <a:pt x="4158216" y="103005"/>
                      <a:pt x="4158729" y="94650"/>
                      <a:pt x="4158729" y="84516"/>
                    </a:cubicBezTo>
                    <a:cubicBezTo>
                      <a:pt x="4158729" y="74502"/>
                      <a:pt x="4158216" y="66207"/>
                      <a:pt x="4157191" y="59632"/>
                    </a:cubicBezTo>
                    <a:cubicBezTo>
                      <a:pt x="4156166" y="53056"/>
                      <a:pt x="4154567" y="47838"/>
                      <a:pt x="4152395" y="43977"/>
                    </a:cubicBezTo>
                    <a:cubicBezTo>
                      <a:pt x="4150223" y="40117"/>
                      <a:pt x="4147509" y="37432"/>
                      <a:pt x="4144251" y="35924"/>
                    </a:cubicBezTo>
                    <a:cubicBezTo>
                      <a:pt x="4140994" y="34416"/>
                      <a:pt x="4137133" y="33662"/>
                      <a:pt x="4132669" y="33662"/>
                    </a:cubicBezTo>
                    <a:close/>
                    <a:moveTo>
                      <a:pt x="3508314" y="22984"/>
                    </a:moveTo>
                    <a:lnTo>
                      <a:pt x="3508314" y="40901"/>
                    </a:lnTo>
                    <a:lnTo>
                      <a:pt x="3533651" y="40901"/>
                    </a:lnTo>
                    <a:lnTo>
                      <a:pt x="3533651" y="22984"/>
                    </a:lnTo>
                    <a:close/>
                    <a:moveTo>
                      <a:pt x="249746" y="22803"/>
                    </a:moveTo>
                    <a:cubicBezTo>
                      <a:pt x="242869" y="23286"/>
                      <a:pt x="236173" y="23678"/>
                      <a:pt x="229657" y="23980"/>
                    </a:cubicBezTo>
                    <a:cubicBezTo>
                      <a:pt x="223142" y="24281"/>
                      <a:pt x="216869" y="24553"/>
                      <a:pt x="210836" y="24794"/>
                    </a:cubicBezTo>
                    <a:cubicBezTo>
                      <a:pt x="211801" y="25880"/>
                      <a:pt x="212857" y="27117"/>
                      <a:pt x="214003" y="28504"/>
                    </a:cubicBezTo>
                    <a:cubicBezTo>
                      <a:pt x="215149" y="29892"/>
                      <a:pt x="216265" y="31369"/>
                      <a:pt x="217351" y="32938"/>
                    </a:cubicBezTo>
                    <a:cubicBezTo>
                      <a:pt x="218437" y="34506"/>
                      <a:pt x="219463" y="35984"/>
                      <a:pt x="220428" y="37372"/>
                    </a:cubicBezTo>
                    <a:cubicBezTo>
                      <a:pt x="221393" y="38759"/>
                      <a:pt x="222237" y="39996"/>
                      <a:pt x="222961" y="41082"/>
                    </a:cubicBezTo>
                    <a:lnTo>
                      <a:pt x="215541" y="45968"/>
                    </a:lnTo>
                    <a:lnTo>
                      <a:pt x="254994" y="45968"/>
                    </a:lnTo>
                    <a:cubicBezTo>
                      <a:pt x="254270" y="44400"/>
                      <a:pt x="253395" y="42711"/>
                      <a:pt x="252370" y="40901"/>
                    </a:cubicBezTo>
                    <a:cubicBezTo>
                      <a:pt x="251344" y="39091"/>
                      <a:pt x="250258" y="37342"/>
                      <a:pt x="249112" y="35653"/>
                    </a:cubicBezTo>
                    <a:cubicBezTo>
                      <a:pt x="247966" y="33963"/>
                      <a:pt x="246850" y="32365"/>
                      <a:pt x="245764" y="30857"/>
                    </a:cubicBezTo>
                    <a:cubicBezTo>
                      <a:pt x="244678" y="29349"/>
                      <a:pt x="243713" y="28052"/>
                      <a:pt x="242869" y="26966"/>
                    </a:cubicBezTo>
                    <a:close/>
                    <a:moveTo>
                      <a:pt x="4335770" y="21717"/>
                    </a:moveTo>
                    <a:lnTo>
                      <a:pt x="4346448" y="21717"/>
                    </a:lnTo>
                    <a:lnTo>
                      <a:pt x="4346448" y="147314"/>
                    </a:lnTo>
                    <a:lnTo>
                      <a:pt x="4330160" y="147314"/>
                    </a:lnTo>
                    <a:lnTo>
                      <a:pt x="4330160" y="36557"/>
                    </a:lnTo>
                    <a:lnTo>
                      <a:pt x="4299032" y="42530"/>
                    </a:lnTo>
                    <a:lnTo>
                      <a:pt x="4299032" y="29318"/>
                    </a:lnTo>
                    <a:close/>
                    <a:moveTo>
                      <a:pt x="4030970" y="21717"/>
                    </a:moveTo>
                    <a:lnTo>
                      <a:pt x="4041648" y="21717"/>
                    </a:lnTo>
                    <a:lnTo>
                      <a:pt x="4041648" y="147314"/>
                    </a:lnTo>
                    <a:lnTo>
                      <a:pt x="4025360" y="147314"/>
                    </a:lnTo>
                    <a:lnTo>
                      <a:pt x="4025360" y="36557"/>
                    </a:lnTo>
                    <a:lnTo>
                      <a:pt x="3994232" y="42530"/>
                    </a:lnTo>
                    <a:lnTo>
                      <a:pt x="3994232" y="29318"/>
                    </a:lnTo>
                    <a:close/>
                    <a:moveTo>
                      <a:pt x="1659903" y="21175"/>
                    </a:moveTo>
                    <a:lnTo>
                      <a:pt x="1659903" y="35472"/>
                    </a:lnTo>
                    <a:lnTo>
                      <a:pt x="1741341" y="35472"/>
                    </a:lnTo>
                    <a:lnTo>
                      <a:pt x="1741341" y="21175"/>
                    </a:lnTo>
                    <a:close/>
                    <a:moveTo>
                      <a:pt x="640109" y="20632"/>
                    </a:moveTo>
                    <a:lnTo>
                      <a:pt x="640109" y="34929"/>
                    </a:lnTo>
                    <a:lnTo>
                      <a:pt x="666169" y="34929"/>
                    </a:lnTo>
                    <a:lnTo>
                      <a:pt x="666169" y="20632"/>
                    </a:lnTo>
                    <a:close/>
                    <a:moveTo>
                      <a:pt x="603190" y="20632"/>
                    </a:moveTo>
                    <a:lnTo>
                      <a:pt x="603190" y="34929"/>
                    </a:lnTo>
                    <a:lnTo>
                      <a:pt x="627983" y="34929"/>
                    </a:lnTo>
                    <a:lnTo>
                      <a:pt x="627983" y="20632"/>
                    </a:lnTo>
                    <a:close/>
                    <a:moveTo>
                      <a:pt x="4237444" y="19908"/>
                    </a:moveTo>
                    <a:cubicBezTo>
                      <a:pt x="4243718" y="19908"/>
                      <a:pt x="4249478" y="20843"/>
                      <a:pt x="4254727" y="22713"/>
                    </a:cubicBezTo>
                    <a:cubicBezTo>
                      <a:pt x="4259976" y="24583"/>
                      <a:pt x="4264470" y="27961"/>
                      <a:pt x="4268210" y="32847"/>
                    </a:cubicBezTo>
                    <a:cubicBezTo>
                      <a:pt x="4271950" y="37734"/>
                      <a:pt x="4274846" y="44339"/>
                      <a:pt x="4276896" y="52664"/>
                    </a:cubicBezTo>
                    <a:cubicBezTo>
                      <a:pt x="4278948" y="60989"/>
                      <a:pt x="4279973" y="71606"/>
                      <a:pt x="4279973" y="84516"/>
                    </a:cubicBezTo>
                    <a:cubicBezTo>
                      <a:pt x="4279973" y="97425"/>
                      <a:pt x="4278948" y="108073"/>
                      <a:pt x="4276896" y="116458"/>
                    </a:cubicBezTo>
                    <a:cubicBezTo>
                      <a:pt x="4274846" y="124843"/>
                      <a:pt x="4271950" y="131449"/>
                      <a:pt x="4268210" y="136275"/>
                    </a:cubicBezTo>
                    <a:cubicBezTo>
                      <a:pt x="4264470" y="141101"/>
                      <a:pt x="4259976" y="144449"/>
                      <a:pt x="4254727" y="146319"/>
                    </a:cubicBezTo>
                    <a:cubicBezTo>
                      <a:pt x="4249478" y="148189"/>
                      <a:pt x="4243718" y="149124"/>
                      <a:pt x="4237444" y="149124"/>
                    </a:cubicBezTo>
                    <a:cubicBezTo>
                      <a:pt x="4231170" y="149124"/>
                      <a:pt x="4225439" y="148189"/>
                      <a:pt x="4220252" y="146319"/>
                    </a:cubicBezTo>
                    <a:cubicBezTo>
                      <a:pt x="4215063" y="144449"/>
                      <a:pt x="4210600" y="141101"/>
                      <a:pt x="4206859" y="136275"/>
                    </a:cubicBezTo>
                    <a:cubicBezTo>
                      <a:pt x="4203119" y="131449"/>
                      <a:pt x="4200223" y="124843"/>
                      <a:pt x="4198172" y="116458"/>
                    </a:cubicBezTo>
                    <a:cubicBezTo>
                      <a:pt x="4196121" y="108073"/>
                      <a:pt x="4195096" y="97425"/>
                      <a:pt x="4195096" y="84516"/>
                    </a:cubicBezTo>
                    <a:cubicBezTo>
                      <a:pt x="4195096" y="71606"/>
                      <a:pt x="4196121" y="60989"/>
                      <a:pt x="4198172" y="52664"/>
                    </a:cubicBezTo>
                    <a:cubicBezTo>
                      <a:pt x="4200223" y="44339"/>
                      <a:pt x="4203119" y="37734"/>
                      <a:pt x="4206859" y="32847"/>
                    </a:cubicBezTo>
                    <a:cubicBezTo>
                      <a:pt x="4210600" y="27961"/>
                      <a:pt x="4215063" y="24583"/>
                      <a:pt x="4220252" y="22713"/>
                    </a:cubicBezTo>
                    <a:cubicBezTo>
                      <a:pt x="4225439" y="20843"/>
                      <a:pt x="4231170" y="19908"/>
                      <a:pt x="4237444" y="19908"/>
                    </a:cubicBezTo>
                    <a:close/>
                    <a:moveTo>
                      <a:pt x="4132669" y="19908"/>
                    </a:moveTo>
                    <a:cubicBezTo>
                      <a:pt x="4138942" y="19908"/>
                      <a:pt x="4144704" y="20843"/>
                      <a:pt x="4149952" y="22713"/>
                    </a:cubicBezTo>
                    <a:cubicBezTo>
                      <a:pt x="4155200" y="24583"/>
                      <a:pt x="4159694" y="27961"/>
                      <a:pt x="4163435" y="32847"/>
                    </a:cubicBezTo>
                    <a:cubicBezTo>
                      <a:pt x="4167174" y="37734"/>
                      <a:pt x="4170070" y="44339"/>
                      <a:pt x="4172122" y="52664"/>
                    </a:cubicBezTo>
                    <a:cubicBezTo>
                      <a:pt x="4174172" y="60989"/>
                      <a:pt x="4175198" y="71606"/>
                      <a:pt x="4175198" y="84516"/>
                    </a:cubicBezTo>
                    <a:cubicBezTo>
                      <a:pt x="4175198" y="97425"/>
                      <a:pt x="4174172" y="108073"/>
                      <a:pt x="4172122" y="116458"/>
                    </a:cubicBezTo>
                    <a:cubicBezTo>
                      <a:pt x="4170070" y="124843"/>
                      <a:pt x="4167174" y="131449"/>
                      <a:pt x="4163435" y="136275"/>
                    </a:cubicBezTo>
                    <a:cubicBezTo>
                      <a:pt x="4159694" y="141101"/>
                      <a:pt x="4155200" y="144449"/>
                      <a:pt x="4149952" y="146319"/>
                    </a:cubicBezTo>
                    <a:cubicBezTo>
                      <a:pt x="4144704" y="148189"/>
                      <a:pt x="4138942" y="149124"/>
                      <a:pt x="4132669" y="149124"/>
                    </a:cubicBezTo>
                    <a:cubicBezTo>
                      <a:pt x="4126395" y="149124"/>
                      <a:pt x="4120664" y="148189"/>
                      <a:pt x="4115476" y="146319"/>
                    </a:cubicBezTo>
                    <a:cubicBezTo>
                      <a:pt x="4110288" y="144449"/>
                      <a:pt x="4105824" y="141101"/>
                      <a:pt x="4102084" y="136275"/>
                    </a:cubicBezTo>
                    <a:cubicBezTo>
                      <a:pt x="4098344" y="131449"/>
                      <a:pt x="4095448" y="124843"/>
                      <a:pt x="4093397" y="116458"/>
                    </a:cubicBezTo>
                    <a:cubicBezTo>
                      <a:pt x="4091346" y="108073"/>
                      <a:pt x="4090320" y="97425"/>
                      <a:pt x="4090320" y="84516"/>
                    </a:cubicBezTo>
                    <a:cubicBezTo>
                      <a:pt x="4090320" y="71606"/>
                      <a:pt x="4091346" y="60989"/>
                      <a:pt x="4093397" y="52664"/>
                    </a:cubicBezTo>
                    <a:cubicBezTo>
                      <a:pt x="4095448" y="44339"/>
                      <a:pt x="4098344" y="37734"/>
                      <a:pt x="4102084" y="32847"/>
                    </a:cubicBezTo>
                    <a:cubicBezTo>
                      <a:pt x="4105824" y="27961"/>
                      <a:pt x="4110288" y="24583"/>
                      <a:pt x="4115476" y="22713"/>
                    </a:cubicBezTo>
                    <a:cubicBezTo>
                      <a:pt x="4120664" y="20843"/>
                      <a:pt x="4126395" y="19908"/>
                      <a:pt x="4132669" y="19908"/>
                    </a:cubicBezTo>
                    <a:close/>
                    <a:moveTo>
                      <a:pt x="2717882" y="14659"/>
                    </a:moveTo>
                    <a:lnTo>
                      <a:pt x="2730370" y="15021"/>
                    </a:lnTo>
                    <a:lnTo>
                      <a:pt x="2730370" y="123244"/>
                    </a:lnTo>
                    <a:lnTo>
                      <a:pt x="2717882" y="123244"/>
                    </a:lnTo>
                    <a:close/>
                    <a:moveTo>
                      <a:pt x="431264" y="14117"/>
                    </a:moveTo>
                    <a:lnTo>
                      <a:pt x="509264" y="14117"/>
                    </a:lnTo>
                    <a:lnTo>
                      <a:pt x="509264" y="27509"/>
                    </a:lnTo>
                    <a:cubicBezTo>
                      <a:pt x="503955" y="33541"/>
                      <a:pt x="498647" y="39242"/>
                      <a:pt x="493338" y="44611"/>
                    </a:cubicBezTo>
                    <a:cubicBezTo>
                      <a:pt x="488029" y="49980"/>
                      <a:pt x="482299" y="55077"/>
                      <a:pt x="476145" y="59903"/>
                    </a:cubicBezTo>
                    <a:lnTo>
                      <a:pt x="476145" y="76553"/>
                    </a:lnTo>
                    <a:lnTo>
                      <a:pt x="516865" y="76553"/>
                    </a:lnTo>
                    <a:lnTo>
                      <a:pt x="516865" y="89945"/>
                    </a:lnTo>
                    <a:lnTo>
                      <a:pt x="476145" y="89945"/>
                    </a:lnTo>
                    <a:lnTo>
                      <a:pt x="476145" y="141523"/>
                    </a:lnTo>
                    <a:cubicBezTo>
                      <a:pt x="476145" y="145504"/>
                      <a:pt x="475783" y="148852"/>
                      <a:pt x="475060" y="151567"/>
                    </a:cubicBezTo>
                    <a:cubicBezTo>
                      <a:pt x="474336" y="154282"/>
                      <a:pt x="473009" y="156453"/>
                      <a:pt x="471078" y="158082"/>
                    </a:cubicBezTo>
                    <a:cubicBezTo>
                      <a:pt x="469148" y="159711"/>
                      <a:pt x="466584" y="160948"/>
                      <a:pt x="463387" y="161792"/>
                    </a:cubicBezTo>
                    <a:cubicBezTo>
                      <a:pt x="460189" y="162637"/>
                      <a:pt x="456178" y="163180"/>
                      <a:pt x="451352" y="163421"/>
                    </a:cubicBezTo>
                    <a:lnTo>
                      <a:pt x="441760" y="164145"/>
                    </a:lnTo>
                    <a:lnTo>
                      <a:pt x="437417" y="150029"/>
                    </a:lnTo>
                    <a:lnTo>
                      <a:pt x="448999" y="149305"/>
                    </a:lnTo>
                    <a:cubicBezTo>
                      <a:pt x="451895" y="149184"/>
                      <a:pt x="454217" y="148883"/>
                      <a:pt x="455967" y="148400"/>
                    </a:cubicBezTo>
                    <a:cubicBezTo>
                      <a:pt x="457716" y="147917"/>
                      <a:pt x="459073" y="147193"/>
                      <a:pt x="460039" y="146228"/>
                    </a:cubicBezTo>
                    <a:cubicBezTo>
                      <a:pt x="461004" y="145263"/>
                      <a:pt x="461667" y="143996"/>
                      <a:pt x="462029" y="142428"/>
                    </a:cubicBezTo>
                    <a:cubicBezTo>
                      <a:pt x="462391" y="140859"/>
                      <a:pt x="462572" y="138869"/>
                      <a:pt x="462572" y="136456"/>
                    </a:cubicBezTo>
                    <a:lnTo>
                      <a:pt x="462572" y="89945"/>
                    </a:lnTo>
                    <a:lnTo>
                      <a:pt x="423844" y="89945"/>
                    </a:lnTo>
                    <a:lnTo>
                      <a:pt x="423844" y="76553"/>
                    </a:lnTo>
                    <a:lnTo>
                      <a:pt x="462572" y="76553"/>
                    </a:lnTo>
                    <a:lnTo>
                      <a:pt x="462572" y="55017"/>
                    </a:lnTo>
                    <a:cubicBezTo>
                      <a:pt x="467760" y="50915"/>
                      <a:pt x="472797" y="46602"/>
                      <a:pt x="477684" y="42077"/>
                    </a:cubicBezTo>
                    <a:cubicBezTo>
                      <a:pt x="482570" y="37553"/>
                      <a:pt x="487306" y="32757"/>
                      <a:pt x="491890" y="27690"/>
                    </a:cubicBezTo>
                    <a:lnTo>
                      <a:pt x="431264" y="27690"/>
                    </a:lnTo>
                    <a:close/>
                    <a:moveTo>
                      <a:pt x="2769822" y="12669"/>
                    </a:moveTo>
                    <a:lnTo>
                      <a:pt x="2867368" y="12669"/>
                    </a:lnTo>
                    <a:lnTo>
                      <a:pt x="2867368" y="24794"/>
                    </a:lnTo>
                    <a:lnTo>
                      <a:pt x="2822486" y="24794"/>
                    </a:lnTo>
                    <a:lnTo>
                      <a:pt x="2822486" y="49407"/>
                    </a:lnTo>
                    <a:lnTo>
                      <a:pt x="2858500" y="49407"/>
                    </a:lnTo>
                    <a:lnTo>
                      <a:pt x="2858500" y="121254"/>
                    </a:lnTo>
                    <a:cubicBezTo>
                      <a:pt x="2858500" y="124873"/>
                      <a:pt x="2858228" y="127799"/>
                      <a:pt x="2857686" y="130031"/>
                    </a:cubicBezTo>
                    <a:cubicBezTo>
                      <a:pt x="2857143" y="132263"/>
                      <a:pt x="2856208" y="134073"/>
                      <a:pt x="2854880" y="135460"/>
                    </a:cubicBezTo>
                    <a:cubicBezTo>
                      <a:pt x="2853553" y="136848"/>
                      <a:pt x="2851744" y="137903"/>
                      <a:pt x="2849451" y="138627"/>
                    </a:cubicBezTo>
                    <a:cubicBezTo>
                      <a:pt x="2847159" y="139351"/>
                      <a:pt x="2844263" y="139894"/>
                      <a:pt x="2840764" y="140256"/>
                    </a:cubicBezTo>
                    <a:lnTo>
                      <a:pt x="2832802" y="141161"/>
                    </a:lnTo>
                    <a:lnTo>
                      <a:pt x="2828820" y="127950"/>
                    </a:lnTo>
                    <a:lnTo>
                      <a:pt x="2836783" y="127226"/>
                    </a:lnTo>
                    <a:cubicBezTo>
                      <a:pt x="2838834" y="127105"/>
                      <a:pt x="2840463" y="126864"/>
                      <a:pt x="2841670" y="126502"/>
                    </a:cubicBezTo>
                    <a:cubicBezTo>
                      <a:pt x="2842876" y="126140"/>
                      <a:pt x="2843811" y="125597"/>
                      <a:pt x="2844474" y="124873"/>
                    </a:cubicBezTo>
                    <a:cubicBezTo>
                      <a:pt x="2845138" y="124149"/>
                      <a:pt x="2845560" y="123094"/>
                      <a:pt x="2845741" y="121706"/>
                    </a:cubicBezTo>
                    <a:cubicBezTo>
                      <a:pt x="2845922" y="120319"/>
                      <a:pt x="2846013" y="118539"/>
                      <a:pt x="2846013" y="116367"/>
                    </a:cubicBezTo>
                    <a:lnTo>
                      <a:pt x="2846013" y="62075"/>
                    </a:lnTo>
                    <a:lnTo>
                      <a:pt x="2822486" y="62075"/>
                    </a:lnTo>
                    <a:lnTo>
                      <a:pt x="2822486" y="164688"/>
                    </a:lnTo>
                    <a:lnTo>
                      <a:pt x="2809999" y="164688"/>
                    </a:lnTo>
                    <a:lnTo>
                      <a:pt x="2809999" y="62075"/>
                    </a:lnTo>
                    <a:lnTo>
                      <a:pt x="2788282" y="62075"/>
                    </a:lnTo>
                    <a:lnTo>
                      <a:pt x="2788282" y="139532"/>
                    </a:lnTo>
                    <a:lnTo>
                      <a:pt x="2775794" y="139532"/>
                    </a:lnTo>
                    <a:lnTo>
                      <a:pt x="2775794" y="49407"/>
                    </a:lnTo>
                    <a:lnTo>
                      <a:pt x="2809999" y="49407"/>
                    </a:lnTo>
                    <a:lnTo>
                      <a:pt x="2809999" y="24794"/>
                    </a:lnTo>
                    <a:lnTo>
                      <a:pt x="2769822" y="24794"/>
                    </a:lnTo>
                    <a:close/>
                    <a:moveTo>
                      <a:pt x="966769" y="12669"/>
                    </a:moveTo>
                    <a:lnTo>
                      <a:pt x="1045312" y="12669"/>
                    </a:lnTo>
                    <a:lnTo>
                      <a:pt x="1045312" y="24975"/>
                    </a:lnTo>
                    <a:cubicBezTo>
                      <a:pt x="1042054" y="32576"/>
                      <a:pt x="1038103" y="39544"/>
                      <a:pt x="1033458" y="45878"/>
                    </a:cubicBezTo>
                    <a:cubicBezTo>
                      <a:pt x="1028813" y="52212"/>
                      <a:pt x="1023233" y="58093"/>
                      <a:pt x="1016718" y="63523"/>
                    </a:cubicBezTo>
                    <a:cubicBezTo>
                      <a:pt x="1022509" y="67384"/>
                      <a:pt x="1029024" y="70701"/>
                      <a:pt x="1036263" y="73476"/>
                    </a:cubicBezTo>
                    <a:cubicBezTo>
                      <a:pt x="1043502" y="76251"/>
                      <a:pt x="1051766" y="78725"/>
                      <a:pt x="1061057" y="80896"/>
                    </a:cubicBezTo>
                    <a:lnTo>
                      <a:pt x="1055084" y="92841"/>
                    </a:lnTo>
                    <a:cubicBezTo>
                      <a:pt x="1045191" y="89704"/>
                      <a:pt x="1036353" y="86446"/>
                      <a:pt x="1028572" y="83068"/>
                    </a:cubicBezTo>
                    <a:cubicBezTo>
                      <a:pt x="1020790" y="79690"/>
                      <a:pt x="1013521" y="75648"/>
                      <a:pt x="1006764" y="70943"/>
                    </a:cubicBezTo>
                    <a:cubicBezTo>
                      <a:pt x="995906" y="78182"/>
                      <a:pt x="982875" y="84516"/>
                      <a:pt x="967673" y="89945"/>
                    </a:cubicBezTo>
                    <a:lnTo>
                      <a:pt x="962244" y="78363"/>
                    </a:lnTo>
                    <a:cubicBezTo>
                      <a:pt x="975395" y="73899"/>
                      <a:pt x="986796" y="68590"/>
                      <a:pt x="996449" y="62437"/>
                    </a:cubicBezTo>
                    <a:cubicBezTo>
                      <a:pt x="988244" y="54957"/>
                      <a:pt x="980402" y="45244"/>
                      <a:pt x="972922" y="33300"/>
                    </a:cubicBezTo>
                    <a:lnTo>
                      <a:pt x="982513" y="26785"/>
                    </a:lnTo>
                    <a:cubicBezTo>
                      <a:pt x="986133" y="32576"/>
                      <a:pt x="989843" y="37854"/>
                      <a:pt x="993643" y="42620"/>
                    </a:cubicBezTo>
                    <a:cubicBezTo>
                      <a:pt x="997444" y="47386"/>
                      <a:pt x="1001636" y="51699"/>
                      <a:pt x="1006221" y="55560"/>
                    </a:cubicBezTo>
                    <a:cubicBezTo>
                      <a:pt x="1016718" y="46994"/>
                      <a:pt x="1024982" y="36799"/>
                      <a:pt x="1031015" y="24975"/>
                    </a:cubicBezTo>
                    <a:lnTo>
                      <a:pt x="966769" y="24975"/>
                    </a:lnTo>
                    <a:close/>
                    <a:moveTo>
                      <a:pt x="911752" y="11402"/>
                    </a:moveTo>
                    <a:lnTo>
                      <a:pt x="924420" y="11764"/>
                    </a:lnTo>
                    <a:lnTo>
                      <a:pt x="924420" y="89221"/>
                    </a:lnTo>
                    <a:lnTo>
                      <a:pt x="911752" y="89221"/>
                    </a:lnTo>
                    <a:close/>
                    <a:moveTo>
                      <a:pt x="3448774" y="11221"/>
                    </a:moveTo>
                    <a:lnTo>
                      <a:pt x="3593373" y="11221"/>
                    </a:lnTo>
                    <a:lnTo>
                      <a:pt x="3593373" y="22984"/>
                    </a:lnTo>
                    <a:lnTo>
                      <a:pt x="3546138" y="22984"/>
                    </a:lnTo>
                    <a:lnTo>
                      <a:pt x="3546138" y="40901"/>
                    </a:lnTo>
                    <a:lnTo>
                      <a:pt x="3585229" y="40901"/>
                    </a:lnTo>
                    <a:lnTo>
                      <a:pt x="3585229" y="81258"/>
                    </a:lnTo>
                    <a:lnTo>
                      <a:pt x="3456918" y="81258"/>
                    </a:lnTo>
                    <a:lnTo>
                      <a:pt x="3456918" y="40901"/>
                    </a:lnTo>
                    <a:lnTo>
                      <a:pt x="3496008" y="40901"/>
                    </a:lnTo>
                    <a:lnTo>
                      <a:pt x="3496008" y="22984"/>
                    </a:lnTo>
                    <a:lnTo>
                      <a:pt x="3448774" y="22984"/>
                    </a:lnTo>
                    <a:close/>
                    <a:moveTo>
                      <a:pt x="744712" y="11221"/>
                    </a:moveTo>
                    <a:lnTo>
                      <a:pt x="851307" y="11221"/>
                    </a:lnTo>
                    <a:lnTo>
                      <a:pt x="851307" y="111481"/>
                    </a:lnTo>
                    <a:lnTo>
                      <a:pt x="837191" y="111481"/>
                    </a:lnTo>
                    <a:lnTo>
                      <a:pt x="837191" y="24613"/>
                    </a:lnTo>
                    <a:lnTo>
                      <a:pt x="758828" y="24613"/>
                    </a:lnTo>
                    <a:lnTo>
                      <a:pt x="758828" y="111481"/>
                    </a:lnTo>
                    <a:lnTo>
                      <a:pt x="744712" y="111481"/>
                    </a:lnTo>
                    <a:close/>
                    <a:moveTo>
                      <a:pt x="591246" y="10316"/>
                    </a:moveTo>
                    <a:lnTo>
                      <a:pt x="678113" y="10316"/>
                    </a:lnTo>
                    <a:lnTo>
                      <a:pt x="678113" y="69676"/>
                    </a:lnTo>
                    <a:lnTo>
                      <a:pt x="640109" y="69676"/>
                    </a:lnTo>
                    <a:lnTo>
                      <a:pt x="640109" y="82163"/>
                    </a:lnTo>
                    <a:lnTo>
                      <a:pt x="684810" y="82163"/>
                    </a:lnTo>
                    <a:lnTo>
                      <a:pt x="684810" y="121978"/>
                    </a:lnTo>
                    <a:cubicBezTo>
                      <a:pt x="684810" y="125356"/>
                      <a:pt x="684538" y="128161"/>
                      <a:pt x="683995" y="130393"/>
                    </a:cubicBezTo>
                    <a:cubicBezTo>
                      <a:pt x="683452" y="132625"/>
                      <a:pt x="682487" y="134435"/>
                      <a:pt x="681100" y="135822"/>
                    </a:cubicBezTo>
                    <a:cubicBezTo>
                      <a:pt x="679712" y="137210"/>
                      <a:pt x="677872" y="138265"/>
                      <a:pt x="675580" y="138989"/>
                    </a:cubicBezTo>
                    <a:cubicBezTo>
                      <a:pt x="673287" y="139713"/>
                      <a:pt x="670332" y="140256"/>
                      <a:pt x="666712" y="140618"/>
                    </a:cubicBezTo>
                    <a:lnTo>
                      <a:pt x="656577" y="141704"/>
                    </a:lnTo>
                    <a:lnTo>
                      <a:pt x="653139" y="130845"/>
                    </a:lnTo>
                    <a:lnTo>
                      <a:pt x="662369" y="130122"/>
                    </a:lnTo>
                    <a:cubicBezTo>
                      <a:pt x="664540" y="129880"/>
                      <a:pt x="666320" y="129579"/>
                      <a:pt x="667707" y="129217"/>
                    </a:cubicBezTo>
                    <a:cubicBezTo>
                      <a:pt x="669095" y="128855"/>
                      <a:pt x="670181" y="128312"/>
                      <a:pt x="670965" y="127588"/>
                    </a:cubicBezTo>
                    <a:cubicBezTo>
                      <a:pt x="671749" y="126864"/>
                      <a:pt x="672292" y="125929"/>
                      <a:pt x="672594" y="124783"/>
                    </a:cubicBezTo>
                    <a:cubicBezTo>
                      <a:pt x="672895" y="123637"/>
                      <a:pt x="673046" y="122098"/>
                      <a:pt x="673046" y="120168"/>
                    </a:cubicBezTo>
                    <a:lnTo>
                      <a:pt x="673046" y="92660"/>
                    </a:lnTo>
                    <a:lnTo>
                      <a:pt x="640109" y="92660"/>
                    </a:lnTo>
                    <a:lnTo>
                      <a:pt x="640109" y="111300"/>
                    </a:lnTo>
                    <a:cubicBezTo>
                      <a:pt x="642522" y="111059"/>
                      <a:pt x="644905" y="110848"/>
                      <a:pt x="647257" y="110667"/>
                    </a:cubicBezTo>
                    <a:cubicBezTo>
                      <a:pt x="649610" y="110486"/>
                      <a:pt x="651932" y="110275"/>
                      <a:pt x="654225" y="110033"/>
                    </a:cubicBezTo>
                    <a:cubicBezTo>
                      <a:pt x="653260" y="107982"/>
                      <a:pt x="652325" y="106052"/>
                      <a:pt x="651420" y="104242"/>
                    </a:cubicBezTo>
                    <a:cubicBezTo>
                      <a:pt x="650515" y="102432"/>
                      <a:pt x="649640" y="100743"/>
                      <a:pt x="648796" y="99175"/>
                    </a:cubicBezTo>
                    <a:lnTo>
                      <a:pt x="657120" y="95736"/>
                    </a:lnTo>
                    <a:cubicBezTo>
                      <a:pt x="659171" y="99597"/>
                      <a:pt x="661343" y="103910"/>
                      <a:pt x="663635" y="108676"/>
                    </a:cubicBezTo>
                    <a:cubicBezTo>
                      <a:pt x="665928" y="113442"/>
                      <a:pt x="668039" y="118298"/>
                      <a:pt x="669970" y="123244"/>
                    </a:cubicBezTo>
                    <a:lnTo>
                      <a:pt x="661283" y="128131"/>
                    </a:lnTo>
                    <a:lnTo>
                      <a:pt x="658387" y="119987"/>
                    </a:lnTo>
                    <a:cubicBezTo>
                      <a:pt x="649459" y="120952"/>
                      <a:pt x="640109" y="121766"/>
                      <a:pt x="630336" y="122430"/>
                    </a:cubicBezTo>
                    <a:cubicBezTo>
                      <a:pt x="620563" y="123094"/>
                      <a:pt x="611635" y="123787"/>
                      <a:pt x="603552" y="124511"/>
                    </a:cubicBezTo>
                    <a:lnTo>
                      <a:pt x="602647" y="113834"/>
                    </a:lnTo>
                    <a:cubicBezTo>
                      <a:pt x="606508" y="113592"/>
                      <a:pt x="610549" y="113351"/>
                      <a:pt x="614772" y="113110"/>
                    </a:cubicBezTo>
                    <a:cubicBezTo>
                      <a:pt x="618995" y="112869"/>
                      <a:pt x="623399" y="112627"/>
                      <a:pt x="627983" y="112386"/>
                    </a:cubicBezTo>
                    <a:lnTo>
                      <a:pt x="627983" y="92660"/>
                    </a:lnTo>
                    <a:lnTo>
                      <a:pt x="597037" y="92660"/>
                    </a:lnTo>
                    <a:lnTo>
                      <a:pt x="597037" y="139713"/>
                    </a:lnTo>
                    <a:lnTo>
                      <a:pt x="585454" y="139713"/>
                    </a:lnTo>
                    <a:lnTo>
                      <a:pt x="585454" y="82163"/>
                    </a:lnTo>
                    <a:lnTo>
                      <a:pt x="627983" y="82163"/>
                    </a:lnTo>
                    <a:lnTo>
                      <a:pt x="627983" y="69676"/>
                    </a:lnTo>
                    <a:lnTo>
                      <a:pt x="591246" y="69676"/>
                    </a:lnTo>
                    <a:close/>
                    <a:moveTo>
                      <a:pt x="1646330" y="10135"/>
                    </a:moveTo>
                    <a:lnTo>
                      <a:pt x="1754915" y="10135"/>
                    </a:lnTo>
                    <a:lnTo>
                      <a:pt x="1754915" y="72210"/>
                    </a:lnTo>
                    <a:lnTo>
                      <a:pt x="1646330" y="72210"/>
                    </a:lnTo>
                    <a:close/>
                    <a:moveTo>
                      <a:pt x="549621" y="8325"/>
                    </a:moveTo>
                    <a:cubicBezTo>
                      <a:pt x="551552" y="10135"/>
                      <a:pt x="553723" y="12337"/>
                      <a:pt x="556136" y="14931"/>
                    </a:cubicBezTo>
                    <a:cubicBezTo>
                      <a:pt x="558549" y="17525"/>
                      <a:pt x="560992" y="20240"/>
                      <a:pt x="563466" y="23075"/>
                    </a:cubicBezTo>
                    <a:cubicBezTo>
                      <a:pt x="565939" y="25910"/>
                      <a:pt x="568292" y="28745"/>
                      <a:pt x="570524" y="31581"/>
                    </a:cubicBezTo>
                    <a:cubicBezTo>
                      <a:pt x="572756" y="34416"/>
                      <a:pt x="574596" y="36919"/>
                      <a:pt x="576044" y="39091"/>
                    </a:cubicBezTo>
                    <a:lnTo>
                      <a:pt x="566090" y="48683"/>
                    </a:lnTo>
                    <a:cubicBezTo>
                      <a:pt x="564763" y="46149"/>
                      <a:pt x="563044" y="43404"/>
                      <a:pt x="560932" y="40448"/>
                    </a:cubicBezTo>
                    <a:cubicBezTo>
                      <a:pt x="558821" y="37492"/>
                      <a:pt x="556589" y="34567"/>
                      <a:pt x="554236" y="31671"/>
                    </a:cubicBezTo>
                    <a:cubicBezTo>
                      <a:pt x="551883" y="28776"/>
                      <a:pt x="549531" y="26001"/>
                      <a:pt x="547178" y="23346"/>
                    </a:cubicBezTo>
                    <a:cubicBezTo>
                      <a:pt x="544825" y="20692"/>
                      <a:pt x="542744" y="18460"/>
                      <a:pt x="540934" y="16650"/>
                    </a:cubicBezTo>
                    <a:close/>
                    <a:moveTo>
                      <a:pt x="19545" y="8325"/>
                    </a:moveTo>
                    <a:cubicBezTo>
                      <a:pt x="21717" y="10497"/>
                      <a:pt x="24191" y="13151"/>
                      <a:pt x="26965" y="16288"/>
                    </a:cubicBezTo>
                    <a:cubicBezTo>
                      <a:pt x="29740" y="19425"/>
                      <a:pt x="32546" y="22683"/>
                      <a:pt x="35381" y="26061"/>
                    </a:cubicBezTo>
                    <a:cubicBezTo>
                      <a:pt x="38216" y="29439"/>
                      <a:pt x="40931" y="32817"/>
                      <a:pt x="43525" y="36195"/>
                    </a:cubicBezTo>
                    <a:cubicBezTo>
                      <a:pt x="46119" y="39574"/>
                      <a:pt x="48260" y="42530"/>
                      <a:pt x="49949" y="45063"/>
                    </a:cubicBezTo>
                    <a:lnTo>
                      <a:pt x="38729" y="54655"/>
                    </a:lnTo>
                    <a:cubicBezTo>
                      <a:pt x="36678" y="51035"/>
                      <a:pt x="34355" y="47446"/>
                      <a:pt x="31761" y="43887"/>
                    </a:cubicBezTo>
                    <a:cubicBezTo>
                      <a:pt x="29167" y="40328"/>
                      <a:pt x="26513" y="36889"/>
                      <a:pt x="23798" y="33571"/>
                    </a:cubicBezTo>
                    <a:cubicBezTo>
                      <a:pt x="21084" y="30253"/>
                      <a:pt x="18429" y="27117"/>
                      <a:pt x="15835" y="24161"/>
                    </a:cubicBezTo>
                    <a:cubicBezTo>
                      <a:pt x="13242" y="21205"/>
                      <a:pt x="10859" y="18641"/>
                      <a:pt x="8687" y="16469"/>
                    </a:cubicBezTo>
                    <a:close/>
                    <a:moveTo>
                      <a:pt x="126683" y="7239"/>
                    </a:moveTo>
                    <a:lnTo>
                      <a:pt x="138084" y="14478"/>
                    </a:lnTo>
                    <a:cubicBezTo>
                      <a:pt x="136395" y="17253"/>
                      <a:pt x="134465" y="20330"/>
                      <a:pt x="132293" y="23708"/>
                    </a:cubicBezTo>
                    <a:cubicBezTo>
                      <a:pt x="130121" y="27086"/>
                      <a:pt x="127708" y="30525"/>
                      <a:pt x="125054" y="34024"/>
                    </a:cubicBezTo>
                    <a:cubicBezTo>
                      <a:pt x="122400" y="37523"/>
                      <a:pt x="119625" y="41052"/>
                      <a:pt x="116729" y="44611"/>
                    </a:cubicBezTo>
                    <a:cubicBezTo>
                      <a:pt x="113833" y="48170"/>
                      <a:pt x="110817" y="51518"/>
                      <a:pt x="107680" y="54655"/>
                    </a:cubicBezTo>
                    <a:lnTo>
                      <a:pt x="96460" y="46692"/>
                    </a:lnTo>
                    <a:cubicBezTo>
                      <a:pt x="98994" y="44400"/>
                      <a:pt x="101708" y="41564"/>
                      <a:pt x="104604" y="38186"/>
                    </a:cubicBezTo>
                    <a:cubicBezTo>
                      <a:pt x="107499" y="34808"/>
                      <a:pt x="110304" y="31279"/>
                      <a:pt x="113019" y="27599"/>
                    </a:cubicBezTo>
                    <a:cubicBezTo>
                      <a:pt x="115734" y="23919"/>
                      <a:pt x="118298" y="20300"/>
                      <a:pt x="120711" y="16741"/>
                    </a:cubicBezTo>
                    <a:cubicBezTo>
                      <a:pt x="123123" y="13181"/>
                      <a:pt x="125114" y="10014"/>
                      <a:pt x="126683" y="7239"/>
                    </a:cubicBezTo>
                    <a:close/>
                    <a:moveTo>
                      <a:pt x="2917974" y="5792"/>
                    </a:moveTo>
                    <a:cubicBezTo>
                      <a:pt x="2919542" y="7481"/>
                      <a:pt x="2921443" y="9652"/>
                      <a:pt x="2923675" y="12307"/>
                    </a:cubicBezTo>
                    <a:cubicBezTo>
                      <a:pt x="2925907" y="14961"/>
                      <a:pt x="2928139" y="17736"/>
                      <a:pt x="2930371" y="20632"/>
                    </a:cubicBezTo>
                    <a:cubicBezTo>
                      <a:pt x="2932603" y="23527"/>
                      <a:pt x="2934684" y="26393"/>
                      <a:pt x="2936614" y="29228"/>
                    </a:cubicBezTo>
                    <a:cubicBezTo>
                      <a:pt x="2938545" y="32063"/>
                      <a:pt x="2940114" y="34506"/>
                      <a:pt x="2941320" y="36557"/>
                    </a:cubicBezTo>
                    <a:lnTo>
                      <a:pt x="2930823" y="46149"/>
                    </a:lnTo>
                    <a:cubicBezTo>
                      <a:pt x="2929617" y="43736"/>
                      <a:pt x="2928018" y="40991"/>
                      <a:pt x="2926028" y="37915"/>
                    </a:cubicBezTo>
                    <a:cubicBezTo>
                      <a:pt x="2924037" y="34838"/>
                      <a:pt x="2921956" y="31762"/>
                      <a:pt x="2919784" y="28685"/>
                    </a:cubicBezTo>
                    <a:cubicBezTo>
                      <a:pt x="2917612" y="25608"/>
                      <a:pt x="2915410" y="22713"/>
                      <a:pt x="2913178" y="19998"/>
                    </a:cubicBezTo>
                    <a:cubicBezTo>
                      <a:pt x="2910946" y="17284"/>
                      <a:pt x="2909046" y="15021"/>
                      <a:pt x="2907478" y="13212"/>
                    </a:cubicBezTo>
                    <a:close/>
                    <a:moveTo>
                      <a:pt x="1571225" y="5430"/>
                    </a:moveTo>
                    <a:cubicBezTo>
                      <a:pt x="1572794" y="6757"/>
                      <a:pt x="1574664" y="8446"/>
                      <a:pt x="1576835" y="10497"/>
                    </a:cubicBezTo>
                    <a:cubicBezTo>
                      <a:pt x="1579007" y="12548"/>
                      <a:pt x="1581179" y="14750"/>
                      <a:pt x="1583350" y="17103"/>
                    </a:cubicBezTo>
                    <a:cubicBezTo>
                      <a:pt x="1585522" y="19455"/>
                      <a:pt x="1587573" y="21808"/>
                      <a:pt x="1589503" y="24161"/>
                    </a:cubicBezTo>
                    <a:cubicBezTo>
                      <a:pt x="1591434" y="26513"/>
                      <a:pt x="1593002" y="28534"/>
                      <a:pt x="1594209" y="30223"/>
                    </a:cubicBezTo>
                    <a:lnTo>
                      <a:pt x="1585703" y="39634"/>
                    </a:lnTo>
                    <a:cubicBezTo>
                      <a:pt x="1584497" y="37583"/>
                      <a:pt x="1582928" y="35321"/>
                      <a:pt x="1580998" y="32847"/>
                    </a:cubicBezTo>
                    <a:cubicBezTo>
                      <a:pt x="1579067" y="30374"/>
                      <a:pt x="1577016" y="27901"/>
                      <a:pt x="1574845" y="25427"/>
                    </a:cubicBezTo>
                    <a:cubicBezTo>
                      <a:pt x="1572673" y="22954"/>
                      <a:pt x="1570561" y="20632"/>
                      <a:pt x="1568510" y="18460"/>
                    </a:cubicBezTo>
                    <a:cubicBezTo>
                      <a:pt x="1566459" y="16288"/>
                      <a:pt x="1564650" y="14539"/>
                      <a:pt x="1563081" y="13212"/>
                    </a:cubicBezTo>
                    <a:close/>
                    <a:moveTo>
                      <a:pt x="3298203" y="5068"/>
                    </a:moveTo>
                    <a:lnTo>
                      <a:pt x="3311776" y="8144"/>
                    </a:lnTo>
                    <a:cubicBezTo>
                      <a:pt x="3307070" y="23226"/>
                      <a:pt x="3302064" y="36376"/>
                      <a:pt x="3296755" y="47597"/>
                    </a:cubicBezTo>
                    <a:lnTo>
                      <a:pt x="3296755" y="164688"/>
                    </a:lnTo>
                    <a:lnTo>
                      <a:pt x="3284268" y="164688"/>
                    </a:lnTo>
                    <a:lnTo>
                      <a:pt x="3284268" y="70581"/>
                    </a:lnTo>
                    <a:cubicBezTo>
                      <a:pt x="3279200" y="78664"/>
                      <a:pt x="3273530" y="86748"/>
                      <a:pt x="3267256" y="94831"/>
                    </a:cubicBezTo>
                    <a:lnTo>
                      <a:pt x="3256759" y="85964"/>
                    </a:lnTo>
                    <a:cubicBezTo>
                      <a:pt x="3265567" y="74864"/>
                      <a:pt x="3273530" y="62558"/>
                      <a:pt x="3280648" y="49045"/>
                    </a:cubicBezTo>
                    <a:cubicBezTo>
                      <a:pt x="3287766" y="35532"/>
                      <a:pt x="3293618" y="20873"/>
                      <a:pt x="3298203" y="5068"/>
                    </a:cubicBezTo>
                    <a:close/>
                    <a:moveTo>
                      <a:pt x="321774" y="5068"/>
                    </a:moveTo>
                    <a:lnTo>
                      <a:pt x="323402" y="16107"/>
                    </a:lnTo>
                    <a:cubicBezTo>
                      <a:pt x="319059" y="16711"/>
                      <a:pt x="314263" y="17314"/>
                      <a:pt x="309015" y="17917"/>
                    </a:cubicBezTo>
                    <a:cubicBezTo>
                      <a:pt x="303767" y="18520"/>
                      <a:pt x="298187" y="19093"/>
                      <a:pt x="292275" y="19636"/>
                    </a:cubicBezTo>
                    <a:cubicBezTo>
                      <a:pt x="286363" y="20179"/>
                      <a:pt x="280270" y="20692"/>
                      <a:pt x="273996" y="21175"/>
                    </a:cubicBezTo>
                    <a:cubicBezTo>
                      <a:pt x="267723" y="21657"/>
                      <a:pt x="261388" y="22079"/>
                      <a:pt x="254994" y="22441"/>
                    </a:cubicBezTo>
                    <a:cubicBezTo>
                      <a:pt x="257045" y="24975"/>
                      <a:pt x="259247" y="27991"/>
                      <a:pt x="261600" y="31490"/>
                    </a:cubicBezTo>
                    <a:cubicBezTo>
                      <a:pt x="263952" y="34989"/>
                      <a:pt x="265792" y="37945"/>
                      <a:pt x="267119" y="40358"/>
                    </a:cubicBezTo>
                    <a:lnTo>
                      <a:pt x="258613" y="45968"/>
                    </a:lnTo>
                    <a:lnTo>
                      <a:pt x="282321" y="45968"/>
                    </a:lnTo>
                    <a:cubicBezTo>
                      <a:pt x="286544" y="40901"/>
                      <a:pt x="290194" y="36135"/>
                      <a:pt x="293270" y="31671"/>
                    </a:cubicBezTo>
                    <a:cubicBezTo>
                      <a:pt x="296347" y="27207"/>
                      <a:pt x="298971" y="23226"/>
                      <a:pt x="301143" y="19727"/>
                    </a:cubicBezTo>
                    <a:lnTo>
                      <a:pt x="311820" y="25337"/>
                    </a:lnTo>
                    <a:cubicBezTo>
                      <a:pt x="309890" y="28474"/>
                      <a:pt x="307658" y="31731"/>
                      <a:pt x="305124" y="35110"/>
                    </a:cubicBezTo>
                    <a:cubicBezTo>
                      <a:pt x="302590" y="38488"/>
                      <a:pt x="299815" y="42107"/>
                      <a:pt x="296799" y="45968"/>
                    </a:cubicBezTo>
                    <a:lnTo>
                      <a:pt x="324669" y="45968"/>
                    </a:lnTo>
                    <a:lnTo>
                      <a:pt x="324669" y="70581"/>
                    </a:lnTo>
                    <a:lnTo>
                      <a:pt x="311820" y="70581"/>
                    </a:lnTo>
                    <a:lnTo>
                      <a:pt x="311820" y="56646"/>
                    </a:lnTo>
                    <a:lnTo>
                      <a:pt x="197987" y="56646"/>
                    </a:lnTo>
                    <a:lnTo>
                      <a:pt x="197987" y="70581"/>
                    </a:lnTo>
                    <a:lnTo>
                      <a:pt x="185319" y="70581"/>
                    </a:lnTo>
                    <a:lnTo>
                      <a:pt x="185319" y="45968"/>
                    </a:lnTo>
                    <a:lnTo>
                      <a:pt x="211198" y="45968"/>
                    </a:lnTo>
                    <a:cubicBezTo>
                      <a:pt x="209509" y="43193"/>
                      <a:pt x="207579" y="40177"/>
                      <a:pt x="205407" y="36919"/>
                    </a:cubicBezTo>
                    <a:cubicBezTo>
                      <a:pt x="203235" y="33662"/>
                      <a:pt x="201365" y="31128"/>
                      <a:pt x="199797" y="29318"/>
                    </a:cubicBezTo>
                    <a:lnTo>
                      <a:pt x="208302" y="24794"/>
                    </a:lnTo>
                    <a:cubicBezTo>
                      <a:pt x="204321" y="25035"/>
                      <a:pt x="200490" y="25156"/>
                      <a:pt x="196810" y="25156"/>
                    </a:cubicBezTo>
                    <a:cubicBezTo>
                      <a:pt x="193131" y="25156"/>
                      <a:pt x="189722" y="25156"/>
                      <a:pt x="186585" y="25156"/>
                    </a:cubicBezTo>
                    <a:lnTo>
                      <a:pt x="184595" y="13393"/>
                    </a:lnTo>
                    <a:cubicBezTo>
                      <a:pt x="190507" y="13513"/>
                      <a:pt x="197233" y="13483"/>
                      <a:pt x="204773" y="13302"/>
                    </a:cubicBezTo>
                    <a:cubicBezTo>
                      <a:pt x="212314" y="13121"/>
                      <a:pt x="220186" y="12850"/>
                      <a:pt x="228391" y="12488"/>
                    </a:cubicBezTo>
                    <a:cubicBezTo>
                      <a:pt x="236595" y="12126"/>
                      <a:pt x="245010" y="11704"/>
                      <a:pt x="253637" y="11221"/>
                    </a:cubicBezTo>
                    <a:cubicBezTo>
                      <a:pt x="262263" y="10738"/>
                      <a:pt x="270648" y="10165"/>
                      <a:pt x="278792" y="9502"/>
                    </a:cubicBezTo>
                    <a:cubicBezTo>
                      <a:pt x="286936" y="8838"/>
                      <a:pt x="294688" y="8144"/>
                      <a:pt x="302047" y="7420"/>
                    </a:cubicBezTo>
                    <a:cubicBezTo>
                      <a:pt x="309407" y="6697"/>
                      <a:pt x="315983" y="5912"/>
                      <a:pt x="321774" y="5068"/>
                    </a:cubicBezTo>
                    <a:close/>
                    <a:moveTo>
                      <a:pt x="945414" y="3801"/>
                    </a:moveTo>
                    <a:lnTo>
                      <a:pt x="957539" y="4163"/>
                    </a:lnTo>
                    <a:lnTo>
                      <a:pt x="957539" y="94288"/>
                    </a:lnTo>
                    <a:lnTo>
                      <a:pt x="945414" y="94288"/>
                    </a:lnTo>
                    <a:close/>
                    <a:moveTo>
                      <a:pt x="3829726" y="2896"/>
                    </a:moveTo>
                    <a:lnTo>
                      <a:pt x="3842576" y="3258"/>
                    </a:lnTo>
                    <a:lnTo>
                      <a:pt x="3842576" y="34748"/>
                    </a:lnTo>
                    <a:lnTo>
                      <a:pt x="3863026" y="34748"/>
                    </a:lnTo>
                    <a:lnTo>
                      <a:pt x="3863026" y="47778"/>
                    </a:lnTo>
                    <a:lnTo>
                      <a:pt x="3842576" y="47778"/>
                    </a:lnTo>
                    <a:lnTo>
                      <a:pt x="3842576" y="78363"/>
                    </a:lnTo>
                    <a:cubicBezTo>
                      <a:pt x="3850176" y="75588"/>
                      <a:pt x="3856450" y="73054"/>
                      <a:pt x="3861397" y="70762"/>
                    </a:cubicBezTo>
                    <a:lnTo>
                      <a:pt x="3862483" y="79087"/>
                    </a:lnTo>
                    <a:lnTo>
                      <a:pt x="3863207" y="84516"/>
                    </a:lnTo>
                    <a:cubicBezTo>
                      <a:pt x="3860552" y="85722"/>
                      <a:pt x="3857446" y="87019"/>
                      <a:pt x="3853886" y="88407"/>
                    </a:cubicBezTo>
                    <a:cubicBezTo>
                      <a:pt x="3850327" y="89794"/>
                      <a:pt x="3846557" y="91272"/>
                      <a:pt x="3842576" y="92841"/>
                    </a:cubicBezTo>
                    <a:lnTo>
                      <a:pt x="3842576" y="145685"/>
                    </a:lnTo>
                    <a:cubicBezTo>
                      <a:pt x="3842576" y="149064"/>
                      <a:pt x="3842274" y="151839"/>
                      <a:pt x="3841671" y="154010"/>
                    </a:cubicBezTo>
                    <a:cubicBezTo>
                      <a:pt x="3841067" y="156182"/>
                      <a:pt x="3839951" y="157962"/>
                      <a:pt x="3838322" y="159349"/>
                    </a:cubicBezTo>
                    <a:cubicBezTo>
                      <a:pt x="3836694" y="160736"/>
                      <a:pt x="3834522" y="161762"/>
                      <a:pt x="3831808" y="162426"/>
                    </a:cubicBezTo>
                    <a:cubicBezTo>
                      <a:pt x="3829093" y="163089"/>
                      <a:pt x="3825684" y="163542"/>
                      <a:pt x="3821582" y="163783"/>
                    </a:cubicBezTo>
                    <a:lnTo>
                      <a:pt x="3813438" y="164507"/>
                    </a:lnTo>
                    <a:lnTo>
                      <a:pt x="3809276" y="151296"/>
                    </a:lnTo>
                    <a:lnTo>
                      <a:pt x="3818325" y="150572"/>
                    </a:lnTo>
                    <a:cubicBezTo>
                      <a:pt x="3822909" y="150210"/>
                      <a:pt x="3825956" y="149395"/>
                      <a:pt x="3827464" y="148129"/>
                    </a:cubicBezTo>
                    <a:cubicBezTo>
                      <a:pt x="3828972" y="146862"/>
                      <a:pt x="3829726" y="144479"/>
                      <a:pt x="3829726" y="140980"/>
                    </a:cubicBezTo>
                    <a:lnTo>
                      <a:pt x="3829726" y="97365"/>
                    </a:lnTo>
                    <a:cubicBezTo>
                      <a:pt x="3824659" y="99175"/>
                      <a:pt x="3819833" y="100804"/>
                      <a:pt x="3815248" y="102251"/>
                    </a:cubicBezTo>
                    <a:cubicBezTo>
                      <a:pt x="3810664" y="103699"/>
                      <a:pt x="3806742" y="104906"/>
                      <a:pt x="3803485" y="105871"/>
                    </a:cubicBezTo>
                    <a:lnTo>
                      <a:pt x="3800589" y="92660"/>
                    </a:lnTo>
                    <a:cubicBezTo>
                      <a:pt x="3804209" y="91694"/>
                      <a:pt x="3808582" y="90367"/>
                      <a:pt x="3813710" y="88678"/>
                    </a:cubicBezTo>
                    <a:cubicBezTo>
                      <a:pt x="3818838" y="86989"/>
                      <a:pt x="3824176" y="85119"/>
                      <a:pt x="3829726" y="83068"/>
                    </a:cubicBezTo>
                    <a:lnTo>
                      <a:pt x="3829726" y="47778"/>
                    </a:lnTo>
                    <a:lnTo>
                      <a:pt x="3807648" y="47778"/>
                    </a:lnTo>
                    <a:lnTo>
                      <a:pt x="3807648" y="34748"/>
                    </a:lnTo>
                    <a:lnTo>
                      <a:pt x="3829726" y="34748"/>
                    </a:lnTo>
                    <a:close/>
                    <a:moveTo>
                      <a:pt x="2748106" y="2896"/>
                    </a:moveTo>
                    <a:lnTo>
                      <a:pt x="2760412" y="3258"/>
                    </a:lnTo>
                    <a:lnTo>
                      <a:pt x="2760412" y="71124"/>
                    </a:lnTo>
                    <a:cubicBezTo>
                      <a:pt x="2760412" y="83792"/>
                      <a:pt x="2759929" y="94620"/>
                      <a:pt x="2758964" y="103609"/>
                    </a:cubicBezTo>
                    <a:cubicBezTo>
                      <a:pt x="2757999" y="112597"/>
                      <a:pt x="2756189" y="120650"/>
                      <a:pt x="2753534" y="127769"/>
                    </a:cubicBezTo>
                    <a:cubicBezTo>
                      <a:pt x="2750880" y="134887"/>
                      <a:pt x="2747231" y="141493"/>
                      <a:pt x="2742586" y="147586"/>
                    </a:cubicBezTo>
                    <a:cubicBezTo>
                      <a:pt x="2737940" y="153678"/>
                      <a:pt x="2731938" y="160043"/>
                      <a:pt x="2724579" y="166678"/>
                    </a:cubicBezTo>
                    <a:lnTo>
                      <a:pt x="2714625" y="157449"/>
                    </a:lnTo>
                    <a:cubicBezTo>
                      <a:pt x="2719451" y="153226"/>
                      <a:pt x="2723644" y="149275"/>
                      <a:pt x="2727202" y="145595"/>
                    </a:cubicBezTo>
                    <a:cubicBezTo>
                      <a:pt x="2730762" y="141915"/>
                      <a:pt x="2733808" y="138205"/>
                      <a:pt x="2736342" y="134465"/>
                    </a:cubicBezTo>
                    <a:cubicBezTo>
                      <a:pt x="2738876" y="130725"/>
                      <a:pt x="2740896" y="126834"/>
                      <a:pt x="2742404" y="122792"/>
                    </a:cubicBezTo>
                    <a:cubicBezTo>
                      <a:pt x="2743913" y="118750"/>
                      <a:pt x="2745089" y="114286"/>
                      <a:pt x="2745934" y="109400"/>
                    </a:cubicBezTo>
                    <a:cubicBezTo>
                      <a:pt x="2746778" y="104514"/>
                      <a:pt x="2747352" y="99024"/>
                      <a:pt x="2747653" y="92931"/>
                    </a:cubicBezTo>
                    <a:cubicBezTo>
                      <a:pt x="2747954" y="86838"/>
                      <a:pt x="2748106" y="79931"/>
                      <a:pt x="2748106" y="72210"/>
                    </a:cubicBezTo>
                    <a:close/>
                    <a:moveTo>
                      <a:pt x="2066734" y="2715"/>
                    </a:moveTo>
                    <a:lnTo>
                      <a:pt x="2080850" y="3258"/>
                    </a:lnTo>
                    <a:lnTo>
                      <a:pt x="2080850" y="39272"/>
                    </a:lnTo>
                    <a:cubicBezTo>
                      <a:pt x="2089537" y="35411"/>
                      <a:pt x="2097742" y="31279"/>
                      <a:pt x="2105463" y="26875"/>
                    </a:cubicBezTo>
                    <a:cubicBezTo>
                      <a:pt x="2113185" y="22472"/>
                      <a:pt x="2120846" y="17736"/>
                      <a:pt x="2128447" y="12669"/>
                    </a:cubicBezTo>
                    <a:lnTo>
                      <a:pt x="2134781" y="24070"/>
                    </a:lnTo>
                    <a:cubicBezTo>
                      <a:pt x="2126336" y="29861"/>
                      <a:pt x="2117709" y="35200"/>
                      <a:pt x="2108902" y="40086"/>
                    </a:cubicBezTo>
                    <a:cubicBezTo>
                      <a:pt x="2100094" y="44973"/>
                      <a:pt x="2090744" y="49588"/>
                      <a:pt x="2080850" y="53931"/>
                    </a:cubicBezTo>
                    <a:lnTo>
                      <a:pt x="2080850" y="67142"/>
                    </a:lnTo>
                    <a:cubicBezTo>
                      <a:pt x="2080850" y="71848"/>
                      <a:pt x="2081755" y="74954"/>
                      <a:pt x="2083565" y="76462"/>
                    </a:cubicBezTo>
                    <a:cubicBezTo>
                      <a:pt x="2085375" y="77971"/>
                      <a:pt x="2088331" y="78906"/>
                      <a:pt x="2092433" y="79268"/>
                    </a:cubicBezTo>
                    <a:cubicBezTo>
                      <a:pt x="2099068" y="79871"/>
                      <a:pt x="2105765" y="79871"/>
                      <a:pt x="2112521" y="79268"/>
                    </a:cubicBezTo>
                    <a:cubicBezTo>
                      <a:pt x="2117226" y="78906"/>
                      <a:pt x="2120514" y="78152"/>
                      <a:pt x="2122384" y="77005"/>
                    </a:cubicBezTo>
                    <a:cubicBezTo>
                      <a:pt x="2124254" y="75859"/>
                      <a:pt x="2125491" y="74080"/>
                      <a:pt x="2126094" y="71667"/>
                    </a:cubicBezTo>
                    <a:cubicBezTo>
                      <a:pt x="2126698" y="69374"/>
                      <a:pt x="2127120" y="66841"/>
                      <a:pt x="2127361" y="64066"/>
                    </a:cubicBezTo>
                    <a:cubicBezTo>
                      <a:pt x="2127602" y="61291"/>
                      <a:pt x="2127844" y="58697"/>
                      <a:pt x="2128085" y="56284"/>
                    </a:cubicBezTo>
                    <a:lnTo>
                      <a:pt x="2140934" y="60989"/>
                    </a:lnTo>
                    <a:cubicBezTo>
                      <a:pt x="2140693" y="64488"/>
                      <a:pt x="2140240" y="67957"/>
                      <a:pt x="2139577" y="71395"/>
                    </a:cubicBezTo>
                    <a:cubicBezTo>
                      <a:pt x="2138913" y="74834"/>
                      <a:pt x="2138099" y="78121"/>
                      <a:pt x="2137134" y="81258"/>
                    </a:cubicBezTo>
                    <a:cubicBezTo>
                      <a:pt x="2136289" y="84516"/>
                      <a:pt x="2134268" y="86929"/>
                      <a:pt x="2131071" y="88497"/>
                    </a:cubicBezTo>
                    <a:cubicBezTo>
                      <a:pt x="2127874" y="90066"/>
                      <a:pt x="2122535" y="91091"/>
                      <a:pt x="2115055" y="91574"/>
                    </a:cubicBezTo>
                    <a:cubicBezTo>
                      <a:pt x="2105524" y="92177"/>
                      <a:pt x="2096052" y="92177"/>
                      <a:pt x="2086642" y="91574"/>
                    </a:cubicBezTo>
                    <a:cubicBezTo>
                      <a:pt x="2083384" y="91453"/>
                      <a:pt x="2080489" y="91061"/>
                      <a:pt x="2077955" y="90397"/>
                    </a:cubicBezTo>
                    <a:cubicBezTo>
                      <a:pt x="2075421" y="89734"/>
                      <a:pt x="2073340" y="88648"/>
                      <a:pt x="2071711" y="87140"/>
                    </a:cubicBezTo>
                    <a:cubicBezTo>
                      <a:pt x="2070082" y="85632"/>
                      <a:pt x="2068846" y="83611"/>
                      <a:pt x="2068001" y="81077"/>
                    </a:cubicBezTo>
                    <a:cubicBezTo>
                      <a:pt x="2067157" y="78544"/>
                      <a:pt x="2066734" y="75286"/>
                      <a:pt x="2066734" y="71305"/>
                    </a:cubicBezTo>
                    <a:lnTo>
                      <a:pt x="2066734" y="59722"/>
                    </a:lnTo>
                    <a:cubicBezTo>
                      <a:pt x="2057203" y="63342"/>
                      <a:pt x="2047068" y="66841"/>
                      <a:pt x="2036331" y="70219"/>
                    </a:cubicBezTo>
                    <a:lnTo>
                      <a:pt x="2030358" y="57732"/>
                    </a:lnTo>
                    <a:cubicBezTo>
                      <a:pt x="2036994" y="55680"/>
                      <a:pt x="2043328" y="53660"/>
                      <a:pt x="2049361" y="51669"/>
                    </a:cubicBezTo>
                    <a:cubicBezTo>
                      <a:pt x="2055393" y="49678"/>
                      <a:pt x="2061184" y="47537"/>
                      <a:pt x="2066734" y="45244"/>
                    </a:cubicBezTo>
                    <a:close/>
                    <a:moveTo>
                      <a:pt x="3355572" y="2353"/>
                    </a:moveTo>
                    <a:lnTo>
                      <a:pt x="3368421" y="2715"/>
                    </a:lnTo>
                    <a:lnTo>
                      <a:pt x="3368421" y="44882"/>
                    </a:lnTo>
                    <a:lnTo>
                      <a:pt x="3407874" y="32395"/>
                    </a:lnTo>
                    <a:cubicBezTo>
                      <a:pt x="3407874" y="32878"/>
                      <a:pt x="3407813" y="34657"/>
                      <a:pt x="3407692" y="37734"/>
                    </a:cubicBezTo>
                    <a:cubicBezTo>
                      <a:pt x="3407572" y="40810"/>
                      <a:pt x="3407451" y="44520"/>
                      <a:pt x="3407330" y="48864"/>
                    </a:cubicBezTo>
                    <a:cubicBezTo>
                      <a:pt x="3407210" y="53207"/>
                      <a:pt x="3407089" y="57912"/>
                      <a:pt x="3406968" y="62980"/>
                    </a:cubicBezTo>
                    <a:cubicBezTo>
                      <a:pt x="3406848" y="68047"/>
                      <a:pt x="3406697" y="72813"/>
                      <a:pt x="3406516" y="77277"/>
                    </a:cubicBezTo>
                    <a:cubicBezTo>
                      <a:pt x="3406335" y="81741"/>
                      <a:pt x="3406184" y="85602"/>
                      <a:pt x="3406064" y="88859"/>
                    </a:cubicBezTo>
                    <a:cubicBezTo>
                      <a:pt x="3405943" y="92117"/>
                      <a:pt x="3405883" y="94107"/>
                      <a:pt x="3405883" y="94831"/>
                    </a:cubicBezTo>
                    <a:cubicBezTo>
                      <a:pt x="3405642" y="98210"/>
                      <a:pt x="3405098" y="101045"/>
                      <a:pt x="3404254" y="103337"/>
                    </a:cubicBezTo>
                    <a:cubicBezTo>
                      <a:pt x="3403409" y="105630"/>
                      <a:pt x="3402173" y="107500"/>
                      <a:pt x="3400544" y="108947"/>
                    </a:cubicBezTo>
                    <a:cubicBezTo>
                      <a:pt x="3398915" y="110395"/>
                      <a:pt x="3396804" y="111481"/>
                      <a:pt x="3394210" y="112205"/>
                    </a:cubicBezTo>
                    <a:cubicBezTo>
                      <a:pt x="3391616" y="112929"/>
                      <a:pt x="3388509" y="113472"/>
                      <a:pt x="3384890" y="113834"/>
                    </a:cubicBezTo>
                    <a:lnTo>
                      <a:pt x="3377832" y="114558"/>
                    </a:lnTo>
                    <a:lnTo>
                      <a:pt x="3374031" y="101889"/>
                    </a:lnTo>
                    <a:lnTo>
                      <a:pt x="3382718" y="100804"/>
                    </a:lnTo>
                    <a:cubicBezTo>
                      <a:pt x="3384890" y="100562"/>
                      <a:pt x="3386639" y="100230"/>
                      <a:pt x="3387966" y="99808"/>
                    </a:cubicBezTo>
                    <a:cubicBezTo>
                      <a:pt x="3389293" y="99386"/>
                      <a:pt x="3390319" y="98753"/>
                      <a:pt x="3391042" y="97908"/>
                    </a:cubicBezTo>
                    <a:cubicBezTo>
                      <a:pt x="3391767" y="97063"/>
                      <a:pt x="3392249" y="95947"/>
                      <a:pt x="3392490" y="94560"/>
                    </a:cubicBezTo>
                    <a:cubicBezTo>
                      <a:pt x="3392732" y="93172"/>
                      <a:pt x="3392913" y="91333"/>
                      <a:pt x="3393034" y="89040"/>
                    </a:cubicBezTo>
                    <a:cubicBezTo>
                      <a:pt x="3393034" y="88558"/>
                      <a:pt x="3393064" y="87351"/>
                      <a:pt x="3393124" y="85421"/>
                    </a:cubicBezTo>
                    <a:cubicBezTo>
                      <a:pt x="3393184" y="83490"/>
                      <a:pt x="3393275" y="81168"/>
                      <a:pt x="3393395" y="78453"/>
                    </a:cubicBezTo>
                    <a:cubicBezTo>
                      <a:pt x="3393516" y="75739"/>
                      <a:pt x="3393637" y="72873"/>
                      <a:pt x="3393758" y="69857"/>
                    </a:cubicBezTo>
                    <a:cubicBezTo>
                      <a:pt x="3393878" y="66841"/>
                      <a:pt x="3393999" y="63945"/>
                      <a:pt x="3394119" y="61170"/>
                    </a:cubicBezTo>
                    <a:cubicBezTo>
                      <a:pt x="3394240" y="58395"/>
                      <a:pt x="3394330" y="55982"/>
                      <a:pt x="3394391" y="53931"/>
                    </a:cubicBezTo>
                    <a:cubicBezTo>
                      <a:pt x="3394451" y="51880"/>
                      <a:pt x="3394481" y="50493"/>
                      <a:pt x="3394481" y="49769"/>
                    </a:cubicBezTo>
                    <a:lnTo>
                      <a:pt x="3368421" y="58274"/>
                    </a:lnTo>
                    <a:lnTo>
                      <a:pt x="3368421" y="130122"/>
                    </a:lnTo>
                    <a:lnTo>
                      <a:pt x="3355572" y="130122"/>
                    </a:lnTo>
                    <a:lnTo>
                      <a:pt x="3355572" y="62437"/>
                    </a:lnTo>
                    <a:lnTo>
                      <a:pt x="3332407" y="69857"/>
                    </a:lnTo>
                    <a:lnTo>
                      <a:pt x="3332407" y="131931"/>
                    </a:lnTo>
                    <a:cubicBezTo>
                      <a:pt x="3332407" y="134948"/>
                      <a:pt x="3332588" y="137391"/>
                      <a:pt x="3332950" y="139261"/>
                    </a:cubicBezTo>
                    <a:cubicBezTo>
                      <a:pt x="3333312" y="141131"/>
                      <a:pt x="3334036" y="142609"/>
                      <a:pt x="3335122" y="143695"/>
                    </a:cubicBezTo>
                    <a:cubicBezTo>
                      <a:pt x="3336207" y="144780"/>
                      <a:pt x="3337776" y="145535"/>
                      <a:pt x="3339827" y="145957"/>
                    </a:cubicBezTo>
                    <a:cubicBezTo>
                      <a:pt x="3341878" y="146379"/>
                      <a:pt x="3344592" y="146651"/>
                      <a:pt x="3347971" y="146771"/>
                    </a:cubicBezTo>
                    <a:cubicBezTo>
                      <a:pt x="3361122" y="147374"/>
                      <a:pt x="3374272" y="147374"/>
                      <a:pt x="3387423" y="146771"/>
                    </a:cubicBezTo>
                    <a:cubicBezTo>
                      <a:pt x="3393697" y="146530"/>
                      <a:pt x="3398161" y="145836"/>
                      <a:pt x="3400815" y="144690"/>
                    </a:cubicBezTo>
                    <a:cubicBezTo>
                      <a:pt x="3403470" y="143544"/>
                      <a:pt x="3405038" y="141644"/>
                      <a:pt x="3405521" y="138989"/>
                    </a:cubicBezTo>
                    <a:cubicBezTo>
                      <a:pt x="3406124" y="136094"/>
                      <a:pt x="3406576" y="133138"/>
                      <a:pt x="3406878" y="130122"/>
                    </a:cubicBezTo>
                    <a:cubicBezTo>
                      <a:pt x="3407180" y="127105"/>
                      <a:pt x="3407391" y="124149"/>
                      <a:pt x="3407511" y="121254"/>
                    </a:cubicBezTo>
                    <a:lnTo>
                      <a:pt x="3420360" y="125416"/>
                    </a:lnTo>
                    <a:cubicBezTo>
                      <a:pt x="3419999" y="129156"/>
                      <a:pt x="3419637" y="132927"/>
                      <a:pt x="3419275" y="136727"/>
                    </a:cubicBezTo>
                    <a:cubicBezTo>
                      <a:pt x="3418913" y="140528"/>
                      <a:pt x="3418310" y="144177"/>
                      <a:pt x="3417465" y="147676"/>
                    </a:cubicBezTo>
                    <a:cubicBezTo>
                      <a:pt x="3417103" y="149486"/>
                      <a:pt x="3416440" y="151084"/>
                      <a:pt x="3415474" y="152472"/>
                    </a:cubicBezTo>
                    <a:cubicBezTo>
                      <a:pt x="3414509" y="153859"/>
                      <a:pt x="3413092" y="155036"/>
                      <a:pt x="3411222" y="156001"/>
                    </a:cubicBezTo>
                    <a:cubicBezTo>
                      <a:pt x="3409352" y="156966"/>
                      <a:pt x="3406938" y="157750"/>
                      <a:pt x="3403982" y="158354"/>
                    </a:cubicBezTo>
                    <a:cubicBezTo>
                      <a:pt x="3401026" y="158957"/>
                      <a:pt x="3397377" y="159319"/>
                      <a:pt x="3393034" y="159439"/>
                    </a:cubicBezTo>
                    <a:cubicBezTo>
                      <a:pt x="3376504" y="160043"/>
                      <a:pt x="3359975" y="160043"/>
                      <a:pt x="3343446" y="159439"/>
                    </a:cubicBezTo>
                    <a:cubicBezTo>
                      <a:pt x="3339103" y="159319"/>
                      <a:pt x="3335423" y="158866"/>
                      <a:pt x="3332407" y="158082"/>
                    </a:cubicBezTo>
                    <a:cubicBezTo>
                      <a:pt x="3329390" y="157298"/>
                      <a:pt x="3326918" y="156001"/>
                      <a:pt x="3324987" y="154191"/>
                    </a:cubicBezTo>
                    <a:cubicBezTo>
                      <a:pt x="3323057" y="152381"/>
                      <a:pt x="3321669" y="149999"/>
                      <a:pt x="3320824" y="147043"/>
                    </a:cubicBezTo>
                    <a:cubicBezTo>
                      <a:pt x="3319980" y="144087"/>
                      <a:pt x="3319558" y="140377"/>
                      <a:pt x="3319558" y="135913"/>
                    </a:cubicBezTo>
                    <a:lnTo>
                      <a:pt x="3319558" y="74019"/>
                    </a:lnTo>
                    <a:lnTo>
                      <a:pt x="3303994" y="79087"/>
                    </a:lnTo>
                    <a:lnTo>
                      <a:pt x="3301098" y="66418"/>
                    </a:lnTo>
                    <a:lnTo>
                      <a:pt x="3319558" y="60446"/>
                    </a:lnTo>
                    <a:lnTo>
                      <a:pt x="3319558" y="20451"/>
                    </a:lnTo>
                    <a:lnTo>
                      <a:pt x="3332407" y="20813"/>
                    </a:lnTo>
                    <a:lnTo>
                      <a:pt x="3332407" y="56465"/>
                    </a:lnTo>
                    <a:lnTo>
                      <a:pt x="3355572" y="49045"/>
                    </a:lnTo>
                    <a:close/>
                    <a:moveTo>
                      <a:pt x="3025835" y="2353"/>
                    </a:moveTo>
                    <a:lnTo>
                      <a:pt x="3037418" y="8687"/>
                    </a:lnTo>
                    <a:cubicBezTo>
                      <a:pt x="3036453" y="10618"/>
                      <a:pt x="3035306" y="12820"/>
                      <a:pt x="3033979" y="15293"/>
                    </a:cubicBezTo>
                    <a:cubicBezTo>
                      <a:pt x="3032652" y="17766"/>
                      <a:pt x="3031234" y="20360"/>
                      <a:pt x="3029726" y="23075"/>
                    </a:cubicBezTo>
                    <a:cubicBezTo>
                      <a:pt x="3028218" y="25789"/>
                      <a:pt x="3026589" y="28504"/>
                      <a:pt x="3024840" y="31219"/>
                    </a:cubicBezTo>
                    <a:cubicBezTo>
                      <a:pt x="3023090" y="33933"/>
                      <a:pt x="3021432" y="36497"/>
                      <a:pt x="3019863" y="38910"/>
                    </a:cubicBezTo>
                    <a:lnTo>
                      <a:pt x="3043752" y="38910"/>
                    </a:lnTo>
                    <a:lnTo>
                      <a:pt x="3043752" y="98994"/>
                    </a:lnTo>
                    <a:lnTo>
                      <a:pt x="3019682" y="98994"/>
                    </a:lnTo>
                    <a:lnTo>
                      <a:pt x="3019682" y="139532"/>
                    </a:lnTo>
                    <a:cubicBezTo>
                      <a:pt x="3019682" y="143152"/>
                      <a:pt x="3020285" y="145444"/>
                      <a:pt x="3021492" y="146409"/>
                    </a:cubicBezTo>
                    <a:cubicBezTo>
                      <a:pt x="3022698" y="147374"/>
                      <a:pt x="3024990" y="148038"/>
                      <a:pt x="3028369" y="148400"/>
                    </a:cubicBezTo>
                    <a:cubicBezTo>
                      <a:pt x="3031506" y="148762"/>
                      <a:pt x="3034643" y="148762"/>
                      <a:pt x="3037780" y="148400"/>
                    </a:cubicBezTo>
                    <a:cubicBezTo>
                      <a:pt x="3041037" y="148038"/>
                      <a:pt x="3043330" y="147465"/>
                      <a:pt x="3044657" y="146681"/>
                    </a:cubicBezTo>
                    <a:cubicBezTo>
                      <a:pt x="3045984" y="145896"/>
                      <a:pt x="3046949" y="144057"/>
                      <a:pt x="3047552" y="141161"/>
                    </a:cubicBezTo>
                    <a:cubicBezTo>
                      <a:pt x="3048156" y="138145"/>
                      <a:pt x="3048578" y="135189"/>
                      <a:pt x="3048819" y="132293"/>
                    </a:cubicBezTo>
                    <a:cubicBezTo>
                      <a:pt x="3049060" y="129398"/>
                      <a:pt x="3049242" y="126562"/>
                      <a:pt x="3049362" y="123787"/>
                    </a:cubicBezTo>
                    <a:lnTo>
                      <a:pt x="3061668" y="127950"/>
                    </a:lnTo>
                    <a:cubicBezTo>
                      <a:pt x="3061427" y="132052"/>
                      <a:pt x="3061095" y="135822"/>
                      <a:pt x="3060673" y="139261"/>
                    </a:cubicBezTo>
                    <a:cubicBezTo>
                      <a:pt x="3060250" y="142699"/>
                      <a:pt x="3059617" y="146349"/>
                      <a:pt x="3058773" y="150210"/>
                    </a:cubicBezTo>
                    <a:cubicBezTo>
                      <a:pt x="3057928" y="154071"/>
                      <a:pt x="3056028" y="156815"/>
                      <a:pt x="3053072" y="158444"/>
                    </a:cubicBezTo>
                    <a:cubicBezTo>
                      <a:pt x="3050116" y="160073"/>
                      <a:pt x="3045742" y="161068"/>
                      <a:pt x="3039951" y="161430"/>
                    </a:cubicBezTo>
                    <a:cubicBezTo>
                      <a:pt x="3034401" y="161792"/>
                      <a:pt x="3028912" y="161792"/>
                      <a:pt x="3023482" y="161430"/>
                    </a:cubicBezTo>
                    <a:cubicBezTo>
                      <a:pt x="3017571" y="161068"/>
                      <a:pt x="3013288" y="159741"/>
                      <a:pt x="3010633" y="157449"/>
                    </a:cubicBezTo>
                    <a:cubicBezTo>
                      <a:pt x="3007979" y="155156"/>
                      <a:pt x="3006652" y="150753"/>
                      <a:pt x="3006652" y="144238"/>
                    </a:cubicBezTo>
                    <a:lnTo>
                      <a:pt x="3006652" y="98994"/>
                    </a:lnTo>
                    <a:lnTo>
                      <a:pt x="2987106" y="98994"/>
                    </a:lnTo>
                    <a:cubicBezTo>
                      <a:pt x="2986744" y="108043"/>
                      <a:pt x="2985780" y="115915"/>
                      <a:pt x="2984211" y="122611"/>
                    </a:cubicBezTo>
                    <a:cubicBezTo>
                      <a:pt x="2982642" y="129307"/>
                      <a:pt x="2980350" y="135249"/>
                      <a:pt x="2977334" y="140437"/>
                    </a:cubicBezTo>
                    <a:cubicBezTo>
                      <a:pt x="2974318" y="145625"/>
                      <a:pt x="2970517" y="150330"/>
                      <a:pt x="2965932" y="154553"/>
                    </a:cubicBezTo>
                    <a:cubicBezTo>
                      <a:pt x="2961348" y="158776"/>
                      <a:pt x="2955918" y="162999"/>
                      <a:pt x="2949645" y="167221"/>
                    </a:cubicBezTo>
                    <a:lnTo>
                      <a:pt x="2940596" y="156363"/>
                    </a:lnTo>
                    <a:cubicBezTo>
                      <a:pt x="2946508" y="152623"/>
                      <a:pt x="2951575" y="149033"/>
                      <a:pt x="2955798" y="145595"/>
                    </a:cubicBezTo>
                    <a:cubicBezTo>
                      <a:pt x="2960021" y="142156"/>
                      <a:pt x="2963459" y="138326"/>
                      <a:pt x="2966114" y="134103"/>
                    </a:cubicBezTo>
                    <a:cubicBezTo>
                      <a:pt x="2968768" y="129880"/>
                      <a:pt x="2970728" y="124964"/>
                      <a:pt x="2971995" y="119354"/>
                    </a:cubicBezTo>
                    <a:cubicBezTo>
                      <a:pt x="2973262" y="113743"/>
                      <a:pt x="2974016" y="106957"/>
                      <a:pt x="2974257" y="98994"/>
                    </a:cubicBezTo>
                    <a:lnTo>
                      <a:pt x="2954893" y="98994"/>
                    </a:lnTo>
                    <a:lnTo>
                      <a:pt x="2954893" y="38910"/>
                    </a:lnTo>
                    <a:lnTo>
                      <a:pt x="2978782" y="38910"/>
                    </a:lnTo>
                    <a:cubicBezTo>
                      <a:pt x="2977696" y="36618"/>
                      <a:pt x="2976399" y="34144"/>
                      <a:pt x="2974891" y="31490"/>
                    </a:cubicBezTo>
                    <a:cubicBezTo>
                      <a:pt x="2973383" y="28836"/>
                      <a:pt x="2971784" y="26212"/>
                      <a:pt x="2970095" y="23618"/>
                    </a:cubicBezTo>
                    <a:cubicBezTo>
                      <a:pt x="2968406" y="21024"/>
                      <a:pt x="2966717" y="18581"/>
                      <a:pt x="2965028" y="16288"/>
                    </a:cubicBezTo>
                    <a:cubicBezTo>
                      <a:pt x="2963338" y="13996"/>
                      <a:pt x="2961830" y="12005"/>
                      <a:pt x="2960503" y="10316"/>
                    </a:cubicBezTo>
                    <a:lnTo>
                      <a:pt x="2971000" y="3439"/>
                    </a:lnTo>
                    <a:cubicBezTo>
                      <a:pt x="2972206" y="5128"/>
                      <a:pt x="2973684" y="7089"/>
                      <a:pt x="2975434" y="9321"/>
                    </a:cubicBezTo>
                    <a:cubicBezTo>
                      <a:pt x="2977183" y="11553"/>
                      <a:pt x="2978963" y="13936"/>
                      <a:pt x="2980772" y="16469"/>
                    </a:cubicBezTo>
                    <a:cubicBezTo>
                      <a:pt x="2982582" y="19003"/>
                      <a:pt x="2984302" y="21506"/>
                      <a:pt x="2985930" y="23980"/>
                    </a:cubicBezTo>
                    <a:cubicBezTo>
                      <a:pt x="2987559" y="26453"/>
                      <a:pt x="2988916" y="28715"/>
                      <a:pt x="2990002" y="30766"/>
                    </a:cubicBezTo>
                    <a:lnTo>
                      <a:pt x="2979686" y="38910"/>
                    </a:lnTo>
                    <a:lnTo>
                      <a:pt x="3004118" y="38910"/>
                    </a:lnTo>
                    <a:cubicBezTo>
                      <a:pt x="3005928" y="36376"/>
                      <a:pt x="3007889" y="33511"/>
                      <a:pt x="3010000" y="30314"/>
                    </a:cubicBezTo>
                    <a:cubicBezTo>
                      <a:pt x="3012112" y="27117"/>
                      <a:pt x="3014162" y="23829"/>
                      <a:pt x="3016153" y="20451"/>
                    </a:cubicBezTo>
                    <a:cubicBezTo>
                      <a:pt x="3018144" y="17072"/>
                      <a:pt x="3019984" y="13815"/>
                      <a:pt x="3021673" y="10678"/>
                    </a:cubicBezTo>
                    <a:cubicBezTo>
                      <a:pt x="3023362" y="7541"/>
                      <a:pt x="3024749" y="4766"/>
                      <a:pt x="3025835" y="2353"/>
                    </a:cubicBezTo>
                    <a:close/>
                    <a:moveTo>
                      <a:pt x="2588304" y="2353"/>
                    </a:moveTo>
                    <a:lnTo>
                      <a:pt x="2602782" y="2896"/>
                    </a:lnTo>
                    <a:lnTo>
                      <a:pt x="2602782" y="24432"/>
                    </a:lnTo>
                    <a:lnTo>
                      <a:pt x="2642235" y="24432"/>
                    </a:lnTo>
                    <a:lnTo>
                      <a:pt x="2642235" y="36738"/>
                    </a:lnTo>
                    <a:lnTo>
                      <a:pt x="2602782" y="36738"/>
                    </a:lnTo>
                    <a:lnTo>
                      <a:pt x="2602782" y="61894"/>
                    </a:lnTo>
                    <a:lnTo>
                      <a:pt x="2621423" y="61894"/>
                    </a:lnTo>
                    <a:cubicBezTo>
                      <a:pt x="2630110" y="54293"/>
                      <a:pt x="2637982" y="46360"/>
                      <a:pt x="2645040" y="38096"/>
                    </a:cubicBezTo>
                    <a:cubicBezTo>
                      <a:pt x="2652098" y="29831"/>
                      <a:pt x="2658402" y="21054"/>
                      <a:pt x="2663952" y="11764"/>
                    </a:cubicBezTo>
                    <a:lnTo>
                      <a:pt x="2675172" y="19727"/>
                    </a:lnTo>
                    <a:cubicBezTo>
                      <a:pt x="2665762" y="35170"/>
                      <a:pt x="2654662" y="49226"/>
                      <a:pt x="2641873" y="61894"/>
                    </a:cubicBezTo>
                    <a:lnTo>
                      <a:pt x="2687298" y="61894"/>
                    </a:lnTo>
                    <a:lnTo>
                      <a:pt x="2687298" y="75105"/>
                    </a:lnTo>
                    <a:lnTo>
                      <a:pt x="2627395" y="75105"/>
                    </a:lnTo>
                    <a:cubicBezTo>
                      <a:pt x="2613400" y="86929"/>
                      <a:pt x="2597534" y="97848"/>
                      <a:pt x="2579798" y="107862"/>
                    </a:cubicBezTo>
                    <a:lnTo>
                      <a:pt x="2579798" y="119987"/>
                    </a:lnTo>
                    <a:cubicBezTo>
                      <a:pt x="2586314" y="118177"/>
                      <a:pt x="2593010" y="116156"/>
                      <a:pt x="2599887" y="113924"/>
                    </a:cubicBezTo>
                    <a:cubicBezTo>
                      <a:pt x="2606764" y="111692"/>
                      <a:pt x="2613641" y="109309"/>
                      <a:pt x="2620518" y="106776"/>
                    </a:cubicBezTo>
                    <a:cubicBezTo>
                      <a:pt x="2627395" y="104242"/>
                      <a:pt x="2634121" y="101648"/>
                      <a:pt x="2640696" y="98994"/>
                    </a:cubicBezTo>
                    <a:cubicBezTo>
                      <a:pt x="2647272" y="96340"/>
                      <a:pt x="2653395" y="93625"/>
                      <a:pt x="2659066" y="90850"/>
                    </a:cubicBezTo>
                    <a:lnTo>
                      <a:pt x="2664133" y="103518"/>
                    </a:lnTo>
                    <a:cubicBezTo>
                      <a:pt x="2657980" y="106293"/>
                      <a:pt x="2651344" y="109068"/>
                      <a:pt x="2644226" y="111843"/>
                    </a:cubicBezTo>
                    <a:cubicBezTo>
                      <a:pt x="2637107" y="114618"/>
                      <a:pt x="2629838" y="117302"/>
                      <a:pt x="2622418" y="119896"/>
                    </a:cubicBezTo>
                    <a:cubicBezTo>
                      <a:pt x="2614998" y="122490"/>
                      <a:pt x="2607639" y="124934"/>
                      <a:pt x="2600339" y="127226"/>
                    </a:cubicBezTo>
                    <a:cubicBezTo>
                      <a:pt x="2593040" y="129518"/>
                      <a:pt x="2586193" y="131509"/>
                      <a:pt x="2579798" y="133198"/>
                    </a:cubicBezTo>
                    <a:lnTo>
                      <a:pt x="2579798" y="134284"/>
                    </a:lnTo>
                    <a:cubicBezTo>
                      <a:pt x="2579798" y="137180"/>
                      <a:pt x="2579950" y="139562"/>
                      <a:pt x="2580251" y="141432"/>
                    </a:cubicBezTo>
                    <a:cubicBezTo>
                      <a:pt x="2580552" y="143303"/>
                      <a:pt x="2581186" y="144750"/>
                      <a:pt x="2582151" y="145776"/>
                    </a:cubicBezTo>
                    <a:cubicBezTo>
                      <a:pt x="2583116" y="146801"/>
                      <a:pt x="2584444" y="147525"/>
                      <a:pt x="2586133" y="147948"/>
                    </a:cubicBezTo>
                    <a:cubicBezTo>
                      <a:pt x="2587822" y="148370"/>
                      <a:pt x="2590114" y="148641"/>
                      <a:pt x="2593010" y="148762"/>
                    </a:cubicBezTo>
                    <a:cubicBezTo>
                      <a:pt x="2609418" y="149727"/>
                      <a:pt x="2625887" y="149727"/>
                      <a:pt x="2642416" y="148762"/>
                    </a:cubicBezTo>
                    <a:cubicBezTo>
                      <a:pt x="2647483" y="148521"/>
                      <a:pt x="2651163" y="147857"/>
                      <a:pt x="2653455" y="146771"/>
                    </a:cubicBezTo>
                    <a:cubicBezTo>
                      <a:pt x="2655748" y="145685"/>
                      <a:pt x="2657256" y="143876"/>
                      <a:pt x="2657980" y="141342"/>
                    </a:cubicBezTo>
                    <a:cubicBezTo>
                      <a:pt x="2658704" y="138688"/>
                      <a:pt x="2659246" y="135973"/>
                      <a:pt x="2659608" y="133198"/>
                    </a:cubicBezTo>
                    <a:cubicBezTo>
                      <a:pt x="2659970" y="130423"/>
                      <a:pt x="2660272" y="127648"/>
                      <a:pt x="2660513" y="124873"/>
                    </a:cubicBezTo>
                    <a:lnTo>
                      <a:pt x="2673362" y="130664"/>
                    </a:lnTo>
                    <a:cubicBezTo>
                      <a:pt x="2673001" y="134405"/>
                      <a:pt x="2672518" y="137813"/>
                      <a:pt x="2671915" y="140890"/>
                    </a:cubicBezTo>
                    <a:cubicBezTo>
                      <a:pt x="2671312" y="143966"/>
                      <a:pt x="2670527" y="147133"/>
                      <a:pt x="2669562" y="150391"/>
                    </a:cubicBezTo>
                    <a:cubicBezTo>
                      <a:pt x="2668959" y="152080"/>
                      <a:pt x="2668205" y="153588"/>
                      <a:pt x="2667300" y="154915"/>
                    </a:cubicBezTo>
                    <a:cubicBezTo>
                      <a:pt x="2666395" y="156242"/>
                      <a:pt x="2665038" y="157388"/>
                      <a:pt x="2663228" y="158354"/>
                    </a:cubicBezTo>
                    <a:cubicBezTo>
                      <a:pt x="2661418" y="159319"/>
                      <a:pt x="2659096" y="160073"/>
                      <a:pt x="2656260" y="160616"/>
                    </a:cubicBezTo>
                    <a:cubicBezTo>
                      <a:pt x="2653425" y="161159"/>
                      <a:pt x="2649776" y="161551"/>
                      <a:pt x="2645312" y="161792"/>
                    </a:cubicBezTo>
                    <a:cubicBezTo>
                      <a:pt x="2626490" y="162637"/>
                      <a:pt x="2607729" y="162637"/>
                      <a:pt x="2589028" y="161792"/>
                    </a:cubicBezTo>
                    <a:cubicBezTo>
                      <a:pt x="2584806" y="161671"/>
                      <a:pt x="2581277" y="161189"/>
                      <a:pt x="2578441" y="160344"/>
                    </a:cubicBezTo>
                    <a:cubicBezTo>
                      <a:pt x="2575606" y="159500"/>
                      <a:pt x="2573314" y="158203"/>
                      <a:pt x="2571564" y="156453"/>
                    </a:cubicBezTo>
                    <a:cubicBezTo>
                      <a:pt x="2569815" y="154704"/>
                      <a:pt x="2568548" y="152381"/>
                      <a:pt x="2567764" y="149486"/>
                    </a:cubicBezTo>
                    <a:cubicBezTo>
                      <a:pt x="2566980" y="146590"/>
                      <a:pt x="2566588" y="142971"/>
                      <a:pt x="2566588" y="138627"/>
                    </a:cubicBezTo>
                    <a:lnTo>
                      <a:pt x="2566588" y="114920"/>
                    </a:lnTo>
                    <a:cubicBezTo>
                      <a:pt x="2560917" y="117936"/>
                      <a:pt x="2555096" y="120831"/>
                      <a:pt x="2549123" y="123606"/>
                    </a:cubicBezTo>
                    <a:cubicBezTo>
                      <a:pt x="2543151" y="126381"/>
                      <a:pt x="2536908" y="129156"/>
                      <a:pt x="2530392" y="131931"/>
                    </a:cubicBezTo>
                    <a:lnTo>
                      <a:pt x="2523334" y="118901"/>
                    </a:lnTo>
                    <a:cubicBezTo>
                      <a:pt x="2554582" y="106715"/>
                      <a:pt x="2581790" y="92117"/>
                      <a:pt x="2604954" y="75105"/>
                    </a:cubicBezTo>
                    <a:lnTo>
                      <a:pt x="2529306" y="75105"/>
                    </a:lnTo>
                    <a:lnTo>
                      <a:pt x="2529306" y="61894"/>
                    </a:lnTo>
                    <a:lnTo>
                      <a:pt x="2588304" y="61894"/>
                    </a:lnTo>
                    <a:lnTo>
                      <a:pt x="2588304" y="36738"/>
                    </a:lnTo>
                    <a:lnTo>
                      <a:pt x="2548852" y="36738"/>
                    </a:lnTo>
                    <a:lnTo>
                      <a:pt x="2548852" y="24432"/>
                    </a:lnTo>
                    <a:lnTo>
                      <a:pt x="2588304" y="24432"/>
                    </a:lnTo>
                    <a:close/>
                    <a:moveTo>
                      <a:pt x="1901685" y="2353"/>
                    </a:moveTo>
                    <a:lnTo>
                      <a:pt x="1916525" y="3077"/>
                    </a:lnTo>
                    <a:lnTo>
                      <a:pt x="1916525" y="36557"/>
                    </a:lnTo>
                    <a:lnTo>
                      <a:pt x="1960683" y="36557"/>
                    </a:lnTo>
                    <a:lnTo>
                      <a:pt x="1960683" y="49588"/>
                    </a:lnTo>
                    <a:lnTo>
                      <a:pt x="1916525" y="49588"/>
                    </a:lnTo>
                    <a:lnTo>
                      <a:pt x="1916525" y="136275"/>
                    </a:lnTo>
                    <a:cubicBezTo>
                      <a:pt x="1916525" y="141342"/>
                      <a:pt x="1916103" y="145474"/>
                      <a:pt x="1915258" y="148671"/>
                    </a:cubicBezTo>
                    <a:cubicBezTo>
                      <a:pt x="1914414" y="151869"/>
                      <a:pt x="1912815" y="154463"/>
                      <a:pt x="1910462" y="156453"/>
                    </a:cubicBezTo>
                    <a:cubicBezTo>
                      <a:pt x="1908110" y="158444"/>
                      <a:pt x="1904822" y="159892"/>
                      <a:pt x="1900599" y="160797"/>
                    </a:cubicBezTo>
                    <a:cubicBezTo>
                      <a:pt x="1896377" y="161702"/>
                      <a:pt x="1890887" y="162395"/>
                      <a:pt x="1884131" y="162878"/>
                    </a:cubicBezTo>
                    <a:lnTo>
                      <a:pt x="1870919" y="163783"/>
                    </a:lnTo>
                    <a:lnTo>
                      <a:pt x="1865490" y="148762"/>
                    </a:lnTo>
                    <a:lnTo>
                      <a:pt x="1881959" y="147676"/>
                    </a:lnTo>
                    <a:cubicBezTo>
                      <a:pt x="1886423" y="147435"/>
                      <a:pt x="1889952" y="147103"/>
                      <a:pt x="1892546" y="146681"/>
                    </a:cubicBezTo>
                    <a:cubicBezTo>
                      <a:pt x="1895140" y="146258"/>
                      <a:pt x="1897100" y="145504"/>
                      <a:pt x="1898428" y="144419"/>
                    </a:cubicBezTo>
                    <a:cubicBezTo>
                      <a:pt x="1899755" y="143333"/>
                      <a:pt x="1900630" y="141825"/>
                      <a:pt x="1901052" y="139894"/>
                    </a:cubicBezTo>
                    <a:cubicBezTo>
                      <a:pt x="1901474" y="137964"/>
                      <a:pt x="1901685" y="135370"/>
                      <a:pt x="1901685" y="132112"/>
                    </a:cubicBezTo>
                    <a:lnTo>
                      <a:pt x="1901685" y="58998"/>
                    </a:lnTo>
                    <a:cubicBezTo>
                      <a:pt x="1896377" y="67564"/>
                      <a:pt x="1890736" y="75708"/>
                      <a:pt x="1884764" y="83430"/>
                    </a:cubicBezTo>
                    <a:cubicBezTo>
                      <a:pt x="1878792" y="91152"/>
                      <a:pt x="1872216" y="98511"/>
                      <a:pt x="1865038" y="105509"/>
                    </a:cubicBezTo>
                    <a:cubicBezTo>
                      <a:pt x="1857859" y="112507"/>
                      <a:pt x="1849866" y="119263"/>
                      <a:pt x="1841059" y="125778"/>
                    </a:cubicBezTo>
                    <a:cubicBezTo>
                      <a:pt x="1832251" y="132293"/>
                      <a:pt x="1822418" y="138688"/>
                      <a:pt x="1811560" y="144961"/>
                    </a:cubicBezTo>
                    <a:lnTo>
                      <a:pt x="1801968" y="132112"/>
                    </a:lnTo>
                    <a:cubicBezTo>
                      <a:pt x="1823926" y="120047"/>
                      <a:pt x="1842175" y="107198"/>
                      <a:pt x="1856713" y="93565"/>
                    </a:cubicBezTo>
                    <a:cubicBezTo>
                      <a:pt x="1871251" y="79931"/>
                      <a:pt x="1883226" y="65272"/>
                      <a:pt x="1892636" y="49588"/>
                    </a:cubicBezTo>
                    <a:lnTo>
                      <a:pt x="1811560" y="49588"/>
                    </a:lnTo>
                    <a:lnTo>
                      <a:pt x="1811560" y="36557"/>
                    </a:lnTo>
                    <a:lnTo>
                      <a:pt x="1901685" y="36557"/>
                    </a:lnTo>
                    <a:close/>
                    <a:moveTo>
                      <a:pt x="66961" y="2353"/>
                    </a:moveTo>
                    <a:lnTo>
                      <a:pt x="80896" y="2896"/>
                    </a:lnTo>
                    <a:lnTo>
                      <a:pt x="80896" y="59903"/>
                    </a:lnTo>
                    <a:lnTo>
                      <a:pt x="138446" y="59903"/>
                    </a:lnTo>
                    <a:lnTo>
                      <a:pt x="138446" y="165593"/>
                    </a:lnTo>
                    <a:lnTo>
                      <a:pt x="124149" y="165593"/>
                    </a:lnTo>
                    <a:lnTo>
                      <a:pt x="124149" y="154553"/>
                    </a:lnTo>
                    <a:lnTo>
                      <a:pt x="0" y="154553"/>
                    </a:lnTo>
                    <a:lnTo>
                      <a:pt x="0" y="141704"/>
                    </a:lnTo>
                    <a:lnTo>
                      <a:pt x="124149" y="141704"/>
                    </a:lnTo>
                    <a:lnTo>
                      <a:pt x="124149" y="112929"/>
                    </a:lnTo>
                    <a:lnTo>
                      <a:pt x="10316" y="112929"/>
                    </a:lnTo>
                    <a:lnTo>
                      <a:pt x="10316" y="99899"/>
                    </a:lnTo>
                    <a:lnTo>
                      <a:pt x="124149" y="99899"/>
                    </a:lnTo>
                    <a:lnTo>
                      <a:pt x="124149" y="72752"/>
                    </a:lnTo>
                    <a:lnTo>
                      <a:pt x="3439" y="72752"/>
                    </a:lnTo>
                    <a:lnTo>
                      <a:pt x="3439" y="59903"/>
                    </a:lnTo>
                    <a:lnTo>
                      <a:pt x="66961" y="59903"/>
                    </a:lnTo>
                    <a:close/>
                    <a:moveTo>
                      <a:pt x="3913698" y="1991"/>
                    </a:moveTo>
                    <a:cubicBezTo>
                      <a:pt x="3915026" y="4766"/>
                      <a:pt x="3916534" y="8446"/>
                      <a:pt x="3918223" y="13031"/>
                    </a:cubicBezTo>
                    <a:cubicBezTo>
                      <a:pt x="3919912" y="17615"/>
                      <a:pt x="3921360" y="21959"/>
                      <a:pt x="3922566" y="26061"/>
                    </a:cubicBezTo>
                    <a:lnTo>
                      <a:pt x="3956047" y="26061"/>
                    </a:lnTo>
                    <a:lnTo>
                      <a:pt x="3956047" y="92298"/>
                    </a:lnTo>
                    <a:lnTo>
                      <a:pt x="3884200" y="92298"/>
                    </a:lnTo>
                    <a:cubicBezTo>
                      <a:pt x="3883838" y="100743"/>
                      <a:pt x="3883174" y="108224"/>
                      <a:pt x="3882209" y="114739"/>
                    </a:cubicBezTo>
                    <a:cubicBezTo>
                      <a:pt x="3881244" y="121254"/>
                      <a:pt x="3879886" y="127347"/>
                      <a:pt x="3878137" y="133017"/>
                    </a:cubicBezTo>
                    <a:cubicBezTo>
                      <a:pt x="3876388" y="138688"/>
                      <a:pt x="3874156" y="144177"/>
                      <a:pt x="3871441" y="149486"/>
                    </a:cubicBezTo>
                    <a:cubicBezTo>
                      <a:pt x="3868726" y="154794"/>
                      <a:pt x="3865499" y="160465"/>
                      <a:pt x="3861759" y="166497"/>
                    </a:cubicBezTo>
                    <a:lnTo>
                      <a:pt x="3849272" y="159258"/>
                    </a:lnTo>
                    <a:cubicBezTo>
                      <a:pt x="3853735" y="152743"/>
                      <a:pt x="3857415" y="146681"/>
                      <a:pt x="3860311" y="141070"/>
                    </a:cubicBezTo>
                    <a:cubicBezTo>
                      <a:pt x="3863207" y="135460"/>
                      <a:pt x="3865499" y="129458"/>
                      <a:pt x="3867188" y="123063"/>
                    </a:cubicBezTo>
                    <a:cubicBezTo>
                      <a:pt x="3868877" y="116669"/>
                      <a:pt x="3870023" y="109490"/>
                      <a:pt x="3870627" y="101527"/>
                    </a:cubicBezTo>
                    <a:cubicBezTo>
                      <a:pt x="3871230" y="93565"/>
                      <a:pt x="3871531" y="84033"/>
                      <a:pt x="3871531" y="72933"/>
                    </a:cubicBezTo>
                    <a:lnTo>
                      <a:pt x="3871531" y="26061"/>
                    </a:lnTo>
                    <a:lnTo>
                      <a:pt x="3908631" y="26061"/>
                    </a:lnTo>
                    <a:cubicBezTo>
                      <a:pt x="3907546" y="22321"/>
                      <a:pt x="3906278" y="18611"/>
                      <a:pt x="3904831" y="14931"/>
                    </a:cubicBezTo>
                    <a:cubicBezTo>
                      <a:pt x="3903383" y="11251"/>
                      <a:pt x="3902116" y="8265"/>
                      <a:pt x="3901030" y="5973"/>
                    </a:cubicBezTo>
                    <a:close/>
                    <a:moveTo>
                      <a:pt x="1176881" y="1991"/>
                    </a:moveTo>
                    <a:lnTo>
                      <a:pt x="1190273" y="2534"/>
                    </a:lnTo>
                    <a:lnTo>
                      <a:pt x="1190273" y="25337"/>
                    </a:lnTo>
                    <a:lnTo>
                      <a:pt x="1228458" y="25337"/>
                    </a:lnTo>
                    <a:lnTo>
                      <a:pt x="1228458" y="37643"/>
                    </a:lnTo>
                    <a:lnTo>
                      <a:pt x="1190273" y="37643"/>
                    </a:lnTo>
                    <a:lnTo>
                      <a:pt x="1190273" y="59903"/>
                    </a:lnTo>
                    <a:lnTo>
                      <a:pt x="1240041" y="59903"/>
                    </a:lnTo>
                    <a:lnTo>
                      <a:pt x="1240041" y="71848"/>
                    </a:lnTo>
                    <a:lnTo>
                      <a:pt x="1131275" y="71848"/>
                    </a:lnTo>
                    <a:lnTo>
                      <a:pt x="1131275" y="59903"/>
                    </a:lnTo>
                    <a:lnTo>
                      <a:pt x="1176881" y="59903"/>
                    </a:lnTo>
                    <a:lnTo>
                      <a:pt x="1176881" y="37643"/>
                    </a:lnTo>
                    <a:lnTo>
                      <a:pt x="1142495" y="37643"/>
                    </a:lnTo>
                    <a:lnTo>
                      <a:pt x="1142495" y="25337"/>
                    </a:lnTo>
                    <a:lnTo>
                      <a:pt x="1176881" y="25337"/>
                    </a:lnTo>
                    <a:close/>
                    <a:moveTo>
                      <a:pt x="2418369" y="1810"/>
                    </a:moveTo>
                    <a:lnTo>
                      <a:pt x="2431761" y="2896"/>
                    </a:lnTo>
                    <a:cubicBezTo>
                      <a:pt x="2431520" y="4947"/>
                      <a:pt x="2431188" y="7360"/>
                      <a:pt x="2430766" y="10135"/>
                    </a:cubicBezTo>
                    <a:cubicBezTo>
                      <a:pt x="2430344" y="12910"/>
                      <a:pt x="2429891" y="15685"/>
                      <a:pt x="2429408" y="18460"/>
                    </a:cubicBezTo>
                    <a:lnTo>
                      <a:pt x="2495102" y="18460"/>
                    </a:lnTo>
                    <a:lnTo>
                      <a:pt x="2495283" y="29861"/>
                    </a:lnTo>
                    <a:lnTo>
                      <a:pt x="2427056" y="29861"/>
                    </a:lnTo>
                    <a:lnTo>
                      <a:pt x="2423798" y="41987"/>
                    </a:lnTo>
                    <a:lnTo>
                      <a:pt x="2487863" y="41987"/>
                    </a:lnTo>
                    <a:lnTo>
                      <a:pt x="2487863" y="53026"/>
                    </a:lnTo>
                    <a:lnTo>
                      <a:pt x="2419998" y="53026"/>
                    </a:lnTo>
                    <a:cubicBezTo>
                      <a:pt x="2419032" y="55077"/>
                      <a:pt x="2418098" y="57128"/>
                      <a:pt x="2417192" y="59179"/>
                    </a:cubicBezTo>
                    <a:cubicBezTo>
                      <a:pt x="2416288" y="61230"/>
                      <a:pt x="2415292" y="63221"/>
                      <a:pt x="2414206" y="65151"/>
                    </a:cubicBezTo>
                    <a:lnTo>
                      <a:pt x="2501074" y="65151"/>
                    </a:lnTo>
                    <a:lnTo>
                      <a:pt x="2501074" y="76553"/>
                    </a:lnTo>
                    <a:lnTo>
                      <a:pt x="2459631" y="76553"/>
                    </a:lnTo>
                    <a:cubicBezTo>
                      <a:pt x="2466146" y="83551"/>
                      <a:pt x="2473626" y="89674"/>
                      <a:pt x="2482072" y="94922"/>
                    </a:cubicBezTo>
                    <a:cubicBezTo>
                      <a:pt x="2490518" y="100170"/>
                      <a:pt x="2499808" y="104604"/>
                      <a:pt x="2509942" y="108224"/>
                    </a:cubicBezTo>
                    <a:lnTo>
                      <a:pt x="2504513" y="119806"/>
                    </a:lnTo>
                    <a:cubicBezTo>
                      <a:pt x="2498842" y="117393"/>
                      <a:pt x="2493202" y="114678"/>
                      <a:pt x="2487592" y="111662"/>
                    </a:cubicBezTo>
                    <a:cubicBezTo>
                      <a:pt x="2481982" y="108646"/>
                      <a:pt x="2476613" y="105328"/>
                      <a:pt x="2471485" y="101708"/>
                    </a:cubicBezTo>
                    <a:cubicBezTo>
                      <a:pt x="2466358" y="98089"/>
                      <a:pt x="2461531" y="94168"/>
                      <a:pt x="2457007" y="89945"/>
                    </a:cubicBezTo>
                    <a:cubicBezTo>
                      <a:pt x="2452483" y="85722"/>
                      <a:pt x="2448410" y="81258"/>
                      <a:pt x="2444791" y="76553"/>
                    </a:cubicBezTo>
                    <a:lnTo>
                      <a:pt x="2407148" y="76553"/>
                    </a:lnTo>
                    <a:cubicBezTo>
                      <a:pt x="2401116" y="84757"/>
                      <a:pt x="2393364" y="92418"/>
                      <a:pt x="2383893" y="99537"/>
                    </a:cubicBezTo>
                    <a:cubicBezTo>
                      <a:pt x="2374422" y="106655"/>
                      <a:pt x="2362568" y="113532"/>
                      <a:pt x="2348332" y="120168"/>
                    </a:cubicBezTo>
                    <a:lnTo>
                      <a:pt x="2340912" y="110033"/>
                    </a:lnTo>
                    <a:cubicBezTo>
                      <a:pt x="2352614" y="104725"/>
                      <a:pt x="2362478" y="99356"/>
                      <a:pt x="2370501" y="93927"/>
                    </a:cubicBezTo>
                    <a:cubicBezTo>
                      <a:pt x="2378524" y="88497"/>
                      <a:pt x="2385311" y="82706"/>
                      <a:pt x="2390861" y="76553"/>
                    </a:cubicBezTo>
                    <a:lnTo>
                      <a:pt x="2349779" y="76553"/>
                    </a:lnTo>
                    <a:lnTo>
                      <a:pt x="2349779" y="65151"/>
                    </a:lnTo>
                    <a:lnTo>
                      <a:pt x="2399366" y="65151"/>
                    </a:lnTo>
                    <a:cubicBezTo>
                      <a:pt x="2401780" y="61532"/>
                      <a:pt x="2403951" y="57490"/>
                      <a:pt x="2405882" y="53026"/>
                    </a:cubicBezTo>
                    <a:lnTo>
                      <a:pt x="2363172" y="53026"/>
                    </a:lnTo>
                    <a:lnTo>
                      <a:pt x="2363172" y="41987"/>
                    </a:lnTo>
                    <a:lnTo>
                      <a:pt x="2410044" y="41987"/>
                    </a:lnTo>
                    <a:cubicBezTo>
                      <a:pt x="2411250" y="38367"/>
                      <a:pt x="2412336" y="34325"/>
                      <a:pt x="2413302" y="29861"/>
                    </a:cubicBezTo>
                    <a:lnTo>
                      <a:pt x="2356114" y="29861"/>
                    </a:lnTo>
                    <a:lnTo>
                      <a:pt x="2355932" y="18460"/>
                    </a:lnTo>
                    <a:lnTo>
                      <a:pt x="2415654" y="18460"/>
                    </a:lnTo>
                    <a:cubicBezTo>
                      <a:pt x="2416258" y="15806"/>
                      <a:pt x="2416800" y="12850"/>
                      <a:pt x="2417283" y="9592"/>
                    </a:cubicBezTo>
                    <a:cubicBezTo>
                      <a:pt x="2417766" y="6335"/>
                      <a:pt x="2418128" y="3741"/>
                      <a:pt x="2418369" y="1810"/>
                    </a:cubicBezTo>
                    <a:close/>
                    <a:moveTo>
                      <a:pt x="4496466" y="1629"/>
                    </a:moveTo>
                    <a:cubicBezTo>
                      <a:pt x="4497070" y="2956"/>
                      <a:pt x="4497914" y="4917"/>
                      <a:pt x="4499000" y="7511"/>
                    </a:cubicBezTo>
                    <a:cubicBezTo>
                      <a:pt x="4500086" y="10105"/>
                      <a:pt x="4501172" y="12910"/>
                      <a:pt x="4502258" y="15926"/>
                    </a:cubicBezTo>
                    <a:cubicBezTo>
                      <a:pt x="4503344" y="18943"/>
                      <a:pt x="4504369" y="21868"/>
                      <a:pt x="4505334" y="24704"/>
                    </a:cubicBezTo>
                    <a:cubicBezTo>
                      <a:pt x="4506300" y="27539"/>
                      <a:pt x="4507084" y="29861"/>
                      <a:pt x="4507687" y="31671"/>
                    </a:cubicBezTo>
                    <a:lnTo>
                      <a:pt x="4551302" y="31671"/>
                    </a:lnTo>
                    <a:lnTo>
                      <a:pt x="4551302" y="44520"/>
                    </a:lnTo>
                    <a:lnTo>
                      <a:pt x="4445613" y="44520"/>
                    </a:lnTo>
                    <a:lnTo>
                      <a:pt x="4445613" y="31671"/>
                    </a:lnTo>
                    <a:lnTo>
                      <a:pt x="4493571" y="31671"/>
                    </a:lnTo>
                    <a:cubicBezTo>
                      <a:pt x="4492968" y="29499"/>
                      <a:pt x="4492214" y="27117"/>
                      <a:pt x="4491309" y="24523"/>
                    </a:cubicBezTo>
                    <a:cubicBezTo>
                      <a:pt x="4490404" y="21929"/>
                      <a:pt x="4489469" y="19395"/>
                      <a:pt x="4488504" y="16922"/>
                    </a:cubicBezTo>
                    <a:cubicBezTo>
                      <a:pt x="4487538" y="14448"/>
                      <a:pt x="4486634" y="12156"/>
                      <a:pt x="4485789" y="10045"/>
                    </a:cubicBezTo>
                    <a:cubicBezTo>
                      <a:pt x="4484944" y="7933"/>
                      <a:pt x="4484281" y="6335"/>
                      <a:pt x="4483798" y="5249"/>
                    </a:cubicBezTo>
                    <a:close/>
                    <a:moveTo>
                      <a:pt x="4430592" y="1448"/>
                    </a:moveTo>
                    <a:lnTo>
                      <a:pt x="4444888" y="3801"/>
                    </a:lnTo>
                    <a:cubicBezTo>
                      <a:pt x="4442596" y="10919"/>
                      <a:pt x="4440274" y="17646"/>
                      <a:pt x="4437921" y="23980"/>
                    </a:cubicBezTo>
                    <a:cubicBezTo>
                      <a:pt x="4435568" y="30314"/>
                      <a:pt x="4433065" y="36497"/>
                      <a:pt x="4430411" y="42530"/>
                    </a:cubicBezTo>
                    <a:lnTo>
                      <a:pt x="4430411" y="163602"/>
                    </a:lnTo>
                    <a:lnTo>
                      <a:pt x="4417380" y="163602"/>
                    </a:lnTo>
                    <a:lnTo>
                      <a:pt x="4417380" y="68047"/>
                    </a:lnTo>
                    <a:cubicBezTo>
                      <a:pt x="4411951" y="77337"/>
                      <a:pt x="4405918" y="86265"/>
                      <a:pt x="4399283" y="94831"/>
                    </a:cubicBezTo>
                    <a:lnTo>
                      <a:pt x="4388606" y="85240"/>
                    </a:lnTo>
                    <a:cubicBezTo>
                      <a:pt x="4397534" y="73175"/>
                      <a:pt x="4405618" y="60084"/>
                      <a:pt x="4412856" y="45968"/>
                    </a:cubicBezTo>
                    <a:cubicBezTo>
                      <a:pt x="4420095" y="31852"/>
                      <a:pt x="4426007" y="17012"/>
                      <a:pt x="4430592" y="1448"/>
                    </a:cubicBezTo>
                    <a:close/>
                    <a:moveTo>
                      <a:pt x="381315" y="1448"/>
                    </a:moveTo>
                    <a:lnTo>
                      <a:pt x="394345" y="2534"/>
                    </a:lnTo>
                    <a:cubicBezTo>
                      <a:pt x="393741" y="8325"/>
                      <a:pt x="393168" y="13815"/>
                      <a:pt x="392625" y="19003"/>
                    </a:cubicBezTo>
                    <a:cubicBezTo>
                      <a:pt x="392083" y="24191"/>
                      <a:pt x="391509" y="29258"/>
                      <a:pt x="390906" y="34205"/>
                    </a:cubicBezTo>
                    <a:lnTo>
                      <a:pt x="423301" y="34205"/>
                    </a:lnTo>
                    <a:lnTo>
                      <a:pt x="423301" y="47054"/>
                    </a:lnTo>
                    <a:cubicBezTo>
                      <a:pt x="421491" y="62980"/>
                      <a:pt x="419349" y="76523"/>
                      <a:pt x="416876" y="87683"/>
                    </a:cubicBezTo>
                    <a:cubicBezTo>
                      <a:pt x="414403" y="98843"/>
                      <a:pt x="410994" y="108706"/>
                      <a:pt x="406651" y="117272"/>
                    </a:cubicBezTo>
                    <a:cubicBezTo>
                      <a:pt x="411356" y="121254"/>
                      <a:pt x="415820" y="125175"/>
                      <a:pt x="420043" y="129036"/>
                    </a:cubicBezTo>
                    <a:cubicBezTo>
                      <a:pt x="424266" y="132896"/>
                      <a:pt x="427825" y="136335"/>
                      <a:pt x="430721" y="139351"/>
                    </a:cubicBezTo>
                    <a:lnTo>
                      <a:pt x="421310" y="152381"/>
                    </a:lnTo>
                    <a:cubicBezTo>
                      <a:pt x="418656" y="149245"/>
                      <a:pt x="415398" y="145716"/>
                      <a:pt x="411537" y="141794"/>
                    </a:cubicBezTo>
                    <a:cubicBezTo>
                      <a:pt x="407677" y="137873"/>
                      <a:pt x="403574" y="133922"/>
                      <a:pt x="399231" y="129941"/>
                    </a:cubicBezTo>
                    <a:cubicBezTo>
                      <a:pt x="395008" y="135852"/>
                      <a:pt x="390092" y="141583"/>
                      <a:pt x="384482" y="147133"/>
                    </a:cubicBezTo>
                    <a:cubicBezTo>
                      <a:pt x="378871" y="152683"/>
                      <a:pt x="372145" y="158655"/>
                      <a:pt x="364303" y="165050"/>
                    </a:cubicBezTo>
                    <a:lnTo>
                      <a:pt x="353987" y="155096"/>
                    </a:lnTo>
                    <a:cubicBezTo>
                      <a:pt x="361830" y="149064"/>
                      <a:pt x="368586" y="143393"/>
                      <a:pt x="374256" y="138084"/>
                    </a:cubicBezTo>
                    <a:cubicBezTo>
                      <a:pt x="379927" y="132776"/>
                      <a:pt x="384874" y="127045"/>
                      <a:pt x="389096" y="120892"/>
                    </a:cubicBezTo>
                    <a:cubicBezTo>
                      <a:pt x="384512" y="117031"/>
                      <a:pt x="380138" y="113442"/>
                      <a:pt x="375976" y="110124"/>
                    </a:cubicBezTo>
                    <a:cubicBezTo>
                      <a:pt x="371813" y="106806"/>
                      <a:pt x="368164" y="104001"/>
                      <a:pt x="365027" y="101708"/>
                    </a:cubicBezTo>
                    <a:cubicBezTo>
                      <a:pt x="367078" y="93384"/>
                      <a:pt x="369038" y="84757"/>
                      <a:pt x="370908" y="75829"/>
                    </a:cubicBezTo>
                    <a:cubicBezTo>
                      <a:pt x="372778" y="66901"/>
                      <a:pt x="374437" y="57551"/>
                      <a:pt x="375885" y="47778"/>
                    </a:cubicBezTo>
                    <a:lnTo>
                      <a:pt x="357426" y="47778"/>
                    </a:lnTo>
                    <a:lnTo>
                      <a:pt x="357426" y="34205"/>
                    </a:lnTo>
                    <a:lnTo>
                      <a:pt x="377876" y="34205"/>
                    </a:lnTo>
                    <a:cubicBezTo>
                      <a:pt x="378600" y="28896"/>
                      <a:pt x="379233" y="23527"/>
                      <a:pt x="379776" y="18098"/>
                    </a:cubicBezTo>
                    <a:cubicBezTo>
                      <a:pt x="380319" y="12669"/>
                      <a:pt x="380832" y="7119"/>
                      <a:pt x="381315" y="1448"/>
                    </a:cubicBezTo>
                    <a:close/>
                    <a:moveTo>
                      <a:pt x="1541183" y="1267"/>
                    </a:moveTo>
                    <a:lnTo>
                      <a:pt x="1553128" y="1810"/>
                    </a:lnTo>
                    <a:lnTo>
                      <a:pt x="1552404" y="42711"/>
                    </a:lnTo>
                    <a:lnTo>
                      <a:pt x="1552404" y="44158"/>
                    </a:lnTo>
                    <a:lnTo>
                      <a:pt x="1600000" y="44158"/>
                    </a:lnTo>
                    <a:lnTo>
                      <a:pt x="1600000" y="56646"/>
                    </a:lnTo>
                    <a:lnTo>
                      <a:pt x="1552223" y="56646"/>
                    </a:lnTo>
                    <a:cubicBezTo>
                      <a:pt x="1551981" y="69797"/>
                      <a:pt x="1551197" y="81288"/>
                      <a:pt x="1549870" y="91121"/>
                    </a:cubicBezTo>
                    <a:cubicBezTo>
                      <a:pt x="1548543" y="100954"/>
                      <a:pt x="1546492" y="109943"/>
                      <a:pt x="1543717" y="118087"/>
                    </a:cubicBezTo>
                    <a:cubicBezTo>
                      <a:pt x="1540942" y="126231"/>
                      <a:pt x="1537383" y="133982"/>
                      <a:pt x="1533039" y="141342"/>
                    </a:cubicBezTo>
                    <a:cubicBezTo>
                      <a:pt x="1528696" y="148702"/>
                      <a:pt x="1523387" y="156423"/>
                      <a:pt x="1517114" y="164507"/>
                    </a:cubicBezTo>
                    <a:lnTo>
                      <a:pt x="1505893" y="156544"/>
                    </a:lnTo>
                    <a:cubicBezTo>
                      <a:pt x="1512167" y="148822"/>
                      <a:pt x="1517385" y="141583"/>
                      <a:pt x="1521547" y="134827"/>
                    </a:cubicBezTo>
                    <a:cubicBezTo>
                      <a:pt x="1525710" y="128070"/>
                      <a:pt x="1529058" y="120952"/>
                      <a:pt x="1531591" y="113472"/>
                    </a:cubicBezTo>
                    <a:cubicBezTo>
                      <a:pt x="1534125" y="105992"/>
                      <a:pt x="1536026" y="97727"/>
                      <a:pt x="1537292" y="88678"/>
                    </a:cubicBezTo>
                    <a:cubicBezTo>
                      <a:pt x="1538559" y="79629"/>
                      <a:pt x="1539494" y="68952"/>
                      <a:pt x="1540097" y="56646"/>
                    </a:cubicBezTo>
                    <a:lnTo>
                      <a:pt x="1522724" y="56646"/>
                    </a:lnTo>
                    <a:lnTo>
                      <a:pt x="1522724" y="44158"/>
                    </a:lnTo>
                    <a:lnTo>
                      <a:pt x="1540640" y="44158"/>
                    </a:lnTo>
                    <a:lnTo>
                      <a:pt x="1540640" y="42711"/>
                    </a:lnTo>
                    <a:cubicBezTo>
                      <a:pt x="1540761" y="40056"/>
                      <a:pt x="1540821" y="36407"/>
                      <a:pt x="1540821" y="31762"/>
                    </a:cubicBezTo>
                    <a:cubicBezTo>
                      <a:pt x="1540821" y="27117"/>
                      <a:pt x="1540882" y="22502"/>
                      <a:pt x="1541002" y="17917"/>
                    </a:cubicBezTo>
                    <a:cubicBezTo>
                      <a:pt x="1541002" y="12608"/>
                      <a:pt x="1541063" y="7059"/>
                      <a:pt x="1541183" y="1267"/>
                    </a:cubicBezTo>
                    <a:close/>
                    <a:moveTo>
                      <a:pt x="3706482" y="1086"/>
                    </a:moveTo>
                    <a:cubicBezTo>
                      <a:pt x="3706965" y="2293"/>
                      <a:pt x="3707538" y="3741"/>
                      <a:pt x="3708202" y="5430"/>
                    </a:cubicBezTo>
                    <a:cubicBezTo>
                      <a:pt x="3708865" y="7119"/>
                      <a:pt x="3709498" y="8898"/>
                      <a:pt x="3710102" y="10768"/>
                    </a:cubicBezTo>
                    <a:cubicBezTo>
                      <a:pt x="3710705" y="12639"/>
                      <a:pt x="3711308" y="14539"/>
                      <a:pt x="3711912" y="16469"/>
                    </a:cubicBezTo>
                    <a:cubicBezTo>
                      <a:pt x="3712515" y="18400"/>
                      <a:pt x="3713058" y="20149"/>
                      <a:pt x="3713540" y="21717"/>
                    </a:cubicBezTo>
                    <a:lnTo>
                      <a:pt x="3772538" y="21717"/>
                    </a:lnTo>
                    <a:lnTo>
                      <a:pt x="3772538" y="57370"/>
                    </a:lnTo>
                    <a:lnTo>
                      <a:pt x="3759146" y="57370"/>
                    </a:lnTo>
                    <a:lnTo>
                      <a:pt x="3759146" y="34929"/>
                    </a:lnTo>
                    <a:lnTo>
                      <a:pt x="3647484" y="34929"/>
                    </a:lnTo>
                    <a:lnTo>
                      <a:pt x="3647484" y="57732"/>
                    </a:lnTo>
                    <a:lnTo>
                      <a:pt x="3634092" y="57732"/>
                    </a:lnTo>
                    <a:lnTo>
                      <a:pt x="3634092" y="21717"/>
                    </a:lnTo>
                    <a:lnTo>
                      <a:pt x="3697796" y="21717"/>
                    </a:lnTo>
                    <a:cubicBezTo>
                      <a:pt x="3696951" y="18460"/>
                      <a:pt x="3695956" y="15112"/>
                      <a:pt x="3694809" y="11673"/>
                    </a:cubicBezTo>
                    <a:cubicBezTo>
                      <a:pt x="3693663" y="8235"/>
                      <a:pt x="3692607" y="5490"/>
                      <a:pt x="3691642" y="3439"/>
                    </a:cubicBezTo>
                    <a:close/>
                    <a:moveTo>
                      <a:pt x="2032349" y="1086"/>
                    </a:moveTo>
                    <a:lnTo>
                      <a:pt x="2043389" y="5973"/>
                    </a:lnTo>
                    <a:cubicBezTo>
                      <a:pt x="2040855" y="10557"/>
                      <a:pt x="2038352" y="14871"/>
                      <a:pt x="2035878" y="18912"/>
                    </a:cubicBezTo>
                    <a:cubicBezTo>
                      <a:pt x="2033405" y="22954"/>
                      <a:pt x="2030841" y="26845"/>
                      <a:pt x="2028187" y="30585"/>
                    </a:cubicBezTo>
                    <a:lnTo>
                      <a:pt x="2028187" y="96641"/>
                    </a:lnTo>
                    <a:lnTo>
                      <a:pt x="2014976" y="96641"/>
                    </a:lnTo>
                    <a:lnTo>
                      <a:pt x="2014976" y="47054"/>
                    </a:lnTo>
                    <a:cubicBezTo>
                      <a:pt x="2011477" y="50915"/>
                      <a:pt x="2007676" y="54776"/>
                      <a:pt x="2003574" y="58636"/>
                    </a:cubicBezTo>
                    <a:cubicBezTo>
                      <a:pt x="1999472" y="62497"/>
                      <a:pt x="1994948" y="66539"/>
                      <a:pt x="1990001" y="70762"/>
                    </a:cubicBezTo>
                    <a:lnTo>
                      <a:pt x="1981676" y="61351"/>
                    </a:lnTo>
                    <a:cubicBezTo>
                      <a:pt x="1991690" y="52664"/>
                      <a:pt x="2001101" y="43133"/>
                      <a:pt x="2009908" y="32757"/>
                    </a:cubicBezTo>
                    <a:cubicBezTo>
                      <a:pt x="2018716" y="22381"/>
                      <a:pt x="2026196" y="11824"/>
                      <a:pt x="2032349" y="1086"/>
                    </a:cubicBezTo>
                    <a:close/>
                    <a:moveTo>
                      <a:pt x="1103405" y="1086"/>
                    </a:moveTo>
                    <a:lnTo>
                      <a:pt x="1116435" y="1629"/>
                    </a:lnTo>
                    <a:lnTo>
                      <a:pt x="1116435" y="35834"/>
                    </a:lnTo>
                    <a:lnTo>
                      <a:pt x="1135618" y="35834"/>
                    </a:lnTo>
                    <a:lnTo>
                      <a:pt x="1135618" y="47597"/>
                    </a:lnTo>
                    <a:lnTo>
                      <a:pt x="1116435" y="47597"/>
                    </a:lnTo>
                    <a:lnTo>
                      <a:pt x="1116435" y="81439"/>
                    </a:lnTo>
                    <a:cubicBezTo>
                      <a:pt x="1119331" y="80474"/>
                      <a:pt x="1122015" y="79539"/>
                      <a:pt x="1124488" y="78634"/>
                    </a:cubicBezTo>
                    <a:cubicBezTo>
                      <a:pt x="1126962" y="77729"/>
                      <a:pt x="1129224" y="76855"/>
                      <a:pt x="1131275" y="76010"/>
                    </a:cubicBezTo>
                    <a:lnTo>
                      <a:pt x="1132542" y="84154"/>
                    </a:lnTo>
                    <a:lnTo>
                      <a:pt x="1133085" y="88859"/>
                    </a:lnTo>
                    <a:cubicBezTo>
                      <a:pt x="1131395" y="89583"/>
                      <a:pt x="1129073" y="90428"/>
                      <a:pt x="1126117" y="91393"/>
                    </a:cubicBezTo>
                    <a:cubicBezTo>
                      <a:pt x="1123161" y="92358"/>
                      <a:pt x="1119934" y="93384"/>
                      <a:pt x="1116435" y="94469"/>
                    </a:cubicBezTo>
                    <a:lnTo>
                      <a:pt x="1116435" y="145142"/>
                    </a:lnTo>
                    <a:cubicBezTo>
                      <a:pt x="1116435" y="148641"/>
                      <a:pt x="1116103" y="151477"/>
                      <a:pt x="1115440" y="153648"/>
                    </a:cubicBezTo>
                    <a:cubicBezTo>
                      <a:pt x="1114776" y="155820"/>
                      <a:pt x="1113690" y="157539"/>
                      <a:pt x="1112182" y="158806"/>
                    </a:cubicBezTo>
                    <a:cubicBezTo>
                      <a:pt x="1110674" y="160073"/>
                      <a:pt x="1108623" y="160978"/>
                      <a:pt x="1106029" y="161521"/>
                    </a:cubicBezTo>
                    <a:cubicBezTo>
                      <a:pt x="1103435" y="162064"/>
                      <a:pt x="1100207" y="162456"/>
                      <a:pt x="1096347" y="162697"/>
                    </a:cubicBezTo>
                    <a:lnTo>
                      <a:pt x="1086755" y="163421"/>
                    </a:lnTo>
                    <a:lnTo>
                      <a:pt x="1082774" y="150934"/>
                    </a:lnTo>
                    <a:lnTo>
                      <a:pt x="1092546" y="150391"/>
                    </a:lnTo>
                    <a:cubicBezTo>
                      <a:pt x="1094718" y="150270"/>
                      <a:pt x="1096498" y="150059"/>
                      <a:pt x="1097885" y="149757"/>
                    </a:cubicBezTo>
                    <a:cubicBezTo>
                      <a:pt x="1099272" y="149456"/>
                      <a:pt x="1100358" y="148973"/>
                      <a:pt x="1101143" y="148309"/>
                    </a:cubicBezTo>
                    <a:cubicBezTo>
                      <a:pt x="1101927" y="147646"/>
                      <a:pt x="1102500" y="146741"/>
                      <a:pt x="1102862" y="145595"/>
                    </a:cubicBezTo>
                    <a:cubicBezTo>
                      <a:pt x="1103224" y="144449"/>
                      <a:pt x="1103405" y="142910"/>
                      <a:pt x="1103405" y="140980"/>
                    </a:cubicBezTo>
                    <a:lnTo>
                      <a:pt x="1103405" y="98451"/>
                    </a:lnTo>
                    <a:cubicBezTo>
                      <a:pt x="1098458" y="100019"/>
                      <a:pt x="1093723" y="101437"/>
                      <a:pt x="1089198" y="102704"/>
                    </a:cubicBezTo>
                    <a:cubicBezTo>
                      <a:pt x="1084674" y="103971"/>
                      <a:pt x="1080843" y="105026"/>
                      <a:pt x="1077706" y="105871"/>
                    </a:cubicBezTo>
                    <a:lnTo>
                      <a:pt x="1074449" y="93022"/>
                    </a:lnTo>
                    <a:cubicBezTo>
                      <a:pt x="1078430" y="92177"/>
                      <a:pt x="1082955" y="91121"/>
                      <a:pt x="1088022" y="89855"/>
                    </a:cubicBezTo>
                    <a:cubicBezTo>
                      <a:pt x="1093089" y="88588"/>
                      <a:pt x="1098217" y="87110"/>
                      <a:pt x="1103405" y="85421"/>
                    </a:cubicBezTo>
                    <a:lnTo>
                      <a:pt x="1103405" y="47597"/>
                    </a:lnTo>
                    <a:lnTo>
                      <a:pt x="1080783" y="47597"/>
                    </a:lnTo>
                    <a:lnTo>
                      <a:pt x="1080783" y="35834"/>
                    </a:lnTo>
                    <a:lnTo>
                      <a:pt x="1103405" y="35834"/>
                    </a:lnTo>
                    <a:close/>
                    <a:moveTo>
                      <a:pt x="1487434" y="0"/>
                    </a:moveTo>
                    <a:cubicBezTo>
                      <a:pt x="1487916" y="1207"/>
                      <a:pt x="1488489" y="2715"/>
                      <a:pt x="1489153" y="4525"/>
                    </a:cubicBezTo>
                    <a:cubicBezTo>
                      <a:pt x="1489817" y="6335"/>
                      <a:pt x="1490480" y="8235"/>
                      <a:pt x="1491144" y="10226"/>
                    </a:cubicBezTo>
                    <a:cubicBezTo>
                      <a:pt x="1491807" y="12216"/>
                      <a:pt x="1492471" y="14237"/>
                      <a:pt x="1493134" y="16288"/>
                    </a:cubicBezTo>
                    <a:cubicBezTo>
                      <a:pt x="1493798" y="18339"/>
                      <a:pt x="1494431" y="20209"/>
                      <a:pt x="1495035" y="21898"/>
                    </a:cubicBezTo>
                    <a:lnTo>
                      <a:pt x="1527791" y="21898"/>
                    </a:lnTo>
                    <a:lnTo>
                      <a:pt x="1527791" y="34024"/>
                    </a:lnTo>
                    <a:lnTo>
                      <a:pt x="1445809" y="34024"/>
                    </a:lnTo>
                    <a:lnTo>
                      <a:pt x="1445809" y="21898"/>
                    </a:lnTo>
                    <a:lnTo>
                      <a:pt x="1481462" y="21898"/>
                    </a:lnTo>
                    <a:cubicBezTo>
                      <a:pt x="1480496" y="18520"/>
                      <a:pt x="1479410" y="15021"/>
                      <a:pt x="1478204" y="11402"/>
                    </a:cubicBezTo>
                    <a:cubicBezTo>
                      <a:pt x="1476997" y="7782"/>
                      <a:pt x="1475912" y="4826"/>
                      <a:pt x="1474946" y="2534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algn="just" defTabSz="257168">
                  <a:lnSpc>
                    <a:spcPct val="130000"/>
                  </a:lnSpc>
                </a:pPr>
                <a:endParaRPr lang="zh-CN" altLang="en-US" sz="787" dirty="0">
                  <a:solidFill>
                    <a:srgbClr val="F9F5ED"/>
                  </a:soli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+mn-ea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1315497" y="6759033"/>
                <a:ext cx="3832279" cy="444712"/>
              </a:xfrm>
              <a:custGeom>
                <a:avLst/>
                <a:gdLst/>
                <a:ahLst/>
                <a:cxnLst/>
                <a:rect l="l" t="t" r="r" b="b"/>
                <a:pathLst>
                  <a:path w="3832279" h="444712">
                    <a:moveTo>
                      <a:pt x="642461" y="411051"/>
                    </a:moveTo>
                    <a:cubicBezTo>
                      <a:pt x="646443" y="412137"/>
                      <a:pt x="651058" y="413554"/>
                      <a:pt x="656306" y="415304"/>
                    </a:cubicBezTo>
                    <a:cubicBezTo>
                      <a:pt x="661554" y="417053"/>
                      <a:pt x="666833" y="418863"/>
                      <a:pt x="672141" y="420733"/>
                    </a:cubicBezTo>
                    <a:cubicBezTo>
                      <a:pt x="677450" y="422603"/>
                      <a:pt x="682517" y="424443"/>
                      <a:pt x="687343" y="426253"/>
                    </a:cubicBezTo>
                    <a:cubicBezTo>
                      <a:pt x="692169" y="428063"/>
                      <a:pt x="696151" y="429631"/>
                      <a:pt x="699288" y="430958"/>
                    </a:cubicBezTo>
                    <a:lnTo>
                      <a:pt x="695306" y="443265"/>
                    </a:lnTo>
                    <a:cubicBezTo>
                      <a:pt x="691687" y="441575"/>
                      <a:pt x="687464" y="439766"/>
                      <a:pt x="682638" y="437835"/>
                    </a:cubicBezTo>
                    <a:cubicBezTo>
                      <a:pt x="677812" y="435905"/>
                      <a:pt x="672805" y="433974"/>
                      <a:pt x="667617" y="432044"/>
                    </a:cubicBezTo>
                    <a:cubicBezTo>
                      <a:pt x="662429" y="430114"/>
                      <a:pt x="657271" y="428304"/>
                      <a:pt x="652144" y="426615"/>
                    </a:cubicBezTo>
                    <a:cubicBezTo>
                      <a:pt x="647016" y="424926"/>
                      <a:pt x="642341" y="423418"/>
                      <a:pt x="638118" y="422090"/>
                    </a:cubicBezTo>
                    <a:close/>
                    <a:moveTo>
                      <a:pt x="604095" y="409603"/>
                    </a:moveTo>
                    <a:lnTo>
                      <a:pt x="609705" y="420824"/>
                    </a:lnTo>
                    <a:cubicBezTo>
                      <a:pt x="605965" y="422754"/>
                      <a:pt x="601833" y="424745"/>
                      <a:pt x="597308" y="426796"/>
                    </a:cubicBezTo>
                    <a:cubicBezTo>
                      <a:pt x="592784" y="428847"/>
                      <a:pt x="588048" y="430898"/>
                      <a:pt x="583102" y="432949"/>
                    </a:cubicBezTo>
                    <a:cubicBezTo>
                      <a:pt x="578155" y="435000"/>
                      <a:pt x="573088" y="437021"/>
                      <a:pt x="567900" y="439012"/>
                    </a:cubicBezTo>
                    <a:cubicBezTo>
                      <a:pt x="562712" y="441002"/>
                      <a:pt x="557584" y="442782"/>
                      <a:pt x="552517" y="444350"/>
                    </a:cubicBezTo>
                    <a:lnTo>
                      <a:pt x="547812" y="432044"/>
                    </a:lnTo>
                    <a:cubicBezTo>
                      <a:pt x="552999" y="430596"/>
                      <a:pt x="558187" y="428998"/>
                      <a:pt x="563375" y="427248"/>
                    </a:cubicBezTo>
                    <a:cubicBezTo>
                      <a:pt x="568563" y="425499"/>
                      <a:pt x="573570" y="423629"/>
                      <a:pt x="578396" y="421638"/>
                    </a:cubicBezTo>
                    <a:cubicBezTo>
                      <a:pt x="583222" y="419647"/>
                      <a:pt x="587837" y="417626"/>
                      <a:pt x="592241" y="415575"/>
                    </a:cubicBezTo>
                    <a:cubicBezTo>
                      <a:pt x="596645" y="413524"/>
                      <a:pt x="600596" y="411534"/>
                      <a:pt x="604095" y="409603"/>
                    </a:cubicBezTo>
                    <a:close/>
                    <a:moveTo>
                      <a:pt x="2687041" y="402545"/>
                    </a:moveTo>
                    <a:cubicBezTo>
                      <a:pt x="2691143" y="402545"/>
                      <a:pt x="2694099" y="403239"/>
                      <a:pt x="2695909" y="404626"/>
                    </a:cubicBezTo>
                    <a:cubicBezTo>
                      <a:pt x="2697718" y="406014"/>
                      <a:pt x="2698623" y="409121"/>
                      <a:pt x="2698623" y="413947"/>
                    </a:cubicBezTo>
                    <a:cubicBezTo>
                      <a:pt x="2698623" y="418893"/>
                      <a:pt x="2697718" y="422030"/>
                      <a:pt x="2695909" y="423357"/>
                    </a:cubicBezTo>
                    <a:cubicBezTo>
                      <a:pt x="2694099" y="424684"/>
                      <a:pt x="2691143" y="425348"/>
                      <a:pt x="2687041" y="425348"/>
                    </a:cubicBezTo>
                    <a:cubicBezTo>
                      <a:pt x="2684989" y="425348"/>
                      <a:pt x="2683240" y="425227"/>
                      <a:pt x="2681793" y="424986"/>
                    </a:cubicBezTo>
                    <a:cubicBezTo>
                      <a:pt x="2680345" y="424745"/>
                      <a:pt x="2679168" y="424202"/>
                      <a:pt x="2678263" y="423357"/>
                    </a:cubicBezTo>
                    <a:cubicBezTo>
                      <a:pt x="2677358" y="422513"/>
                      <a:pt x="2676695" y="421367"/>
                      <a:pt x="2676273" y="419919"/>
                    </a:cubicBezTo>
                    <a:cubicBezTo>
                      <a:pt x="2675850" y="418471"/>
                      <a:pt x="2675639" y="416480"/>
                      <a:pt x="2675639" y="413947"/>
                    </a:cubicBezTo>
                    <a:cubicBezTo>
                      <a:pt x="2675639" y="411534"/>
                      <a:pt x="2675850" y="409573"/>
                      <a:pt x="2676273" y="408065"/>
                    </a:cubicBezTo>
                    <a:cubicBezTo>
                      <a:pt x="2676695" y="406557"/>
                      <a:pt x="2677358" y="405411"/>
                      <a:pt x="2678263" y="404626"/>
                    </a:cubicBezTo>
                    <a:cubicBezTo>
                      <a:pt x="2679168" y="403842"/>
                      <a:pt x="2680345" y="403299"/>
                      <a:pt x="2681793" y="402998"/>
                    </a:cubicBezTo>
                    <a:cubicBezTo>
                      <a:pt x="2683240" y="402696"/>
                      <a:pt x="2684989" y="402545"/>
                      <a:pt x="2687041" y="402545"/>
                    </a:cubicBezTo>
                    <a:close/>
                    <a:moveTo>
                      <a:pt x="584007" y="387886"/>
                    </a:moveTo>
                    <a:lnTo>
                      <a:pt x="584007" y="398383"/>
                    </a:lnTo>
                    <a:lnTo>
                      <a:pt x="664721" y="398383"/>
                    </a:lnTo>
                    <a:lnTo>
                      <a:pt x="664721" y="387886"/>
                    </a:lnTo>
                    <a:close/>
                    <a:moveTo>
                      <a:pt x="1807302" y="384086"/>
                    </a:moveTo>
                    <a:lnTo>
                      <a:pt x="1807302" y="407250"/>
                    </a:lnTo>
                    <a:lnTo>
                      <a:pt x="1855261" y="407250"/>
                    </a:lnTo>
                    <a:lnTo>
                      <a:pt x="1855261" y="384086"/>
                    </a:lnTo>
                    <a:close/>
                    <a:moveTo>
                      <a:pt x="2147421" y="376666"/>
                    </a:moveTo>
                    <a:lnTo>
                      <a:pt x="2147421" y="422271"/>
                    </a:lnTo>
                    <a:lnTo>
                      <a:pt x="2183797" y="422271"/>
                    </a:lnTo>
                    <a:lnTo>
                      <a:pt x="2183797" y="376666"/>
                    </a:lnTo>
                    <a:close/>
                    <a:moveTo>
                      <a:pt x="1794091" y="372322"/>
                    </a:moveTo>
                    <a:lnTo>
                      <a:pt x="1869015" y="372322"/>
                    </a:lnTo>
                    <a:lnTo>
                      <a:pt x="1869015" y="419195"/>
                    </a:lnTo>
                    <a:lnTo>
                      <a:pt x="1794091" y="419195"/>
                    </a:lnTo>
                    <a:close/>
                    <a:moveTo>
                      <a:pt x="1255376" y="371236"/>
                    </a:moveTo>
                    <a:lnTo>
                      <a:pt x="1403233" y="371236"/>
                    </a:lnTo>
                    <a:lnTo>
                      <a:pt x="1403233" y="383905"/>
                    </a:lnTo>
                    <a:lnTo>
                      <a:pt x="1325413" y="383905"/>
                    </a:lnTo>
                    <a:cubicBezTo>
                      <a:pt x="1320467" y="390661"/>
                      <a:pt x="1315158" y="397267"/>
                      <a:pt x="1309488" y="403721"/>
                    </a:cubicBezTo>
                    <a:cubicBezTo>
                      <a:pt x="1303817" y="410176"/>
                      <a:pt x="1298448" y="415756"/>
                      <a:pt x="1293381" y="420462"/>
                    </a:cubicBezTo>
                    <a:cubicBezTo>
                      <a:pt x="1296156" y="420462"/>
                      <a:pt x="1300439" y="420371"/>
                      <a:pt x="1306230" y="420190"/>
                    </a:cubicBezTo>
                    <a:cubicBezTo>
                      <a:pt x="1312021" y="420009"/>
                      <a:pt x="1318355" y="419768"/>
                      <a:pt x="1325232" y="419466"/>
                    </a:cubicBezTo>
                    <a:cubicBezTo>
                      <a:pt x="1332110" y="419165"/>
                      <a:pt x="1339077" y="418893"/>
                      <a:pt x="1346135" y="418652"/>
                    </a:cubicBezTo>
                    <a:cubicBezTo>
                      <a:pt x="1353193" y="418411"/>
                      <a:pt x="1359377" y="418169"/>
                      <a:pt x="1364685" y="417928"/>
                    </a:cubicBezTo>
                    <a:cubicBezTo>
                      <a:pt x="1361307" y="413826"/>
                      <a:pt x="1357989" y="410025"/>
                      <a:pt x="1354731" y="406527"/>
                    </a:cubicBezTo>
                    <a:cubicBezTo>
                      <a:pt x="1351474" y="403028"/>
                      <a:pt x="1348578" y="400072"/>
                      <a:pt x="1346045" y="397659"/>
                    </a:cubicBezTo>
                    <a:lnTo>
                      <a:pt x="1355998" y="389696"/>
                    </a:lnTo>
                    <a:cubicBezTo>
                      <a:pt x="1358532" y="392109"/>
                      <a:pt x="1361548" y="395155"/>
                      <a:pt x="1365047" y="398835"/>
                    </a:cubicBezTo>
                    <a:cubicBezTo>
                      <a:pt x="1368546" y="402515"/>
                      <a:pt x="1372045" y="406406"/>
                      <a:pt x="1375544" y="410508"/>
                    </a:cubicBezTo>
                    <a:cubicBezTo>
                      <a:pt x="1379042" y="414610"/>
                      <a:pt x="1382391" y="418682"/>
                      <a:pt x="1385588" y="422724"/>
                    </a:cubicBezTo>
                    <a:cubicBezTo>
                      <a:pt x="1388785" y="426766"/>
                      <a:pt x="1391409" y="430295"/>
                      <a:pt x="1393460" y="433311"/>
                    </a:cubicBezTo>
                    <a:lnTo>
                      <a:pt x="1383506" y="443988"/>
                    </a:lnTo>
                    <a:cubicBezTo>
                      <a:pt x="1382300" y="441937"/>
                      <a:pt x="1380912" y="439736"/>
                      <a:pt x="1379344" y="437383"/>
                    </a:cubicBezTo>
                    <a:cubicBezTo>
                      <a:pt x="1377776" y="435030"/>
                      <a:pt x="1376026" y="432587"/>
                      <a:pt x="1374096" y="430053"/>
                    </a:cubicBezTo>
                    <a:cubicBezTo>
                      <a:pt x="1370718" y="430174"/>
                      <a:pt x="1366525" y="430325"/>
                      <a:pt x="1361518" y="430506"/>
                    </a:cubicBezTo>
                    <a:cubicBezTo>
                      <a:pt x="1356511" y="430687"/>
                      <a:pt x="1351112" y="430868"/>
                      <a:pt x="1345321" y="431049"/>
                    </a:cubicBezTo>
                    <a:cubicBezTo>
                      <a:pt x="1339529" y="431230"/>
                      <a:pt x="1333618" y="431441"/>
                      <a:pt x="1327585" y="431682"/>
                    </a:cubicBezTo>
                    <a:cubicBezTo>
                      <a:pt x="1321553" y="431923"/>
                      <a:pt x="1315912" y="432165"/>
                      <a:pt x="1310664" y="432406"/>
                    </a:cubicBezTo>
                    <a:cubicBezTo>
                      <a:pt x="1305416" y="432647"/>
                      <a:pt x="1300741" y="432889"/>
                      <a:pt x="1296638" y="433130"/>
                    </a:cubicBezTo>
                    <a:cubicBezTo>
                      <a:pt x="1292536" y="433371"/>
                      <a:pt x="1289520" y="433552"/>
                      <a:pt x="1287590" y="433673"/>
                    </a:cubicBezTo>
                    <a:cubicBezTo>
                      <a:pt x="1284091" y="433914"/>
                      <a:pt x="1280894" y="434186"/>
                      <a:pt x="1277998" y="434487"/>
                    </a:cubicBezTo>
                    <a:cubicBezTo>
                      <a:pt x="1275102" y="434789"/>
                      <a:pt x="1272388" y="435181"/>
                      <a:pt x="1269854" y="435664"/>
                    </a:cubicBezTo>
                    <a:lnTo>
                      <a:pt x="1267140" y="423176"/>
                    </a:lnTo>
                    <a:cubicBezTo>
                      <a:pt x="1269915" y="422211"/>
                      <a:pt x="1271996" y="421276"/>
                      <a:pt x="1273383" y="420371"/>
                    </a:cubicBezTo>
                    <a:cubicBezTo>
                      <a:pt x="1274771" y="419466"/>
                      <a:pt x="1276490" y="418290"/>
                      <a:pt x="1278541" y="416842"/>
                    </a:cubicBezTo>
                    <a:cubicBezTo>
                      <a:pt x="1280833" y="414912"/>
                      <a:pt x="1283276" y="412650"/>
                      <a:pt x="1285870" y="410056"/>
                    </a:cubicBezTo>
                    <a:cubicBezTo>
                      <a:pt x="1288464" y="407462"/>
                      <a:pt x="1291058" y="404717"/>
                      <a:pt x="1293652" y="401821"/>
                    </a:cubicBezTo>
                    <a:cubicBezTo>
                      <a:pt x="1296246" y="398926"/>
                      <a:pt x="1298810" y="395940"/>
                      <a:pt x="1301344" y="392863"/>
                    </a:cubicBezTo>
                    <a:cubicBezTo>
                      <a:pt x="1303877" y="389786"/>
                      <a:pt x="1306230" y="386800"/>
                      <a:pt x="1308402" y="383905"/>
                    </a:cubicBezTo>
                    <a:lnTo>
                      <a:pt x="1255376" y="383905"/>
                    </a:lnTo>
                    <a:close/>
                    <a:moveTo>
                      <a:pt x="584007" y="367979"/>
                    </a:moveTo>
                    <a:lnTo>
                      <a:pt x="584007" y="378294"/>
                    </a:lnTo>
                    <a:lnTo>
                      <a:pt x="664721" y="378294"/>
                    </a:lnTo>
                    <a:lnTo>
                      <a:pt x="664721" y="367979"/>
                    </a:lnTo>
                    <a:close/>
                    <a:moveTo>
                      <a:pt x="728606" y="362912"/>
                    </a:moveTo>
                    <a:lnTo>
                      <a:pt x="879901" y="362912"/>
                    </a:lnTo>
                    <a:lnTo>
                      <a:pt x="879901" y="374313"/>
                    </a:lnTo>
                    <a:lnTo>
                      <a:pt x="812216" y="374313"/>
                    </a:lnTo>
                    <a:lnTo>
                      <a:pt x="812216" y="393134"/>
                    </a:lnTo>
                    <a:lnTo>
                      <a:pt x="867051" y="393134"/>
                    </a:lnTo>
                    <a:lnTo>
                      <a:pt x="867051" y="404174"/>
                    </a:lnTo>
                    <a:lnTo>
                      <a:pt x="812216" y="404174"/>
                    </a:lnTo>
                    <a:lnTo>
                      <a:pt x="812216" y="426072"/>
                    </a:lnTo>
                    <a:cubicBezTo>
                      <a:pt x="812819" y="426072"/>
                      <a:pt x="813392" y="426102"/>
                      <a:pt x="813935" y="426162"/>
                    </a:cubicBezTo>
                    <a:cubicBezTo>
                      <a:pt x="814478" y="426223"/>
                      <a:pt x="815051" y="426253"/>
                      <a:pt x="815655" y="426253"/>
                    </a:cubicBezTo>
                    <a:cubicBezTo>
                      <a:pt x="826996" y="426735"/>
                      <a:pt x="838518" y="426916"/>
                      <a:pt x="850221" y="426796"/>
                    </a:cubicBezTo>
                    <a:cubicBezTo>
                      <a:pt x="861924" y="426675"/>
                      <a:pt x="873567" y="426313"/>
                      <a:pt x="885149" y="425710"/>
                    </a:cubicBezTo>
                    <a:lnTo>
                      <a:pt x="881891" y="437835"/>
                    </a:lnTo>
                    <a:cubicBezTo>
                      <a:pt x="870912" y="438318"/>
                      <a:pt x="859933" y="438589"/>
                      <a:pt x="848954" y="438650"/>
                    </a:cubicBezTo>
                    <a:cubicBezTo>
                      <a:pt x="837975" y="438710"/>
                      <a:pt x="826996" y="438499"/>
                      <a:pt x="816016" y="438016"/>
                    </a:cubicBezTo>
                    <a:cubicBezTo>
                      <a:pt x="809260" y="437775"/>
                      <a:pt x="803167" y="437172"/>
                      <a:pt x="797738" y="436207"/>
                    </a:cubicBezTo>
                    <a:cubicBezTo>
                      <a:pt x="792309" y="435241"/>
                      <a:pt x="787302" y="433824"/>
                      <a:pt x="782717" y="431954"/>
                    </a:cubicBezTo>
                    <a:cubicBezTo>
                      <a:pt x="778132" y="430084"/>
                      <a:pt x="773970" y="427640"/>
                      <a:pt x="770230" y="424624"/>
                    </a:cubicBezTo>
                    <a:cubicBezTo>
                      <a:pt x="766490" y="421608"/>
                      <a:pt x="762991" y="417928"/>
                      <a:pt x="759733" y="413585"/>
                    </a:cubicBezTo>
                    <a:cubicBezTo>
                      <a:pt x="756958" y="419496"/>
                      <a:pt x="753580" y="424956"/>
                      <a:pt x="749599" y="429963"/>
                    </a:cubicBezTo>
                    <a:cubicBezTo>
                      <a:pt x="745617" y="434970"/>
                      <a:pt x="740791" y="439886"/>
                      <a:pt x="735121" y="444712"/>
                    </a:cubicBezTo>
                    <a:lnTo>
                      <a:pt x="724081" y="436026"/>
                    </a:lnTo>
                    <a:cubicBezTo>
                      <a:pt x="728787" y="432044"/>
                      <a:pt x="732919" y="428032"/>
                      <a:pt x="736478" y="423991"/>
                    </a:cubicBezTo>
                    <a:cubicBezTo>
                      <a:pt x="740037" y="419949"/>
                      <a:pt x="743114" y="415726"/>
                      <a:pt x="745708" y="411322"/>
                    </a:cubicBezTo>
                    <a:cubicBezTo>
                      <a:pt x="748302" y="406919"/>
                      <a:pt x="750504" y="402213"/>
                      <a:pt x="752313" y="397206"/>
                    </a:cubicBezTo>
                    <a:cubicBezTo>
                      <a:pt x="754123" y="392199"/>
                      <a:pt x="755631" y="386740"/>
                      <a:pt x="756838" y="380828"/>
                    </a:cubicBezTo>
                    <a:lnTo>
                      <a:pt x="770230" y="382638"/>
                    </a:lnTo>
                    <a:cubicBezTo>
                      <a:pt x="769506" y="385895"/>
                      <a:pt x="768722" y="389032"/>
                      <a:pt x="767877" y="392049"/>
                    </a:cubicBezTo>
                    <a:cubicBezTo>
                      <a:pt x="767033" y="395065"/>
                      <a:pt x="766128" y="397960"/>
                      <a:pt x="765163" y="400735"/>
                    </a:cubicBezTo>
                    <a:cubicBezTo>
                      <a:pt x="769385" y="407492"/>
                      <a:pt x="774211" y="412710"/>
                      <a:pt x="779641" y="416390"/>
                    </a:cubicBezTo>
                    <a:cubicBezTo>
                      <a:pt x="785070" y="420070"/>
                      <a:pt x="791464" y="422694"/>
                      <a:pt x="798824" y="424262"/>
                    </a:cubicBezTo>
                    <a:lnTo>
                      <a:pt x="798824" y="374313"/>
                    </a:lnTo>
                    <a:lnTo>
                      <a:pt x="728606" y="374313"/>
                    </a:lnTo>
                    <a:close/>
                    <a:moveTo>
                      <a:pt x="1494625" y="362007"/>
                    </a:moveTo>
                    <a:cubicBezTo>
                      <a:pt x="1498244" y="369004"/>
                      <a:pt x="1502377" y="375429"/>
                      <a:pt x="1507022" y="381281"/>
                    </a:cubicBezTo>
                    <a:cubicBezTo>
                      <a:pt x="1511667" y="387132"/>
                      <a:pt x="1517006" y="392531"/>
                      <a:pt x="1523038" y="397478"/>
                    </a:cubicBezTo>
                    <a:cubicBezTo>
                      <a:pt x="1529191" y="392411"/>
                      <a:pt x="1534500" y="387011"/>
                      <a:pt x="1538964" y="381281"/>
                    </a:cubicBezTo>
                    <a:cubicBezTo>
                      <a:pt x="1543428" y="375550"/>
                      <a:pt x="1547409" y="369125"/>
                      <a:pt x="1550908" y="362007"/>
                    </a:cubicBezTo>
                    <a:close/>
                    <a:moveTo>
                      <a:pt x="2864644" y="350062"/>
                    </a:moveTo>
                    <a:lnTo>
                      <a:pt x="2880389" y="350062"/>
                    </a:lnTo>
                    <a:lnTo>
                      <a:pt x="2880389" y="444169"/>
                    </a:lnTo>
                    <a:lnTo>
                      <a:pt x="2846184" y="444169"/>
                    </a:lnTo>
                    <a:lnTo>
                      <a:pt x="2846184" y="430777"/>
                    </a:lnTo>
                    <a:lnTo>
                      <a:pt x="2864644" y="430777"/>
                    </a:lnTo>
                    <a:close/>
                    <a:moveTo>
                      <a:pt x="584007" y="347891"/>
                    </a:moveTo>
                    <a:lnTo>
                      <a:pt x="584007" y="358206"/>
                    </a:lnTo>
                    <a:lnTo>
                      <a:pt x="664721" y="358206"/>
                    </a:lnTo>
                    <a:lnTo>
                      <a:pt x="664721" y="347891"/>
                    </a:lnTo>
                    <a:close/>
                    <a:moveTo>
                      <a:pt x="906323" y="346443"/>
                    </a:moveTo>
                    <a:lnTo>
                      <a:pt x="1066305" y="346443"/>
                    </a:lnTo>
                    <a:lnTo>
                      <a:pt x="1066305" y="361826"/>
                    </a:lnTo>
                    <a:lnTo>
                      <a:pt x="906323" y="361826"/>
                    </a:lnTo>
                    <a:close/>
                    <a:moveTo>
                      <a:pt x="1772736" y="345900"/>
                    </a:moveTo>
                    <a:lnTo>
                      <a:pt x="1933261" y="345900"/>
                    </a:lnTo>
                    <a:lnTo>
                      <a:pt x="1933261" y="358387"/>
                    </a:lnTo>
                    <a:lnTo>
                      <a:pt x="1909553" y="358387"/>
                    </a:lnTo>
                    <a:lnTo>
                      <a:pt x="1909553" y="417023"/>
                    </a:lnTo>
                    <a:cubicBezTo>
                      <a:pt x="1909553" y="421608"/>
                      <a:pt x="1909161" y="425348"/>
                      <a:pt x="1908377" y="428244"/>
                    </a:cubicBezTo>
                    <a:cubicBezTo>
                      <a:pt x="1907592" y="431139"/>
                      <a:pt x="1906175" y="433432"/>
                      <a:pt x="1904124" y="435121"/>
                    </a:cubicBezTo>
                    <a:cubicBezTo>
                      <a:pt x="1902073" y="436810"/>
                      <a:pt x="1899237" y="438046"/>
                      <a:pt x="1895618" y="438831"/>
                    </a:cubicBezTo>
                    <a:cubicBezTo>
                      <a:pt x="1891998" y="439615"/>
                      <a:pt x="1887353" y="440128"/>
                      <a:pt x="1881683" y="440369"/>
                    </a:cubicBezTo>
                    <a:lnTo>
                      <a:pt x="1870462" y="441093"/>
                    </a:lnTo>
                    <a:lnTo>
                      <a:pt x="1865757" y="428425"/>
                    </a:lnTo>
                    <a:lnTo>
                      <a:pt x="1879873" y="427701"/>
                    </a:lnTo>
                    <a:cubicBezTo>
                      <a:pt x="1883492" y="427580"/>
                      <a:pt x="1886328" y="427339"/>
                      <a:pt x="1888379" y="426977"/>
                    </a:cubicBezTo>
                    <a:cubicBezTo>
                      <a:pt x="1890430" y="426615"/>
                      <a:pt x="1891998" y="425981"/>
                      <a:pt x="1893084" y="425077"/>
                    </a:cubicBezTo>
                    <a:cubicBezTo>
                      <a:pt x="1894170" y="424172"/>
                      <a:pt x="1894864" y="422905"/>
                      <a:pt x="1895165" y="421276"/>
                    </a:cubicBezTo>
                    <a:cubicBezTo>
                      <a:pt x="1895467" y="419647"/>
                      <a:pt x="1895618" y="417506"/>
                      <a:pt x="1895618" y="414851"/>
                    </a:cubicBezTo>
                    <a:lnTo>
                      <a:pt x="1895618" y="358387"/>
                    </a:lnTo>
                    <a:lnTo>
                      <a:pt x="1772736" y="358387"/>
                    </a:lnTo>
                    <a:close/>
                    <a:moveTo>
                      <a:pt x="2222887" y="341919"/>
                    </a:moveTo>
                    <a:cubicBezTo>
                      <a:pt x="2226989" y="347348"/>
                      <a:pt x="2231363" y="353772"/>
                      <a:pt x="2236008" y="361192"/>
                    </a:cubicBezTo>
                    <a:cubicBezTo>
                      <a:pt x="2240653" y="368612"/>
                      <a:pt x="2244966" y="376304"/>
                      <a:pt x="2248947" y="384267"/>
                    </a:cubicBezTo>
                    <a:lnTo>
                      <a:pt x="2237365" y="392049"/>
                    </a:lnTo>
                    <a:cubicBezTo>
                      <a:pt x="2233143" y="383362"/>
                      <a:pt x="2228769" y="375308"/>
                      <a:pt x="2224245" y="367888"/>
                    </a:cubicBezTo>
                    <a:cubicBezTo>
                      <a:pt x="2219720" y="360468"/>
                      <a:pt x="2215709" y="354225"/>
                      <a:pt x="2212210" y="349158"/>
                    </a:cubicBezTo>
                    <a:close/>
                    <a:moveTo>
                      <a:pt x="1955701" y="341557"/>
                    </a:moveTo>
                    <a:lnTo>
                      <a:pt x="1987915" y="341557"/>
                    </a:lnTo>
                    <a:lnTo>
                      <a:pt x="1987915" y="405984"/>
                    </a:lnTo>
                    <a:cubicBezTo>
                      <a:pt x="1992259" y="410206"/>
                      <a:pt x="1996511" y="413585"/>
                      <a:pt x="2000674" y="416118"/>
                    </a:cubicBezTo>
                    <a:cubicBezTo>
                      <a:pt x="2004836" y="418652"/>
                      <a:pt x="2009300" y="420612"/>
                      <a:pt x="2014066" y="422000"/>
                    </a:cubicBezTo>
                    <a:cubicBezTo>
                      <a:pt x="2018831" y="423387"/>
                      <a:pt x="2024170" y="424383"/>
                      <a:pt x="2030082" y="424986"/>
                    </a:cubicBezTo>
                    <a:cubicBezTo>
                      <a:pt x="2035994" y="425589"/>
                      <a:pt x="2042931" y="425951"/>
                      <a:pt x="2050894" y="426072"/>
                    </a:cubicBezTo>
                    <a:cubicBezTo>
                      <a:pt x="2061632" y="426313"/>
                      <a:pt x="2072823" y="426313"/>
                      <a:pt x="2084465" y="426072"/>
                    </a:cubicBezTo>
                    <a:cubicBezTo>
                      <a:pt x="2096108" y="425831"/>
                      <a:pt x="2106755" y="425408"/>
                      <a:pt x="2116407" y="424805"/>
                    </a:cubicBezTo>
                    <a:lnTo>
                      <a:pt x="2113331" y="438378"/>
                    </a:lnTo>
                    <a:cubicBezTo>
                      <a:pt x="2109470" y="438499"/>
                      <a:pt x="2104915" y="438619"/>
                      <a:pt x="2099667" y="438740"/>
                    </a:cubicBezTo>
                    <a:cubicBezTo>
                      <a:pt x="2094419" y="438861"/>
                      <a:pt x="2089080" y="438981"/>
                      <a:pt x="2083651" y="439102"/>
                    </a:cubicBezTo>
                    <a:cubicBezTo>
                      <a:pt x="2078221" y="439223"/>
                      <a:pt x="2072913" y="439283"/>
                      <a:pt x="2067725" y="439283"/>
                    </a:cubicBezTo>
                    <a:cubicBezTo>
                      <a:pt x="2062537" y="439283"/>
                      <a:pt x="2058073" y="439223"/>
                      <a:pt x="2054333" y="439102"/>
                    </a:cubicBezTo>
                    <a:cubicBezTo>
                      <a:pt x="2044922" y="438861"/>
                      <a:pt x="2036748" y="438469"/>
                      <a:pt x="2029811" y="437926"/>
                    </a:cubicBezTo>
                    <a:cubicBezTo>
                      <a:pt x="2022873" y="437383"/>
                      <a:pt x="2016600" y="436327"/>
                      <a:pt x="2010989" y="434759"/>
                    </a:cubicBezTo>
                    <a:cubicBezTo>
                      <a:pt x="2005379" y="433190"/>
                      <a:pt x="2000191" y="430928"/>
                      <a:pt x="1995426" y="427972"/>
                    </a:cubicBezTo>
                    <a:cubicBezTo>
                      <a:pt x="1990660" y="425016"/>
                      <a:pt x="1985804" y="421005"/>
                      <a:pt x="1980857" y="415937"/>
                    </a:cubicBezTo>
                    <a:cubicBezTo>
                      <a:pt x="1979168" y="417868"/>
                      <a:pt x="1977599" y="419677"/>
                      <a:pt x="1976152" y="421367"/>
                    </a:cubicBezTo>
                    <a:cubicBezTo>
                      <a:pt x="1974704" y="423056"/>
                      <a:pt x="1973226" y="424775"/>
                      <a:pt x="1971718" y="426524"/>
                    </a:cubicBezTo>
                    <a:cubicBezTo>
                      <a:pt x="1970210" y="428274"/>
                      <a:pt x="1968521" y="430174"/>
                      <a:pt x="1966651" y="432225"/>
                    </a:cubicBezTo>
                    <a:cubicBezTo>
                      <a:pt x="1964781" y="434276"/>
                      <a:pt x="1962579" y="436568"/>
                      <a:pt x="1960045" y="439102"/>
                    </a:cubicBezTo>
                    <a:lnTo>
                      <a:pt x="1950453" y="428967"/>
                    </a:lnTo>
                    <a:cubicBezTo>
                      <a:pt x="1955400" y="424383"/>
                      <a:pt x="1959924" y="420009"/>
                      <a:pt x="1964026" y="415847"/>
                    </a:cubicBezTo>
                    <a:cubicBezTo>
                      <a:pt x="1968129" y="411684"/>
                      <a:pt x="1971869" y="407492"/>
                      <a:pt x="1975247" y="403269"/>
                    </a:cubicBezTo>
                    <a:lnTo>
                      <a:pt x="1975247" y="354406"/>
                    </a:lnTo>
                    <a:lnTo>
                      <a:pt x="1955701" y="354406"/>
                    </a:lnTo>
                    <a:close/>
                    <a:moveTo>
                      <a:pt x="185862" y="339204"/>
                    </a:moveTo>
                    <a:lnTo>
                      <a:pt x="218437" y="339204"/>
                    </a:lnTo>
                    <a:lnTo>
                      <a:pt x="218437" y="404536"/>
                    </a:lnTo>
                    <a:cubicBezTo>
                      <a:pt x="222780" y="408759"/>
                      <a:pt x="227003" y="412107"/>
                      <a:pt x="231105" y="414580"/>
                    </a:cubicBezTo>
                    <a:cubicBezTo>
                      <a:pt x="235207" y="417053"/>
                      <a:pt x="239641" y="418984"/>
                      <a:pt x="244407" y="420371"/>
                    </a:cubicBezTo>
                    <a:cubicBezTo>
                      <a:pt x="249173" y="421759"/>
                      <a:pt x="254481" y="422724"/>
                      <a:pt x="260333" y="423267"/>
                    </a:cubicBezTo>
                    <a:cubicBezTo>
                      <a:pt x="266184" y="423810"/>
                      <a:pt x="273091" y="424142"/>
                      <a:pt x="281054" y="424262"/>
                    </a:cubicBezTo>
                    <a:cubicBezTo>
                      <a:pt x="291792" y="424503"/>
                      <a:pt x="302470" y="424503"/>
                      <a:pt x="313087" y="424262"/>
                    </a:cubicBezTo>
                    <a:cubicBezTo>
                      <a:pt x="323704" y="424021"/>
                      <a:pt x="333839" y="423599"/>
                      <a:pt x="343491" y="422995"/>
                    </a:cubicBezTo>
                    <a:lnTo>
                      <a:pt x="340414" y="436568"/>
                    </a:lnTo>
                    <a:cubicBezTo>
                      <a:pt x="336553" y="436689"/>
                      <a:pt x="332180" y="436810"/>
                      <a:pt x="327294" y="436930"/>
                    </a:cubicBezTo>
                    <a:cubicBezTo>
                      <a:pt x="322407" y="437051"/>
                      <a:pt x="317430" y="437142"/>
                      <a:pt x="312363" y="437202"/>
                    </a:cubicBezTo>
                    <a:cubicBezTo>
                      <a:pt x="307296" y="437262"/>
                      <a:pt x="302319" y="437292"/>
                      <a:pt x="297433" y="437292"/>
                    </a:cubicBezTo>
                    <a:cubicBezTo>
                      <a:pt x="292546" y="437292"/>
                      <a:pt x="288233" y="437292"/>
                      <a:pt x="284493" y="437292"/>
                    </a:cubicBezTo>
                    <a:cubicBezTo>
                      <a:pt x="275082" y="437172"/>
                      <a:pt x="266908" y="436840"/>
                      <a:pt x="259971" y="436297"/>
                    </a:cubicBezTo>
                    <a:cubicBezTo>
                      <a:pt x="253033" y="435754"/>
                      <a:pt x="246760" y="434729"/>
                      <a:pt x="241149" y="433220"/>
                    </a:cubicBezTo>
                    <a:cubicBezTo>
                      <a:pt x="235539" y="431712"/>
                      <a:pt x="230351" y="429480"/>
                      <a:pt x="225586" y="426524"/>
                    </a:cubicBezTo>
                    <a:cubicBezTo>
                      <a:pt x="220820" y="423568"/>
                      <a:pt x="215964" y="419557"/>
                      <a:pt x="211017" y="414489"/>
                    </a:cubicBezTo>
                    <a:cubicBezTo>
                      <a:pt x="209328" y="416420"/>
                      <a:pt x="207729" y="418260"/>
                      <a:pt x="206221" y="420009"/>
                    </a:cubicBezTo>
                    <a:cubicBezTo>
                      <a:pt x="204713" y="421759"/>
                      <a:pt x="203145" y="423568"/>
                      <a:pt x="201516" y="425438"/>
                    </a:cubicBezTo>
                    <a:cubicBezTo>
                      <a:pt x="199887" y="427309"/>
                      <a:pt x="198108" y="429299"/>
                      <a:pt x="196177" y="431411"/>
                    </a:cubicBezTo>
                    <a:cubicBezTo>
                      <a:pt x="194247" y="433522"/>
                      <a:pt x="192015" y="435845"/>
                      <a:pt x="189481" y="438378"/>
                    </a:cubicBezTo>
                    <a:lnTo>
                      <a:pt x="179889" y="428244"/>
                    </a:lnTo>
                    <a:cubicBezTo>
                      <a:pt x="184836" y="423659"/>
                      <a:pt x="189481" y="419165"/>
                      <a:pt x="193824" y="414761"/>
                    </a:cubicBezTo>
                    <a:cubicBezTo>
                      <a:pt x="198168" y="410357"/>
                      <a:pt x="202029" y="406044"/>
                      <a:pt x="205407" y="401821"/>
                    </a:cubicBezTo>
                    <a:lnTo>
                      <a:pt x="205407" y="352053"/>
                    </a:lnTo>
                    <a:lnTo>
                      <a:pt x="185862" y="352053"/>
                    </a:lnTo>
                    <a:close/>
                    <a:moveTo>
                      <a:pt x="1150525" y="335765"/>
                    </a:moveTo>
                    <a:lnTo>
                      <a:pt x="1165184" y="336489"/>
                    </a:lnTo>
                    <a:lnTo>
                      <a:pt x="1165184" y="442541"/>
                    </a:lnTo>
                    <a:lnTo>
                      <a:pt x="1150525" y="442541"/>
                    </a:lnTo>
                    <a:close/>
                    <a:moveTo>
                      <a:pt x="1283789" y="335403"/>
                    </a:moveTo>
                    <a:lnTo>
                      <a:pt x="1375181" y="335403"/>
                    </a:lnTo>
                    <a:lnTo>
                      <a:pt x="1375181" y="347710"/>
                    </a:lnTo>
                    <a:lnTo>
                      <a:pt x="1283789" y="347710"/>
                    </a:lnTo>
                    <a:close/>
                    <a:moveTo>
                      <a:pt x="450085" y="333594"/>
                    </a:moveTo>
                    <a:lnTo>
                      <a:pt x="450085" y="355854"/>
                    </a:lnTo>
                    <a:lnTo>
                      <a:pt x="490804" y="355854"/>
                    </a:lnTo>
                    <a:lnTo>
                      <a:pt x="490804" y="333594"/>
                    </a:lnTo>
                    <a:close/>
                    <a:moveTo>
                      <a:pt x="393983" y="333594"/>
                    </a:moveTo>
                    <a:lnTo>
                      <a:pt x="393983" y="355854"/>
                    </a:lnTo>
                    <a:lnTo>
                      <a:pt x="436512" y="355854"/>
                    </a:lnTo>
                    <a:lnTo>
                      <a:pt x="436512" y="333594"/>
                    </a:lnTo>
                    <a:close/>
                    <a:moveTo>
                      <a:pt x="2090528" y="331965"/>
                    </a:moveTo>
                    <a:cubicBezTo>
                      <a:pt x="2092458" y="335464"/>
                      <a:pt x="2094570" y="339747"/>
                      <a:pt x="2096862" y="344814"/>
                    </a:cubicBezTo>
                    <a:cubicBezTo>
                      <a:pt x="2099155" y="349881"/>
                      <a:pt x="2101417" y="355160"/>
                      <a:pt x="2103649" y="360649"/>
                    </a:cubicBezTo>
                    <a:cubicBezTo>
                      <a:pt x="2105881" y="366139"/>
                      <a:pt x="2107901" y="371508"/>
                      <a:pt x="2109711" y="376756"/>
                    </a:cubicBezTo>
                    <a:cubicBezTo>
                      <a:pt x="2111521" y="382004"/>
                      <a:pt x="2112909" y="386559"/>
                      <a:pt x="2113874" y="390420"/>
                    </a:cubicBezTo>
                    <a:lnTo>
                      <a:pt x="2102291" y="396573"/>
                    </a:lnTo>
                    <a:cubicBezTo>
                      <a:pt x="2101326" y="392471"/>
                      <a:pt x="2099969" y="387675"/>
                      <a:pt x="2098219" y="382185"/>
                    </a:cubicBezTo>
                    <a:cubicBezTo>
                      <a:pt x="2096470" y="376696"/>
                      <a:pt x="2094570" y="371116"/>
                      <a:pt x="2092519" y="365445"/>
                    </a:cubicBezTo>
                    <a:cubicBezTo>
                      <a:pt x="2090467" y="359775"/>
                      <a:pt x="2088356" y="354345"/>
                      <a:pt x="2086184" y="349158"/>
                    </a:cubicBezTo>
                    <a:cubicBezTo>
                      <a:pt x="2084013" y="343970"/>
                      <a:pt x="2082022" y="339626"/>
                      <a:pt x="2080212" y="336127"/>
                    </a:cubicBezTo>
                    <a:close/>
                    <a:moveTo>
                      <a:pt x="2014880" y="331784"/>
                    </a:moveTo>
                    <a:lnTo>
                      <a:pt x="2026825" y="334137"/>
                    </a:lnTo>
                    <a:cubicBezTo>
                      <a:pt x="2024170" y="343306"/>
                      <a:pt x="2021003" y="352717"/>
                      <a:pt x="2017323" y="362369"/>
                    </a:cubicBezTo>
                    <a:cubicBezTo>
                      <a:pt x="2013644" y="372021"/>
                      <a:pt x="2009451" y="381190"/>
                      <a:pt x="2004746" y="389877"/>
                    </a:cubicBezTo>
                    <a:lnTo>
                      <a:pt x="1993344" y="384086"/>
                    </a:lnTo>
                    <a:cubicBezTo>
                      <a:pt x="1998170" y="375761"/>
                      <a:pt x="2002363" y="367165"/>
                      <a:pt x="2005922" y="358297"/>
                    </a:cubicBezTo>
                    <a:cubicBezTo>
                      <a:pt x="2009481" y="349429"/>
                      <a:pt x="2012467" y="340591"/>
                      <a:pt x="2014880" y="331784"/>
                    </a:cubicBezTo>
                    <a:close/>
                    <a:moveTo>
                      <a:pt x="584007" y="327621"/>
                    </a:moveTo>
                    <a:lnTo>
                      <a:pt x="584007" y="338118"/>
                    </a:lnTo>
                    <a:lnTo>
                      <a:pt x="664721" y="338118"/>
                    </a:lnTo>
                    <a:lnTo>
                      <a:pt x="664721" y="327621"/>
                    </a:lnTo>
                    <a:close/>
                    <a:moveTo>
                      <a:pt x="762448" y="323640"/>
                    </a:moveTo>
                    <a:lnTo>
                      <a:pt x="762448" y="338118"/>
                    </a:lnTo>
                    <a:lnTo>
                      <a:pt x="843887" y="338118"/>
                    </a:lnTo>
                    <a:lnTo>
                      <a:pt x="843887" y="323640"/>
                    </a:lnTo>
                    <a:close/>
                    <a:moveTo>
                      <a:pt x="2147421" y="320563"/>
                    </a:moveTo>
                    <a:lnTo>
                      <a:pt x="2147421" y="363455"/>
                    </a:lnTo>
                    <a:lnTo>
                      <a:pt x="2183797" y="363455"/>
                    </a:lnTo>
                    <a:lnTo>
                      <a:pt x="2183797" y="320563"/>
                    </a:lnTo>
                    <a:close/>
                    <a:moveTo>
                      <a:pt x="450085" y="299751"/>
                    </a:moveTo>
                    <a:lnTo>
                      <a:pt x="450085" y="322011"/>
                    </a:lnTo>
                    <a:lnTo>
                      <a:pt x="490804" y="322011"/>
                    </a:lnTo>
                    <a:lnTo>
                      <a:pt x="490804" y="299751"/>
                    </a:lnTo>
                    <a:close/>
                    <a:moveTo>
                      <a:pt x="393983" y="299751"/>
                    </a:moveTo>
                    <a:lnTo>
                      <a:pt x="393983" y="322011"/>
                    </a:lnTo>
                    <a:lnTo>
                      <a:pt x="436512" y="322011"/>
                    </a:lnTo>
                    <a:lnTo>
                      <a:pt x="436512" y="299751"/>
                    </a:lnTo>
                    <a:close/>
                    <a:moveTo>
                      <a:pt x="2678354" y="298665"/>
                    </a:moveTo>
                    <a:lnTo>
                      <a:pt x="2696089" y="298665"/>
                    </a:lnTo>
                    <a:lnTo>
                      <a:pt x="2693375" y="387705"/>
                    </a:lnTo>
                    <a:lnTo>
                      <a:pt x="2681068" y="387705"/>
                    </a:lnTo>
                    <a:close/>
                    <a:moveTo>
                      <a:pt x="762448" y="298123"/>
                    </a:moveTo>
                    <a:lnTo>
                      <a:pt x="762448" y="312420"/>
                    </a:lnTo>
                    <a:lnTo>
                      <a:pt x="843887" y="312420"/>
                    </a:lnTo>
                    <a:lnTo>
                      <a:pt x="843887" y="298123"/>
                    </a:lnTo>
                    <a:close/>
                    <a:moveTo>
                      <a:pt x="381134" y="287626"/>
                    </a:moveTo>
                    <a:lnTo>
                      <a:pt x="504378" y="287626"/>
                    </a:lnTo>
                    <a:lnTo>
                      <a:pt x="504378" y="367979"/>
                    </a:lnTo>
                    <a:lnTo>
                      <a:pt x="450085" y="367979"/>
                    </a:lnTo>
                    <a:lnTo>
                      <a:pt x="450085" y="388067"/>
                    </a:lnTo>
                    <a:lnTo>
                      <a:pt x="508178" y="388067"/>
                    </a:lnTo>
                    <a:lnTo>
                      <a:pt x="508178" y="400554"/>
                    </a:lnTo>
                    <a:lnTo>
                      <a:pt x="450085" y="400554"/>
                    </a:lnTo>
                    <a:lnTo>
                      <a:pt x="450085" y="423176"/>
                    </a:lnTo>
                    <a:lnTo>
                      <a:pt x="523923" y="423176"/>
                    </a:lnTo>
                    <a:lnTo>
                      <a:pt x="523923" y="435483"/>
                    </a:lnTo>
                    <a:lnTo>
                      <a:pt x="363217" y="435483"/>
                    </a:lnTo>
                    <a:lnTo>
                      <a:pt x="363217" y="423176"/>
                    </a:lnTo>
                    <a:lnTo>
                      <a:pt x="436512" y="423176"/>
                    </a:lnTo>
                    <a:lnTo>
                      <a:pt x="436512" y="400554"/>
                    </a:lnTo>
                    <a:lnTo>
                      <a:pt x="378781" y="400554"/>
                    </a:lnTo>
                    <a:lnTo>
                      <a:pt x="378781" y="388067"/>
                    </a:lnTo>
                    <a:lnTo>
                      <a:pt x="436512" y="388067"/>
                    </a:lnTo>
                    <a:lnTo>
                      <a:pt x="436512" y="367979"/>
                    </a:lnTo>
                    <a:lnTo>
                      <a:pt x="381134" y="367979"/>
                    </a:lnTo>
                    <a:close/>
                    <a:moveTo>
                      <a:pt x="748875" y="287083"/>
                    </a:moveTo>
                    <a:lnTo>
                      <a:pt x="857460" y="287083"/>
                    </a:lnTo>
                    <a:lnTo>
                      <a:pt x="857460" y="349158"/>
                    </a:lnTo>
                    <a:lnTo>
                      <a:pt x="748875" y="349158"/>
                    </a:lnTo>
                    <a:close/>
                    <a:moveTo>
                      <a:pt x="1971808" y="285635"/>
                    </a:moveTo>
                    <a:cubicBezTo>
                      <a:pt x="1973497" y="287566"/>
                      <a:pt x="1975518" y="289949"/>
                      <a:pt x="1977871" y="292784"/>
                    </a:cubicBezTo>
                    <a:cubicBezTo>
                      <a:pt x="1980224" y="295619"/>
                      <a:pt x="1982576" y="298635"/>
                      <a:pt x="1984929" y="301833"/>
                    </a:cubicBezTo>
                    <a:cubicBezTo>
                      <a:pt x="1987282" y="305030"/>
                      <a:pt x="1989484" y="308137"/>
                      <a:pt x="1991535" y="311153"/>
                    </a:cubicBezTo>
                    <a:cubicBezTo>
                      <a:pt x="1993586" y="314169"/>
                      <a:pt x="1995275" y="316823"/>
                      <a:pt x="1996602" y="319116"/>
                    </a:cubicBezTo>
                    <a:lnTo>
                      <a:pt x="1985562" y="329250"/>
                    </a:lnTo>
                    <a:cubicBezTo>
                      <a:pt x="1984356" y="326717"/>
                      <a:pt x="1982727" y="323821"/>
                      <a:pt x="1980676" y="320563"/>
                    </a:cubicBezTo>
                    <a:cubicBezTo>
                      <a:pt x="1978625" y="317306"/>
                      <a:pt x="1976483" y="314048"/>
                      <a:pt x="1974251" y="310791"/>
                    </a:cubicBezTo>
                    <a:cubicBezTo>
                      <a:pt x="1972019" y="307533"/>
                      <a:pt x="1969757" y="304457"/>
                      <a:pt x="1967465" y="301561"/>
                    </a:cubicBezTo>
                    <a:cubicBezTo>
                      <a:pt x="1965173" y="298665"/>
                      <a:pt x="1963182" y="296313"/>
                      <a:pt x="1961493" y="294503"/>
                    </a:cubicBezTo>
                    <a:close/>
                    <a:moveTo>
                      <a:pt x="101889" y="284911"/>
                    </a:moveTo>
                    <a:lnTo>
                      <a:pt x="136093" y="284911"/>
                    </a:lnTo>
                    <a:lnTo>
                      <a:pt x="136093" y="298304"/>
                    </a:lnTo>
                    <a:lnTo>
                      <a:pt x="117634" y="298304"/>
                    </a:lnTo>
                    <a:lnTo>
                      <a:pt x="117634" y="379018"/>
                    </a:lnTo>
                    <a:lnTo>
                      <a:pt x="101889" y="379018"/>
                    </a:lnTo>
                    <a:close/>
                    <a:moveTo>
                      <a:pt x="199616" y="283645"/>
                    </a:moveTo>
                    <a:cubicBezTo>
                      <a:pt x="201305" y="285575"/>
                      <a:pt x="203235" y="287958"/>
                      <a:pt x="205407" y="290793"/>
                    </a:cubicBezTo>
                    <a:cubicBezTo>
                      <a:pt x="207579" y="293628"/>
                      <a:pt x="209780" y="296614"/>
                      <a:pt x="212012" y="299751"/>
                    </a:cubicBezTo>
                    <a:cubicBezTo>
                      <a:pt x="214244" y="302888"/>
                      <a:pt x="216416" y="305965"/>
                      <a:pt x="218528" y="308981"/>
                    </a:cubicBezTo>
                    <a:cubicBezTo>
                      <a:pt x="220639" y="311997"/>
                      <a:pt x="222419" y="314652"/>
                      <a:pt x="223866" y="316944"/>
                    </a:cubicBezTo>
                    <a:lnTo>
                      <a:pt x="213008" y="325993"/>
                    </a:lnTo>
                    <a:cubicBezTo>
                      <a:pt x="211801" y="323338"/>
                      <a:pt x="210233" y="320413"/>
                      <a:pt x="208302" y="317215"/>
                    </a:cubicBezTo>
                    <a:cubicBezTo>
                      <a:pt x="206372" y="314018"/>
                      <a:pt x="204291" y="310851"/>
                      <a:pt x="202059" y="307714"/>
                    </a:cubicBezTo>
                    <a:cubicBezTo>
                      <a:pt x="199827" y="304577"/>
                      <a:pt x="197595" y="301561"/>
                      <a:pt x="195363" y="298665"/>
                    </a:cubicBezTo>
                    <a:cubicBezTo>
                      <a:pt x="193131" y="295770"/>
                      <a:pt x="191170" y="293357"/>
                      <a:pt x="189481" y="291426"/>
                    </a:cubicBezTo>
                    <a:close/>
                    <a:moveTo>
                      <a:pt x="2319233" y="283102"/>
                    </a:moveTo>
                    <a:lnTo>
                      <a:pt x="2331720" y="283645"/>
                    </a:lnTo>
                    <a:lnTo>
                      <a:pt x="2331720" y="328888"/>
                    </a:lnTo>
                    <a:lnTo>
                      <a:pt x="2350722" y="328888"/>
                    </a:lnTo>
                    <a:lnTo>
                      <a:pt x="2350722" y="341557"/>
                    </a:lnTo>
                    <a:lnTo>
                      <a:pt x="2331720" y="341557"/>
                    </a:lnTo>
                    <a:lnTo>
                      <a:pt x="2331720" y="402545"/>
                    </a:lnTo>
                    <a:cubicBezTo>
                      <a:pt x="2335943" y="400856"/>
                      <a:pt x="2339864" y="399257"/>
                      <a:pt x="2343483" y="397749"/>
                    </a:cubicBezTo>
                    <a:cubicBezTo>
                      <a:pt x="2347103" y="396241"/>
                      <a:pt x="2350300" y="394884"/>
                      <a:pt x="2353075" y="393677"/>
                    </a:cubicBezTo>
                    <a:lnTo>
                      <a:pt x="2354161" y="400735"/>
                    </a:lnTo>
                    <a:lnTo>
                      <a:pt x="2355066" y="406346"/>
                    </a:lnTo>
                    <a:cubicBezTo>
                      <a:pt x="2351567" y="407914"/>
                      <a:pt x="2347344" y="409724"/>
                      <a:pt x="2342397" y="411775"/>
                    </a:cubicBezTo>
                    <a:cubicBezTo>
                      <a:pt x="2337451" y="413826"/>
                      <a:pt x="2332293" y="415907"/>
                      <a:pt x="2326924" y="418019"/>
                    </a:cubicBezTo>
                    <a:cubicBezTo>
                      <a:pt x="2321555" y="420130"/>
                      <a:pt x="2316367" y="422090"/>
                      <a:pt x="2311360" y="423900"/>
                    </a:cubicBezTo>
                    <a:cubicBezTo>
                      <a:pt x="2306353" y="425710"/>
                      <a:pt x="2302161" y="427158"/>
                      <a:pt x="2298783" y="428244"/>
                    </a:cubicBezTo>
                    <a:lnTo>
                      <a:pt x="2293896" y="415756"/>
                    </a:lnTo>
                    <a:cubicBezTo>
                      <a:pt x="2297274" y="414791"/>
                      <a:pt x="2301165" y="413554"/>
                      <a:pt x="2305569" y="412046"/>
                    </a:cubicBezTo>
                    <a:cubicBezTo>
                      <a:pt x="2309973" y="410538"/>
                      <a:pt x="2314527" y="408940"/>
                      <a:pt x="2319233" y="407250"/>
                    </a:cubicBezTo>
                    <a:lnTo>
                      <a:pt x="2319233" y="341557"/>
                    </a:lnTo>
                    <a:lnTo>
                      <a:pt x="2298963" y="341557"/>
                    </a:lnTo>
                    <a:lnTo>
                      <a:pt x="2298963" y="328888"/>
                    </a:lnTo>
                    <a:lnTo>
                      <a:pt x="2319233" y="328888"/>
                    </a:lnTo>
                    <a:close/>
                    <a:moveTo>
                      <a:pt x="1848383" y="280568"/>
                    </a:moveTo>
                    <a:lnTo>
                      <a:pt x="1861956" y="281292"/>
                    </a:lnTo>
                    <a:cubicBezTo>
                      <a:pt x="1861715" y="283343"/>
                      <a:pt x="1861504" y="285726"/>
                      <a:pt x="1861323" y="288440"/>
                    </a:cubicBezTo>
                    <a:cubicBezTo>
                      <a:pt x="1861142" y="291155"/>
                      <a:pt x="1860871" y="294020"/>
                      <a:pt x="1860509" y="297037"/>
                    </a:cubicBezTo>
                    <a:lnTo>
                      <a:pt x="1923669" y="297037"/>
                    </a:lnTo>
                    <a:lnTo>
                      <a:pt x="1923669" y="309343"/>
                    </a:lnTo>
                    <a:lnTo>
                      <a:pt x="1858699" y="309343"/>
                    </a:lnTo>
                    <a:cubicBezTo>
                      <a:pt x="1858458" y="309946"/>
                      <a:pt x="1858307" y="310489"/>
                      <a:pt x="1858247" y="310972"/>
                    </a:cubicBezTo>
                    <a:cubicBezTo>
                      <a:pt x="1858186" y="311454"/>
                      <a:pt x="1858035" y="311937"/>
                      <a:pt x="1857794" y="312420"/>
                    </a:cubicBezTo>
                    <a:cubicBezTo>
                      <a:pt x="1866240" y="314833"/>
                      <a:pt x="1875590" y="317849"/>
                      <a:pt x="1885845" y="321468"/>
                    </a:cubicBezTo>
                    <a:cubicBezTo>
                      <a:pt x="1896101" y="325088"/>
                      <a:pt x="1906356" y="329130"/>
                      <a:pt x="1916611" y="333594"/>
                    </a:cubicBezTo>
                    <a:lnTo>
                      <a:pt x="1911905" y="344995"/>
                    </a:lnTo>
                    <a:cubicBezTo>
                      <a:pt x="1906718" y="342341"/>
                      <a:pt x="1901469" y="339867"/>
                      <a:pt x="1896161" y="337575"/>
                    </a:cubicBezTo>
                    <a:cubicBezTo>
                      <a:pt x="1890852" y="335283"/>
                      <a:pt x="1885604" y="333171"/>
                      <a:pt x="1880416" y="331241"/>
                    </a:cubicBezTo>
                    <a:cubicBezTo>
                      <a:pt x="1875228" y="329311"/>
                      <a:pt x="1870221" y="327561"/>
                      <a:pt x="1865395" y="325993"/>
                    </a:cubicBezTo>
                    <a:cubicBezTo>
                      <a:pt x="1860569" y="324424"/>
                      <a:pt x="1856105" y="322976"/>
                      <a:pt x="1852003" y="321649"/>
                    </a:cubicBezTo>
                    <a:cubicBezTo>
                      <a:pt x="1850072" y="323700"/>
                      <a:pt x="1847448" y="325812"/>
                      <a:pt x="1844131" y="327983"/>
                    </a:cubicBezTo>
                    <a:cubicBezTo>
                      <a:pt x="1840813" y="330155"/>
                      <a:pt x="1836680" y="332267"/>
                      <a:pt x="1831734" y="334318"/>
                    </a:cubicBezTo>
                    <a:cubicBezTo>
                      <a:pt x="1826787" y="336369"/>
                      <a:pt x="1820875" y="338269"/>
                      <a:pt x="1813998" y="340018"/>
                    </a:cubicBezTo>
                    <a:cubicBezTo>
                      <a:pt x="1807121" y="341768"/>
                      <a:pt x="1799158" y="343246"/>
                      <a:pt x="1790109" y="344452"/>
                    </a:cubicBezTo>
                    <a:lnTo>
                      <a:pt x="1785947" y="333594"/>
                    </a:lnTo>
                    <a:cubicBezTo>
                      <a:pt x="1795599" y="332387"/>
                      <a:pt x="1803863" y="330879"/>
                      <a:pt x="1810741" y="329069"/>
                    </a:cubicBezTo>
                    <a:cubicBezTo>
                      <a:pt x="1817617" y="327260"/>
                      <a:pt x="1823379" y="325299"/>
                      <a:pt x="1828024" y="323188"/>
                    </a:cubicBezTo>
                    <a:cubicBezTo>
                      <a:pt x="1832669" y="321076"/>
                      <a:pt x="1836288" y="318874"/>
                      <a:pt x="1838882" y="316582"/>
                    </a:cubicBezTo>
                    <a:cubicBezTo>
                      <a:pt x="1841476" y="314290"/>
                      <a:pt x="1843256" y="311937"/>
                      <a:pt x="1844221" y="309524"/>
                    </a:cubicBezTo>
                    <a:lnTo>
                      <a:pt x="1844221" y="309343"/>
                    </a:lnTo>
                    <a:lnTo>
                      <a:pt x="1781965" y="309343"/>
                    </a:lnTo>
                    <a:lnTo>
                      <a:pt x="1781965" y="297037"/>
                    </a:lnTo>
                    <a:lnTo>
                      <a:pt x="1846935" y="297037"/>
                    </a:lnTo>
                    <a:cubicBezTo>
                      <a:pt x="1847418" y="293900"/>
                      <a:pt x="1847750" y="290853"/>
                      <a:pt x="1847931" y="287897"/>
                    </a:cubicBezTo>
                    <a:cubicBezTo>
                      <a:pt x="1848112" y="284942"/>
                      <a:pt x="1848263" y="282498"/>
                      <a:pt x="1848383" y="280568"/>
                    </a:cubicBezTo>
                    <a:close/>
                    <a:moveTo>
                      <a:pt x="2395061" y="279482"/>
                    </a:moveTo>
                    <a:lnTo>
                      <a:pt x="2408091" y="280387"/>
                    </a:lnTo>
                    <a:lnTo>
                      <a:pt x="2408091" y="322554"/>
                    </a:lnTo>
                    <a:lnTo>
                      <a:pt x="2445734" y="309886"/>
                    </a:lnTo>
                    <a:lnTo>
                      <a:pt x="2443382" y="373408"/>
                    </a:lnTo>
                    <a:cubicBezTo>
                      <a:pt x="2443261" y="376786"/>
                      <a:pt x="2442899" y="379591"/>
                      <a:pt x="2442296" y="381823"/>
                    </a:cubicBezTo>
                    <a:cubicBezTo>
                      <a:pt x="2441693" y="384056"/>
                      <a:pt x="2440697" y="385865"/>
                      <a:pt x="2439309" y="387253"/>
                    </a:cubicBezTo>
                    <a:cubicBezTo>
                      <a:pt x="2437922" y="388640"/>
                      <a:pt x="2436082" y="389696"/>
                      <a:pt x="2433790" y="390420"/>
                    </a:cubicBezTo>
                    <a:cubicBezTo>
                      <a:pt x="2431497" y="391144"/>
                      <a:pt x="2428541" y="391687"/>
                      <a:pt x="2424922" y="392049"/>
                    </a:cubicBezTo>
                    <a:lnTo>
                      <a:pt x="2417683" y="392772"/>
                    </a:lnTo>
                    <a:lnTo>
                      <a:pt x="2413340" y="379742"/>
                    </a:lnTo>
                    <a:lnTo>
                      <a:pt x="2420941" y="379018"/>
                    </a:lnTo>
                    <a:cubicBezTo>
                      <a:pt x="2422871" y="378898"/>
                      <a:pt x="2424439" y="378626"/>
                      <a:pt x="2425646" y="378204"/>
                    </a:cubicBezTo>
                    <a:cubicBezTo>
                      <a:pt x="2426853" y="377782"/>
                      <a:pt x="2427787" y="377148"/>
                      <a:pt x="2428451" y="376304"/>
                    </a:cubicBezTo>
                    <a:cubicBezTo>
                      <a:pt x="2429115" y="375459"/>
                      <a:pt x="2429597" y="374313"/>
                      <a:pt x="2429899" y="372865"/>
                    </a:cubicBezTo>
                    <a:cubicBezTo>
                      <a:pt x="2430201" y="371417"/>
                      <a:pt x="2430412" y="369547"/>
                      <a:pt x="2430533" y="367255"/>
                    </a:cubicBezTo>
                    <a:cubicBezTo>
                      <a:pt x="2430653" y="366169"/>
                      <a:pt x="2430773" y="363696"/>
                      <a:pt x="2430894" y="359835"/>
                    </a:cubicBezTo>
                    <a:cubicBezTo>
                      <a:pt x="2431015" y="355974"/>
                      <a:pt x="2431166" y="351812"/>
                      <a:pt x="2431347" y="347348"/>
                    </a:cubicBezTo>
                    <a:cubicBezTo>
                      <a:pt x="2431528" y="342884"/>
                      <a:pt x="2431709" y="338721"/>
                      <a:pt x="2431890" y="334860"/>
                    </a:cubicBezTo>
                    <a:cubicBezTo>
                      <a:pt x="2432071" y="331000"/>
                      <a:pt x="2432161" y="328526"/>
                      <a:pt x="2432161" y="327441"/>
                    </a:cubicBezTo>
                    <a:lnTo>
                      <a:pt x="2408091" y="335765"/>
                    </a:lnTo>
                    <a:lnTo>
                      <a:pt x="2408091" y="407612"/>
                    </a:lnTo>
                    <a:lnTo>
                      <a:pt x="2395061" y="407612"/>
                    </a:lnTo>
                    <a:lnTo>
                      <a:pt x="2395061" y="340109"/>
                    </a:lnTo>
                    <a:lnTo>
                      <a:pt x="2373706" y="347529"/>
                    </a:lnTo>
                    <a:lnTo>
                      <a:pt x="2373706" y="409241"/>
                    </a:lnTo>
                    <a:cubicBezTo>
                      <a:pt x="2373706" y="412378"/>
                      <a:pt x="2373827" y="414882"/>
                      <a:pt x="2374068" y="416752"/>
                    </a:cubicBezTo>
                    <a:cubicBezTo>
                      <a:pt x="2374309" y="418622"/>
                      <a:pt x="2374883" y="420100"/>
                      <a:pt x="2375787" y="421186"/>
                    </a:cubicBezTo>
                    <a:cubicBezTo>
                      <a:pt x="2376692" y="422271"/>
                      <a:pt x="2377989" y="423056"/>
                      <a:pt x="2379679" y="423538"/>
                    </a:cubicBezTo>
                    <a:cubicBezTo>
                      <a:pt x="2381367" y="424021"/>
                      <a:pt x="2383599" y="424322"/>
                      <a:pt x="2386375" y="424443"/>
                    </a:cubicBezTo>
                    <a:cubicBezTo>
                      <a:pt x="2399284" y="425167"/>
                      <a:pt x="2412193" y="425167"/>
                      <a:pt x="2425103" y="424443"/>
                    </a:cubicBezTo>
                    <a:cubicBezTo>
                      <a:pt x="2431015" y="424081"/>
                      <a:pt x="2435207" y="423448"/>
                      <a:pt x="2437681" y="422543"/>
                    </a:cubicBezTo>
                    <a:cubicBezTo>
                      <a:pt x="2440154" y="421638"/>
                      <a:pt x="2441753" y="419738"/>
                      <a:pt x="2442477" y="416842"/>
                    </a:cubicBezTo>
                    <a:cubicBezTo>
                      <a:pt x="2443201" y="413826"/>
                      <a:pt x="2443743" y="410689"/>
                      <a:pt x="2444105" y="407431"/>
                    </a:cubicBezTo>
                    <a:cubicBezTo>
                      <a:pt x="2444467" y="404174"/>
                      <a:pt x="2444709" y="401097"/>
                      <a:pt x="2444829" y="398202"/>
                    </a:cubicBezTo>
                    <a:lnTo>
                      <a:pt x="2457498" y="402545"/>
                    </a:lnTo>
                    <a:cubicBezTo>
                      <a:pt x="2457377" y="406527"/>
                      <a:pt x="2457015" y="410478"/>
                      <a:pt x="2456412" y="414399"/>
                    </a:cubicBezTo>
                    <a:cubicBezTo>
                      <a:pt x="2455809" y="418320"/>
                      <a:pt x="2455085" y="422151"/>
                      <a:pt x="2454240" y="425891"/>
                    </a:cubicBezTo>
                    <a:cubicBezTo>
                      <a:pt x="2453878" y="427701"/>
                      <a:pt x="2453215" y="429299"/>
                      <a:pt x="2452249" y="430687"/>
                    </a:cubicBezTo>
                    <a:cubicBezTo>
                      <a:pt x="2451284" y="432074"/>
                      <a:pt x="2449867" y="433220"/>
                      <a:pt x="2447997" y="434125"/>
                    </a:cubicBezTo>
                    <a:cubicBezTo>
                      <a:pt x="2446126" y="435030"/>
                      <a:pt x="2443774" y="435784"/>
                      <a:pt x="2440939" y="436387"/>
                    </a:cubicBezTo>
                    <a:cubicBezTo>
                      <a:pt x="2438103" y="436991"/>
                      <a:pt x="2434574" y="437353"/>
                      <a:pt x="2430351" y="437473"/>
                    </a:cubicBezTo>
                    <a:cubicBezTo>
                      <a:pt x="2415029" y="438197"/>
                      <a:pt x="2399706" y="438197"/>
                      <a:pt x="2384384" y="437473"/>
                    </a:cubicBezTo>
                    <a:cubicBezTo>
                      <a:pt x="2380161" y="437353"/>
                      <a:pt x="2376541" y="436930"/>
                      <a:pt x="2373525" y="436207"/>
                    </a:cubicBezTo>
                    <a:cubicBezTo>
                      <a:pt x="2370509" y="435483"/>
                      <a:pt x="2368066" y="434306"/>
                      <a:pt x="2366196" y="432677"/>
                    </a:cubicBezTo>
                    <a:cubicBezTo>
                      <a:pt x="2364325" y="431049"/>
                      <a:pt x="2362968" y="428817"/>
                      <a:pt x="2362124" y="425981"/>
                    </a:cubicBezTo>
                    <a:cubicBezTo>
                      <a:pt x="2361279" y="423146"/>
                      <a:pt x="2360857" y="419436"/>
                      <a:pt x="2360857" y="414851"/>
                    </a:cubicBezTo>
                    <a:lnTo>
                      <a:pt x="2360857" y="351872"/>
                    </a:lnTo>
                    <a:lnTo>
                      <a:pt x="2345112" y="357301"/>
                    </a:lnTo>
                    <a:lnTo>
                      <a:pt x="2342036" y="344633"/>
                    </a:lnTo>
                    <a:lnTo>
                      <a:pt x="2360857" y="338299"/>
                    </a:lnTo>
                    <a:lnTo>
                      <a:pt x="2360857" y="295227"/>
                    </a:lnTo>
                    <a:lnTo>
                      <a:pt x="2373706" y="296132"/>
                    </a:lnTo>
                    <a:lnTo>
                      <a:pt x="2373706" y="333956"/>
                    </a:lnTo>
                    <a:lnTo>
                      <a:pt x="2395061" y="326898"/>
                    </a:lnTo>
                    <a:close/>
                    <a:moveTo>
                      <a:pt x="1492091" y="279482"/>
                    </a:moveTo>
                    <a:lnTo>
                      <a:pt x="1506026" y="280749"/>
                    </a:lnTo>
                    <a:cubicBezTo>
                      <a:pt x="1505303" y="286902"/>
                      <a:pt x="1504518" y="292754"/>
                      <a:pt x="1503674" y="298304"/>
                    </a:cubicBezTo>
                    <a:cubicBezTo>
                      <a:pt x="1502829" y="303853"/>
                      <a:pt x="1501924" y="309222"/>
                      <a:pt x="1500959" y="314410"/>
                    </a:cubicBezTo>
                    <a:lnTo>
                      <a:pt x="1585836" y="314410"/>
                    </a:lnTo>
                    <a:lnTo>
                      <a:pt x="1585836" y="326898"/>
                    </a:lnTo>
                    <a:lnTo>
                      <a:pt x="1498244" y="326898"/>
                    </a:lnTo>
                    <a:cubicBezTo>
                      <a:pt x="1497279" y="330758"/>
                      <a:pt x="1496284" y="334559"/>
                      <a:pt x="1495258" y="338299"/>
                    </a:cubicBezTo>
                    <a:cubicBezTo>
                      <a:pt x="1494233" y="342039"/>
                      <a:pt x="1493117" y="345659"/>
                      <a:pt x="1491910" y="349158"/>
                    </a:cubicBezTo>
                    <a:lnTo>
                      <a:pt x="1566110" y="349158"/>
                    </a:lnTo>
                    <a:lnTo>
                      <a:pt x="1566110" y="361826"/>
                    </a:lnTo>
                    <a:cubicBezTo>
                      <a:pt x="1561525" y="371236"/>
                      <a:pt x="1556639" y="379441"/>
                      <a:pt x="1551451" y="386438"/>
                    </a:cubicBezTo>
                    <a:cubicBezTo>
                      <a:pt x="1546263" y="393436"/>
                      <a:pt x="1540351" y="399831"/>
                      <a:pt x="1533716" y="405622"/>
                    </a:cubicBezTo>
                    <a:cubicBezTo>
                      <a:pt x="1541317" y="410689"/>
                      <a:pt x="1549762" y="415244"/>
                      <a:pt x="1559052" y="419285"/>
                    </a:cubicBezTo>
                    <a:cubicBezTo>
                      <a:pt x="1568342" y="423327"/>
                      <a:pt x="1578839" y="427097"/>
                      <a:pt x="1590542" y="430596"/>
                    </a:cubicBezTo>
                    <a:lnTo>
                      <a:pt x="1584208" y="443807"/>
                    </a:lnTo>
                    <a:cubicBezTo>
                      <a:pt x="1571781" y="439947"/>
                      <a:pt x="1560349" y="435664"/>
                      <a:pt x="1549913" y="430958"/>
                    </a:cubicBezTo>
                    <a:cubicBezTo>
                      <a:pt x="1539477" y="426253"/>
                      <a:pt x="1529976" y="420824"/>
                      <a:pt x="1521409" y="414670"/>
                    </a:cubicBezTo>
                    <a:cubicBezTo>
                      <a:pt x="1513446" y="419979"/>
                      <a:pt x="1504398" y="424835"/>
                      <a:pt x="1494263" y="429239"/>
                    </a:cubicBezTo>
                    <a:cubicBezTo>
                      <a:pt x="1484128" y="433643"/>
                      <a:pt x="1472305" y="438197"/>
                      <a:pt x="1458792" y="442903"/>
                    </a:cubicBezTo>
                    <a:lnTo>
                      <a:pt x="1452639" y="430234"/>
                    </a:lnTo>
                    <a:cubicBezTo>
                      <a:pt x="1465066" y="426374"/>
                      <a:pt x="1476015" y="422513"/>
                      <a:pt x="1485486" y="418652"/>
                    </a:cubicBezTo>
                    <a:cubicBezTo>
                      <a:pt x="1494957" y="414791"/>
                      <a:pt x="1503312" y="410629"/>
                      <a:pt x="1510551" y="406165"/>
                    </a:cubicBezTo>
                    <a:cubicBezTo>
                      <a:pt x="1504880" y="401097"/>
                      <a:pt x="1499813" y="395608"/>
                      <a:pt x="1495349" y="389696"/>
                    </a:cubicBezTo>
                    <a:cubicBezTo>
                      <a:pt x="1490885" y="383784"/>
                      <a:pt x="1486903" y="377269"/>
                      <a:pt x="1483405" y="370151"/>
                    </a:cubicBezTo>
                    <a:cubicBezTo>
                      <a:pt x="1477975" y="381733"/>
                      <a:pt x="1471370" y="392772"/>
                      <a:pt x="1463588" y="403269"/>
                    </a:cubicBezTo>
                    <a:cubicBezTo>
                      <a:pt x="1455806" y="413766"/>
                      <a:pt x="1446546" y="424443"/>
                      <a:pt x="1435808" y="435302"/>
                    </a:cubicBezTo>
                    <a:lnTo>
                      <a:pt x="1425131" y="425891"/>
                    </a:lnTo>
                    <a:cubicBezTo>
                      <a:pt x="1432490" y="418531"/>
                      <a:pt x="1439217" y="411081"/>
                      <a:pt x="1445309" y="403541"/>
                    </a:cubicBezTo>
                    <a:cubicBezTo>
                      <a:pt x="1451402" y="396000"/>
                      <a:pt x="1456831" y="388188"/>
                      <a:pt x="1461597" y="380104"/>
                    </a:cubicBezTo>
                    <a:cubicBezTo>
                      <a:pt x="1466363" y="372021"/>
                      <a:pt x="1470586" y="363575"/>
                      <a:pt x="1474265" y="354768"/>
                    </a:cubicBezTo>
                    <a:cubicBezTo>
                      <a:pt x="1477945" y="345960"/>
                      <a:pt x="1481052" y="336670"/>
                      <a:pt x="1483585" y="326898"/>
                    </a:cubicBezTo>
                    <a:lnTo>
                      <a:pt x="1443228" y="326898"/>
                    </a:lnTo>
                    <a:lnTo>
                      <a:pt x="1443228" y="315496"/>
                    </a:lnTo>
                    <a:cubicBezTo>
                      <a:pt x="1443831" y="313324"/>
                      <a:pt x="1444525" y="310761"/>
                      <a:pt x="1445309" y="307805"/>
                    </a:cubicBezTo>
                    <a:cubicBezTo>
                      <a:pt x="1446094" y="304849"/>
                      <a:pt x="1446878" y="301802"/>
                      <a:pt x="1447662" y="298665"/>
                    </a:cubicBezTo>
                    <a:cubicBezTo>
                      <a:pt x="1448446" y="295529"/>
                      <a:pt x="1449200" y="292512"/>
                      <a:pt x="1449924" y="289617"/>
                    </a:cubicBezTo>
                    <a:cubicBezTo>
                      <a:pt x="1450648" y="286721"/>
                      <a:pt x="1451191" y="284248"/>
                      <a:pt x="1451553" y="282197"/>
                    </a:cubicBezTo>
                    <a:lnTo>
                      <a:pt x="1465126" y="285092"/>
                    </a:lnTo>
                    <a:cubicBezTo>
                      <a:pt x="1464764" y="286902"/>
                      <a:pt x="1464251" y="289104"/>
                      <a:pt x="1463588" y="291698"/>
                    </a:cubicBezTo>
                    <a:cubicBezTo>
                      <a:pt x="1462924" y="294292"/>
                      <a:pt x="1462261" y="296976"/>
                      <a:pt x="1461597" y="299751"/>
                    </a:cubicBezTo>
                    <a:cubicBezTo>
                      <a:pt x="1460934" y="302526"/>
                      <a:pt x="1460300" y="305211"/>
                      <a:pt x="1459697" y="307805"/>
                    </a:cubicBezTo>
                    <a:cubicBezTo>
                      <a:pt x="1459094" y="310399"/>
                      <a:pt x="1458551" y="312601"/>
                      <a:pt x="1458068" y="314410"/>
                    </a:cubicBezTo>
                    <a:lnTo>
                      <a:pt x="1486662" y="314410"/>
                    </a:lnTo>
                    <a:cubicBezTo>
                      <a:pt x="1489075" y="303552"/>
                      <a:pt x="1490885" y="291909"/>
                      <a:pt x="1492091" y="279482"/>
                    </a:cubicBezTo>
                    <a:close/>
                    <a:moveTo>
                      <a:pt x="1151611" y="279482"/>
                    </a:moveTo>
                    <a:lnTo>
                      <a:pt x="1164098" y="279482"/>
                    </a:lnTo>
                    <a:cubicBezTo>
                      <a:pt x="1173268" y="293236"/>
                      <a:pt x="1184247" y="306055"/>
                      <a:pt x="1197035" y="317939"/>
                    </a:cubicBezTo>
                    <a:cubicBezTo>
                      <a:pt x="1209824" y="329823"/>
                      <a:pt x="1224544" y="340833"/>
                      <a:pt x="1241193" y="350967"/>
                    </a:cubicBezTo>
                    <a:lnTo>
                      <a:pt x="1231059" y="363636"/>
                    </a:lnTo>
                    <a:cubicBezTo>
                      <a:pt x="1224785" y="359171"/>
                      <a:pt x="1218270" y="354225"/>
                      <a:pt x="1211514" y="348796"/>
                    </a:cubicBezTo>
                    <a:cubicBezTo>
                      <a:pt x="1204757" y="343366"/>
                      <a:pt x="1198121" y="337696"/>
                      <a:pt x="1191606" y="331784"/>
                    </a:cubicBezTo>
                    <a:cubicBezTo>
                      <a:pt x="1185091" y="325872"/>
                      <a:pt x="1178938" y="319779"/>
                      <a:pt x="1173147" y="313505"/>
                    </a:cubicBezTo>
                    <a:cubicBezTo>
                      <a:pt x="1167356" y="307232"/>
                      <a:pt x="1162288" y="300898"/>
                      <a:pt x="1157945" y="294503"/>
                    </a:cubicBezTo>
                    <a:cubicBezTo>
                      <a:pt x="1148896" y="307654"/>
                      <a:pt x="1137947" y="320081"/>
                      <a:pt x="1125098" y="331784"/>
                    </a:cubicBezTo>
                    <a:cubicBezTo>
                      <a:pt x="1112249" y="343487"/>
                      <a:pt x="1098464" y="354225"/>
                      <a:pt x="1083745" y="363997"/>
                    </a:cubicBezTo>
                    <a:lnTo>
                      <a:pt x="1073972" y="351872"/>
                    </a:lnTo>
                    <a:cubicBezTo>
                      <a:pt x="1082297" y="347046"/>
                      <a:pt x="1090260" y="341738"/>
                      <a:pt x="1097861" y="335946"/>
                    </a:cubicBezTo>
                    <a:cubicBezTo>
                      <a:pt x="1105462" y="330155"/>
                      <a:pt x="1112550" y="324153"/>
                      <a:pt x="1119126" y="317939"/>
                    </a:cubicBezTo>
                    <a:cubicBezTo>
                      <a:pt x="1125701" y="311726"/>
                      <a:pt x="1131734" y="305362"/>
                      <a:pt x="1137223" y="298846"/>
                    </a:cubicBezTo>
                    <a:cubicBezTo>
                      <a:pt x="1142713" y="292331"/>
                      <a:pt x="1147509" y="285877"/>
                      <a:pt x="1151611" y="279482"/>
                    </a:cubicBezTo>
                    <a:close/>
                    <a:moveTo>
                      <a:pt x="1323242" y="279120"/>
                    </a:moveTo>
                    <a:lnTo>
                      <a:pt x="1336091" y="279120"/>
                    </a:lnTo>
                    <a:cubicBezTo>
                      <a:pt x="1343933" y="290341"/>
                      <a:pt x="1354309" y="300988"/>
                      <a:pt x="1367219" y="311062"/>
                    </a:cubicBezTo>
                    <a:cubicBezTo>
                      <a:pt x="1380128" y="321137"/>
                      <a:pt x="1395028" y="330215"/>
                      <a:pt x="1411920" y="338299"/>
                    </a:cubicBezTo>
                    <a:lnTo>
                      <a:pt x="1404861" y="350786"/>
                    </a:lnTo>
                    <a:cubicBezTo>
                      <a:pt x="1398588" y="347408"/>
                      <a:pt x="1391892" y="343457"/>
                      <a:pt x="1384773" y="338932"/>
                    </a:cubicBezTo>
                    <a:cubicBezTo>
                      <a:pt x="1377655" y="334408"/>
                      <a:pt x="1370687" y="329582"/>
                      <a:pt x="1363871" y="324454"/>
                    </a:cubicBezTo>
                    <a:cubicBezTo>
                      <a:pt x="1357054" y="319327"/>
                      <a:pt x="1350629" y="314018"/>
                      <a:pt x="1344597" y="308529"/>
                    </a:cubicBezTo>
                    <a:cubicBezTo>
                      <a:pt x="1338564" y="303039"/>
                      <a:pt x="1333557" y="297580"/>
                      <a:pt x="1329576" y="292150"/>
                    </a:cubicBezTo>
                    <a:cubicBezTo>
                      <a:pt x="1321613" y="303009"/>
                      <a:pt x="1311056" y="313536"/>
                      <a:pt x="1297905" y="323731"/>
                    </a:cubicBezTo>
                    <a:cubicBezTo>
                      <a:pt x="1284754" y="333925"/>
                      <a:pt x="1270156" y="343185"/>
                      <a:pt x="1254109" y="351510"/>
                    </a:cubicBezTo>
                    <a:lnTo>
                      <a:pt x="1246689" y="339747"/>
                    </a:lnTo>
                    <a:cubicBezTo>
                      <a:pt x="1263942" y="331543"/>
                      <a:pt x="1279024" y="322222"/>
                      <a:pt x="1291933" y="311786"/>
                    </a:cubicBezTo>
                    <a:cubicBezTo>
                      <a:pt x="1304843" y="301350"/>
                      <a:pt x="1315279" y="290461"/>
                      <a:pt x="1323242" y="279120"/>
                    </a:cubicBezTo>
                    <a:close/>
                    <a:moveTo>
                      <a:pt x="1678200" y="278939"/>
                    </a:moveTo>
                    <a:lnTo>
                      <a:pt x="1692497" y="279482"/>
                    </a:lnTo>
                    <a:lnTo>
                      <a:pt x="1692497" y="314048"/>
                    </a:lnTo>
                    <a:lnTo>
                      <a:pt x="1752943" y="314048"/>
                    </a:lnTo>
                    <a:lnTo>
                      <a:pt x="1752943" y="327621"/>
                    </a:lnTo>
                    <a:lnTo>
                      <a:pt x="1692497" y="327621"/>
                    </a:lnTo>
                    <a:lnTo>
                      <a:pt x="1692497" y="364178"/>
                    </a:lnTo>
                    <a:lnTo>
                      <a:pt x="1746971" y="364178"/>
                    </a:lnTo>
                    <a:lnTo>
                      <a:pt x="1746971" y="377390"/>
                    </a:lnTo>
                    <a:lnTo>
                      <a:pt x="1692497" y="377390"/>
                    </a:lnTo>
                    <a:lnTo>
                      <a:pt x="1692497" y="419919"/>
                    </a:lnTo>
                    <a:lnTo>
                      <a:pt x="1760725" y="419919"/>
                    </a:lnTo>
                    <a:lnTo>
                      <a:pt x="1760725" y="433492"/>
                    </a:lnTo>
                    <a:lnTo>
                      <a:pt x="1607258" y="433492"/>
                    </a:lnTo>
                    <a:lnTo>
                      <a:pt x="1607258" y="419919"/>
                    </a:lnTo>
                    <a:lnTo>
                      <a:pt x="1678200" y="419919"/>
                    </a:lnTo>
                    <a:lnTo>
                      <a:pt x="1678200" y="377390"/>
                    </a:lnTo>
                    <a:lnTo>
                      <a:pt x="1622641" y="377390"/>
                    </a:lnTo>
                    <a:lnTo>
                      <a:pt x="1622641" y="364178"/>
                    </a:lnTo>
                    <a:lnTo>
                      <a:pt x="1678200" y="364178"/>
                    </a:lnTo>
                    <a:lnTo>
                      <a:pt x="1678200" y="327621"/>
                    </a:lnTo>
                    <a:lnTo>
                      <a:pt x="1634585" y="327621"/>
                    </a:lnTo>
                    <a:cubicBezTo>
                      <a:pt x="1631690" y="333775"/>
                      <a:pt x="1628583" y="339656"/>
                      <a:pt x="1625265" y="345267"/>
                    </a:cubicBezTo>
                    <a:cubicBezTo>
                      <a:pt x="1621947" y="350877"/>
                      <a:pt x="1618358" y="356638"/>
                      <a:pt x="1614497" y="362550"/>
                    </a:cubicBezTo>
                    <a:lnTo>
                      <a:pt x="1602553" y="353863"/>
                    </a:lnTo>
                    <a:cubicBezTo>
                      <a:pt x="1610033" y="343246"/>
                      <a:pt x="1616669" y="332538"/>
                      <a:pt x="1622460" y="321740"/>
                    </a:cubicBezTo>
                    <a:cubicBezTo>
                      <a:pt x="1628251" y="310942"/>
                      <a:pt x="1632836" y="298907"/>
                      <a:pt x="1636214" y="285635"/>
                    </a:cubicBezTo>
                    <a:lnTo>
                      <a:pt x="1649063" y="289074"/>
                    </a:lnTo>
                    <a:cubicBezTo>
                      <a:pt x="1647736" y="293659"/>
                      <a:pt x="1646379" y="298002"/>
                      <a:pt x="1644991" y="302104"/>
                    </a:cubicBezTo>
                    <a:cubicBezTo>
                      <a:pt x="1643604" y="306206"/>
                      <a:pt x="1642126" y="310188"/>
                      <a:pt x="1640557" y="314048"/>
                    </a:cubicBezTo>
                    <a:lnTo>
                      <a:pt x="1678200" y="314048"/>
                    </a:lnTo>
                    <a:close/>
                    <a:moveTo>
                      <a:pt x="617306" y="278577"/>
                    </a:moveTo>
                    <a:lnTo>
                      <a:pt x="630879" y="279120"/>
                    </a:lnTo>
                    <a:lnTo>
                      <a:pt x="630879" y="294322"/>
                    </a:lnTo>
                    <a:lnTo>
                      <a:pt x="698202" y="294322"/>
                    </a:lnTo>
                    <a:lnTo>
                      <a:pt x="698202" y="305543"/>
                    </a:lnTo>
                    <a:lnTo>
                      <a:pt x="630879" y="305543"/>
                    </a:lnTo>
                    <a:lnTo>
                      <a:pt x="630879" y="317306"/>
                    </a:lnTo>
                    <a:lnTo>
                      <a:pt x="677933" y="317306"/>
                    </a:lnTo>
                    <a:lnTo>
                      <a:pt x="677933" y="398383"/>
                    </a:lnTo>
                    <a:lnTo>
                      <a:pt x="705260" y="398383"/>
                    </a:lnTo>
                    <a:lnTo>
                      <a:pt x="705260" y="408879"/>
                    </a:lnTo>
                    <a:lnTo>
                      <a:pt x="543287" y="408879"/>
                    </a:lnTo>
                    <a:lnTo>
                      <a:pt x="543287" y="398383"/>
                    </a:lnTo>
                    <a:lnTo>
                      <a:pt x="570795" y="398383"/>
                    </a:lnTo>
                    <a:lnTo>
                      <a:pt x="570795" y="317306"/>
                    </a:lnTo>
                    <a:lnTo>
                      <a:pt x="617306" y="317306"/>
                    </a:lnTo>
                    <a:lnTo>
                      <a:pt x="617306" y="305543"/>
                    </a:lnTo>
                    <a:lnTo>
                      <a:pt x="550345" y="305543"/>
                    </a:lnTo>
                    <a:lnTo>
                      <a:pt x="550345" y="294322"/>
                    </a:lnTo>
                    <a:lnTo>
                      <a:pt x="617306" y="294322"/>
                    </a:lnTo>
                    <a:close/>
                    <a:moveTo>
                      <a:pt x="1535344" y="278396"/>
                    </a:moveTo>
                    <a:cubicBezTo>
                      <a:pt x="1537275" y="279361"/>
                      <a:pt x="1539627" y="280598"/>
                      <a:pt x="1542402" y="282106"/>
                    </a:cubicBezTo>
                    <a:cubicBezTo>
                      <a:pt x="1545177" y="283614"/>
                      <a:pt x="1548013" y="285213"/>
                      <a:pt x="1550908" y="286902"/>
                    </a:cubicBezTo>
                    <a:cubicBezTo>
                      <a:pt x="1553804" y="288591"/>
                      <a:pt x="1556579" y="290280"/>
                      <a:pt x="1559233" y="291969"/>
                    </a:cubicBezTo>
                    <a:cubicBezTo>
                      <a:pt x="1561887" y="293659"/>
                      <a:pt x="1564119" y="295167"/>
                      <a:pt x="1565929" y="296494"/>
                    </a:cubicBezTo>
                    <a:lnTo>
                      <a:pt x="1559595" y="309343"/>
                    </a:lnTo>
                    <a:cubicBezTo>
                      <a:pt x="1557785" y="307654"/>
                      <a:pt x="1555523" y="305844"/>
                      <a:pt x="1552808" y="303914"/>
                    </a:cubicBezTo>
                    <a:cubicBezTo>
                      <a:pt x="1550094" y="301983"/>
                      <a:pt x="1547289" y="300113"/>
                      <a:pt x="1544393" y="298304"/>
                    </a:cubicBezTo>
                    <a:cubicBezTo>
                      <a:pt x="1541498" y="296494"/>
                      <a:pt x="1538632" y="294805"/>
                      <a:pt x="1535797" y="293236"/>
                    </a:cubicBezTo>
                    <a:cubicBezTo>
                      <a:pt x="1532962" y="291668"/>
                      <a:pt x="1530518" y="290401"/>
                      <a:pt x="1528467" y="289436"/>
                    </a:cubicBezTo>
                    <a:close/>
                    <a:moveTo>
                      <a:pt x="2055057" y="277672"/>
                    </a:moveTo>
                    <a:cubicBezTo>
                      <a:pt x="2055660" y="279241"/>
                      <a:pt x="2056384" y="281141"/>
                      <a:pt x="2057229" y="283373"/>
                    </a:cubicBezTo>
                    <a:cubicBezTo>
                      <a:pt x="2058073" y="285605"/>
                      <a:pt x="2058917" y="287928"/>
                      <a:pt x="2059762" y="290341"/>
                    </a:cubicBezTo>
                    <a:cubicBezTo>
                      <a:pt x="2060607" y="292754"/>
                      <a:pt x="2061391" y="295106"/>
                      <a:pt x="2062115" y="297399"/>
                    </a:cubicBezTo>
                    <a:cubicBezTo>
                      <a:pt x="2062839" y="299691"/>
                      <a:pt x="2063382" y="301682"/>
                      <a:pt x="2063744" y="303371"/>
                    </a:cubicBezTo>
                    <a:lnTo>
                      <a:pt x="2110797" y="303371"/>
                    </a:lnTo>
                    <a:lnTo>
                      <a:pt x="2110797" y="315677"/>
                    </a:lnTo>
                    <a:lnTo>
                      <a:pt x="2076955" y="315677"/>
                    </a:lnTo>
                    <a:lnTo>
                      <a:pt x="2076955" y="397297"/>
                    </a:lnTo>
                    <a:cubicBezTo>
                      <a:pt x="2076955" y="400554"/>
                      <a:pt x="2076653" y="403239"/>
                      <a:pt x="2076050" y="405350"/>
                    </a:cubicBezTo>
                    <a:cubicBezTo>
                      <a:pt x="2075447" y="407462"/>
                      <a:pt x="2074391" y="409181"/>
                      <a:pt x="2072883" y="410508"/>
                    </a:cubicBezTo>
                    <a:cubicBezTo>
                      <a:pt x="2071375" y="411835"/>
                      <a:pt x="2069354" y="412861"/>
                      <a:pt x="2066820" y="413585"/>
                    </a:cubicBezTo>
                    <a:cubicBezTo>
                      <a:pt x="2064287" y="414309"/>
                      <a:pt x="2061150" y="414851"/>
                      <a:pt x="2057409" y="415213"/>
                    </a:cubicBezTo>
                    <a:lnTo>
                      <a:pt x="2049989" y="415937"/>
                    </a:lnTo>
                    <a:lnTo>
                      <a:pt x="2046008" y="402907"/>
                    </a:lnTo>
                    <a:lnTo>
                      <a:pt x="2054876" y="402002"/>
                    </a:lnTo>
                    <a:cubicBezTo>
                      <a:pt x="2056927" y="401761"/>
                      <a:pt x="2058586" y="401459"/>
                      <a:pt x="2059853" y="401097"/>
                    </a:cubicBezTo>
                    <a:cubicBezTo>
                      <a:pt x="2061119" y="400735"/>
                      <a:pt x="2062085" y="400162"/>
                      <a:pt x="2062748" y="399378"/>
                    </a:cubicBezTo>
                    <a:cubicBezTo>
                      <a:pt x="2063412" y="398594"/>
                      <a:pt x="2063864" y="397568"/>
                      <a:pt x="2064105" y="396301"/>
                    </a:cubicBezTo>
                    <a:cubicBezTo>
                      <a:pt x="2064347" y="395035"/>
                      <a:pt x="2064467" y="393376"/>
                      <a:pt x="2064467" y="391325"/>
                    </a:cubicBezTo>
                    <a:lnTo>
                      <a:pt x="2064467" y="315677"/>
                    </a:lnTo>
                    <a:lnTo>
                      <a:pt x="2046913" y="315677"/>
                    </a:lnTo>
                    <a:cubicBezTo>
                      <a:pt x="2046913" y="318693"/>
                      <a:pt x="2046883" y="322192"/>
                      <a:pt x="2046823" y="326174"/>
                    </a:cubicBezTo>
                    <a:cubicBezTo>
                      <a:pt x="2046762" y="330155"/>
                      <a:pt x="2046672" y="334318"/>
                      <a:pt x="2046551" y="338661"/>
                    </a:cubicBezTo>
                    <a:cubicBezTo>
                      <a:pt x="2046310" y="349278"/>
                      <a:pt x="2045676" y="358297"/>
                      <a:pt x="2044651" y="365717"/>
                    </a:cubicBezTo>
                    <a:cubicBezTo>
                      <a:pt x="2043625" y="373137"/>
                      <a:pt x="2041996" y="379772"/>
                      <a:pt x="2039765" y="385624"/>
                    </a:cubicBezTo>
                    <a:cubicBezTo>
                      <a:pt x="2037533" y="391476"/>
                      <a:pt x="2034576" y="396995"/>
                      <a:pt x="2030897" y="402183"/>
                    </a:cubicBezTo>
                    <a:cubicBezTo>
                      <a:pt x="2027217" y="407371"/>
                      <a:pt x="2022481" y="413102"/>
                      <a:pt x="2016690" y="419376"/>
                    </a:cubicBezTo>
                    <a:lnTo>
                      <a:pt x="2006375" y="410870"/>
                    </a:lnTo>
                    <a:cubicBezTo>
                      <a:pt x="2011804" y="405682"/>
                      <a:pt x="2016268" y="400856"/>
                      <a:pt x="2019767" y="396392"/>
                    </a:cubicBezTo>
                    <a:cubicBezTo>
                      <a:pt x="2023265" y="391928"/>
                      <a:pt x="2026041" y="387042"/>
                      <a:pt x="2028091" y="381733"/>
                    </a:cubicBezTo>
                    <a:cubicBezTo>
                      <a:pt x="2030143" y="376424"/>
                      <a:pt x="2031590" y="370332"/>
                      <a:pt x="2032435" y="363455"/>
                    </a:cubicBezTo>
                    <a:cubicBezTo>
                      <a:pt x="2033279" y="356578"/>
                      <a:pt x="2033823" y="348132"/>
                      <a:pt x="2034064" y="338118"/>
                    </a:cubicBezTo>
                    <a:lnTo>
                      <a:pt x="2034607" y="315677"/>
                    </a:lnTo>
                    <a:lnTo>
                      <a:pt x="2001850" y="315677"/>
                    </a:lnTo>
                    <a:lnTo>
                      <a:pt x="2001850" y="303371"/>
                    </a:lnTo>
                    <a:lnTo>
                      <a:pt x="2049989" y="303371"/>
                    </a:lnTo>
                    <a:cubicBezTo>
                      <a:pt x="2049507" y="301440"/>
                      <a:pt x="2048934" y="299359"/>
                      <a:pt x="2048270" y="297127"/>
                    </a:cubicBezTo>
                    <a:cubicBezTo>
                      <a:pt x="2047607" y="294895"/>
                      <a:pt x="2046913" y="292723"/>
                      <a:pt x="2046189" y="290612"/>
                    </a:cubicBezTo>
                    <a:cubicBezTo>
                      <a:pt x="2045465" y="288501"/>
                      <a:pt x="2044741" y="286540"/>
                      <a:pt x="2044017" y="284730"/>
                    </a:cubicBezTo>
                    <a:cubicBezTo>
                      <a:pt x="2043293" y="282921"/>
                      <a:pt x="2042630" y="281352"/>
                      <a:pt x="2042027" y="280025"/>
                    </a:cubicBezTo>
                    <a:close/>
                    <a:moveTo>
                      <a:pt x="282683" y="277672"/>
                    </a:moveTo>
                    <a:cubicBezTo>
                      <a:pt x="283166" y="278879"/>
                      <a:pt x="283739" y="280508"/>
                      <a:pt x="284402" y="282559"/>
                    </a:cubicBezTo>
                    <a:cubicBezTo>
                      <a:pt x="285066" y="284610"/>
                      <a:pt x="285760" y="286872"/>
                      <a:pt x="286484" y="289345"/>
                    </a:cubicBezTo>
                    <a:cubicBezTo>
                      <a:pt x="287208" y="291819"/>
                      <a:pt x="287962" y="294352"/>
                      <a:pt x="288746" y="296946"/>
                    </a:cubicBezTo>
                    <a:cubicBezTo>
                      <a:pt x="289530" y="299540"/>
                      <a:pt x="290284" y="301983"/>
                      <a:pt x="291008" y="304276"/>
                    </a:cubicBezTo>
                    <a:lnTo>
                      <a:pt x="338243" y="304276"/>
                    </a:lnTo>
                    <a:lnTo>
                      <a:pt x="338243" y="316944"/>
                    </a:lnTo>
                    <a:lnTo>
                      <a:pt x="318516" y="316944"/>
                    </a:lnTo>
                    <a:cubicBezTo>
                      <a:pt x="315741" y="327079"/>
                      <a:pt x="312454" y="336308"/>
                      <a:pt x="308653" y="344633"/>
                    </a:cubicBezTo>
                    <a:cubicBezTo>
                      <a:pt x="304853" y="352958"/>
                      <a:pt x="300238" y="360740"/>
                      <a:pt x="294808" y="367979"/>
                    </a:cubicBezTo>
                    <a:cubicBezTo>
                      <a:pt x="302047" y="374494"/>
                      <a:pt x="308955" y="380828"/>
                      <a:pt x="315530" y="386981"/>
                    </a:cubicBezTo>
                    <a:cubicBezTo>
                      <a:pt x="322106" y="393134"/>
                      <a:pt x="327505" y="398443"/>
                      <a:pt x="331727" y="402907"/>
                    </a:cubicBezTo>
                    <a:lnTo>
                      <a:pt x="322860" y="414670"/>
                    </a:lnTo>
                    <a:cubicBezTo>
                      <a:pt x="318396" y="409844"/>
                      <a:pt x="312936" y="404234"/>
                      <a:pt x="306481" y="397840"/>
                    </a:cubicBezTo>
                    <a:cubicBezTo>
                      <a:pt x="300027" y="391445"/>
                      <a:pt x="293180" y="384870"/>
                      <a:pt x="285941" y="378114"/>
                    </a:cubicBezTo>
                    <a:cubicBezTo>
                      <a:pt x="279788" y="384629"/>
                      <a:pt x="272639" y="390782"/>
                      <a:pt x="264495" y="396573"/>
                    </a:cubicBezTo>
                    <a:cubicBezTo>
                      <a:pt x="256351" y="402364"/>
                      <a:pt x="246971" y="408035"/>
                      <a:pt x="236354" y="413585"/>
                    </a:cubicBezTo>
                    <a:lnTo>
                      <a:pt x="228753" y="401459"/>
                    </a:lnTo>
                    <a:cubicBezTo>
                      <a:pt x="248781" y="391445"/>
                      <a:pt x="264586" y="380647"/>
                      <a:pt x="276168" y="369065"/>
                    </a:cubicBezTo>
                    <a:cubicBezTo>
                      <a:pt x="269170" y="362791"/>
                      <a:pt x="262444" y="356909"/>
                      <a:pt x="255989" y="351420"/>
                    </a:cubicBezTo>
                    <a:cubicBezTo>
                      <a:pt x="249535" y="345930"/>
                      <a:pt x="243834" y="341436"/>
                      <a:pt x="238887" y="337937"/>
                    </a:cubicBezTo>
                    <a:lnTo>
                      <a:pt x="247031" y="328164"/>
                    </a:lnTo>
                    <a:cubicBezTo>
                      <a:pt x="251857" y="331663"/>
                      <a:pt x="257558" y="336157"/>
                      <a:pt x="264133" y="341647"/>
                    </a:cubicBezTo>
                    <a:cubicBezTo>
                      <a:pt x="270709" y="347137"/>
                      <a:pt x="277616" y="352958"/>
                      <a:pt x="284855" y="359111"/>
                    </a:cubicBezTo>
                    <a:cubicBezTo>
                      <a:pt x="289681" y="352958"/>
                      <a:pt x="293723" y="346413"/>
                      <a:pt x="296980" y="339475"/>
                    </a:cubicBezTo>
                    <a:cubicBezTo>
                      <a:pt x="300238" y="332538"/>
                      <a:pt x="302892" y="325028"/>
                      <a:pt x="304943" y="316944"/>
                    </a:cubicBezTo>
                    <a:lnTo>
                      <a:pt x="232553" y="316944"/>
                    </a:lnTo>
                    <a:lnTo>
                      <a:pt x="232553" y="304276"/>
                    </a:lnTo>
                    <a:lnTo>
                      <a:pt x="277073" y="304276"/>
                    </a:lnTo>
                    <a:cubicBezTo>
                      <a:pt x="275746" y="300053"/>
                      <a:pt x="274419" y="295710"/>
                      <a:pt x="273091" y="291246"/>
                    </a:cubicBezTo>
                    <a:cubicBezTo>
                      <a:pt x="271764" y="286781"/>
                      <a:pt x="270618" y="283283"/>
                      <a:pt x="269653" y="280749"/>
                    </a:cubicBezTo>
                    <a:close/>
                    <a:moveTo>
                      <a:pt x="2561377" y="277129"/>
                    </a:moveTo>
                    <a:cubicBezTo>
                      <a:pt x="2561981" y="278819"/>
                      <a:pt x="2562674" y="280779"/>
                      <a:pt x="2563458" y="283011"/>
                    </a:cubicBezTo>
                    <a:cubicBezTo>
                      <a:pt x="2564243" y="285243"/>
                      <a:pt x="2565027" y="287596"/>
                      <a:pt x="2565811" y="290069"/>
                    </a:cubicBezTo>
                    <a:cubicBezTo>
                      <a:pt x="2566595" y="292542"/>
                      <a:pt x="2567319" y="295016"/>
                      <a:pt x="2567983" y="297489"/>
                    </a:cubicBezTo>
                    <a:cubicBezTo>
                      <a:pt x="2568647" y="299962"/>
                      <a:pt x="2569219" y="302164"/>
                      <a:pt x="2569702" y="304095"/>
                    </a:cubicBezTo>
                    <a:lnTo>
                      <a:pt x="2635396" y="304095"/>
                    </a:lnTo>
                    <a:lnTo>
                      <a:pt x="2635396" y="317306"/>
                    </a:lnTo>
                    <a:lnTo>
                      <a:pt x="2539841" y="317306"/>
                    </a:lnTo>
                    <a:cubicBezTo>
                      <a:pt x="2539600" y="320443"/>
                      <a:pt x="2539389" y="324123"/>
                      <a:pt x="2539208" y="328345"/>
                    </a:cubicBezTo>
                    <a:cubicBezTo>
                      <a:pt x="2539027" y="332568"/>
                      <a:pt x="2538816" y="336670"/>
                      <a:pt x="2538575" y="340652"/>
                    </a:cubicBezTo>
                    <a:cubicBezTo>
                      <a:pt x="2538575" y="341376"/>
                      <a:pt x="2538544" y="342130"/>
                      <a:pt x="2538484" y="342914"/>
                    </a:cubicBezTo>
                    <a:cubicBezTo>
                      <a:pt x="2538423" y="343698"/>
                      <a:pt x="2538393" y="344452"/>
                      <a:pt x="2538393" y="345176"/>
                    </a:cubicBezTo>
                    <a:lnTo>
                      <a:pt x="2612593" y="345176"/>
                    </a:lnTo>
                    <a:cubicBezTo>
                      <a:pt x="2612473" y="346141"/>
                      <a:pt x="2612322" y="348253"/>
                      <a:pt x="2612141" y="351510"/>
                    </a:cubicBezTo>
                    <a:cubicBezTo>
                      <a:pt x="2611960" y="354768"/>
                      <a:pt x="2611749" y="358629"/>
                      <a:pt x="2611507" y="363093"/>
                    </a:cubicBezTo>
                    <a:cubicBezTo>
                      <a:pt x="2611266" y="367557"/>
                      <a:pt x="2610995" y="372262"/>
                      <a:pt x="2610693" y="377209"/>
                    </a:cubicBezTo>
                    <a:cubicBezTo>
                      <a:pt x="2610391" y="382155"/>
                      <a:pt x="2610090" y="386861"/>
                      <a:pt x="2609788" y="391325"/>
                    </a:cubicBezTo>
                    <a:cubicBezTo>
                      <a:pt x="2609486" y="395789"/>
                      <a:pt x="2609245" y="399680"/>
                      <a:pt x="2609064" y="402998"/>
                    </a:cubicBezTo>
                    <a:cubicBezTo>
                      <a:pt x="2608883" y="406315"/>
                      <a:pt x="2608732" y="408517"/>
                      <a:pt x="2608612" y="409603"/>
                    </a:cubicBezTo>
                    <a:cubicBezTo>
                      <a:pt x="2608129" y="415032"/>
                      <a:pt x="2607255" y="419496"/>
                      <a:pt x="2605988" y="422995"/>
                    </a:cubicBezTo>
                    <a:cubicBezTo>
                      <a:pt x="2604721" y="426494"/>
                      <a:pt x="2602760" y="429329"/>
                      <a:pt x="2600106" y="431501"/>
                    </a:cubicBezTo>
                    <a:cubicBezTo>
                      <a:pt x="2597451" y="433673"/>
                      <a:pt x="2593953" y="435241"/>
                      <a:pt x="2589609" y="436207"/>
                    </a:cubicBezTo>
                    <a:cubicBezTo>
                      <a:pt x="2585266" y="437172"/>
                      <a:pt x="2579776" y="437775"/>
                      <a:pt x="2573141" y="438016"/>
                    </a:cubicBezTo>
                    <a:lnTo>
                      <a:pt x="2559567" y="438740"/>
                    </a:lnTo>
                    <a:lnTo>
                      <a:pt x="2554319" y="424443"/>
                    </a:lnTo>
                    <a:lnTo>
                      <a:pt x="2572236" y="423719"/>
                    </a:lnTo>
                    <a:cubicBezTo>
                      <a:pt x="2576700" y="423599"/>
                      <a:pt x="2580380" y="423206"/>
                      <a:pt x="2583275" y="422543"/>
                    </a:cubicBezTo>
                    <a:cubicBezTo>
                      <a:pt x="2586171" y="421879"/>
                      <a:pt x="2588463" y="420824"/>
                      <a:pt x="2590152" y="419376"/>
                    </a:cubicBezTo>
                    <a:cubicBezTo>
                      <a:pt x="2591841" y="417928"/>
                      <a:pt x="2593078" y="415998"/>
                      <a:pt x="2593862" y="413585"/>
                    </a:cubicBezTo>
                    <a:cubicBezTo>
                      <a:pt x="2594647" y="411172"/>
                      <a:pt x="2595159" y="408095"/>
                      <a:pt x="2595401" y="404355"/>
                    </a:cubicBezTo>
                    <a:cubicBezTo>
                      <a:pt x="2595401" y="403631"/>
                      <a:pt x="2595491" y="402093"/>
                      <a:pt x="2595672" y="399740"/>
                    </a:cubicBezTo>
                    <a:cubicBezTo>
                      <a:pt x="2595853" y="397387"/>
                      <a:pt x="2596034" y="394643"/>
                      <a:pt x="2596215" y="391506"/>
                    </a:cubicBezTo>
                    <a:cubicBezTo>
                      <a:pt x="2596396" y="388369"/>
                      <a:pt x="2596607" y="385021"/>
                      <a:pt x="2596849" y="381462"/>
                    </a:cubicBezTo>
                    <a:cubicBezTo>
                      <a:pt x="2597089" y="377902"/>
                      <a:pt x="2597301" y="374554"/>
                      <a:pt x="2597482" y="371417"/>
                    </a:cubicBezTo>
                    <a:cubicBezTo>
                      <a:pt x="2597663" y="368281"/>
                      <a:pt x="2597813" y="365536"/>
                      <a:pt x="2597934" y="363183"/>
                    </a:cubicBezTo>
                    <a:cubicBezTo>
                      <a:pt x="2598055" y="360830"/>
                      <a:pt x="2598175" y="359292"/>
                      <a:pt x="2598296" y="358568"/>
                    </a:cubicBezTo>
                    <a:lnTo>
                      <a:pt x="2537127" y="358568"/>
                    </a:lnTo>
                    <a:cubicBezTo>
                      <a:pt x="2536041" y="367376"/>
                      <a:pt x="2534351" y="375459"/>
                      <a:pt x="2532059" y="382819"/>
                    </a:cubicBezTo>
                    <a:cubicBezTo>
                      <a:pt x="2529767" y="390179"/>
                      <a:pt x="2526690" y="397176"/>
                      <a:pt x="2522829" y="403812"/>
                    </a:cubicBezTo>
                    <a:cubicBezTo>
                      <a:pt x="2518969" y="410448"/>
                      <a:pt x="2514203" y="416963"/>
                      <a:pt x="2508533" y="423357"/>
                    </a:cubicBezTo>
                    <a:cubicBezTo>
                      <a:pt x="2502862" y="429752"/>
                      <a:pt x="2496045" y="436387"/>
                      <a:pt x="2488083" y="443265"/>
                    </a:cubicBezTo>
                    <a:lnTo>
                      <a:pt x="2477586" y="432768"/>
                    </a:lnTo>
                    <a:cubicBezTo>
                      <a:pt x="2486393" y="425650"/>
                      <a:pt x="2493723" y="418863"/>
                      <a:pt x="2499575" y="412408"/>
                    </a:cubicBezTo>
                    <a:cubicBezTo>
                      <a:pt x="2505426" y="405954"/>
                      <a:pt x="2510131" y="399137"/>
                      <a:pt x="2513691" y="391958"/>
                    </a:cubicBezTo>
                    <a:cubicBezTo>
                      <a:pt x="2517249" y="384779"/>
                      <a:pt x="2519904" y="376937"/>
                      <a:pt x="2521653" y="368431"/>
                    </a:cubicBezTo>
                    <a:cubicBezTo>
                      <a:pt x="2523403" y="359926"/>
                      <a:pt x="2524639" y="350062"/>
                      <a:pt x="2525363" y="338842"/>
                    </a:cubicBezTo>
                    <a:lnTo>
                      <a:pt x="2526449" y="317306"/>
                    </a:lnTo>
                    <a:lnTo>
                      <a:pt x="2481929" y="317306"/>
                    </a:lnTo>
                    <a:lnTo>
                      <a:pt x="2481929" y="304095"/>
                    </a:lnTo>
                    <a:lnTo>
                      <a:pt x="2555405" y="304095"/>
                    </a:lnTo>
                    <a:cubicBezTo>
                      <a:pt x="2554440" y="300113"/>
                      <a:pt x="2553294" y="295860"/>
                      <a:pt x="2551967" y="291336"/>
                    </a:cubicBezTo>
                    <a:cubicBezTo>
                      <a:pt x="2550639" y="286812"/>
                      <a:pt x="2549373" y="283283"/>
                      <a:pt x="2548166" y="280749"/>
                    </a:cubicBezTo>
                    <a:close/>
                    <a:moveTo>
                      <a:pt x="2161899" y="276587"/>
                    </a:moveTo>
                    <a:lnTo>
                      <a:pt x="2176558" y="279663"/>
                    </a:lnTo>
                    <a:cubicBezTo>
                      <a:pt x="2175593" y="283645"/>
                      <a:pt x="2174446" y="288018"/>
                      <a:pt x="2173119" y="292784"/>
                    </a:cubicBezTo>
                    <a:cubicBezTo>
                      <a:pt x="2171792" y="297549"/>
                      <a:pt x="2170223" y="302466"/>
                      <a:pt x="2168414" y="307533"/>
                    </a:cubicBezTo>
                    <a:lnTo>
                      <a:pt x="2196465" y="307533"/>
                    </a:lnTo>
                    <a:lnTo>
                      <a:pt x="2196465" y="434940"/>
                    </a:lnTo>
                    <a:lnTo>
                      <a:pt x="2134753" y="434940"/>
                    </a:lnTo>
                    <a:lnTo>
                      <a:pt x="2134753" y="307533"/>
                    </a:lnTo>
                    <a:lnTo>
                      <a:pt x="2153393" y="307533"/>
                    </a:lnTo>
                    <a:cubicBezTo>
                      <a:pt x="2155203" y="302707"/>
                      <a:pt x="2156771" y="297700"/>
                      <a:pt x="2158098" y="292512"/>
                    </a:cubicBezTo>
                    <a:cubicBezTo>
                      <a:pt x="2159425" y="287324"/>
                      <a:pt x="2160692" y="282016"/>
                      <a:pt x="2161899" y="276587"/>
                    </a:cubicBezTo>
                    <a:close/>
                    <a:moveTo>
                      <a:pt x="2223611" y="274958"/>
                    </a:moveTo>
                    <a:lnTo>
                      <a:pt x="2236822" y="277672"/>
                    </a:lnTo>
                    <a:cubicBezTo>
                      <a:pt x="2235375" y="282740"/>
                      <a:pt x="2233867" y="287717"/>
                      <a:pt x="2232298" y="292603"/>
                    </a:cubicBezTo>
                    <a:cubicBezTo>
                      <a:pt x="2230730" y="297489"/>
                      <a:pt x="2229041" y="302345"/>
                      <a:pt x="2227231" y="307171"/>
                    </a:cubicBezTo>
                    <a:lnTo>
                      <a:pt x="2277542" y="307171"/>
                    </a:lnTo>
                    <a:cubicBezTo>
                      <a:pt x="2277301" y="322011"/>
                      <a:pt x="2276999" y="336308"/>
                      <a:pt x="2276637" y="350062"/>
                    </a:cubicBezTo>
                    <a:cubicBezTo>
                      <a:pt x="2276516" y="355974"/>
                      <a:pt x="2276365" y="362007"/>
                      <a:pt x="2276184" y="368160"/>
                    </a:cubicBezTo>
                    <a:cubicBezTo>
                      <a:pt x="2276003" y="374313"/>
                      <a:pt x="2275823" y="380346"/>
                      <a:pt x="2275641" y="386257"/>
                    </a:cubicBezTo>
                    <a:cubicBezTo>
                      <a:pt x="2275461" y="392169"/>
                      <a:pt x="2275279" y="397719"/>
                      <a:pt x="2275099" y="402907"/>
                    </a:cubicBezTo>
                    <a:cubicBezTo>
                      <a:pt x="2274917" y="408095"/>
                      <a:pt x="2274707" y="412680"/>
                      <a:pt x="2274465" y="416661"/>
                    </a:cubicBezTo>
                    <a:cubicBezTo>
                      <a:pt x="2274224" y="420522"/>
                      <a:pt x="2273741" y="423719"/>
                      <a:pt x="2273017" y="426253"/>
                    </a:cubicBezTo>
                    <a:cubicBezTo>
                      <a:pt x="2272293" y="428787"/>
                      <a:pt x="2271117" y="430868"/>
                      <a:pt x="2269488" y="432497"/>
                    </a:cubicBezTo>
                    <a:cubicBezTo>
                      <a:pt x="2267859" y="434125"/>
                      <a:pt x="2265748" y="435332"/>
                      <a:pt x="2263154" y="436116"/>
                    </a:cubicBezTo>
                    <a:cubicBezTo>
                      <a:pt x="2260560" y="436900"/>
                      <a:pt x="2257273" y="437473"/>
                      <a:pt x="2253291" y="437835"/>
                    </a:cubicBezTo>
                    <a:lnTo>
                      <a:pt x="2237727" y="439102"/>
                    </a:lnTo>
                    <a:lnTo>
                      <a:pt x="2233384" y="425348"/>
                    </a:lnTo>
                    <a:lnTo>
                      <a:pt x="2250938" y="424262"/>
                    </a:lnTo>
                    <a:cubicBezTo>
                      <a:pt x="2253955" y="424021"/>
                      <a:pt x="2256247" y="423176"/>
                      <a:pt x="2257815" y="421729"/>
                    </a:cubicBezTo>
                    <a:cubicBezTo>
                      <a:pt x="2259384" y="420281"/>
                      <a:pt x="2260349" y="417204"/>
                      <a:pt x="2260711" y="412499"/>
                    </a:cubicBezTo>
                    <a:cubicBezTo>
                      <a:pt x="2261073" y="406104"/>
                      <a:pt x="2261405" y="398714"/>
                      <a:pt x="2261707" y="390329"/>
                    </a:cubicBezTo>
                    <a:cubicBezTo>
                      <a:pt x="2262008" y="381944"/>
                      <a:pt x="2262279" y="373438"/>
                      <a:pt x="2262521" y="364812"/>
                    </a:cubicBezTo>
                    <a:cubicBezTo>
                      <a:pt x="2262762" y="356185"/>
                      <a:pt x="2262943" y="347921"/>
                      <a:pt x="2263064" y="340018"/>
                    </a:cubicBezTo>
                    <a:cubicBezTo>
                      <a:pt x="2263185" y="332116"/>
                      <a:pt x="2263305" y="325450"/>
                      <a:pt x="2263426" y="320021"/>
                    </a:cubicBezTo>
                    <a:lnTo>
                      <a:pt x="2222163" y="320202"/>
                    </a:lnTo>
                    <a:cubicBezTo>
                      <a:pt x="2220474" y="324183"/>
                      <a:pt x="2218725" y="328104"/>
                      <a:pt x="2216915" y="331965"/>
                    </a:cubicBezTo>
                    <a:cubicBezTo>
                      <a:pt x="2215105" y="335826"/>
                      <a:pt x="2213175" y="339686"/>
                      <a:pt x="2211124" y="343547"/>
                    </a:cubicBezTo>
                    <a:lnTo>
                      <a:pt x="2198817" y="337032"/>
                    </a:lnTo>
                    <a:cubicBezTo>
                      <a:pt x="2204126" y="328104"/>
                      <a:pt x="2208922" y="318181"/>
                      <a:pt x="2213205" y="307262"/>
                    </a:cubicBezTo>
                    <a:cubicBezTo>
                      <a:pt x="2217488" y="296343"/>
                      <a:pt x="2220957" y="285575"/>
                      <a:pt x="2223611" y="274958"/>
                    </a:cubicBezTo>
                    <a:close/>
                    <a:moveTo>
                      <a:pt x="1931870" y="133559"/>
                    </a:moveTo>
                    <a:cubicBezTo>
                      <a:pt x="1932594" y="135369"/>
                      <a:pt x="1933348" y="137571"/>
                      <a:pt x="1934132" y="140165"/>
                    </a:cubicBezTo>
                    <a:cubicBezTo>
                      <a:pt x="1934917" y="142759"/>
                      <a:pt x="1935671" y="145413"/>
                      <a:pt x="1936394" y="148128"/>
                    </a:cubicBezTo>
                    <a:cubicBezTo>
                      <a:pt x="1937118" y="150842"/>
                      <a:pt x="1937782" y="153497"/>
                      <a:pt x="1938385" y="156091"/>
                    </a:cubicBezTo>
                    <a:cubicBezTo>
                      <a:pt x="1938988" y="158684"/>
                      <a:pt x="1939471" y="161007"/>
                      <a:pt x="1939833" y="163058"/>
                    </a:cubicBezTo>
                    <a:lnTo>
                      <a:pt x="1926622" y="167040"/>
                    </a:lnTo>
                    <a:cubicBezTo>
                      <a:pt x="1926260" y="164747"/>
                      <a:pt x="1925807" y="162183"/>
                      <a:pt x="1925265" y="159348"/>
                    </a:cubicBezTo>
                    <a:cubicBezTo>
                      <a:pt x="1924721" y="156513"/>
                      <a:pt x="1924148" y="153678"/>
                      <a:pt x="1923545" y="150842"/>
                    </a:cubicBezTo>
                    <a:cubicBezTo>
                      <a:pt x="1922942" y="148007"/>
                      <a:pt x="1922309" y="145323"/>
                      <a:pt x="1921645" y="142789"/>
                    </a:cubicBezTo>
                    <a:cubicBezTo>
                      <a:pt x="1920981" y="140255"/>
                      <a:pt x="1920348" y="138084"/>
                      <a:pt x="1919745" y="136274"/>
                    </a:cubicBezTo>
                    <a:close/>
                    <a:moveTo>
                      <a:pt x="1968246" y="132654"/>
                    </a:moveTo>
                    <a:cubicBezTo>
                      <a:pt x="1969211" y="134464"/>
                      <a:pt x="1970297" y="136575"/>
                      <a:pt x="1971503" y="138988"/>
                    </a:cubicBezTo>
                    <a:cubicBezTo>
                      <a:pt x="1972710" y="141401"/>
                      <a:pt x="1973886" y="143905"/>
                      <a:pt x="1975033" y="146499"/>
                    </a:cubicBezTo>
                    <a:cubicBezTo>
                      <a:pt x="1976179" y="149093"/>
                      <a:pt x="1977265" y="151687"/>
                      <a:pt x="1978290" y="154281"/>
                    </a:cubicBezTo>
                    <a:cubicBezTo>
                      <a:pt x="1979316" y="156875"/>
                      <a:pt x="1980130" y="159137"/>
                      <a:pt x="1980733" y="161067"/>
                    </a:cubicBezTo>
                    <a:lnTo>
                      <a:pt x="1968246" y="166497"/>
                    </a:lnTo>
                    <a:cubicBezTo>
                      <a:pt x="1967763" y="164204"/>
                      <a:pt x="1967070" y="161701"/>
                      <a:pt x="1966165" y="158986"/>
                    </a:cubicBezTo>
                    <a:cubicBezTo>
                      <a:pt x="1965260" y="156271"/>
                      <a:pt x="1964265" y="153557"/>
                      <a:pt x="1963179" y="150842"/>
                    </a:cubicBezTo>
                    <a:cubicBezTo>
                      <a:pt x="1962093" y="148128"/>
                      <a:pt x="1960977" y="145534"/>
                      <a:pt x="1959831" y="143060"/>
                    </a:cubicBezTo>
                    <a:cubicBezTo>
                      <a:pt x="1958685" y="140587"/>
                      <a:pt x="1957689" y="138506"/>
                      <a:pt x="1956845" y="136817"/>
                    </a:cubicBezTo>
                    <a:close/>
                    <a:moveTo>
                      <a:pt x="2004260" y="131206"/>
                    </a:moveTo>
                    <a:cubicBezTo>
                      <a:pt x="2005587" y="132896"/>
                      <a:pt x="2007125" y="134977"/>
                      <a:pt x="2008875" y="137450"/>
                    </a:cubicBezTo>
                    <a:cubicBezTo>
                      <a:pt x="2010624" y="139923"/>
                      <a:pt x="2012404" y="142487"/>
                      <a:pt x="2014214" y="145142"/>
                    </a:cubicBezTo>
                    <a:cubicBezTo>
                      <a:pt x="2016023" y="147796"/>
                      <a:pt x="2017713" y="150420"/>
                      <a:pt x="2019281" y="153014"/>
                    </a:cubicBezTo>
                    <a:cubicBezTo>
                      <a:pt x="2020849" y="155608"/>
                      <a:pt x="2022116" y="157991"/>
                      <a:pt x="2023081" y="160162"/>
                    </a:cubicBezTo>
                    <a:lnTo>
                      <a:pt x="2011680" y="168487"/>
                    </a:lnTo>
                    <a:cubicBezTo>
                      <a:pt x="2010715" y="166074"/>
                      <a:pt x="2009478" y="163420"/>
                      <a:pt x="2007970" y="160524"/>
                    </a:cubicBezTo>
                    <a:cubicBezTo>
                      <a:pt x="2006462" y="157629"/>
                      <a:pt x="2004863" y="154763"/>
                      <a:pt x="2003174" y="151928"/>
                    </a:cubicBezTo>
                    <a:cubicBezTo>
                      <a:pt x="2001485" y="149093"/>
                      <a:pt x="1999796" y="146378"/>
                      <a:pt x="1998107" y="143784"/>
                    </a:cubicBezTo>
                    <a:cubicBezTo>
                      <a:pt x="1996418" y="141190"/>
                      <a:pt x="1994910" y="138988"/>
                      <a:pt x="1993583" y="137179"/>
                    </a:cubicBezTo>
                    <a:close/>
                    <a:moveTo>
                      <a:pt x="1889522" y="130483"/>
                    </a:moveTo>
                    <a:lnTo>
                      <a:pt x="1901104" y="134826"/>
                    </a:lnTo>
                    <a:cubicBezTo>
                      <a:pt x="1900139" y="137239"/>
                      <a:pt x="1898933" y="139984"/>
                      <a:pt x="1897485" y="143060"/>
                    </a:cubicBezTo>
                    <a:cubicBezTo>
                      <a:pt x="1896037" y="146137"/>
                      <a:pt x="1894469" y="149244"/>
                      <a:pt x="1892779" y="152381"/>
                    </a:cubicBezTo>
                    <a:cubicBezTo>
                      <a:pt x="1891090" y="155517"/>
                      <a:pt x="1889401" y="158534"/>
                      <a:pt x="1887712" y="161429"/>
                    </a:cubicBezTo>
                    <a:cubicBezTo>
                      <a:pt x="1886023" y="164325"/>
                      <a:pt x="1884455" y="166798"/>
                      <a:pt x="1883007" y="168849"/>
                    </a:cubicBezTo>
                    <a:lnTo>
                      <a:pt x="1870881" y="161791"/>
                    </a:lnTo>
                    <a:cubicBezTo>
                      <a:pt x="1872209" y="160102"/>
                      <a:pt x="1873747" y="157961"/>
                      <a:pt x="1875496" y="155367"/>
                    </a:cubicBezTo>
                    <a:cubicBezTo>
                      <a:pt x="1877246" y="152773"/>
                      <a:pt x="1878995" y="150028"/>
                      <a:pt x="1880745" y="147132"/>
                    </a:cubicBezTo>
                    <a:cubicBezTo>
                      <a:pt x="1882494" y="144237"/>
                      <a:pt x="1884153" y="141341"/>
                      <a:pt x="1885721" y="138445"/>
                    </a:cubicBezTo>
                    <a:cubicBezTo>
                      <a:pt x="1887290" y="135550"/>
                      <a:pt x="1888557" y="132896"/>
                      <a:pt x="1889522" y="130483"/>
                    </a:cubicBezTo>
                    <a:close/>
                    <a:moveTo>
                      <a:pt x="2765527" y="127768"/>
                    </a:moveTo>
                    <a:lnTo>
                      <a:pt x="2765527" y="146770"/>
                    </a:lnTo>
                    <a:lnTo>
                      <a:pt x="2803893" y="146770"/>
                    </a:lnTo>
                    <a:lnTo>
                      <a:pt x="2803893" y="127768"/>
                    </a:lnTo>
                    <a:close/>
                    <a:moveTo>
                      <a:pt x="3820697" y="126320"/>
                    </a:moveTo>
                    <a:cubicBezTo>
                      <a:pt x="3824799" y="126320"/>
                      <a:pt x="3827755" y="126984"/>
                      <a:pt x="3829564" y="128311"/>
                    </a:cubicBezTo>
                    <a:cubicBezTo>
                      <a:pt x="3831374" y="129638"/>
                      <a:pt x="3832279" y="132715"/>
                      <a:pt x="3832279" y="137541"/>
                    </a:cubicBezTo>
                    <a:cubicBezTo>
                      <a:pt x="3832279" y="142608"/>
                      <a:pt x="3831374" y="145805"/>
                      <a:pt x="3829564" y="147132"/>
                    </a:cubicBezTo>
                    <a:cubicBezTo>
                      <a:pt x="3827755" y="148459"/>
                      <a:pt x="3824799" y="149123"/>
                      <a:pt x="3820697" y="149123"/>
                    </a:cubicBezTo>
                    <a:cubicBezTo>
                      <a:pt x="3816474" y="149123"/>
                      <a:pt x="3813488" y="148459"/>
                      <a:pt x="3811738" y="147132"/>
                    </a:cubicBezTo>
                    <a:cubicBezTo>
                      <a:pt x="3809989" y="145805"/>
                      <a:pt x="3809114" y="142608"/>
                      <a:pt x="3809114" y="137541"/>
                    </a:cubicBezTo>
                    <a:cubicBezTo>
                      <a:pt x="3809114" y="132715"/>
                      <a:pt x="3809989" y="129638"/>
                      <a:pt x="3811738" y="128311"/>
                    </a:cubicBezTo>
                    <a:cubicBezTo>
                      <a:pt x="3813488" y="126984"/>
                      <a:pt x="3816474" y="126320"/>
                      <a:pt x="3820697" y="126320"/>
                    </a:cubicBezTo>
                    <a:close/>
                    <a:moveTo>
                      <a:pt x="1548498" y="125053"/>
                    </a:moveTo>
                    <a:lnTo>
                      <a:pt x="1563519" y="125053"/>
                    </a:lnTo>
                    <a:cubicBezTo>
                      <a:pt x="1563519" y="128914"/>
                      <a:pt x="1562916" y="133046"/>
                      <a:pt x="1561710" y="137450"/>
                    </a:cubicBezTo>
                    <a:cubicBezTo>
                      <a:pt x="1560503" y="141854"/>
                      <a:pt x="1558995" y="146167"/>
                      <a:pt x="1557185" y="150390"/>
                    </a:cubicBezTo>
                    <a:cubicBezTo>
                      <a:pt x="1555375" y="154613"/>
                      <a:pt x="1553324" y="158654"/>
                      <a:pt x="1551032" y="162515"/>
                    </a:cubicBezTo>
                    <a:cubicBezTo>
                      <a:pt x="1548740" y="166376"/>
                      <a:pt x="1546508" y="169754"/>
                      <a:pt x="1544336" y="172650"/>
                    </a:cubicBezTo>
                    <a:lnTo>
                      <a:pt x="1531487" y="172650"/>
                    </a:lnTo>
                    <a:cubicBezTo>
                      <a:pt x="1533900" y="168910"/>
                      <a:pt x="1536162" y="164958"/>
                      <a:pt x="1538273" y="160796"/>
                    </a:cubicBezTo>
                    <a:cubicBezTo>
                      <a:pt x="1540385" y="156633"/>
                      <a:pt x="1542194" y="152471"/>
                      <a:pt x="1543703" y="148309"/>
                    </a:cubicBezTo>
                    <a:cubicBezTo>
                      <a:pt x="1545211" y="144146"/>
                      <a:pt x="1546387" y="140074"/>
                      <a:pt x="1547232" y="136093"/>
                    </a:cubicBezTo>
                    <a:cubicBezTo>
                      <a:pt x="1548076" y="132111"/>
                      <a:pt x="1548498" y="128431"/>
                      <a:pt x="1548498" y="125053"/>
                    </a:cubicBezTo>
                    <a:close/>
                    <a:moveTo>
                      <a:pt x="700773" y="125053"/>
                    </a:moveTo>
                    <a:lnTo>
                      <a:pt x="715794" y="125053"/>
                    </a:lnTo>
                    <a:cubicBezTo>
                      <a:pt x="715794" y="128914"/>
                      <a:pt x="715191" y="133046"/>
                      <a:pt x="713985" y="137450"/>
                    </a:cubicBezTo>
                    <a:cubicBezTo>
                      <a:pt x="712778" y="141854"/>
                      <a:pt x="711270" y="146167"/>
                      <a:pt x="709460" y="150390"/>
                    </a:cubicBezTo>
                    <a:cubicBezTo>
                      <a:pt x="707651" y="154613"/>
                      <a:pt x="705599" y="158654"/>
                      <a:pt x="703307" y="162515"/>
                    </a:cubicBezTo>
                    <a:cubicBezTo>
                      <a:pt x="701015" y="166376"/>
                      <a:pt x="698783" y="169754"/>
                      <a:pt x="696611" y="172650"/>
                    </a:cubicBezTo>
                    <a:lnTo>
                      <a:pt x="683762" y="172650"/>
                    </a:lnTo>
                    <a:cubicBezTo>
                      <a:pt x="686175" y="168910"/>
                      <a:pt x="688437" y="164958"/>
                      <a:pt x="690548" y="160796"/>
                    </a:cubicBezTo>
                    <a:cubicBezTo>
                      <a:pt x="692660" y="156633"/>
                      <a:pt x="694470" y="152471"/>
                      <a:pt x="695978" y="148309"/>
                    </a:cubicBezTo>
                    <a:cubicBezTo>
                      <a:pt x="697486" y="144146"/>
                      <a:pt x="698662" y="140074"/>
                      <a:pt x="699507" y="136093"/>
                    </a:cubicBezTo>
                    <a:cubicBezTo>
                      <a:pt x="700351" y="132111"/>
                      <a:pt x="700773" y="128431"/>
                      <a:pt x="700773" y="125053"/>
                    </a:cubicBezTo>
                    <a:close/>
                    <a:moveTo>
                      <a:pt x="83611" y="117995"/>
                    </a:moveTo>
                    <a:lnTo>
                      <a:pt x="93021" y="124148"/>
                    </a:lnTo>
                    <a:cubicBezTo>
                      <a:pt x="91091" y="127165"/>
                      <a:pt x="88980" y="130362"/>
                      <a:pt x="86687" y="133740"/>
                    </a:cubicBezTo>
                    <a:cubicBezTo>
                      <a:pt x="84395" y="137118"/>
                      <a:pt x="81982" y="140436"/>
                      <a:pt x="79448" y="143694"/>
                    </a:cubicBezTo>
                    <a:cubicBezTo>
                      <a:pt x="76915" y="146951"/>
                      <a:pt x="74321" y="150088"/>
                      <a:pt x="71666" y="153104"/>
                    </a:cubicBezTo>
                    <a:cubicBezTo>
                      <a:pt x="69012" y="156121"/>
                      <a:pt x="66418" y="158835"/>
                      <a:pt x="63884" y="161248"/>
                    </a:cubicBezTo>
                    <a:lnTo>
                      <a:pt x="55198" y="153285"/>
                    </a:lnTo>
                    <a:cubicBezTo>
                      <a:pt x="60386" y="148580"/>
                      <a:pt x="65453" y="143121"/>
                      <a:pt x="70399" y="136907"/>
                    </a:cubicBezTo>
                    <a:cubicBezTo>
                      <a:pt x="75346" y="130694"/>
                      <a:pt x="79750" y="124390"/>
                      <a:pt x="83611" y="117995"/>
                    </a:cubicBezTo>
                    <a:close/>
                    <a:moveTo>
                      <a:pt x="138446" y="117633"/>
                    </a:moveTo>
                    <a:cubicBezTo>
                      <a:pt x="140738" y="119926"/>
                      <a:pt x="143212" y="122550"/>
                      <a:pt x="145866" y="125506"/>
                    </a:cubicBezTo>
                    <a:cubicBezTo>
                      <a:pt x="148520" y="128462"/>
                      <a:pt x="151114" y="131508"/>
                      <a:pt x="153648" y="134645"/>
                    </a:cubicBezTo>
                    <a:cubicBezTo>
                      <a:pt x="156182" y="137782"/>
                      <a:pt x="158625" y="140889"/>
                      <a:pt x="160977" y="143965"/>
                    </a:cubicBezTo>
                    <a:cubicBezTo>
                      <a:pt x="163330" y="147042"/>
                      <a:pt x="165411" y="149847"/>
                      <a:pt x="167221" y="152381"/>
                    </a:cubicBezTo>
                    <a:lnTo>
                      <a:pt x="157991" y="160705"/>
                    </a:lnTo>
                    <a:cubicBezTo>
                      <a:pt x="156182" y="157810"/>
                      <a:pt x="154100" y="154673"/>
                      <a:pt x="151748" y="151295"/>
                    </a:cubicBezTo>
                    <a:cubicBezTo>
                      <a:pt x="149395" y="147916"/>
                      <a:pt x="146982" y="144599"/>
                      <a:pt x="144509" y="141341"/>
                    </a:cubicBezTo>
                    <a:cubicBezTo>
                      <a:pt x="142035" y="138084"/>
                      <a:pt x="139562" y="134947"/>
                      <a:pt x="137089" y="131930"/>
                    </a:cubicBezTo>
                    <a:cubicBezTo>
                      <a:pt x="134615" y="128914"/>
                      <a:pt x="132233" y="126260"/>
                      <a:pt x="129940" y="123967"/>
                    </a:cubicBezTo>
                    <a:close/>
                    <a:moveTo>
                      <a:pt x="3511277" y="110394"/>
                    </a:moveTo>
                    <a:lnTo>
                      <a:pt x="3522135" y="116367"/>
                    </a:lnTo>
                    <a:cubicBezTo>
                      <a:pt x="3517189" y="125053"/>
                      <a:pt x="3512242" y="133137"/>
                      <a:pt x="3507295" y="140617"/>
                    </a:cubicBezTo>
                    <a:cubicBezTo>
                      <a:pt x="3502349" y="148097"/>
                      <a:pt x="3497161" y="154854"/>
                      <a:pt x="3491732" y="160886"/>
                    </a:cubicBezTo>
                    <a:lnTo>
                      <a:pt x="3481416" y="152200"/>
                    </a:lnTo>
                    <a:cubicBezTo>
                      <a:pt x="3486845" y="146408"/>
                      <a:pt x="3492214" y="139803"/>
                      <a:pt x="3497523" y="132383"/>
                    </a:cubicBezTo>
                    <a:cubicBezTo>
                      <a:pt x="3502831" y="124963"/>
                      <a:pt x="3507416" y="117633"/>
                      <a:pt x="3511277" y="110394"/>
                    </a:cubicBezTo>
                    <a:close/>
                    <a:moveTo>
                      <a:pt x="3575161" y="110032"/>
                    </a:moveTo>
                    <a:cubicBezTo>
                      <a:pt x="3577212" y="112325"/>
                      <a:pt x="3579625" y="115281"/>
                      <a:pt x="3582400" y="118900"/>
                    </a:cubicBezTo>
                    <a:cubicBezTo>
                      <a:pt x="3585175" y="122520"/>
                      <a:pt x="3587950" y="126320"/>
                      <a:pt x="3590725" y="130302"/>
                    </a:cubicBezTo>
                    <a:cubicBezTo>
                      <a:pt x="3593500" y="134283"/>
                      <a:pt x="3596124" y="138174"/>
                      <a:pt x="3598597" y="141974"/>
                    </a:cubicBezTo>
                    <a:cubicBezTo>
                      <a:pt x="3601071" y="145775"/>
                      <a:pt x="3603031" y="149002"/>
                      <a:pt x="3604479" y="151657"/>
                    </a:cubicBezTo>
                    <a:lnTo>
                      <a:pt x="3594526" y="160705"/>
                    </a:lnTo>
                    <a:cubicBezTo>
                      <a:pt x="3592957" y="157689"/>
                      <a:pt x="3590936" y="154130"/>
                      <a:pt x="3588463" y="150028"/>
                    </a:cubicBezTo>
                    <a:cubicBezTo>
                      <a:pt x="3585989" y="145926"/>
                      <a:pt x="3583395" y="141824"/>
                      <a:pt x="3580681" y="137722"/>
                    </a:cubicBezTo>
                    <a:cubicBezTo>
                      <a:pt x="3577966" y="133619"/>
                      <a:pt x="3575281" y="129728"/>
                      <a:pt x="3572627" y="126049"/>
                    </a:cubicBezTo>
                    <a:cubicBezTo>
                      <a:pt x="3569973" y="122369"/>
                      <a:pt x="3567560" y="119443"/>
                      <a:pt x="3565389" y="117271"/>
                    </a:cubicBezTo>
                    <a:close/>
                    <a:moveTo>
                      <a:pt x="2125399" y="108042"/>
                    </a:moveTo>
                    <a:lnTo>
                      <a:pt x="2139153" y="108585"/>
                    </a:lnTo>
                    <a:lnTo>
                      <a:pt x="2139153" y="120529"/>
                    </a:lnTo>
                    <a:lnTo>
                      <a:pt x="2186387" y="120529"/>
                    </a:lnTo>
                    <a:lnTo>
                      <a:pt x="2186387" y="131025"/>
                    </a:lnTo>
                    <a:lnTo>
                      <a:pt x="2139153" y="131025"/>
                    </a:lnTo>
                    <a:lnTo>
                      <a:pt x="2139153" y="148942"/>
                    </a:lnTo>
                    <a:lnTo>
                      <a:pt x="2198694" y="148942"/>
                    </a:lnTo>
                    <a:lnTo>
                      <a:pt x="2198694" y="159801"/>
                    </a:lnTo>
                    <a:lnTo>
                      <a:pt x="2066039" y="159801"/>
                    </a:lnTo>
                    <a:lnTo>
                      <a:pt x="2066039" y="148942"/>
                    </a:lnTo>
                    <a:lnTo>
                      <a:pt x="2125399" y="148942"/>
                    </a:lnTo>
                    <a:lnTo>
                      <a:pt x="2125399" y="131025"/>
                    </a:lnTo>
                    <a:lnTo>
                      <a:pt x="2080698" y="131025"/>
                    </a:lnTo>
                    <a:lnTo>
                      <a:pt x="2080698" y="120529"/>
                    </a:lnTo>
                    <a:lnTo>
                      <a:pt x="2125399" y="120529"/>
                    </a:lnTo>
                    <a:close/>
                    <a:moveTo>
                      <a:pt x="2455926" y="100260"/>
                    </a:moveTo>
                    <a:cubicBezTo>
                      <a:pt x="2458459" y="101104"/>
                      <a:pt x="2461385" y="102160"/>
                      <a:pt x="2464703" y="103427"/>
                    </a:cubicBezTo>
                    <a:cubicBezTo>
                      <a:pt x="2468021" y="104694"/>
                      <a:pt x="2471279" y="105991"/>
                      <a:pt x="2474476" y="107318"/>
                    </a:cubicBezTo>
                    <a:cubicBezTo>
                      <a:pt x="2477673" y="108645"/>
                      <a:pt x="2480659" y="110002"/>
                      <a:pt x="2483434" y="111390"/>
                    </a:cubicBezTo>
                    <a:cubicBezTo>
                      <a:pt x="2486209" y="112777"/>
                      <a:pt x="2488381" y="113954"/>
                      <a:pt x="2489949" y="114919"/>
                    </a:cubicBezTo>
                    <a:lnTo>
                      <a:pt x="2485425" y="126139"/>
                    </a:lnTo>
                    <a:cubicBezTo>
                      <a:pt x="2483012" y="124812"/>
                      <a:pt x="2480388" y="123394"/>
                      <a:pt x="2477553" y="121886"/>
                    </a:cubicBezTo>
                    <a:cubicBezTo>
                      <a:pt x="2474717" y="120378"/>
                      <a:pt x="2471761" y="118900"/>
                      <a:pt x="2468685" y="117452"/>
                    </a:cubicBezTo>
                    <a:cubicBezTo>
                      <a:pt x="2465608" y="116005"/>
                      <a:pt x="2462561" y="114617"/>
                      <a:pt x="2459545" y="113290"/>
                    </a:cubicBezTo>
                    <a:cubicBezTo>
                      <a:pt x="2456529" y="111963"/>
                      <a:pt x="2453754" y="110817"/>
                      <a:pt x="2451221" y="109851"/>
                    </a:cubicBezTo>
                    <a:close/>
                    <a:moveTo>
                      <a:pt x="2430047" y="98812"/>
                    </a:moveTo>
                    <a:lnTo>
                      <a:pt x="2426065" y="127949"/>
                    </a:lnTo>
                    <a:lnTo>
                      <a:pt x="2511304" y="127949"/>
                    </a:lnTo>
                    <a:cubicBezTo>
                      <a:pt x="2511545" y="124209"/>
                      <a:pt x="2511757" y="119775"/>
                      <a:pt x="2511938" y="114647"/>
                    </a:cubicBezTo>
                    <a:cubicBezTo>
                      <a:pt x="2512119" y="109520"/>
                      <a:pt x="2512330" y="104241"/>
                      <a:pt x="2512571" y="98812"/>
                    </a:cubicBezTo>
                    <a:close/>
                    <a:moveTo>
                      <a:pt x="3133515" y="98269"/>
                    </a:moveTo>
                    <a:lnTo>
                      <a:pt x="3133515" y="117995"/>
                    </a:lnTo>
                    <a:lnTo>
                      <a:pt x="3212240" y="117995"/>
                    </a:lnTo>
                    <a:lnTo>
                      <a:pt x="3212240" y="98269"/>
                    </a:lnTo>
                    <a:close/>
                    <a:moveTo>
                      <a:pt x="2765527" y="98088"/>
                    </a:moveTo>
                    <a:lnTo>
                      <a:pt x="2765527" y="116909"/>
                    </a:lnTo>
                    <a:lnTo>
                      <a:pt x="2803893" y="116909"/>
                    </a:lnTo>
                    <a:lnTo>
                      <a:pt x="2803893" y="98088"/>
                    </a:lnTo>
                    <a:close/>
                    <a:moveTo>
                      <a:pt x="2922251" y="95011"/>
                    </a:moveTo>
                    <a:lnTo>
                      <a:pt x="3070108" y="95011"/>
                    </a:lnTo>
                    <a:lnTo>
                      <a:pt x="3070108" y="107680"/>
                    </a:lnTo>
                    <a:lnTo>
                      <a:pt x="2992288" y="107680"/>
                    </a:lnTo>
                    <a:cubicBezTo>
                      <a:pt x="2987341" y="114436"/>
                      <a:pt x="2982033" y="121042"/>
                      <a:pt x="2976362" y="127496"/>
                    </a:cubicBezTo>
                    <a:cubicBezTo>
                      <a:pt x="2970692" y="133951"/>
                      <a:pt x="2965323" y="139531"/>
                      <a:pt x="2960256" y="144237"/>
                    </a:cubicBezTo>
                    <a:cubicBezTo>
                      <a:pt x="2963031" y="144237"/>
                      <a:pt x="2967314" y="144146"/>
                      <a:pt x="2973105" y="143965"/>
                    </a:cubicBezTo>
                    <a:cubicBezTo>
                      <a:pt x="2978896" y="143784"/>
                      <a:pt x="2985230" y="143543"/>
                      <a:pt x="2992107" y="143241"/>
                    </a:cubicBezTo>
                    <a:cubicBezTo>
                      <a:pt x="2998984" y="142940"/>
                      <a:pt x="3005952" y="142668"/>
                      <a:pt x="3013010" y="142427"/>
                    </a:cubicBezTo>
                    <a:cubicBezTo>
                      <a:pt x="3020068" y="142186"/>
                      <a:pt x="3026251" y="141944"/>
                      <a:pt x="3031560" y="141703"/>
                    </a:cubicBezTo>
                    <a:cubicBezTo>
                      <a:pt x="3028182" y="137601"/>
                      <a:pt x="3024864" y="133800"/>
                      <a:pt x="3021606" y="130302"/>
                    </a:cubicBezTo>
                    <a:cubicBezTo>
                      <a:pt x="3018349" y="126803"/>
                      <a:pt x="3015453" y="123847"/>
                      <a:pt x="3012919" y="121434"/>
                    </a:cubicBezTo>
                    <a:lnTo>
                      <a:pt x="3022873" y="113471"/>
                    </a:lnTo>
                    <a:cubicBezTo>
                      <a:pt x="3025407" y="115884"/>
                      <a:pt x="3028423" y="118930"/>
                      <a:pt x="3031921" y="122610"/>
                    </a:cubicBezTo>
                    <a:cubicBezTo>
                      <a:pt x="3035421" y="126290"/>
                      <a:pt x="3038919" y="130181"/>
                      <a:pt x="3042418" y="134283"/>
                    </a:cubicBezTo>
                    <a:cubicBezTo>
                      <a:pt x="3045917" y="138385"/>
                      <a:pt x="3049265" y="142457"/>
                      <a:pt x="3052462" y="146499"/>
                    </a:cubicBezTo>
                    <a:cubicBezTo>
                      <a:pt x="3055660" y="150541"/>
                      <a:pt x="3058284" y="154070"/>
                      <a:pt x="3060335" y="157086"/>
                    </a:cubicBezTo>
                    <a:lnTo>
                      <a:pt x="3050381" y="167763"/>
                    </a:lnTo>
                    <a:cubicBezTo>
                      <a:pt x="3049175" y="165712"/>
                      <a:pt x="3047787" y="163510"/>
                      <a:pt x="3046219" y="161158"/>
                    </a:cubicBezTo>
                    <a:cubicBezTo>
                      <a:pt x="3044651" y="158805"/>
                      <a:pt x="3042901" y="156362"/>
                      <a:pt x="3040971" y="153828"/>
                    </a:cubicBezTo>
                    <a:cubicBezTo>
                      <a:pt x="3037592" y="153949"/>
                      <a:pt x="3033400" y="154100"/>
                      <a:pt x="3028393" y="154281"/>
                    </a:cubicBezTo>
                    <a:cubicBezTo>
                      <a:pt x="3023386" y="154462"/>
                      <a:pt x="3017987" y="154643"/>
                      <a:pt x="3012195" y="154824"/>
                    </a:cubicBezTo>
                    <a:cubicBezTo>
                      <a:pt x="3006404" y="155005"/>
                      <a:pt x="3000493" y="155216"/>
                      <a:pt x="2994460" y="155457"/>
                    </a:cubicBezTo>
                    <a:cubicBezTo>
                      <a:pt x="2988427" y="155698"/>
                      <a:pt x="2982787" y="155940"/>
                      <a:pt x="2977539" y="156181"/>
                    </a:cubicBezTo>
                    <a:cubicBezTo>
                      <a:pt x="2972290" y="156422"/>
                      <a:pt x="2967615" y="156664"/>
                      <a:pt x="2963513" y="156905"/>
                    </a:cubicBezTo>
                    <a:cubicBezTo>
                      <a:pt x="2959411" y="157146"/>
                      <a:pt x="2956395" y="157327"/>
                      <a:pt x="2954465" y="157448"/>
                    </a:cubicBezTo>
                    <a:cubicBezTo>
                      <a:pt x="2950965" y="157689"/>
                      <a:pt x="2947768" y="157961"/>
                      <a:pt x="2944873" y="158262"/>
                    </a:cubicBezTo>
                    <a:cubicBezTo>
                      <a:pt x="2941977" y="158564"/>
                      <a:pt x="2939263" y="158956"/>
                      <a:pt x="2936729" y="159439"/>
                    </a:cubicBezTo>
                    <a:lnTo>
                      <a:pt x="2934014" y="146951"/>
                    </a:lnTo>
                    <a:cubicBezTo>
                      <a:pt x="2936789" y="145986"/>
                      <a:pt x="2938870" y="145051"/>
                      <a:pt x="2940258" y="144146"/>
                    </a:cubicBezTo>
                    <a:cubicBezTo>
                      <a:pt x="2941645" y="143241"/>
                      <a:pt x="2943365" y="142065"/>
                      <a:pt x="2945416" y="140617"/>
                    </a:cubicBezTo>
                    <a:cubicBezTo>
                      <a:pt x="2947708" y="138687"/>
                      <a:pt x="2950151" y="136425"/>
                      <a:pt x="2952745" y="133831"/>
                    </a:cubicBezTo>
                    <a:cubicBezTo>
                      <a:pt x="2955339" y="131237"/>
                      <a:pt x="2957933" y="128492"/>
                      <a:pt x="2960527" y="125596"/>
                    </a:cubicBezTo>
                    <a:cubicBezTo>
                      <a:pt x="2963121" y="122701"/>
                      <a:pt x="2965685" y="119715"/>
                      <a:pt x="2968219" y="116638"/>
                    </a:cubicBezTo>
                    <a:cubicBezTo>
                      <a:pt x="2970752" y="113561"/>
                      <a:pt x="2973105" y="110575"/>
                      <a:pt x="2975277" y="107680"/>
                    </a:cubicBezTo>
                    <a:lnTo>
                      <a:pt x="2922251" y="107680"/>
                    </a:lnTo>
                    <a:close/>
                    <a:moveTo>
                      <a:pt x="22441" y="95011"/>
                    </a:moveTo>
                    <a:lnTo>
                      <a:pt x="28594" y="96821"/>
                    </a:lnTo>
                    <a:lnTo>
                      <a:pt x="34566" y="98450"/>
                    </a:lnTo>
                    <a:cubicBezTo>
                      <a:pt x="33481" y="102793"/>
                      <a:pt x="32274" y="107650"/>
                      <a:pt x="30947" y="113018"/>
                    </a:cubicBezTo>
                    <a:cubicBezTo>
                      <a:pt x="29620" y="118387"/>
                      <a:pt x="28202" y="123937"/>
                      <a:pt x="26694" y="129668"/>
                    </a:cubicBezTo>
                    <a:cubicBezTo>
                      <a:pt x="25186" y="135399"/>
                      <a:pt x="23557" y="141220"/>
                      <a:pt x="21808" y="147132"/>
                    </a:cubicBezTo>
                    <a:cubicBezTo>
                      <a:pt x="20058" y="153044"/>
                      <a:pt x="18218" y="158715"/>
                      <a:pt x="16288" y="164144"/>
                    </a:cubicBezTo>
                    <a:lnTo>
                      <a:pt x="3982" y="160343"/>
                    </a:lnTo>
                    <a:cubicBezTo>
                      <a:pt x="7842" y="149847"/>
                      <a:pt x="11371" y="138777"/>
                      <a:pt x="14569" y="127135"/>
                    </a:cubicBezTo>
                    <a:cubicBezTo>
                      <a:pt x="17766" y="115492"/>
                      <a:pt x="20390" y="104784"/>
                      <a:pt x="22441" y="95011"/>
                    </a:cubicBezTo>
                    <a:close/>
                    <a:moveTo>
                      <a:pt x="89040" y="82343"/>
                    </a:moveTo>
                    <a:lnTo>
                      <a:pt x="89040" y="98450"/>
                    </a:lnTo>
                    <a:lnTo>
                      <a:pt x="137541" y="98450"/>
                    </a:lnTo>
                    <a:lnTo>
                      <a:pt x="137541" y="82343"/>
                    </a:lnTo>
                    <a:close/>
                    <a:moveTo>
                      <a:pt x="2129019" y="74380"/>
                    </a:moveTo>
                    <a:cubicBezTo>
                      <a:pt x="2124796" y="78603"/>
                      <a:pt x="2120784" y="82343"/>
                      <a:pt x="2116983" y="85601"/>
                    </a:cubicBezTo>
                    <a:cubicBezTo>
                      <a:pt x="2113183" y="88858"/>
                      <a:pt x="2109171" y="92056"/>
                      <a:pt x="2104949" y="95192"/>
                    </a:cubicBezTo>
                    <a:cubicBezTo>
                      <a:pt x="2107483" y="95192"/>
                      <a:pt x="2111132" y="95132"/>
                      <a:pt x="2115898" y="95011"/>
                    </a:cubicBezTo>
                    <a:cubicBezTo>
                      <a:pt x="2120663" y="94891"/>
                      <a:pt x="2125791" y="94740"/>
                      <a:pt x="2131281" y="94559"/>
                    </a:cubicBezTo>
                    <a:cubicBezTo>
                      <a:pt x="2136770" y="94378"/>
                      <a:pt x="2142230" y="94197"/>
                      <a:pt x="2147659" y="94016"/>
                    </a:cubicBezTo>
                    <a:cubicBezTo>
                      <a:pt x="2153088" y="93835"/>
                      <a:pt x="2157733" y="93684"/>
                      <a:pt x="2161594" y="93564"/>
                    </a:cubicBezTo>
                    <a:cubicBezTo>
                      <a:pt x="2158819" y="91030"/>
                      <a:pt x="2156074" y="88677"/>
                      <a:pt x="2153359" y="86506"/>
                    </a:cubicBezTo>
                    <a:cubicBezTo>
                      <a:pt x="2150645" y="84334"/>
                      <a:pt x="2148262" y="82524"/>
                      <a:pt x="2146211" y="81076"/>
                    </a:cubicBezTo>
                    <a:lnTo>
                      <a:pt x="2153088" y="74380"/>
                    </a:lnTo>
                    <a:close/>
                    <a:moveTo>
                      <a:pt x="3133515" y="66417"/>
                    </a:moveTo>
                    <a:lnTo>
                      <a:pt x="3133515" y="86687"/>
                    </a:lnTo>
                    <a:lnTo>
                      <a:pt x="3212240" y="86687"/>
                    </a:lnTo>
                    <a:lnTo>
                      <a:pt x="3212240" y="66417"/>
                    </a:lnTo>
                    <a:close/>
                    <a:moveTo>
                      <a:pt x="952329" y="64246"/>
                    </a:moveTo>
                    <a:cubicBezTo>
                      <a:pt x="956551" y="67503"/>
                      <a:pt x="961196" y="71274"/>
                      <a:pt x="966264" y="75557"/>
                    </a:cubicBezTo>
                    <a:cubicBezTo>
                      <a:pt x="971331" y="79840"/>
                      <a:pt x="976429" y="84274"/>
                      <a:pt x="981556" y="88858"/>
                    </a:cubicBezTo>
                    <a:cubicBezTo>
                      <a:pt x="986684" y="93443"/>
                      <a:pt x="991570" y="97998"/>
                      <a:pt x="996215" y="102522"/>
                    </a:cubicBezTo>
                    <a:cubicBezTo>
                      <a:pt x="1000860" y="107046"/>
                      <a:pt x="1004872" y="111239"/>
                      <a:pt x="1008250" y="115100"/>
                    </a:cubicBezTo>
                    <a:lnTo>
                      <a:pt x="998115" y="127406"/>
                    </a:lnTo>
                    <a:cubicBezTo>
                      <a:pt x="994617" y="123183"/>
                      <a:pt x="990514" y="118629"/>
                      <a:pt x="985809" y="113742"/>
                    </a:cubicBezTo>
                    <a:cubicBezTo>
                      <a:pt x="981104" y="108856"/>
                      <a:pt x="976278" y="104000"/>
                      <a:pt x="971331" y="99174"/>
                    </a:cubicBezTo>
                    <a:cubicBezTo>
                      <a:pt x="966384" y="94348"/>
                      <a:pt x="961468" y="89793"/>
                      <a:pt x="956582" y="85510"/>
                    </a:cubicBezTo>
                    <a:cubicBezTo>
                      <a:pt x="951695" y="81227"/>
                      <a:pt x="947261" y="77517"/>
                      <a:pt x="943280" y="74380"/>
                    </a:cubicBezTo>
                    <a:close/>
                    <a:moveTo>
                      <a:pt x="2075631" y="64065"/>
                    </a:moveTo>
                    <a:lnTo>
                      <a:pt x="2191274" y="64065"/>
                    </a:lnTo>
                    <a:lnTo>
                      <a:pt x="2191274" y="74380"/>
                    </a:lnTo>
                    <a:lnTo>
                      <a:pt x="2156527" y="74380"/>
                    </a:lnTo>
                    <a:cubicBezTo>
                      <a:pt x="2158940" y="76190"/>
                      <a:pt x="2161685" y="78362"/>
                      <a:pt x="2164761" y="80895"/>
                    </a:cubicBezTo>
                    <a:cubicBezTo>
                      <a:pt x="2167837" y="83429"/>
                      <a:pt x="2170884" y="86053"/>
                      <a:pt x="2173900" y="88768"/>
                    </a:cubicBezTo>
                    <a:cubicBezTo>
                      <a:pt x="2176917" y="91482"/>
                      <a:pt x="2179782" y="94167"/>
                      <a:pt x="2182497" y="96821"/>
                    </a:cubicBezTo>
                    <a:cubicBezTo>
                      <a:pt x="2185211" y="99476"/>
                      <a:pt x="2187473" y="101768"/>
                      <a:pt x="2189283" y="103698"/>
                    </a:cubicBezTo>
                    <a:lnTo>
                      <a:pt x="2181139" y="113833"/>
                    </a:lnTo>
                    <a:cubicBezTo>
                      <a:pt x="2179933" y="112264"/>
                      <a:pt x="2178575" y="110636"/>
                      <a:pt x="2177067" y="108947"/>
                    </a:cubicBezTo>
                    <a:cubicBezTo>
                      <a:pt x="2175559" y="107257"/>
                      <a:pt x="2173900" y="105448"/>
                      <a:pt x="2172091" y="103517"/>
                    </a:cubicBezTo>
                    <a:cubicBezTo>
                      <a:pt x="2169677" y="103638"/>
                      <a:pt x="2166329" y="103728"/>
                      <a:pt x="2162046" y="103789"/>
                    </a:cubicBezTo>
                    <a:cubicBezTo>
                      <a:pt x="2157763" y="103849"/>
                      <a:pt x="2153058" y="103940"/>
                      <a:pt x="2147930" y="104060"/>
                    </a:cubicBezTo>
                    <a:cubicBezTo>
                      <a:pt x="2142803" y="104181"/>
                      <a:pt x="2137494" y="104332"/>
                      <a:pt x="2132005" y="104513"/>
                    </a:cubicBezTo>
                    <a:cubicBezTo>
                      <a:pt x="2126515" y="104694"/>
                      <a:pt x="2121357" y="104875"/>
                      <a:pt x="2116531" y="105056"/>
                    </a:cubicBezTo>
                    <a:cubicBezTo>
                      <a:pt x="2111705" y="105237"/>
                      <a:pt x="2107422" y="105387"/>
                      <a:pt x="2103682" y="105508"/>
                    </a:cubicBezTo>
                    <a:cubicBezTo>
                      <a:pt x="2099942" y="105629"/>
                      <a:pt x="2097287" y="105749"/>
                      <a:pt x="2095719" y="105870"/>
                    </a:cubicBezTo>
                    <a:cubicBezTo>
                      <a:pt x="2092582" y="105991"/>
                      <a:pt x="2089898" y="106141"/>
                      <a:pt x="2087666" y="106322"/>
                    </a:cubicBezTo>
                    <a:cubicBezTo>
                      <a:pt x="2085434" y="106503"/>
                      <a:pt x="2083111" y="106715"/>
                      <a:pt x="2080698" y="106956"/>
                    </a:cubicBezTo>
                    <a:lnTo>
                      <a:pt x="2077983" y="97364"/>
                    </a:lnTo>
                    <a:cubicBezTo>
                      <a:pt x="2081965" y="96640"/>
                      <a:pt x="2085585" y="95132"/>
                      <a:pt x="2088842" y="92840"/>
                    </a:cubicBezTo>
                    <a:cubicBezTo>
                      <a:pt x="2092703" y="90185"/>
                      <a:pt x="2096503" y="87320"/>
                      <a:pt x="2100243" y="84243"/>
                    </a:cubicBezTo>
                    <a:cubicBezTo>
                      <a:pt x="2103984" y="81167"/>
                      <a:pt x="2107724" y="77879"/>
                      <a:pt x="2111464" y="74380"/>
                    </a:cubicBezTo>
                    <a:lnTo>
                      <a:pt x="2075631" y="74380"/>
                    </a:lnTo>
                    <a:close/>
                    <a:moveTo>
                      <a:pt x="3515621" y="62979"/>
                    </a:moveTo>
                    <a:lnTo>
                      <a:pt x="3515621" y="89582"/>
                    </a:lnTo>
                    <a:lnTo>
                      <a:pt x="3573171" y="89582"/>
                    </a:lnTo>
                    <a:lnTo>
                      <a:pt x="3573171" y="62979"/>
                    </a:lnTo>
                    <a:close/>
                    <a:moveTo>
                      <a:pt x="2458822" y="59359"/>
                    </a:moveTo>
                    <a:cubicBezTo>
                      <a:pt x="2461597" y="60445"/>
                      <a:pt x="2464643" y="61682"/>
                      <a:pt x="2467961" y="63069"/>
                    </a:cubicBezTo>
                    <a:cubicBezTo>
                      <a:pt x="2471279" y="64457"/>
                      <a:pt x="2474536" y="65874"/>
                      <a:pt x="2477733" y="67322"/>
                    </a:cubicBezTo>
                    <a:cubicBezTo>
                      <a:pt x="2480931" y="68770"/>
                      <a:pt x="2483826" y="70158"/>
                      <a:pt x="2486420" y="71485"/>
                    </a:cubicBezTo>
                    <a:cubicBezTo>
                      <a:pt x="2489014" y="72812"/>
                      <a:pt x="2490975" y="73898"/>
                      <a:pt x="2492302" y="74742"/>
                    </a:cubicBezTo>
                    <a:lnTo>
                      <a:pt x="2487235" y="85963"/>
                    </a:lnTo>
                    <a:cubicBezTo>
                      <a:pt x="2485425" y="84877"/>
                      <a:pt x="2483133" y="83610"/>
                      <a:pt x="2480357" y="82162"/>
                    </a:cubicBezTo>
                    <a:cubicBezTo>
                      <a:pt x="2477583" y="80714"/>
                      <a:pt x="2474627" y="79206"/>
                      <a:pt x="2471490" y="77638"/>
                    </a:cubicBezTo>
                    <a:cubicBezTo>
                      <a:pt x="2468353" y="76069"/>
                      <a:pt x="2465186" y="74622"/>
                      <a:pt x="2461989" y="73294"/>
                    </a:cubicBezTo>
                    <a:cubicBezTo>
                      <a:pt x="2458791" y="71967"/>
                      <a:pt x="2455865" y="70821"/>
                      <a:pt x="2453211" y="69856"/>
                    </a:cubicBezTo>
                    <a:close/>
                    <a:moveTo>
                      <a:pt x="2950664" y="59178"/>
                    </a:moveTo>
                    <a:lnTo>
                      <a:pt x="3042057" y="59178"/>
                    </a:lnTo>
                    <a:lnTo>
                      <a:pt x="3042057" y="71485"/>
                    </a:lnTo>
                    <a:lnTo>
                      <a:pt x="2950664" y="71485"/>
                    </a:lnTo>
                    <a:close/>
                    <a:moveTo>
                      <a:pt x="2435476" y="58093"/>
                    </a:moveTo>
                    <a:lnTo>
                      <a:pt x="2431675" y="86687"/>
                    </a:lnTo>
                    <a:lnTo>
                      <a:pt x="2513295" y="86687"/>
                    </a:lnTo>
                    <a:cubicBezTo>
                      <a:pt x="2513537" y="79568"/>
                      <a:pt x="2513778" y="73355"/>
                      <a:pt x="2514019" y="68046"/>
                    </a:cubicBezTo>
                    <a:cubicBezTo>
                      <a:pt x="2514260" y="62738"/>
                      <a:pt x="2514381" y="59420"/>
                      <a:pt x="2514381" y="58093"/>
                    </a:cubicBezTo>
                    <a:close/>
                    <a:moveTo>
                      <a:pt x="89040" y="56283"/>
                    </a:moveTo>
                    <a:lnTo>
                      <a:pt x="89040" y="71304"/>
                    </a:lnTo>
                    <a:lnTo>
                      <a:pt x="137541" y="71304"/>
                    </a:lnTo>
                    <a:lnTo>
                      <a:pt x="137541" y="56283"/>
                    </a:lnTo>
                    <a:close/>
                    <a:moveTo>
                      <a:pt x="3503133" y="51216"/>
                    </a:moveTo>
                    <a:lnTo>
                      <a:pt x="3585839" y="51216"/>
                    </a:lnTo>
                    <a:lnTo>
                      <a:pt x="3585839" y="101708"/>
                    </a:lnTo>
                    <a:lnTo>
                      <a:pt x="3552539" y="101708"/>
                    </a:lnTo>
                    <a:lnTo>
                      <a:pt x="3552539" y="144961"/>
                    </a:lnTo>
                    <a:cubicBezTo>
                      <a:pt x="3552539" y="148339"/>
                      <a:pt x="3552237" y="151174"/>
                      <a:pt x="3551634" y="153466"/>
                    </a:cubicBezTo>
                    <a:cubicBezTo>
                      <a:pt x="3551031" y="155759"/>
                      <a:pt x="3549915" y="157629"/>
                      <a:pt x="3548286" y="159077"/>
                    </a:cubicBezTo>
                    <a:cubicBezTo>
                      <a:pt x="3546658" y="160524"/>
                      <a:pt x="3544486" y="161610"/>
                      <a:pt x="3541771" y="162334"/>
                    </a:cubicBezTo>
                    <a:cubicBezTo>
                      <a:pt x="3539057" y="163058"/>
                      <a:pt x="3535588" y="163541"/>
                      <a:pt x="3531365" y="163782"/>
                    </a:cubicBezTo>
                    <a:lnTo>
                      <a:pt x="3523041" y="164506"/>
                    </a:lnTo>
                    <a:lnTo>
                      <a:pt x="3519059" y="151657"/>
                    </a:lnTo>
                    <a:lnTo>
                      <a:pt x="3528470" y="150933"/>
                    </a:lnTo>
                    <a:cubicBezTo>
                      <a:pt x="3533175" y="150571"/>
                      <a:pt x="3536131" y="149636"/>
                      <a:pt x="3537337" y="148128"/>
                    </a:cubicBezTo>
                    <a:cubicBezTo>
                      <a:pt x="3538543" y="146620"/>
                      <a:pt x="3539147" y="143935"/>
                      <a:pt x="3539147" y="140074"/>
                    </a:cubicBezTo>
                    <a:lnTo>
                      <a:pt x="3539147" y="101708"/>
                    </a:lnTo>
                    <a:lnTo>
                      <a:pt x="3503133" y="101708"/>
                    </a:lnTo>
                    <a:close/>
                    <a:moveTo>
                      <a:pt x="2298116" y="49768"/>
                    </a:moveTo>
                    <a:lnTo>
                      <a:pt x="2298116" y="99536"/>
                    </a:lnTo>
                    <a:lnTo>
                      <a:pt x="2344988" y="99536"/>
                    </a:lnTo>
                    <a:lnTo>
                      <a:pt x="2344988" y="49768"/>
                    </a:lnTo>
                    <a:close/>
                    <a:moveTo>
                      <a:pt x="2237489" y="49768"/>
                    </a:moveTo>
                    <a:lnTo>
                      <a:pt x="2237489" y="99536"/>
                    </a:lnTo>
                    <a:lnTo>
                      <a:pt x="2283638" y="99536"/>
                    </a:lnTo>
                    <a:lnTo>
                      <a:pt x="2283638" y="49768"/>
                    </a:lnTo>
                    <a:close/>
                    <a:moveTo>
                      <a:pt x="3820697" y="49225"/>
                    </a:moveTo>
                    <a:cubicBezTo>
                      <a:pt x="3824799" y="49225"/>
                      <a:pt x="3827755" y="49888"/>
                      <a:pt x="3829564" y="51216"/>
                    </a:cubicBezTo>
                    <a:cubicBezTo>
                      <a:pt x="3831374" y="52543"/>
                      <a:pt x="3832279" y="55680"/>
                      <a:pt x="3832279" y="60626"/>
                    </a:cubicBezTo>
                    <a:cubicBezTo>
                      <a:pt x="3832279" y="65573"/>
                      <a:pt x="3831374" y="68710"/>
                      <a:pt x="3829564" y="70037"/>
                    </a:cubicBezTo>
                    <a:cubicBezTo>
                      <a:pt x="3827755" y="71364"/>
                      <a:pt x="3824799" y="72028"/>
                      <a:pt x="3820697" y="72028"/>
                    </a:cubicBezTo>
                    <a:cubicBezTo>
                      <a:pt x="3816474" y="72028"/>
                      <a:pt x="3813488" y="71364"/>
                      <a:pt x="3811738" y="70037"/>
                    </a:cubicBezTo>
                    <a:cubicBezTo>
                      <a:pt x="3809989" y="68710"/>
                      <a:pt x="3809114" y="65573"/>
                      <a:pt x="3809114" y="60626"/>
                    </a:cubicBezTo>
                    <a:cubicBezTo>
                      <a:pt x="3809114" y="55680"/>
                      <a:pt x="3809989" y="52543"/>
                      <a:pt x="3811738" y="51216"/>
                    </a:cubicBezTo>
                    <a:cubicBezTo>
                      <a:pt x="3813488" y="49888"/>
                      <a:pt x="3816474" y="49225"/>
                      <a:pt x="3820697" y="49225"/>
                    </a:cubicBezTo>
                    <a:close/>
                    <a:moveTo>
                      <a:pt x="7239" y="47234"/>
                    </a:moveTo>
                    <a:cubicBezTo>
                      <a:pt x="9532" y="48682"/>
                      <a:pt x="12095" y="50401"/>
                      <a:pt x="14931" y="52392"/>
                    </a:cubicBezTo>
                    <a:cubicBezTo>
                      <a:pt x="17766" y="54383"/>
                      <a:pt x="20631" y="56524"/>
                      <a:pt x="23527" y="58816"/>
                    </a:cubicBezTo>
                    <a:cubicBezTo>
                      <a:pt x="26423" y="61109"/>
                      <a:pt x="29228" y="63371"/>
                      <a:pt x="31942" y="65603"/>
                    </a:cubicBezTo>
                    <a:cubicBezTo>
                      <a:pt x="34657" y="67835"/>
                      <a:pt x="37040" y="69916"/>
                      <a:pt x="39091" y="71847"/>
                    </a:cubicBezTo>
                    <a:lnTo>
                      <a:pt x="31671" y="83248"/>
                    </a:lnTo>
                    <a:cubicBezTo>
                      <a:pt x="29620" y="81076"/>
                      <a:pt x="27207" y="78754"/>
                      <a:pt x="24432" y="76281"/>
                    </a:cubicBezTo>
                    <a:cubicBezTo>
                      <a:pt x="21657" y="73807"/>
                      <a:pt x="18822" y="71364"/>
                      <a:pt x="15926" y="68951"/>
                    </a:cubicBezTo>
                    <a:cubicBezTo>
                      <a:pt x="13030" y="66538"/>
                      <a:pt x="10195" y="64276"/>
                      <a:pt x="7420" y="62164"/>
                    </a:cubicBezTo>
                    <a:cubicBezTo>
                      <a:pt x="4645" y="60053"/>
                      <a:pt x="2172" y="58334"/>
                      <a:pt x="0" y="57007"/>
                    </a:cubicBezTo>
                    <a:close/>
                    <a:moveTo>
                      <a:pt x="2423351" y="45786"/>
                    </a:moveTo>
                    <a:lnTo>
                      <a:pt x="2528135" y="45786"/>
                    </a:lnTo>
                    <a:cubicBezTo>
                      <a:pt x="2528135" y="46389"/>
                      <a:pt x="2528105" y="47928"/>
                      <a:pt x="2528045" y="50401"/>
                    </a:cubicBezTo>
                    <a:cubicBezTo>
                      <a:pt x="2527984" y="52874"/>
                      <a:pt x="2527863" y="55951"/>
                      <a:pt x="2527683" y="59631"/>
                    </a:cubicBezTo>
                    <a:cubicBezTo>
                      <a:pt x="2527501" y="63311"/>
                      <a:pt x="2527321" y="67473"/>
                      <a:pt x="2527140" y="72118"/>
                    </a:cubicBezTo>
                    <a:cubicBezTo>
                      <a:pt x="2526959" y="76763"/>
                      <a:pt x="2526747" y="81619"/>
                      <a:pt x="2526506" y="86687"/>
                    </a:cubicBezTo>
                    <a:lnTo>
                      <a:pt x="2553471" y="86687"/>
                    </a:lnTo>
                    <a:lnTo>
                      <a:pt x="2553471" y="98812"/>
                    </a:lnTo>
                    <a:lnTo>
                      <a:pt x="2526144" y="98812"/>
                    </a:lnTo>
                    <a:cubicBezTo>
                      <a:pt x="2525903" y="104241"/>
                      <a:pt x="2525692" y="109489"/>
                      <a:pt x="2525511" y="114557"/>
                    </a:cubicBezTo>
                    <a:cubicBezTo>
                      <a:pt x="2525330" y="119624"/>
                      <a:pt x="2525119" y="124088"/>
                      <a:pt x="2524877" y="127949"/>
                    </a:cubicBezTo>
                    <a:lnTo>
                      <a:pt x="2545327" y="127949"/>
                    </a:lnTo>
                    <a:lnTo>
                      <a:pt x="2545327" y="140255"/>
                    </a:lnTo>
                    <a:lnTo>
                      <a:pt x="2524335" y="140255"/>
                    </a:lnTo>
                    <a:lnTo>
                      <a:pt x="2524335" y="141160"/>
                    </a:lnTo>
                    <a:cubicBezTo>
                      <a:pt x="2524093" y="145383"/>
                      <a:pt x="2523611" y="148882"/>
                      <a:pt x="2522887" y="151657"/>
                    </a:cubicBezTo>
                    <a:cubicBezTo>
                      <a:pt x="2522163" y="154432"/>
                      <a:pt x="2521077" y="156724"/>
                      <a:pt x="2519629" y="158534"/>
                    </a:cubicBezTo>
                    <a:cubicBezTo>
                      <a:pt x="2518181" y="160343"/>
                      <a:pt x="2516311" y="161701"/>
                      <a:pt x="2514019" y="162606"/>
                    </a:cubicBezTo>
                    <a:cubicBezTo>
                      <a:pt x="2511727" y="163510"/>
                      <a:pt x="2508891" y="164084"/>
                      <a:pt x="2505513" y="164325"/>
                    </a:cubicBezTo>
                    <a:lnTo>
                      <a:pt x="2485787" y="165954"/>
                    </a:lnTo>
                    <a:lnTo>
                      <a:pt x="2481263" y="153104"/>
                    </a:lnTo>
                    <a:lnTo>
                      <a:pt x="2501893" y="151657"/>
                    </a:lnTo>
                    <a:cubicBezTo>
                      <a:pt x="2505031" y="151415"/>
                      <a:pt x="2507172" y="150571"/>
                      <a:pt x="2508318" y="149123"/>
                    </a:cubicBezTo>
                    <a:cubicBezTo>
                      <a:pt x="2509465" y="147675"/>
                      <a:pt x="2510219" y="144719"/>
                      <a:pt x="2510581" y="140255"/>
                    </a:cubicBezTo>
                    <a:lnTo>
                      <a:pt x="2411768" y="140255"/>
                    </a:lnTo>
                    <a:lnTo>
                      <a:pt x="2416835" y="98812"/>
                    </a:lnTo>
                    <a:lnTo>
                      <a:pt x="2391137" y="98812"/>
                    </a:lnTo>
                    <a:lnTo>
                      <a:pt x="2391137" y="86687"/>
                    </a:lnTo>
                    <a:lnTo>
                      <a:pt x="2418283" y="86687"/>
                    </a:lnTo>
                    <a:close/>
                    <a:moveTo>
                      <a:pt x="1722120" y="40719"/>
                    </a:moveTo>
                    <a:lnTo>
                      <a:pt x="1736055" y="44881"/>
                    </a:lnTo>
                    <a:cubicBezTo>
                      <a:pt x="1734487" y="50914"/>
                      <a:pt x="1732315" y="57972"/>
                      <a:pt x="1729540" y="66055"/>
                    </a:cubicBezTo>
                    <a:cubicBezTo>
                      <a:pt x="1726765" y="74139"/>
                      <a:pt x="1723598" y="82373"/>
                      <a:pt x="1720039" y="90759"/>
                    </a:cubicBezTo>
                    <a:cubicBezTo>
                      <a:pt x="1716480" y="99144"/>
                      <a:pt x="1712709" y="107348"/>
                      <a:pt x="1708728" y="115371"/>
                    </a:cubicBezTo>
                    <a:cubicBezTo>
                      <a:pt x="1704746" y="123394"/>
                      <a:pt x="1700765" y="130422"/>
                      <a:pt x="1696783" y="136455"/>
                    </a:cubicBezTo>
                    <a:lnTo>
                      <a:pt x="1683029" y="130121"/>
                    </a:lnTo>
                    <a:cubicBezTo>
                      <a:pt x="1686649" y="124933"/>
                      <a:pt x="1690389" y="118599"/>
                      <a:pt x="1694250" y="111118"/>
                    </a:cubicBezTo>
                    <a:cubicBezTo>
                      <a:pt x="1698111" y="103638"/>
                      <a:pt x="1701821" y="95796"/>
                      <a:pt x="1705380" y="87591"/>
                    </a:cubicBezTo>
                    <a:cubicBezTo>
                      <a:pt x="1708939" y="79387"/>
                      <a:pt x="1712166" y="71213"/>
                      <a:pt x="1715062" y="63069"/>
                    </a:cubicBezTo>
                    <a:cubicBezTo>
                      <a:pt x="1717958" y="54925"/>
                      <a:pt x="1720310" y="47475"/>
                      <a:pt x="1722120" y="40719"/>
                    </a:cubicBezTo>
                    <a:close/>
                    <a:moveTo>
                      <a:pt x="1805731" y="38909"/>
                    </a:moveTo>
                    <a:cubicBezTo>
                      <a:pt x="1808626" y="44218"/>
                      <a:pt x="1811884" y="50250"/>
                      <a:pt x="1815503" y="57007"/>
                    </a:cubicBezTo>
                    <a:cubicBezTo>
                      <a:pt x="1819123" y="63763"/>
                      <a:pt x="1822863" y="71032"/>
                      <a:pt x="1826723" y="78814"/>
                    </a:cubicBezTo>
                    <a:cubicBezTo>
                      <a:pt x="1830584" y="86596"/>
                      <a:pt x="1834536" y="94770"/>
                      <a:pt x="1838577" y="103336"/>
                    </a:cubicBezTo>
                    <a:cubicBezTo>
                      <a:pt x="1842619" y="111902"/>
                      <a:pt x="1846450" y="120650"/>
                      <a:pt x="1850069" y="129578"/>
                    </a:cubicBezTo>
                    <a:lnTo>
                      <a:pt x="1837401" y="136998"/>
                    </a:lnTo>
                    <a:cubicBezTo>
                      <a:pt x="1829559" y="118056"/>
                      <a:pt x="1821837" y="100833"/>
                      <a:pt x="1814236" y="85329"/>
                    </a:cubicBezTo>
                    <a:cubicBezTo>
                      <a:pt x="1806635" y="69826"/>
                      <a:pt x="1799698" y="56343"/>
                      <a:pt x="1793424" y="44881"/>
                    </a:cubicBezTo>
                    <a:close/>
                    <a:moveTo>
                      <a:pt x="3686347" y="37461"/>
                    </a:moveTo>
                    <a:cubicBezTo>
                      <a:pt x="3687794" y="39633"/>
                      <a:pt x="3689393" y="42408"/>
                      <a:pt x="3691143" y="45786"/>
                    </a:cubicBezTo>
                    <a:cubicBezTo>
                      <a:pt x="3692892" y="49164"/>
                      <a:pt x="3694641" y="52693"/>
                      <a:pt x="3696390" y="56373"/>
                    </a:cubicBezTo>
                    <a:cubicBezTo>
                      <a:pt x="3698140" y="60053"/>
                      <a:pt x="3699769" y="63642"/>
                      <a:pt x="3701277" y="67141"/>
                    </a:cubicBezTo>
                    <a:cubicBezTo>
                      <a:pt x="3702785" y="70640"/>
                      <a:pt x="3703961" y="73656"/>
                      <a:pt x="3704806" y="76190"/>
                    </a:cubicBezTo>
                    <a:lnTo>
                      <a:pt x="3693947" y="82886"/>
                    </a:lnTo>
                    <a:cubicBezTo>
                      <a:pt x="3693224" y="80111"/>
                      <a:pt x="3692107" y="76884"/>
                      <a:pt x="3690599" y="73204"/>
                    </a:cubicBezTo>
                    <a:cubicBezTo>
                      <a:pt x="3689091" y="69524"/>
                      <a:pt x="3687493" y="65814"/>
                      <a:pt x="3685803" y="62074"/>
                    </a:cubicBezTo>
                    <a:cubicBezTo>
                      <a:pt x="3684114" y="58334"/>
                      <a:pt x="3682395" y="54775"/>
                      <a:pt x="3680646" y="51396"/>
                    </a:cubicBezTo>
                    <a:cubicBezTo>
                      <a:pt x="3678896" y="48018"/>
                      <a:pt x="3677297" y="45183"/>
                      <a:pt x="3675850" y="42891"/>
                    </a:cubicBezTo>
                    <a:close/>
                    <a:moveTo>
                      <a:pt x="3752583" y="37280"/>
                    </a:moveTo>
                    <a:lnTo>
                      <a:pt x="3763804" y="40900"/>
                    </a:lnTo>
                    <a:cubicBezTo>
                      <a:pt x="3762718" y="44037"/>
                      <a:pt x="3761421" y="47385"/>
                      <a:pt x="3759913" y="50944"/>
                    </a:cubicBezTo>
                    <a:cubicBezTo>
                      <a:pt x="3758405" y="54503"/>
                      <a:pt x="3756806" y="58093"/>
                      <a:pt x="3755117" y="61712"/>
                    </a:cubicBezTo>
                    <a:cubicBezTo>
                      <a:pt x="3753428" y="65332"/>
                      <a:pt x="3751678" y="68800"/>
                      <a:pt x="3749869" y="72118"/>
                    </a:cubicBezTo>
                    <a:cubicBezTo>
                      <a:pt x="3748059" y="75436"/>
                      <a:pt x="3746370" y="78422"/>
                      <a:pt x="3744801" y="81076"/>
                    </a:cubicBezTo>
                    <a:lnTo>
                      <a:pt x="3733762" y="76190"/>
                    </a:lnTo>
                    <a:cubicBezTo>
                      <a:pt x="3735331" y="73777"/>
                      <a:pt x="3737019" y="70972"/>
                      <a:pt x="3738829" y="67775"/>
                    </a:cubicBezTo>
                    <a:cubicBezTo>
                      <a:pt x="3740639" y="64577"/>
                      <a:pt x="3742389" y="61199"/>
                      <a:pt x="3744077" y="57640"/>
                    </a:cubicBezTo>
                    <a:cubicBezTo>
                      <a:pt x="3745767" y="54081"/>
                      <a:pt x="3747365" y="50552"/>
                      <a:pt x="3748873" y="47053"/>
                    </a:cubicBezTo>
                    <a:cubicBezTo>
                      <a:pt x="3750381" y="43554"/>
                      <a:pt x="3751618" y="40297"/>
                      <a:pt x="3752583" y="37280"/>
                    </a:cubicBezTo>
                    <a:close/>
                    <a:moveTo>
                      <a:pt x="1339787" y="36557"/>
                    </a:moveTo>
                    <a:lnTo>
                      <a:pt x="1339787" y="89944"/>
                    </a:lnTo>
                    <a:lnTo>
                      <a:pt x="1356979" y="89944"/>
                    </a:lnTo>
                    <a:cubicBezTo>
                      <a:pt x="1362770" y="89944"/>
                      <a:pt x="1367657" y="89522"/>
                      <a:pt x="1371638" y="88677"/>
                    </a:cubicBezTo>
                    <a:cubicBezTo>
                      <a:pt x="1375620" y="87833"/>
                      <a:pt x="1378787" y="86355"/>
                      <a:pt x="1381139" y="84243"/>
                    </a:cubicBezTo>
                    <a:cubicBezTo>
                      <a:pt x="1383492" y="82132"/>
                      <a:pt x="1385181" y="79327"/>
                      <a:pt x="1386207" y="75828"/>
                    </a:cubicBezTo>
                    <a:cubicBezTo>
                      <a:pt x="1387232" y="72329"/>
                      <a:pt x="1387745" y="67926"/>
                      <a:pt x="1387745" y="62617"/>
                    </a:cubicBezTo>
                    <a:cubicBezTo>
                      <a:pt x="1387745" y="57791"/>
                      <a:pt x="1387232" y="53719"/>
                      <a:pt x="1386207" y="50401"/>
                    </a:cubicBezTo>
                    <a:cubicBezTo>
                      <a:pt x="1385181" y="47083"/>
                      <a:pt x="1383492" y="44399"/>
                      <a:pt x="1381139" y="42348"/>
                    </a:cubicBezTo>
                    <a:cubicBezTo>
                      <a:pt x="1378787" y="40297"/>
                      <a:pt x="1375620" y="38819"/>
                      <a:pt x="1371638" y="37914"/>
                    </a:cubicBezTo>
                    <a:cubicBezTo>
                      <a:pt x="1367657" y="37009"/>
                      <a:pt x="1362770" y="36557"/>
                      <a:pt x="1356979" y="36557"/>
                    </a:cubicBezTo>
                    <a:close/>
                    <a:moveTo>
                      <a:pt x="1235012" y="36557"/>
                    </a:moveTo>
                    <a:lnTo>
                      <a:pt x="1235012" y="89944"/>
                    </a:lnTo>
                    <a:lnTo>
                      <a:pt x="1252204" y="89944"/>
                    </a:lnTo>
                    <a:cubicBezTo>
                      <a:pt x="1257995" y="89944"/>
                      <a:pt x="1262882" y="89522"/>
                      <a:pt x="1266863" y="88677"/>
                    </a:cubicBezTo>
                    <a:cubicBezTo>
                      <a:pt x="1270845" y="87833"/>
                      <a:pt x="1274012" y="86355"/>
                      <a:pt x="1276364" y="84243"/>
                    </a:cubicBezTo>
                    <a:cubicBezTo>
                      <a:pt x="1278717" y="82132"/>
                      <a:pt x="1280406" y="79327"/>
                      <a:pt x="1281432" y="75828"/>
                    </a:cubicBezTo>
                    <a:cubicBezTo>
                      <a:pt x="1282457" y="72329"/>
                      <a:pt x="1282970" y="67926"/>
                      <a:pt x="1282970" y="62617"/>
                    </a:cubicBezTo>
                    <a:cubicBezTo>
                      <a:pt x="1282970" y="57791"/>
                      <a:pt x="1282457" y="53719"/>
                      <a:pt x="1281432" y="50401"/>
                    </a:cubicBezTo>
                    <a:cubicBezTo>
                      <a:pt x="1280406" y="47083"/>
                      <a:pt x="1278717" y="44399"/>
                      <a:pt x="1276364" y="42348"/>
                    </a:cubicBezTo>
                    <a:cubicBezTo>
                      <a:pt x="1274012" y="40297"/>
                      <a:pt x="1270845" y="38819"/>
                      <a:pt x="1266863" y="37914"/>
                    </a:cubicBezTo>
                    <a:cubicBezTo>
                      <a:pt x="1262882" y="37009"/>
                      <a:pt x="1257995" y="36557"/>
                      <a:pt x="1252204" y="36557"/>
                    </a:cubicBezTo>
                    <a:close/>
                    <a:moveTo>
                      <a:pt x="492062" y="36557"/>
                    </a:moveTo>
                    <a:lnTo>
                      <a:pt x="492062" y="89944"/>
                    </a:lnTo>
                    <a:lnTo>
                      <a:pt x="509254" y="89944"/>
                    </a:lnTo>
                    <a:cubicBezTo>
                      <a:pt x="515046" y="89944"/>
                      <a:pt x="519932" y="89522"/>
                      <a:pt x="523913" y="88677"/>
                    </a:cubicBezTo>
                    <a:cubicBezTo>
                      <a:pt x="527895" y="87833"/>
                      <a:pt x="531062" y="86355"/>
                      <a:pt x="533414" y="84243"/>
                    </a:cubicBezTo>
                    <a:cubicBezTo>
                      <a:pt x="535767" y="82132"/>
                      <a:pt x="537456" y="79327"/>
                      <a:pt x="538482" y="75828"/>
                    </a:cubicBezTo>
                    <a:cubicBezTo>
                      <a:pt x="539507" y="72329"/>
                      <a:pt x="540020" y="67926"/>
                      <a:pt x="540020" y="62617"/>
                    </a:cubicBezTo>
                    <a:cubicBezTo>
                      <a:pt x="540020" y="57791"/>
                      <a:pt x="539507" y="53719"/>
                      <a:pt x="538482" y="50401"/>
                    </a:cubicBezTo>
                    <a:cubicBezTo>
                      <a:pt x="537456" y="47083"/>
                      <a:pt x="535767" y="44399"/>
                      <a:pt x="533414" y="42348"/>
                    </a:cubicBezTo>
                    <a:cubicBezTo>
                      <a:pt x="531062" y="40297"/>
                      <a:pt x="527895" y="38819"/>
                      <a:pt x="523913" y="37914"/>
                    </a:cubicBezTo>
                    <a:cubicBezTo>
                      <a:pt x="519932" y="37009"/>
                      <a:pt x="515046" y="36557"/>
                      <a:pt x="509254" y="36557"/>
                    </a:cubicBezTo>
                    <a:close/>
                    <a:moveTo>
                      <a:pt x="387287" y="36557"/>
                    </a:moveTo>
                    <a:lnTo>
                      <a:pt x="387287" y="89944"/>
                    </a:lnTo>
                    <a:lnTo>
                      <a:pt x="404479" y="89944"/>
                    </a:lnTo>
                    <a:cubicBezTo>
                      <a:pt x="410271" y="89944"/>
                      <a:pt x="415157" y="89522"/>
                      <a:pt x="419138" y="88677"/>
                    </a:cubicBezTo>
                    <a:cubicBezTo>
                      <a:pt x="423120" y="87833"/>
                      <a:pt x="426287" y="86355"/>
                      <a:pt x="428639" y="84243"/>
                    </a:cubicBezTo>
                    <a:cubicBezTo>
                      <a:pt x="430992" y="82132"/>
                      <a:pt x="432681" y="79327"/>
                      <a:pt x="433707" y="75828"/>
                    </a:cubicBezTo>
                    <a:cubicBezTo>
                      <a:pt x="434732" y="72329"/>
                      <a:pt x="435245" y="67926"/>
                      <a:pt x="435245" y="62617"/>
                    </a:cubicBezTo>
                    <a:cubicBezTo>
                      <a:pt x="435245" y="57791"/>
                      <a:pt x="434732" y="53719"/>
                      <a:pt x="433707" y="50401"/>
                    </a:cubicBezTo>
                    <a:cubicBezTo>
                      <a:pt x="432681" y="47083"/>
                      <a:pt x="430992" y="44399"/>
                      <a:pt x="428639" y="42348"/>
                    </a:cubicBezTo>
                    <a:cubicBezTo>
                      <a:pt x="426287" y="40297"/>
                      <a:pt x="423120" y="38819"/>
                      <a:pt x="419138" y="37914"/>
                    </a:cubicBezTo>
                    <a:cubicBezTo>
                      <a:pt x="415157" y="37009"/>
                      <a:pt x="410271" y="36557"/>
                      <a:pt x="404479" y="36557"/>
                    </a:cubicBezTo>
                    <a:close/>
                    <a:moveTo>
                      <a:pt x="3447031" y="32213"/>
                    </a:moveTo>
                    <a:lnTo>
                      <a:pt x="3458251" y="33842"/>
                    </a:lnTo>
                    <a:cubicBezTo>
                      <a:pt x="3457527" y="38909"/>
                      <a:pt x="3456743" y="44399"/>
                      <a:pt x="3455899" y="50311"/>
                    </a:cubicBezTo>
                    <a:cubicBezTo>
                      <a:pt x="3455054" y="56222"/>
                      <a:pt x="3454179" y="62104"/>
                      <a:pt x="3453275" y="67956"/>
                    </a:cubicBezTo>
                    <a:cubicBezTo>
                      <a:pt x="3452370" y="73807"/>
                      <a:pt x="3451435" y="79448"/>
                      <a:pt x="3450469" y="84877"/>
                    </a:cubicBezTo>
                    <a:cubicBezTo>
                      <a:pt x="3449504" y="90306"/>
                      <a:pt x="3448539" y="95132"/>
                      <a:pt x="3447573" y="99355"/>
                    </a:cubicBezTo>
                    <a:lnTo>
                      <a:pt x="3435991" y="97002"/>
                    </a:lnTo>
                    <a:cubicBezTo>
                      <a:pt x="3437077" y="93141"/>
                      <a:pt x="3438163" y="88496"/>
                      <a:pt x="3439249" y="83067"/>
                    </a:cubicBezTo>
                    <a:cubicBezTo>
                      <a:pt x="3440335" y="77638"/>
                      <a:pt x="3441360" y="71967"/>
                      <a:pt x="3442326" y="66055"/>
                    </a:cubicBezTo>
                    <a:cubicBezTo>
                      <a:pt x="3443291" y="60144"/>
                      <a:pt x="3444165" y="54262"/>
                      <a:pt x="3444949" y="48410"/>
                    </a:cubicBezTo>
                    <a:cubicBezTo>
                      <a:pt x="3445734" y="42559"/>
                      <a:pt x="3446427" y="37160"/>
                      <a:pt x="3447031" y="32213"/>
                    </a:cubicBezTo>
                    <a:close/>
                    <a:moveTo>
                      <a:pt x="3631149" y="31489"/>
                    </a:moveTo>
                    <a:lnTo>
                      <a:pt x="3631149" y="126682"/>
                    </a:lnTo>
                    <a:lnTo>
                      <a:pt x="3651237" y="126682"/>
                    </a:lnTo>
                    <a:lnTo>
                      <a:pt x="3651237" y="31489"/>
                    </a:lnTo>
                    <a:close/>
                    <a:moveTo>
                      <a:pt x="106594" y="27146"/>
                    </a:moveTo>
                    <a:lnTo>
                      <a:pt x="119263" y="29318"/>
                    </a:lnTo>
                    <a:cubicBezTo>
                      <a:pt x="118659" y="31731"/>
                      <a:pt x="117966" y="34325"/>
                      <a:pt x="117182" y="37099"/>
                    </a:cubicBezTo>
                    <a:cubicBezTo>
                      <a:pt x="116397" y="39874"/>
                      <a:pt x="115583" y="42589"/>
                      <a:pt x="114738" y="45243"/>
                    </a:cubicBezTo>
                    <a:lnTo>
                      <a:pt x="149667" y="45243"/>
                    </a:lnTo>
                    <a:lnTo>
                      <a:pt x="149667" y="109489"/>
                    </a:lnTo>
                    <a:lnTo>
                      <a:pt x="119625" y="109489"/>
                    </a:lnTo>
                    <a:lnTo>
                      <a:pt x="119625" y="143875"/>
                    </a:lnTo>
                    <a:cubicBezTo>
                      <a:pt x="119625" y="147494"/>
                      <a:pt x="119353" y="150450"/>
                      <a:pt x="118810" y="152742"/>
                    </a:cubicBezTo>
                    <a:cubicBezTo>
                      <a:pt x="118267" y="155035"/>
                      <a:pt x="117272" y="156875"/>
                      <a:pt x="115824" y="158262"/>
                    </a:cubicBezTo>
                    <a:cubicBezTo>
                      <a:pt x="114376" y="159650"/>
                      <a:pt x="112446" y="160675"/>
                      <a:pt x="110033" y="161339"/>
                    </a:cubicBezTo>
                    <a:cubicBezTo>
                      <a:pt x="107620" y="162002"/>
                      <a:pt x="104604" y="162575"/>
                      <a:pt x="100984" y="163058"/>
                    </a:cubicBezTo>
                    <a:lnTo>
                      <a:pt x="89945" y="164506"/>
                    </a:lnTo>
                    <a:lnTo>
                      <a:pt x="85601" y="151838"/>
                    </a:lnTo>
                    <a:lnTo>
                      <a:pt x="96460" y="150933"/>
                    </a:lnTo>
                    <a:cubicBezTo>
                      <a:pt x="98752" y="150812"/>
                      <a:pt x="100592" y="150541"/>
                      <a:pt x="101980" y="150118"/>
                    </a:cubicBezTo>
                    <a:cubicBezTo>
                      <a:pt x="103367" y="149696"/>
                      <a:pt x="104423" y="149063"/>
                      <a:pt x="105147" y="148218"/>
                    </a:cubicBezTo>
                    <a:cubicBezTo>
                      <a:pt x="105871" y="147374"/>
                      <a:pt x="106353" y="146197"/>
                      <a:pt x="106594" y="144689"/>
                    </a:cubicBezTo>
                    <a:cubicBezTo>
                      <a:pt x="106836" y="143181"/>
                      <a:pt x="106956" y="141220"/>
                      <a:pt x="106956" y="138807"/>
                    </a:cubicBezTo>
                    <a:lnTo>
                      <a:pt x="106956" y="109489"/>
                    </a:lnTo>
                    <a:lnTo>
                      <a:pt x="76734" y="109489"/>
                    </a:lnTo>
                    <a:lnTo>
                      <a:pt x="76734" y="45243"/>
                    </a:lnTo>
                    <a:lnTo>
                      <a:pt x="101527" y="45243"/>
                    </a:lnTo>
                    <a:cubicBezTo>
                      <a:pt x="102492" y="42227"/>
                      <a:pt x="103427" y="39241"/>
                      <a:pt x="104332" y="36285"/>
                    </a:cubicBezTo>
                    <a:cubicBezTo>
                      <a:pt x="105237" y="33329"/>
                      <a:pt x="105991" y="30283"/>
                      <a:pt x="106594" y="27146"/>
                    </a:cubicBezTo>
                    <a:close/>
                    <a:moveTo>
                      <a:pt x="1914677" y="24431"/>
                    </a:moveTo>
                    <a:cubicBezTo>
                      <a:pt x="1915884" y="25879"/>
                      <a:pt x="1917332" y="27749"/>
                      <a:pt x="1919021" y="30041"/>
                    </a:cubicBezTo>
                    <a:cubicBezTo>
                      <a:pt x="1920710" y="32334"/>
                      <a:pt x="1922399" y="34686"/>
                      <a:pt x="1924088" y="37099"/>
                    </a:cubicBezTo>
                    <a:cubicBezTo>
                      <a:pt x="1925777" y="39512"/>
                      <a:pt x="1927346" y="41895"/>
                      <a:pt x="1928793" y="44248"/>
                    </a:cubicBezTo>
                    <a:cubicBezTo>
                      <a:pt x="1930241" y="46601"/>
                      <a:pt x="1931448" y="48682"/>
                      <a:pt x="1932413" y="50492"/>
                    </a:cubicBezTo>
                    <a:lnTo>
                      <a:pt x="1922821" y="58635"/>
                    </a:lnTo>
                    <a:cubicBezTo>
                      <a:pt x="1921856" y="56584"/>
                      <a:pt x="1920650" y="54262"/>
                      <a:pt x="1919202" y="51668"/>
                    </a:cubicBezTo>
                    <a:cubicBezTo>
                      <a:pt x="1917754" y="49074"/>
                      <a:pt x="1916185" y="46480"/>
                      <a:pt x="1914496" y="43886"/>
                    </a:cubicBezTo>
                    <a:cubicBezTo>
                      <a:pt x="1912807" y="41292"/>
                      <a:pt x="1911149" y="38849"/>
                      <a:pt x="1909520" y="36557"/>
                    </a:cubicBezTo>
                    <a:cubicBezTo>
                      <a:pt x="1907891" y="34264"/>
                      <a:pt x="1906473" y="32394"/>
                      <a:pt x="1905267" y="30946"/>
                    </a:cubicBezTo>
                    <a:close/>
                    <a:moveTo>
                      <a:pt x="1981095" y="24069"/>
                    </a:moveTo>
                    <a:lnTo>
                      <a:pt x="1990506" y="30946"/>
                    </a:lnTo>
                    <a:cubicBezTo>
                      <a:pt x="1989541" y="32756"/>
                      <a:pt x="1988274" y="34928"/>
                      <a:pt x="1986705" y="37461"/>
                    </a:cubicBezTo>
                    <a:cubicBezTo>
                      <a:pt x="1985137" y="39995"/>
                      <a:pt x="1983508" y="42529"/>
                      <a:pt x="1981819" y="45062"/>
                    </a:cubicBezTo>
                    <a:cubicBezTo>
                      <a:pt x="1980130" y="47596"/>
                      <a:pt x="1978411" y="50009"/>
                      <a:pt x="1976661" y="52301"/>
                    </a:cubicBezTo>
                    <a:cubicBezTo>
                      <a:pt x="1974912" y="54594"/>
                      <a:pt x="1973374" y="56464"/>
                      <a:pt x="1972047" y="57912"/>
                    </a:cubicBezTo>
                    <a:lnTo>
                      <a:pt x="1962455" y="50311"/>
                    </a:lnTo>
                    <a:cubicBezTo>
                      <a:pt x="1963782" y="48863"/>
                      <a:pt x="1965320" y="47053"/>
                      <a:pt x="1967070" y="44881"/>
                    </a:cubicBezTo>
                    <a:cubicBezTo>
                      <a:pt x="1968819" y="42710"/>
                      <a:pt x="1970569" y="40387"/>
                      <a:pt x="1972318" y="37914"/>
                    </a:cubicBezTo>
                    <a:cubicBezTo>
                      <a:pt x="1974067" y="35441"/>
                      <a:pt x="1975726" y="32967"/>
                      <a:pt x="1977295" y="30494"/>
                    </a:cubicBezTo>
                    <a:cubicBezTo>
                      <a:pt x="1978863" y="28021"/>
                      <a:pt x="1980130" y="25879"/>
                      <a:pt x="1981095" y="24069"/>
                    </a:cubicBezTo>
                    <a:close/>
                    <a:moveTo>
                      <a:pt x="2069659" y="23164"/>
                    </a:moveTo>
                    <a:lnTo>
                      <a:pt x="2069659" y="39814"/>
                    </a:lnTo>
                    <a:lnTo>
                      <a:pt x="2173538" y="39814"/>
                    </a:lnTo>
                    <a:lnTo>
                      <a:pt x="2173538" y="23164"/>
                    </a:lnTo>
                    <a:close/>
                    <a:moveTo>
                      <a:pt x="1414520" y="22440"/>
                    </a:moveTo>
                    <a:lnTo>
                      <a:pt x="1504102" y="22440"/>
                    </a:lnTo>
                    <a:lnTo>
                      <a:pt x="1504102" y="36918"/>
                    </a:lnTo>
                    <a:lnTo>
                      <a:pt x="1467545" y="36918"/>
                    </a:lnTo>
                    <a:lnTo>
                      <a:pt x="1467545" y="148037"/>
                    </a:lnTo>
                    <a:lnTo>
                      <a:pt x="1451258" y="148037"/>
                    </a:lnTo>
                    <a:lnTo>
                      <a:pt x="1451258" y="36918"/>
                    </a:lnTo>
                    <a:lnTo>
                      <a:pt x="1414520" y="36918"/>
                    </a:lnTo>
                    <a:close/>
                    <a:moveTo>
                      <a:pt x="1323499" y="22440"/>
                    </a:moveTo>
                    <a:lnTo>
                      <a:pt x="1358427" y="22440"/>
                    </a:lnTo>
                    <a:cubicBezTo>
                      <a:pt x="1367234" y="22440"/>
                      <a:pt x="1374594" y="23225"/>
                      <a:pt x="1380506" y="24793"/>
                    </a:cubicBezTo>
                    <a:cubicBezTo>
                      <a:pt x="1386418" y="26362"/>
                      <a:pt x="1391153" y="28775"/>
                      <a:pt x="1394713" y="32032"/>
                    </a:cubicBezTo>
                    <a:cubicBezTo>
                      <a:pt x="1398272" y="35290"/>
                      <a:pt x="1400775" y="39452"/>
                      <a:pt x="1402223" y="44519"/>
                    </a:cubicBezTo>
                    <a:cubicBezTo>
                      <a:pt x="1403671" y="49587"/>
                      <a:pt x="1404395" y="55619"/>
                      <a:pt x="1404395" y="62617"/>
                    </a:cubicBezTo>
                    <a:cubicBezTo>
                      <a:pt x="1404395" y="69977"/>
                      <a:pt x="1403520" y="76250"/>
                      <a:pt x="1401771" y="81438"/>
                    </a:cubicBezTo>
                    <a:cubicBezTo>
                      <a:pt x="1400021" y="86626"/>
                      <a:pt x="1397306" y="90849"/>
                      <a:pt x="1393627" y="94107"/>
                    </a:cubicBezTo>
                    <a:cubicBezTo>
                      <a:pt x="1389947" y="97364"/>
                      <a:pt x="1385181" y="99747"/>
                      <a:pt x="1379330" y="101255"/>
                    </a:cubicBezTo>
                    <a:cubicBezTo>
                      <a:pt x="1373478" y="102763"/>
                      <a:pt x="1366511" y="103517"/>
                      <a:pt x="1358427" y="103517"/>
                    </a:cubicBezTo>
                    <a:lnTo>
                      <a:pt x="1339787" y="103517"/>
                    </a:lnTo>
                    <a:lnTo>
                      <a:pt x="1339787" y="148037"/>
                    </a:lnTo>
                    <a:lnTo>
                      <a:pt x="1323499" y="148037"/>
                    </a:lnTo>
                    <a:close/>
                    <a:moveTo>
                      <a:pt x="1218724" y="22440"/>
                    </a:moveTo>
                    <a:lnTo>
                      <a:pt x="1253652" y="22440"/>
                    </a:lnTo>
                    <a:cubicBezTo>
                      <a:pt x="1262459" y="22440"/>
                      <a:pt x="1269819" y="23225"/>
                      <a:pt x="1275731" y="24793"/>
                    </a:cubicBezTo>
                    <a:cubicBezTo>
                      <a:pt x="1281643" y="26362"/>
                      <a:pt x="1286378" y="28775"/>
                      <a:pt x="1289938" y="32032"/>
                    </a:cubicBezTo>
                    <a:cubicBezTo>
                      <a:pt x="1293497" y="35290"/>
                      <a:pt x="1296000" y="39452"/>
                      <a:pt x="1297448" y="44519"/>
                    </a:cubicBezTo>
                    <a:cubicBezTo>
                      <a:pt x="1298896" y="49587"/>
                      <a:pt x="1299620" y="55619"/>
                      <a:pt x="1299620" y="62617"/>
                    </a:cubicBezTo>
                    <a:cubicBezTo>
                      <a:pt x="1299620" y="69977"/>
                      <a:pt x="1298745" y="76250"/>
                      <a:pt x="1296996" y="81438"/>
                    </a:cubicBezTo>
                    <a:cubicBezTo>
                      <a:pt x="1295246" y="86626"/>
                      <a:pt x="1292532" y="90849"/>
                      <a:pt x="1288852" y="94107"/>
                    </a:cubicBezTo>
                    <a:cubicBezTo>
                      <a:pt x="1285172" y="97364"/>
                      <a:pt x="1280406" y="99747"/>
                      <a:pt x="1274555" y="101255"/>
                    </a:cubicBezTo>
                    <a:cubicBezTo>
                      <a:pt x="1268703" y="102763"/>
                      <a:pt x="1261736" y="103517"/>
                      <a:pt x="1253652" y="103517"/>
                    </a:cubicBezTo>
                    <a:lnTo>
                      <a:pt x="1235012" y="103517"/>
                    </a:lnTo>
                    <a:lnTo>
                      <a:pt x="1235012" y="148037"/>
                    </a:lnTo>
                    <a:lnTo>
                      <a:pt x="1218724" y="148037"/>
                    </a:lnTo>
                    <a:close/>
                    <a:moveTo>
                      <a:pt x="566795" y="22440"/>
                    </a:moveTo>
                    <a:lnTo>
                      <a:pt x="656377" y="22440"/>
                    </a:lnTo>
                    <a:lnTo>
                      <a:pt x="656377" y="36918"/>
                    </a:lnTo>
                    <a:lnTo>
                      <a:pt x="619821" y="36918"/>
                    </a:lnTo>
                    <a:lnTo>
                      <a:pt x="619821" y="148037"/>
                    </a:lnTo>
                    <a:lnTo>
                      <a:pt x="603533" y="148037"/>
                    </a:lnTo>
                    <a:lnTo>
                      <a:pt x="603533" y="36918"/>
                    </a:lnTo>
                    <a:lnTo>
                      <a:pt x="566795" y="36918"/>
                    </a:lnTo>
                    <a:close/>
                    <a:moveTo>
                      <a:pt x="475774" y="22440"/>
                    </a:moveTo>
                    <a:lnTo>
                      <a:pt x="510702" y="22440"/>
                    </a:lnTo>
                    <a:cubicBezTo>
                      <a:pt x="519510" y="22440"/>
                      <a:pt x="526869" y="23225"/>
                      <a:pt x="532781" y="24793"/>
                    </a:cubicBezTo>
                    <a:cubicBezTo>
                      <a:pt x="538693" y="26362"/>
                      <a:pt x="543428" y="28775"/>
                      <a:pt x="546988" y="32032"/>
                    </a:cubicBezTo>
                    <a:cubicBezTo>
                      <a:pt x="550547" y="35290"/>
                      <a:pt x="553050" y="39452"/>
                      <a:pt x="554498" y="44519"/>
                    </a:cubicBezTo>
                    <a:cubicBezTo>
                      <a:pt x="555946" y="49587"/>
                      <a:pt x="556670" y="55619"/>
                      <a:pt x="556670" y="62617"/>
                    </a:cubicBezTo>
                    <a:cubicBezTo>
                      <a:pt x="556670" y="69977"/>
                      <a:pt x="555795" y="76250"/>
                      <a:pt x="554046" y="81438"/>
                    </a:cubicBezTo>
                    <a:cubicBezTo>
                      <a:pt x="552296" y="86626"/>
                      <a:pt x="549582" y="90849"/>
                      <a:pt x="545902" y="94107"/>
                    </a:cubicBezTo>
                    <a:cubicBezTo>
                      <a:pt x="542222" y="97364"/>
                      <a:pt x="537456" y="99747"/>
                      <a:pt x="531605" y="101255"/>
                    </a:cubicBezTo>
                    <a:cubicBezTo>
                      <a:pt x="525753" y="102763"/>
                      <a:pt x="518786" y="103517"/>
                      <a:pt x="510702" y="103517"/>
                    </a:cubicBezTo>
                    <a:lnTo>
                      <a:pt x="492062" y="103517"/>
                    </a:lnTo>
                    <a:lnTo>
                      <a:pt x="492062" y="148037"/>
                    </a:lnTo>
                    <a:lnTo>
                      <a:pt x="475774" y="148037"/>
                    </a:lnTo>
                    <a:close/>
                    <a:moveTo>
                      <a:pt x="370999" y="22440"/>
                    </a:moveTo>
                    <a:lnTo>
                      <a:pt x="405927" y="22440"/>
                    </a:lnTo>
                    <a:cubicBezTo>
                      <a:pt x="414735" y="22440"/>
                      <a:pt x="422094" y="23225"/>
                      <a:pt x="428006" y="24793"/>
                    </a:cubicBezTo>
                    <a:cubicBezTo>
                      <a:pt x="433918" y="26362"/>
                      <a:pt x="438653" y="28775"/>
                      <a:pt x="442213" y="32032"/>
                    </a:cubicBezTo>
                    <a:cubicBezTo>
                      <a:pt x="445772" y="35290"/>
                      <a:pt x="448275" y="39452"/>
                      <a:pt x="449723" y="44519"/>
                    </a:cubicBezTo>
                    <a:cubicBezTo>
                      <a:pt x="451171" y="49587"/>
                      <a:pt x="451895" y="55619"/>
                      <a:pt x="451895" y="62617"/>
                    </a:cubicBezTo>
                    <a:cubicBezTo>
                      <a:pt x="451895" y="69977"/>
                      <a:pt x="451020" y="76250"/>
                      <a:pt x="449271" y="81438"/>
                    </a:cubicBezTo>
                    <a:cubicBezTo>
                      <a:pt x="447521" y="86626"/>
                      <a:pt x="444807" y="90849"/>
                      <a:pt x="441127" y="94107"/>
                    </a:cubicBezTo>
                    <a:cubicBezTo>
                      <a:pt x="437447" y="97364"/>
                      <a:pt x="432681" y="99747"/>
                      <a:pt x="426830" y="101255"/>
                    </a:cubicBezTo>
                    <a:cubicBezTo>
                      <a:pt x="420978" y="102763"/>
                      <a:pt x="414011" y="103517"/>
                      <a:pt x="405927" y="103517"/>
                    </a:cubicBezTo>
                    <a:lnTo>
                      <a:pt x="387287" y="103517"/>
                    </a:lnTo>
                    <a:lnTo>
                      <a:pt x="387287" y="148037"/>
                    </a:lnTo>
                    <a:lnTo>
                      <a:pt x="370999" y="148037"/>
                    </a:lnTo>
                    <a:close/>
                    <a:moveTo>
                      <a:pt x="1954854" y="21174"/>
                    </a:moveTo>
                    <a:lnTo>
                      <a:pt x="1954854" y="60988"/>
                    </a:lnTo>
                    <a:lnTo>
                      <a:pt x="1998469" y="60988"/>
                    </a:lnTo>
                    <a:lnTo>
                      <a:pt x="1998469" y="21174"/>
                    </a:lnTo>
                    <a:close/>
                    <a:moveTo>
                      <a:pt x="1898028" y="21174"/>
                    </a:moveTo>
                    <a:lnTo>
                      <a:pt x="1898028" y="60988"/>
                    </a:lnTo>
                    <a:lnTo>
                      <a:pt x="1942367" y="60988"/>
                    </a:lnTo>
                    <a:lnTo>
                      <a:pt x="1942367" y="21174"/>
                    </a:lnTo>
                    <a:close/>
                    <a:moveTo>
                      <a:pt x="3619205" y="18459"/>
                    </a:moveTo>
                    <a:lnTo>
                      <a:pt x="3663182" y="18459"/>
                    </a:lnTo>
                    <a:lnTo>
                      <a:pt x="3663182" y="139531"/>
                    </a:lnTo>
                    <a:lnTo>
                      <a:pt x="3619205" y="139531"/>
                    </a:lnTo>
                    <a:close/>
                    <a:moveTo>
                      <a:pt x="2577427" y="15563"/>
                    </a:moveTo>
                    <a:lnTo>
                      <a:pt x="2708815" y="15563"/>
                    </a:lnTo>
                    <a:lnTo>
                      <a:pt x="2708815" y="28594"/>
                    </a:lnTo>
                    <a:lnTo>
                      <a:pt x="2649998" y="28594"/>
                    </a:lnTo>
                    <a:lnTo>
                      <a:pt x="2649998" y="67322"/>
                    </a:lnTo>
                    <a:lnTo>
                      <a:pt x="2718407" y="67322"/>
                    </a:lnTo>
                    <a:lnTo>
                      <a:pt x="2718407" y="80714"/>
                    </a:lnTo>
                    <a:lnTo>
                      <a:pt x="2651265" y="80714"/>
                    </a:lnTo>
                    <a:cubicBezTo>
                      <a:pt x="2653799" y="89039"/>
                      <a:pt x="2657146" y="96670"/>
                      <a:pt x="2661309" y="103608"/>
                    </a:cubicBezTo>
                    <a:cubicBezTo>
                      <a:pt x="2665471" y="110545"/>
                      <a:pt x="2670569" y="116970"/>
                      <a:pt x="2676601" y="122882"/>
                    </a:cubicBezTo>
                    <a:cubicBezTo>
                      <a:pt x="2682634" y="128793"/>
                      <a:pt x="2689571" y="134283"/>
                      <a:pt x="2697413" y="139350"/>
                    </a:cubicBezTo>
                    <a:cubicBezTo>
                      <a:pt x="2705255" y="144418"/>
                      <a:pt x="2714123" y="149123"/>
                      <a:pt x="2724017" y="153466"/>
                    </a:cubicBezTo>
                    <a:lnTo>
                      <a:pt x="2715511" y="167401"/>
                    </a:lnTo>
                    <a:cubicBezTo>
                      <a:pt x="2705738" y="162334"/>
                      <a:pt x="2697021" y="157237"/>
                      <a:pt x="2689360" y="152109"/>
                    </a:cubicBezTo>
                    <a:cubicBezTo>
                      <a:pt x="2681699" y="146981"/>
                      <a:pt x="2674973" y="141673"/>
                      <a:pt x="2669181" y="136183"/>
                    </a:cubicBezTo>
                    <a:cubicBezTo>
                      <a:pt x="2663390" y="130694"/>
                      <a:pt x="2658413" y="124872"/>
                      <a:pt x="2654251" y="118719"/>
                    </a:cubicBezTo>
                    <a:cubicBezTo>
                      <a:pt x="2650089" y="112566"/>
                      <a:pt x="2646680" y="105870"/>
                      <a:pt x="2644025" y="98631"/>
                    </a:cubicBezTo>
                    <a:cubicBezTo>
                      <a:pt x="2639200" y="110696"/>
                      <a:pt x="2630995" y="122520"/>
                      <a:pt x="2619413" y="134102"/>
                    </a:cubicBezTo>
                    <a:cubicBezTo>
                      <a:pt x="2607831" y="145684"/>
                      <a:pt x="2592025" y="156543"/>
                      <a:pt x="2571998" y="166678"/>
                    </a:cubicBezTo>
                    <a:lnTo>
                      <a:pt x="2562768" y="154009"/>
                    </a:lnTo>
                    <a:cubicBezTo>
                      <a:pt x="2605599" y="133861"/>
                      <a:pt x="2629547" y="109429"/>
                      <a:pt x="2634615" y="80714"/>
                    </a:cubicBezTo>
                    <a:lnTo>
                      <a:pt x="2567835" y="80714"/>
                    </a:lnTo>
                    <a:lnTo>
                      <a:pt x="2567835" y="67322"/>
                    </a:lnTo>
                    <a:lnTo>
                      <a:pt x="2635701" y="67322"/>
                    </a:lnTo>
                    <a:lnTo>
                      <a:pt x="2635701" y="28594"/>
                    </a:lnTo>
                    <a:lnTo>
                      <a:pt x="2577427" y="28594"/>
                    </a:lnTo>
                    <a:close/>
                    <a:moveTo>
                      <a:pt x="858041" y="14659"/>
                    </a:moveTo>
                    <a:lnTo>
                      <a:pt x="1001011" y="14659"/>
                    </a:lnTo>
                    <a:lnTo>
                      <a:pt x="1001011" y="28413"/>
                    </a:lnTo>
                    <a:lnTo>
                      <a:pt x="947623" y="28413"/>
                    </a:lnTo>
                    <a:cubicBezTo>
                      <a:pt x="941350" y="39995"/>
                      <a:pt x="934473" y="50974"/>
                      <a:pt x="926992" y="61350"/>
                    </a:cubicBezTo>
                    <a:lnTo>
                      <a:pt x="936222" y="61893"/>
                    </a:lnTo>
                    <a:lnTo>
                      <a:pt x="936222" y="166135"/>
                    </a:lnTo>
                    <a:lnTo>
                      <a:pt x="922287" y="166135"/>
                    </a:lnTo>
                    <a:lnTo>
                      <a:pt x="922287" y="67684"/>
                    </a:lnTo>
                    <a:cubicBezTo>
                      <a:pt x="913841" y="78663"/>
                      <a:pt x="904401" y="89160"/>
                      <a:pt x="893964" y="99174"/>
                    </a:cubicBezTo>
                    <a:cubicBezTo>
                      <a:pt x="883528" y="109188"/>
                      <a:pt x="871795" y="118900"/>
                      <a:pt x="858765" y="128311"/>
                    </a:cubicBezTo>
                    <a:lnTo>
                      <a:pt x="848630" y="116909"/>
                    </a:lnTo>
                    <a:cubicBezTo>
                      <a:pt x="867813" y="103879"/>
                      <a:pt x="884101" y="90004"/>
                      <a:pt x="897493" y="75285"/>
                    </a:cubicBezTo>
                    <a:cubicBezTo>
                      <a:pt x="910885" y="60566"/>
                      <a:pt x="922106" y="44942"/>
                      <a:pt x="931155" y="28413"/>
                    </a:cubicBezTo>
                    <a:lnTo>
                      <a:pt x="858041" y="28413"/>
                    </a:lnTo>
                    <a:close/>
                    <a:moveTo>
                      <a:pt x="199616" y="14478"/>
                    </a:moveTo>
                    <a:lnTo>
                      <a:pt x="325031" y="14478"/>
                    </a:lnTo>
                    <a:lnTo>
                      <a:pt x="325031" y="27870"/>
                    </a:lnTo>
                    <a:lnTo>
                      <a:pt x="271463" y="27870"/>
                    </a:lnTo>
                    <a:lnTo>
                      <a:pt x="271463" y="71304"/>
                    </a:lnTo>
                    <a:lnTo>
                      <a:pt x="339509" y="71304"/>
                    </a:lnTo>
                    <a:lnTo>
                      <a:pt x="339509" y="84515"/>
                    </a:lnTo>
                    <a:lnTo>
                      <a:pt x="271463" y="84515"/>
                    </a:lnTo>
                    <a:lnTo>
                      <a:pt x="271463" y="138988"/>
                    </a:lnTo>
                    <a:cubicBezTo>
                      <a:pt x="271463" y="143211"/>
                      <a:pt x="271131" y="146680"/>
                      <a:pt x="270467" y="149394"/>
                    </a:cubicBezTo>
                    <a:cubicBezTo>
                      <a:pt x="269804" y="152109"/>
                      <a:pt x="268567" y="154281"/>
                      <a:pt x="266757" y="155910"/>
                    </a:cubicBezTo>
                    <a:cubicBezTo>
                      <a:pt x="264948" y="157538"/>
                      <a:pt x="262474" y="158775"/>
                      <a:pt x="259337" y="159620"/>
                    </a:cubicBezTo>
                    <a:cubicBezTo>
                      <a:pt x="256200" y="160464"/>
                      <a:pt x="252159" y="161067"/>
                      <a:pt x="247212" y="161429"/>
                    </a:cubicBezTo>
                    <a:lnTo>
                      <a:pt x="228934" y="162877"/>
                    </a:lnTo>
                    <a:lnTo>
                      <a:pt x="224590" y="148942"/>
                    </a:lnTo>
                    <a:lnTo>
                      <a:pt x="241602" y="147856"/>
                    </a:lnTo>
                    <a:cubicBezTo>
                      <a:pt x="244739" y="147736"/>
                      <a:pt x="247272" y="147434"/>
                      <a:pt x="249203" y="146951"/>
                    </a:cubicBezTo>
                    <a:cubicBezTo>
                      <a:pt x="251133" y="146469"/>
                      <a:pt x="252641" y="145745"/>
                      <a:pt x="253727" y="144780"/>
                    </a:cubicBezTo>
                    <a:cubicBezTo>
                      <a:pt x="254813" y="143814"/>
                      <a:pt x="255537" y="142548"/>
                      <a:pt x="255899" y="140979"/>
                    </a:cubicBezTo>
                    <a:cubicBezTo>
                      <a:pt x="256261" y="139411"/>
                      <a:pt x="256442" y="137360"/>
                      <a:pt x="256442" y="134826"/>
                    </a:cubicBezTo>
                    <a:lnTo>
                      <a:pt x="256442" y="84515"/>
                    </a:lnTo>
                    <a:lnTo>
                      <a:pt x="184957" y="84515"/>
                    </a:lnTo>
                    <a:lnTo>
                      <a:pt x="184957" y="71304"/>
                    </a:lnTo>
                    <a:lnTo>
                      <a:pt x="256442" y="71304"/>
                    </a:lnTo>
                    <a:lnTo>
                      <a:pt x="256442" y="27870"/>
                    </a:lnTo>
                    <a:lnTo>
                      <a:pt x="199616" y="27870"/>
                    </a:lnTo>
                    <a:close/>
                    <a:moveTo>
                      <a:pt x="49587" y="12849"/>
                    </a:moveTo>
                    <a:lnTo>
                      <a:pt x="161792" y="12849"/>
                    </a:lnTo>
                    <a:lnTo>
                      <a:pt x="161792" y="24974"/>
                    </a:lnTo>
                    <a:lnTo>
                      <a:pt x="62618" y="24974"/>
                    </a:lnTo>
                    <a:lnTo>
                      <a:pt x="62618" y="71666"/>
                    </a:lnTo>
                    <a:cubicBezTo>
                      <a:pt x="62618" y="82645"/>
                      <a:pt x="62256" y="92387"/>
                      <a:pt x="61532" y="100893"/>
                    </a:cubicBezTo>
                    <a:cubicBezTo>
                      <a:pt x="60808" y="109399"/>
                      <a:pt x="59631" y="117302"/>
                      <a:pt x="58003" y="124601"/>
                    </a:cubicBezTo>
                    <a:cubicBezTo>
                      <a:pt x="56374" y="131900"/>
                      <a:pt x="54202" y="138958"/>
                      <a:pt x="51488" y="145775"/>
                    </a:cubicBezTo>
                    <a:cubicBezTo>
                      <a:pt x="48773" y="152592"/>
                      <a:pt x="45425" y="159801"/>
                      <a:pt x="41443" y="167401"/>
                    </a:cubicBezTo>
                    <a:lnTo>
                      <a:pt x="29318" y="161610"/>
                    </a:lnTo>
                    <a:cubicBezTo>
                      <a:pt x="33300" y="154130"/>
                      <a:pt x="36587" y="147132"/>
                      <a:pt x="39181" y="140617"/>
                    </a:cubicBezTo>
                    <a:cubicBezTo>
                      <a:pt x="41775" y="134102"/>
                      <a:pt x="43826" y="127436"/>
                      <a:pt x="45334" y="120619"/>
                    </a:cubicBezTo>
                    <a:cubicBezTo>
                      <a:pt x="46843" y="113803"/>
                      <a:pt x="47928" y="106534"/>
                      <a:pt x="48592" y="98812"/>
                    </a:cubicBezTo>
                    <a:cubicBezTo>
                      <a:pt x="49256" y="91090"/>
                      <a:pt x="49587" y="82223"/>
                      <a:pt x="49587" y="72209"/>
                    </a:cubicBezTo>
                    <a:close/>
                    <a:moveTo>
                      <a:pt x="2056447" y="12668"/>
                    </a:moveTo>
                    <a:lnTo>
                      <a:pt x="2187111" y="12668"/>
                    </a:lnTo>
                    <a:lnTo>
                      <a:pt x="2187111" y="50311"/>
                    </a:lnTo>
                    <a:lnTo>
                      <a:pt x="2069659" y="50311"/>
                    </a:lnTo>
                    <a:lnTo>
                      <a:pt x="2069659" y="69856"/>
                    </a:lnTo>
                    <a:cubicBezTo>
                      <a:pt x="2069659" y="81318"/>
                      <a:pt x="2069267" y="91543"/>
                      <a:pt x="2068482" y="100531"/>
                    </a:cubicBezTo>
                    <a:cubicBezTo>
                      <a:pt x="2067698" y="109520"/>
                      <a:pt x="2066461" y="117844"/>
                      <a:pt x="2064772" y="125506"/>
                    </a:cubicBezTo>
                    <a:cubicBezTo>
                      <a:pt x="2063083" y="133167"/>
                      <a:pt x="2060851" y="140376"/>
                      <a:pt x="2058076" y="147132"/>
                    </a:cubicBezTo>
                    <a:cubicBezTo>
                      <a:pt x="2055301" y="153889"/>
                      <a:pt x="2051863" y="160705"/>
                      <a:pt x="2047761" y="167582"/>
                    </a:cubicBezTo>
                    <a:lnTo>
                      <a:pt x="2035816" y="159981"/>
                    </a:lnTo>
                    <a:cubicBezTo>
                      <a:pt x="2039677" y="153708"/>
                      <a:pt x="2042905" y="147615"/>
                      <a:pt x="2045499" y="141703"/>
                    </a:cubicBezTo>
                    <a:cubicBezTo>
                      <a:pt x="2048092" y="135791"/>
                      <a:pt x="2050204" y="129517"/>
                      <a:pt x="2051833" y="122882"/>
                    </a:cubicBezTo>
                    <a:cubicBezTo>
                      <a:pt x="2053461" y="116246"/>
                      <a:pt x="2054638" y="108886"/>
                      <a:pt x="2055362" y="100803"/>
                    </a:cubicBezTo>
                    <a:cubicBezTo>
                      <a:pt x="2056085" y="92719"/>
                      <a:pt x="2056447" y="83369"/>
                      <a:pt x="2056447" y="72752"/>
                    </a:cubicBezTo>
                    <a:close/>
                    <a:moveTo>
                      <a:pt x="2835202" y="12487"/>
                    </a:moveTo>
                    <a:lnTo>
                      <a:pt x="2888590" y="12487"/>
                    </a:lnTo>
                    <a:lnTo>
                      <a:pt x="2888590" y="25879"/>
                    </a:lnTo>
                    <a:cubicBezTo>
                      <a:pt x="2886900" y="33842"/>
                      <a:pt x="2885000" y="41714"/>
                      <a:pt x="2882889" y="49496"/>
                    </a:cubicBezTo>
                    <a:cubicBezTo>
                      <a:pt x="2880777" y="57278"/>
                      <a:pt x="2878274" y="64970"/>
                      <a:pt x="2875378" y="72571"/>
                    </a:cubicBezTo>
                    <a:cubicBezTo>
                      <a:pt x="2878757" y="77276"/>
                      <a:pt x="2881531" y="81559"/>
                      <a:pt x="2883703" y="85420"/>
                    </a:cubicBezTo>
                    <a:cubicBezTo>
                      <a:pt x="2885875" y="89281"/>
                      <a:pt x="2887624" y="92930"/>
                      <a:pt x="2888951" y="96369"/>
                    </a:cubicBezTo>
                    <a:cubicBezTo>
                      <a:pt x="2890279" y="99807"/>
                      <a:pt x="2891214" y="103185"/>
                      <a:pt x="2891757" y="106503"/>
                    </a:cubicBezTo>
                    <a:cubicBezTo>
                      <a:pt x="2892299" y="109821"/>
                      <a:pt x="2892571" y="113230"/>
                      <a:pt x="2892571" y="116728"/>
                    </a:cubicBezTo>
                    <a:cubicBezTo>
                      <a:pt x="2892571" y="121796"/>
                      <a:pt x="2892088" y="125988"/>
                      <a:pt x="2891123" y="129306"/>
                    </a:cubicBezTo>
                    <a:cubicBezTo>
                      <a:pt x="2890158" y="132624"/>
                      <a:pt x="2888650" y="135309"/>
                      <a:pt x="2886599" y="137360"/>
                    </a:cubicBezTo>
                    <a:cubicBezTo>
                      <a:pt x="2884548" y="139411"/>
                      <a:pt x="2881954" y="140919"/>
                      <a:pt x="2878817" y="141884"/>
                    </a:cubicBezTo>
                    <a:cubicBezTo>
                      <a:pt x="2875680" y="142849"/>
                      <a:pt x="2871880" y="143573"/>
                      <a:pt x="2867415" y="144056"/>
                    </a:cubicBezTo>
                    <a:lnTo>
                      <a:pt x="2858547" y="144961"/>
                    </a:lnTo>
                    <a:lnTo>
                      <a:pt x="2854928" y="132292"/>
                    </a:lnTo>
                    <a:lnTo>
                      <a:pt x="2865605" y="131568"/>
                    </a:lnTo>
                    <a:cubicBezTo>
                      <a:pt x="2870794" y="131086"/>
                      <a:pt x="2874474" y="129728"/>
                      <a:pt x="2876645" y="127496"/>
                    </a:cubicBezTo>
                    <a:cubicBezTo>
                      <a:pt x="2878817" y="125264"/>
                      <a:pt x="2879903" y="121072"/>
                      <a:pt x="2879903" y="114919"/>
                    </a:cubicBezTo>
                    <a:cubicBezTo>
                      <a:pt x="2879903" y="109610"/>
                      <a:pt x="2878696" y="103789"/>
                      <a:pt x="2876283" y="97455"/>
                    </a:cubicBezTo>
                    <a:cubicBezTo>
                      <a:pt x="2873870" y="91120"/>
                      <a:pt x="2869105" y="83610"/>
                      <a:pt x="2861986" y="74923"/>
                    </a:cubicBezTo>
                    <a:cubicBezTo>
                      <a:pt x="2865123" y="66960"/>
                      <a:pt x="2867868" y="58786"/>
                      <a:pt x="2870221" y="50401"/>
                    </a:cubicBezTo>
                    <a:cubicBezTo>
                      <a:pt x="2872573" y="42016"/>
                      <a:pt x="2874594" y="33480"/>
                      <a:pt x="2876283" y="24793"/>
                    </a:cubicBezTo>
                    <a:lnTo>
                      <a:pt x="2847870" y="24793"/>
                    </a:lnTo>
                    <a:lnTo>
                      <a:pt x="2847870" y="166678"/>
                    </a:lnTo>
                    <a:lnTo>
                      <a:pt x="2835202" y="166678"/>
                    </a:lnTo>
                    <a:close/>
                    <a:moveTo>
                      <a:pt x="1885178" y="9410"/>
                    </a:moveTo>
                    <a:lnTo>
                      <a:pt x="2011318" y="9410"/>
                    </a:lnTo>
                    <a:lnTo>
                      <a:pt x="2011318" y="72752"/>
                    </a:lnTo>
                    <a:lnTo>
                      <a:pt x="1954854" y="72752"/>
                    </a:lnTo>
                    <a:lnTo>
                      <a:pt x="1954854" y="87953"/>
                    </a:lnTo>
                    <a:lnTo>
                      <a:pt x="2015842" y="87953"/>
                    </a:lnTo>
                    <a:lnTo>
                      <a:pt x="2015842" y="99717"/>
                    </a:lnTo>
                    <a:lnTo>
                      <a:pt x="1954854" y="99717"/>
                    </a:lnTo>
                    <a:lnTo>
                      <a:pt x="1954854" y="115281"/>
                    </a:lnTo>
                    <a:lnTo>
                      <a:pt x="2027606" y="115281"/>
                    </a:lnTo>
                    <a:lnTo>
                      <a:pt x="2027606" y="127044"/>
                    </a:lnTo>
                    <a:lnTo>
                      <a:pt x="1870881" y="127044"/>
                    </a:lnTo>
                    <a:lnTo>
                      <a:pt x="1870881" y="115281"/>
                    </a:lnTo>
                    <a:lnTo>
                      <a:pt x="1942367" y="115281"/>
                    </a:lnTo>
                    <a:lnTo>
                      <a:pt x="1942367" y="99717"/>
                    </a:lnTo>
                    <a:lnTo>
                      <a:pt x="1880654" y="99717"/>
                    </a:lnTo>
                    <a:lnTo>
                      <a:pt x="1880654" y="87953"/>
                    </a:lnTo>
                    <a:lnTo>
                      <a:pt x="1942367" y="87953"/>
                    </a:lnTo>
                    <a:lnTo>
                      <a:pt x="1942367" y="72752"/>
                    </a:lnTo>
                    <a:lnTo>
                      <a:pt x="1885178" y="72752"/>
                    </a:lnTo>
                    <a:close/>
                    <a:moveTo>
                      <a:pt x="15021" y="8143"/>
                    </a:moveTo>
                    <a:cubicBezTo>
                      <a:pt x="17072" y="9471"/>
                      <a:pt x="19455" y="11099"/>
                      <a:pt x="22170" y="13030"/>
                    </a:cubicBezTo>
                    <a:cubicBezTo>
                      <a:pt x="24884" y="14960"/>
                      <a:pt x="27629" y="17041"/>
                      <a:pt x="30404" y="19273"/>
                    </a:cubicBezTo>
                    <a:cubicBezTo>
                      <a:pt x="33179" y="21505"/>
                      <a:pt x="35863" y="23707"/>
                      <a:pt x="38457" y="25879"/>
                    </a:cubicBezTo>
                    <a:cubicBezTo>
                      <a:pt x="41051" y="28051"/>
                      <a:pt x="43253" y="30041"/>
                      <a:pt x="45063" y="31851"/>
                    </a:cubicBezTo>
                    <a:lnTo>
                      <a:pt x="37281" y="42891"/>
                    </a:lnTo>
                    <a:cubicBezTo>
                      <a:pt x="35471" y="41081"/>
                      <a:pt x="33269" y="38970"/>
                      <a:pt x="30675" y="36557"/>
                    </a:cubicBezTo>
                    <a:cubicBezTo>
                      <a:pt x="28081" y="34144"/>
                      <a:pt x="25367" y="31761"/>
                      <a:pt x="22532" y="29408"/>
                    </a:cubicBezTo>
                    <a:cubicBezTo>
                      <a:pt x="19696" y="27055"/>
                      <a:pt x="16952" y="24823"/>
                      <a:pt x="14297" y="22712"/>
                    </a:cubicBezTo>
                    <a:cubicBezTo>
                      <a:pt x="11643" y="20601"/>
                      <a:pt x="9411" y="18942"/>
                      <a:pt x="7601" y="17735"/>
                    </a:cubicBezTo>
                    <a:close/>
                    <a:moveTo>
                      <a:pt x="3762718" y="7962"/>
                    </a:moveTo>
                    <a:lnTo>
                      <a:pt x="3764347" y="20450"/>
                    </a:lnTo>
                    <a:cubicBezTo>
                      <a:pt x="3759279" y="21415"/>
                      <a:pt x="3753549" y="22380"/>
                      <a:pt x="3747154" y="23345"/>
                    </a:cubicBezTo>
                    <a:cubicBezTo>
                      <a:pt x="3740760" y="24311"/>
                      <a:pt x="3733943" y="25276"/>
                      <a:pt x="3726704" y="26241"/>
                    </a:cubicBezTo>
                    <a:lnTo>
                      <a:pt x="3726704" y="89763"/>
                    </a:lnTo>
                    <a:lnTo>
                      <a:pt x="3772671" y="89763"/>
                    </a:lnTo>
                    <a:lnTo>
                      <a:pt x="3772671" y="102612"/>
                    </a:lnTo>
                    <a:lnTo>
                      <a:pt x="3726704" y="102612"/>
                    </a:lnTo>
                    <a:lnTo>
                      <a:pt x="3726704" y="141341"/>
                    </a:lnTo>
                    <a:cubicBezTo>
                      <a:pt x="3726704" y="145323"/>
                      <a:pt x="3726281" y="148701"/>
                      <a:pt x="3725437" y="151476"/>
                    </a:cubicBezTo>
                    <a:cubicBezTo>
                      <a:pt x="3724593" y="154251"/>
                      <a:pt x="3723175" y="156483"/>
                      <a:pt x="3721184" y="158172"/>
                    </a:cubicBezTo>
                    <a:cubicBezTo>
                      <a:pt x="3719193" y="159861"/>
                      <a:pt x="3716509" y="161158"/>
                      <a:pt x="3713131" y="162063"/>
                    </a:cubicBezTo>
                    <a:cubicBezTo>
                      <a:pt x="3709752" y="162968"/>
                      <a:pt x="3705469" y="163541"/>
                      <a:pt x="3700281" y="163782"/>
                    </a:cubicBezTo>
                    <a:lnTo>
                      <a:pt x="3690147" y="164506"/>
                    </a:lnTo>
                    <a:lnTo>
                      <a:pt x="3685985" y="151476"/>
                    </a:lnTo>
                    <a:lnTo>
                      <a:pt x="3698653" y="150752"/>
                    </a:lnTo>
                    <a:cubicBezTo>
                      <a:pt x="3701910" y="150631"/>
                      <a:pt x="3704505" y="150329"/>
                      <a:pt x="3706435" y="149847"/>
                    </a:cubicBezTo>
                    <a:cubicBezTo>
                      <a:pt x="3708365" y="149364"/>
                      <a:pt x="3709873" y="148610"/>
                      <a:pt x="3710959" y="147585"/>
                    </a:cubicBezTo>
                    <a:cubicBezTo>
                      <a:pt x="3712045" y="146559"/>
                      <a:pt x="3712769" y="145232"/>
                      <a:pt x="3713131" y="143603"/>
                    </a:cubicBezTo>
                    <a:cubicBezTo>
                      <a:pt x="3713493" y="141974"/>
                      <a:pt x="3713673" y="139954"/>
                      <a:pt x="3713673" y="137541"/>
                    </a:cubicBezTo>
                    <a:lnTo>
                      <a:pt x="3713673" y="102612"/>
                    </a:lnTo>
                    <a:lnTo>
                      <a:pt x="3668611" y="102612"/>
                    </a:lnTo>
                    <a:lnTo>
                      <a:pt x="3668611" y="89763"/>
                    </a:lnTo>
                    <a:lnTo>
                      <a:pt x="3713673" y="89763"/>
                    </a:lnTo>
                    <a:lnTo>
                      <a:pt x="3713673" y="27689"/>
                    </a:lnTo>
                    <a:cubicBezTo>
                      <a:pt x="3706797" y="28413"/>
                      <a:pt x="3700040" y="29016"/>
                      <a:pt x="3693405" y="29499"/>
                    </a:cubicBezTo>
                    <a:cubicBezTo>
                      <a:pt x="3686769" y="29981"/>
                      <a:pt x="3680555" y="30343"/>
                      <a:pt x="3674764" y="30584"/>
                    </a:cubicBezTo>
                    <a:lnTo>
                      <a:pt x="3672593" y="18097"/>
                    </a:lnTo>
                    <a:cubicBezTo>
                      <a:pt x="3679590" y="17856"/>
                      <a:pt x="3687161" y="17373"/>
                      <a:pt x="3695305" y="16649"/>
                    </a:cubicBezTo>
                    <a:cubicBezTo>
                      <a:pt x="3703449" y="15925"/>
                      <a:pt x="3711592" y="15111"/>
                      <a:pt x="3719736" y="14206"/>
                    </a:cubicBezTo>
                    <a:cubicBezTo>
                      <a:pt x="3727880" y="13301"/>
                      <a:pt x="3735692" y="12306"/>
                      <a:pt x="3743173" y="11220"/>
                    </a:cubicBezTo>
                    <a:cubicBezTo>
                      <a:pt x="3750653" y="10134"/>
                      <a:pt x="3757168" y="9048"/>
                      <a:pt x="3762718" y="7962"/>
                    </a:cubicBezTo>
                    <a:close/>
                    <a:moveTo>
                      <a:pt x="1760125" y="5067"/>
                    </a:moveTo>
                    <a:lnTo>
                      <a:pt x="1774784" y="5610"/>
                    </a:lnTo>
                    <a:lnTo>
                      <a:pt x="1774784" y="142608"/>
                    </a:lnTo>
                    <a:cubicBezTo>
                      <a:pt x="1774784" y="146348"/>
                      <a:pt x="1774422" y="149425"/>
                      <a:pt x="1773698" y="151838"/>
                    </a:cubicBezTo>
                    <a:cubicBezTo>
                      <a:pt x="1772974" y="154251"/>
                      <a:pt x="1771677" y="156241"/>
                      <a:pt x="1769807" y="157810"/>
                    </a:cubicBezTo>
                    <a:cubicBezTo>
                      <a:pt x="1767937" y="159378"/>
                      <a:pt x="1765463" y="160555"/>
                      <a:pt x="1762387" y="161339"/>
                    </a:cubicBezTo>
                    <a:cubicBezTo>
                      <a:pt x="1759310" y="162123"/>
                      <a:pt x="1755419" y="162696"/>
                      <a:pt x="1750714" y="163058"/>
                    </a:cubicBezTo>
                    <a:lnTo>
                      <a:pt x="1737865" y="164144"/>
                    </a:lnTo>
                    <a:lnTo>
                      <a:pt x="1732435" y="149485"/>
                    </a:lnTo>
                    <a:cubicBezTo>
                      <a:pt x="1734245" y="149364"/>
                      <a:pt x="1736176" y="149244"/>
                      <a:pt x="1738227" y="149123"/>
                    </a:cubicBezTo>
                    <a:cubicBezTo>
                      <a:pt x="1739916" y="149002"/>
                      <a:pt x="1741846" y="148882"/>
                      <a:pt x="1744018" y="148761"/>
                    </a:cubicBezTo>
                    <a:cubicBezTo>
                      <a:pt x="1746190" y="148640"/>
                      <a:pt x="1748361" y="148459"/>
                      <a:pt x="1750533" y="148218"/>
                    </a:cubicBezTo>
                    <a:cubicBezTo>
                      <a:pt x="1752584" y="148097"/>
                      <a:pt x="1754243" y="147826"/>
                      <a:pt x="1755510" y="147404"/>
                    </a:cubicBezTo>
                    <a:cubicBezTo>
                      <a:pt x="1756777" y="146981"/>
                      <a:pt x="1757742" y="146378"/>
                      <a:pt x="1758405" y="145594"/>
                    </a:cubicBezTo>
                    <a:cubicBezTo>
                      <a:pt x="1759069" y="144810"/>
                      <a:pt x="1759521" y="143694"/>
                      <a:pt x="1759763" y="142246"/>
                    </a:cubicBezTo>
                    <a:cubicBezTo>
                      <a:pt x="1760004" y="140798"/>
                      <a:pt x="1760125" y="138988"/>
                      <a:pt x="1760125" y="136817"/>
                    </a:cubicBezTo>
                    <a:close/>
                    <a:moveTo>
                      <a:pt x="3331388" y="4705"/>
                    </a:moveTo>
                    <a:lnTo>
                      <a:pt x="3344961" y="5248"/>
                    </a:lnTo>
                    <a:cubicBezTo>
                      <a:pt x="3344961" y="5730"/>
                      <a:pt x="3344961" y="6937"/>
                      <a:pt x="3344961" y="8867"/>
                    </a:cubicBezTo>
                    <a:cubicBezTo>
                      <a:pt x="3344961" y="10798"/>
                      <a:pt x="3344931" y="12939"/>
                      <a:pt x="3344871" y="15292"/>
                    </a:cubicBezTo>
                    <a:cubicBezTo>
                      <a:pt x="3344810" y="17645"/>
                      <a:pt x="3344749" y="19967"/>
                      <a:pt x="3344689" y="22260"/>
                    </a:cubicBezTo>
                    <a:cubicBezTo>
                      <a:pt x="3344629" y="24552"/>
                      <a:pt x="3344599" y="26241"/>
                      <a:pt x="3344599" y="27327"/>
                    </a:cubicBezTo>
                    <a:cubicBezTo>
                      <a:pt x="3344599" y="28292"/>
                      <a:pt x="3344599" y="29167"/>
                      <a:pt x="3344599" y="29951"/>
                    </a:cubicBezTo>
                    <a:cubicBezTo>
                      <a:pt x="3344599" y="30735"/>
                      <a:pt x="3344539" y="31550"/>
                      <a:pt x="3344418" y="32394"/>
                    </a:cubicBezTo>
                    <a:cubicBezTo>
                      <a:pt x="3345625" y="45424"/>
                      <a:pt x="3348067" y="57550"/>
                      <a:pt x="3351747" y="68770"/>
                    </a:cubicBezTo>
                    <a:cubicBezTo>
                      <a:pt x="3355427" y="79991"/>
                      <a:pt x="3360344" y="90547"/>
                      <a:pt x="3366497" y="100441"/>
                    </a:cubicBezTo>
                    <a:cubicBezTo>
                      <a:pt x="3372650" y="110334"/>
                      <a:pt x="3379979" y="119654"/>
                      <a:pt x="3388485" y="128401"/>
                    </a:cubicBezTo>
                    <a:cubicBezTo>
                      <a:pt x="3396991" y="137148"/>
                      <a:pt x="3406613" y="145503"/>
                      <a:pt x="3417351" y="153466"/>
                    </a:cubicBezTo>
                    <a:lnTo>
                      <a:pt x="3407216" y="165773"/>
                    </a:lnTo>
                    <a:cubicBezTo>
                      <a:pt x="3390084" y="151898"/>
                      <a:pt x="3375787" y="137118"/>
                      <a:pt x="3364325" y="121434"/>
                    </a:cubicBezTo>
                    <a:cubicBezTo>
                      <a:pt x="3352863" y="105749"/>
                      <a:pt x="3344418" y="88677"/>
                      <a:pt x="3338989" y="70218"/>
                    </a:cubicBezTo>
                    <a:cubicBezTo>
                      <a:pt x="3334283" y="88195"/>
                      <a:pt x="3326321" y="104844"/>
                      <a:pt x="3315100" y="120167"/>
                    </a:cubicBezTo>
                    <a:cubicBezTo>
                      <a:pt x="3303879" y="135490"/>
                      <a:pt x="3288979" y="150209"/>
                      <a:pt x="3270399" y="164325"/>
                    </a:cubicBezTo>
                    <a:lnTo>
                      <a:pt x="3260445" y="152562"/>
                    </a:lnTo>
                    <a:cubicBezTo>
                      <a:pt x="3273114" y="143392"/>
                      <a:pt x="3283882" y="134132"/>
                      <a:pt x="3292750" y="124782"/>
                    </a:cubicBezTo>
                    <a:cubicBezTo>
                      <a:pt x="3301617" y="115431"/>
                      <a:pt x="3308857" y="105538"/>
                      <a:pt x="3314467" y="95102"/>
                    </a:cubicBezTo>
                    <a:cubicBezTo>
                      <a:pt x="3320077" y="84666"/>
                      <a:pt x="3324179" y="73475"/>
                      <a:pt x="3326773" y="61531"/>
                    </a:cubicBezTo>
                    <a:cubicBezTo>
                      <a:pt x="3329367" y="49587"/>
                      <a:pt x="3330785" y="36436"/>
                      <a:pt x="3331026" y="22079"/>
                    </a:cubicBezTo>
                    <a:cubicBezTo>
                      <a:pt x="3331026" y="21355"/>
                      <a:pt x="3331056" y="20118"/>
                      <a:pt x="3331117" y="18369"/>
                    </a:cubicBezTo>
                    <a:cubicBezTo>
                      <a:pt x="3331177" y="16619"/>
                      <a:pt x="3331237" y="14809"/>
                      <a:pt x="3331297" y="12939"/>
                    </a:cubicBezTo>
                    <a:cubicBezTo>
                      <a:pt x="3331357" y="11069"/>
                      <a:pt x="3331388" y="9350"/>
                      <a:pt x="3331388" y="7782"/>
                    </a:cubicBezTo>
                    <a:cubicBezTo>
                      <a:pt x="3331388" y="6213"/>
                      <a:pt x="3331388" y="5188"/>
                      <a:pt x="3331388" y="4705"/>
                    </a:cubicBezTo>
                    <a:close/>
                    <a:moveTo>
                      <a:pt x="2769870" y="3257"/>
                    </a:moveTo>
                    <a:lnTo>
                      <a:pt x="2781633" y="3800"/>
                    </a:lnTo>
                    <a:lnTo>
                      <a:pt x="2781633" y="23888"/>
                    </a:lnTo>
                    <a:lnTo>
                      <a:pt x="2804074" y="23888"/>
                    </a:lnTo>
                    <a:lnTo>
                      <a:pt x="2804074" y="35109"/>
                    </a:lnTo>
                    <a:lnTo>
                      <a:pt x="2781633" y="35109"/>
                    </a:lnTo>
                    <a:lnTo>
                      <a:pt x="2781633" y="57369"/>
                    </a:lnTo>
                    <a:lnTo>
                      <a:pt x="2789415" y="57369"/>
                    </a:lnTo>
                    <a:cubicBezTo>
                      <a:pt x="2794845" y="51095"/>
                      <a:pt x="2799701" y="44429"/>
                      <a:pt x="2803984" y="37371"/>
                    </a:cubicBezTo>
                    <a:cubicBezTo>
                      <a:pt x="2808267" y="30313"/>
                      <a:pt x="2812158" y="22621"/>
                      <a:pt x="2815657" y="14297"/>
                    </a:cubicBezTo>
                    <a:lnTo>
                      <a:pt x="2828506" y="17735"/>
                    </a:lnTo>
                    <a:cubicBezTo>
                      <a:pt x="2824886" y="25457"/>
                      <a:pt x="2821176" y="32545"/>
                      <a:pt x="2817376" y="39000"/>
                    </a:cubicBezTo>
                    <a:cubicBezTo>
                      <a:pt x="2813575" y="45454"/>
                      <a:pt x="2809564" y="51577"/>
                      <a:pt x="2805341" y="57369"/>
                    </a:cubicBezTo>
                    <a:lnTo>
                      <a:pt x="2829049" y="57369"/>
                    </a:lnTo>
                    <a:lnTo>
                      <a:pt x="2829049" y="68951"/>
                    </a:lnTo>
                    <a:lnTo>
                      <a:pt x="2795749" y="68951"/>
                    </a:lnTo>
                    <a:cubicBezTo>
                      <a:pt x="2790320" y="74863"/>
                      <a:pt x="2784287" y="80714"/>
                      <a:pt x="2777652" y="86506"/>
                    </a:cubicBezTo>
                    <a:lnTo>
                      <a:pt x="2815295" y="86506"/>
                    </a:lnTo>
                    <a:lnTo>
                      <a:pt x="2815295" y="158172"/>
                    </a:lnTo>
                    <a:lnTo>
                      <a:pt x="2753944" y="158172"/>
                    </a:lnTo>
                    <a:lnTo>
                      <a:pt x="2753944" y="104603"/>
                    </a:lnTo>
                    <a:cubicBezTo>
                      <a:pt x="2751531" y="106292"/>
                      <a:pt x="2749088" y="107951"/>
                      <a:pt x="2746615" y="109580"/>
                    </a:cubicBezTo>
                    <a:cubicBezTo>
                      <a:pt x="2744141" y="111209"/>
                      <a:pt x="2741578" y="112868"/>
                      <a:pt x="2738923" y="114557"/>
                    </a:cubicBezTo>
                    <a:lnTo>
                      <a:pt x="2730599" y="103698"/>
                    </a:lnTo>
                    <a:cubicBezTo>
                      <a:pt x="2740371" y="97907"/>
                      <a:pt x="2749179" y="92176"/>
                      <a:pt x="2757021" y="86506"/>
                    </a:cubicBezTo>
                    <a:cubicBezTo>
                      <a:pt x="2764863" y="80835"/>
                      <a:pt x="2771981" y="74984"/>
                      <a:pt x="2778376" y="68951"/>
                    </a:cubicBezTo>
                    <a:lnTo>
                      <a:pt x="2737475" y="68951"/>
                    </a:lnTo>
                    <a:lnTo>
                      <a:pt x="2737475" y="57369"/>
                    </a:lnTo>
                    <a:lnTo>
                      <a:pt x="2769870" y="57369"/>
                    </a:lnTo>
                    <a:lnTo>
                      <a:pt x="2769870" y="35109"/>
                    </a:lnTo>
                    <a:lnTo>
                      <a:pt x="2743086" y="35109"/>
                    </a:lnTo>
                    <a:lnTo>
                      <a:pt x="2743086" y="23888"/>
                    </a:lnTo>
                    <a:lnTo>
                      <a:pt x="2769870" y="23888"/>
                    </a:lnTo>
                    <a:close/>
                    <a:moveTo>
                      <a:pt x="3463500" y="2895"/>
                    </a:moveTo>
                    <a:lnTo>
                      <a:pt x="3476168" y="3257"/>
                    </a:lnTo>
                    <a:lnTo>
                      <a:pt x="3476168" y="37642"/>
                    </a:lnTo>
                    <a:lnTo>
                      <a:pt x="3482502" y="33118"/>
                    </a:lnTo>
                    <a:cubicBezTo>
                      <a:pt x="3483829" y="34686"/>
                      <a:pt x="3485337" y="36557"/>
                      <a:pt x="3487027" y="38728"/>
                    </a:cubicBezTo>
                    <a:cubicBezTo>
                      <a:pt x="3488715" y="40900"/>
                      <a:pt x="3490375" y="43162"/>
                      <a:pt x="3492003" y="45515"/>
                    </a:cubicBezTo>
                    <a:cubicBezTo>
                      <a:pt x="3493632" y="47867"/>
                      <a:pt x="3495200" y="50220"/>
                      <a:pt x="3496708" y="52573"/>
                    </a:cubicBezTo>
                    <a:cubicBezTo>
                      <a:pt x="3498217" y="54925"/>
                      <a:pt x="3499453" y="57007"/>
                      <a:pt x="3500419" y="58816"/>
                    </a:cubicBezTo>
                    <a:lnTo>
                      <a:pt x="3490646" y="67503"/>
                    </a:lnTo>
                    <a:cubicBezTo>
                      <a:pt x="3489198" y="63642"/>
                      <a:pt x="3487056" y="59390"/>
                      <a:pt x="3484221" y="54745"/>
                    </a:cubicBezTo>
                    <a:cubicBezTo>
                      <a:pt x="3481386" y="50099"/>
                      <a:pt x="3478701" y="46088"/>
                      <a:pt x="3476168" y="42710"/>
                    </a:cubicBezTo>
                    <a:lnTo>
                      <a:pt x="3476168" y="165230"/>
                    </a:lnTo>
                    <a:lnTo>
                      <a:pt x="3463500" y="165230"/>
                    </a:lnTo>
                    <a:close/>
                    <a:moveTo>
                      <a:pt x="2990117" y="2895"/>
                    </a:moveTo>
                    <a:lnTo>
                      <a:pt x="3002966" y="2895"/>
                    </a:lnTo>
                    <a:cubicBezTo>
                      <a:pt x="3010808" y="14116"/>
                      <a:pt x="3021184" y="24763"/>
                      <a:pt x="3034093" y="34837"/>
                    </a:cubicBezTo>
                    <a:cubicBezTo>
                      <a:pt x="3047003" y="44912"/>
                      <a:pt x="3061903" y="53990"/>
                      <a:pt x="3078794" y="62074"/>
                    </a:cubicBezTo>
                    <a:lnTo>
                      <a:pt x="3071736" y="74561"/>
                    </a:lnTo>
                    <a:cubicBezTo>
                      <a:pt x="3065463" y="71183"/>
                      <a:pt x="3058767" y="67232"/>
                      <a:pt x="3051648" y="62707"/>
                    </a:cubicBezTo>
                    <a:cubicBezTo>
                      <a:pt x="3044529" y="58183"/>
                      <a:pt x="3037562" y="53357"/>
                      <a:pt x="3030745" y="48229"/>
                    </a:cubicBezTo>
                    <a:cubicBezTo>
                      <a:pt x="3023929" y="43102"/>
                      <a:pt x="3017504" y="37793"/>
                      <a:pt x="3011472" y="32304"/>
                    </a:cubicBezTo>
                    <a:cubicBezTo>
                      <a:pt x="3005439" y="26814"/>
                      <a:pt x="3000432" y="21355"/>
                      <a:pt x="2996451" y="15925"/>
                    </a:cubicBezTo>
                    <a:cubicBezTo>
                      <a:pt x="2988488" y="26784"/>
                      <a:pt x="2977931" y="37311"/>
                      <a:pt x="2964780" y="47506"/>
                    </a:cubicBezTo>
                    <a:cubicBezTo>
                      <a:pt x="2951629" y="57700"/>
                      <a:pt x="2937030" y="66960"/>
                      <a:pt x="2920984" y="75285"/>
                    </a:cubicBezTo>
                    <a:lnTo>
                      <a:pt x="2913564" y="63522"/>
                    </a:lnTo>
                    <a:cubicBezTo>
                      <a:pt x="2930817" y="55318"/>
                      <a:pt x="2945898" y="45997"/>
                      <a:pt x="2958808" y="35561"/>
                    </a:cubicBezTo>
                    <a:cubicBezTo>
                      <a:pt x="2971717" y="25125"/>
                      <a:pt x="2982154" y="14236"/>
                      <a:pt x="2990117" y="2895"/>
                    </a:cubicBezTo>
                    <a:close/>
                    <a:moveTo>
                      <a:pt x="3153965" y="1809"/>
                    </a:moveTo>
                    <a:lnTo>
                      <a:pt x="3168263" y="4886"/>
                    </a:lnTo>
                    <a:cubicBezTo>
                      <a:pt x="3167056" y="8023"/>
                      <a:pt x="3165789" y="11099"/>
                      <a:pt x="3164462" y="14116"/>
                    </a:cubicBezTo>
                    <a:cubicBezTo>
                      <a:pt x="3163135" y="17132"/>
                      <a:pt x="3161808" y="20088"/>
                      <a:pt x="3160481" y="22983"/>
                    </a:cubicBezTo>
                    <a:lnTo>
                      <a:pt x="3247711" y="22983"/>
                    </a:lnTo>
                    <a:lnTo>
                      <a:pt x="3247711" y="35652"/>
                    </a:lnTo>
                    <a:lnTo>
                      <a:pt x="3153785" y="35652"/>
                    </a:lnTo>
                    <a:cubicBezTo>
                      <a:pt x="3151854" y="38909"/>
                      <a:pt x="3149893" y="42106"/>
                      <a:pt x="3147903" y="45243"/>
                    </a:cubicBezTo>
                    <a:cubicBezTo>
                      <a:pt x="3145912" y="48380"/>
                      <a:pt x="3143831" y="51457"/>
                      <a:pt x="3141659" y="54473"/>
                    </a:cubicBezTo>
                    <a:lnTo>
                      <a:pt x="3225813" y="54473"/>
                    </a:lnTo>
                    <a:lnTo>
                      <a:pt x="3225813" y="143875"/>
                    </a:lnTo>
                    <a:cubicBezTo>
                      <a:pt x="3225813" y="147494"/>
                      <a:pt x="3225451" y="150450"/>
                      <a:pt x="3224727" y="152742"/>
                    </a:cubicBezTo>
                    <a:cubicBezTo>
                      <a:pt x="3224003" y="155035"/>
                      <a:pt x="3222797" y="156875"/>
                      <a:pt x="3221107" y="158262"/>
                    </a:cubicBezTo>
                    <a:cubicBezTo>
                      <a:pt x="3219418" y="159650"/>
                      <a:pt x="3217186" y="160736"/>
                      <a:pt x="3214411" y="161520"/>
                    </a:cubicBezTo>
                    <a:cubicBezTo>
                      <a:pt x="3211636" y="162304"/>
                      <a:pt x="3208198" y="162937"/>
                      <a:pt x="3204095" y="163420"/>
                    </a:cubicBezTo>
                    <a:lnTo>
                      <a:pt x="3191970" y="164868"/>
                    </a:lnTo>
                    <a:lnTo>
                      <a:pt x="3187627" y="151838"/>
                    </a:lnTo>
                    <a:lnTo>
                      <a:pt x="3199391" y="150933"/>
                    </a:lnTo>
                    <a:cubicBezTo>
                      <a:pt x="3202165" y="150691"/>
                      <a:pt x="3204397" y="150420"/>
                      <a:pt x="3206086" y="150118"/>
                    </a:cubicBezTo>
                    <a:cubicBezTo>
                      <a:pt x="3207775" y="149817"/>
                      <a:pt x="3209073" y="149304"/>
                      <a:pt x="3209977" y="148580"/>
                    </a:cubicBezTo>
                    <a:cubicBezTo>
                      <a:pt x="3210882" y="147856"/>
                      <a:pt x="3211486" y="146831"/>
                      <a:pt x="3211787" y="145503"/>
                    </a:cubicBezTo>
                    <a:cubicBezTo>
                      <a:pt x="3212089" y="144176"/>
                      <a:pt x="3212240" y="142427"/>
                      <a:pt x="3212240" y="140255"/>
                    </a:cubicBezTo>
                    <a:lnTo>
                      <a:pt x="3212240" y="129759"/>
                    </a:lnTo>
                    <a:lnTo>
                      <a:pt x="3133515" y="129759"/>
                    </a:lnTo>
                    <a:lnTo>
                      <a:pt x="3133515" y="165049"/>
                    </a:lnTo>
                    <a:lnTo>
                      <a:pt x="3120123" y="165049"/>
                    </a:lnTo>
                    <a:lnTo>
                      <a:pt x="3120123" y="79629"/>
                    </a:lnTo>
                    <a:cubicBezTo>
                      <a:pt x="3115901" y="83851"/>
                      <a:pt x="3111497" y="87953"/>
                      <a:pt x="3106912" y="91935"/>
                    </a:cubicBezTo>
                    <a:cubicBezTo>
                      <a:pt x="3102327" y="95916"/>
                      <a:pt x="3097441" y="99898"/>
                      <a:pt x="3092253" y="103879"/>
                    </a:cubicBezTo>
                    <a:lnTo>
                      <a:pt x="3083385" y="93202"/>
                    </a:lnTo>
                    <a:cubicBezTo>
                      <a:pt x="3094727" y="84636"/>
                      <a:pt x="3104891" y="75647"/>
                      <a:pt x="3113880" y="66236"/>
                    </a:cubicBezTo>
                    <a:cubicBezTo>
                      <a:pt x="3122868" y="56826"/>
                      <a:pt x="3130801" y="46631"/>
                      <a:pt x="3137678" y="35652"/>
                    </a:cubicBezTo>
                    <a:lnTo>
                      <a:pt x="3091167" y="35652"/>
                    </a:lnTo>
                    <a:lnTo>
                      <a:pt x="3091167" y="22983"/>
                    </a:lnTo>
                    <a:lnTo>
                      <a:pt x="3144736" y="22983"/>
                    </a:lnTo>
                    <a:cubicBezTo>
                      <a:pt x="3148114" y="16348"/>
                      <a:pt x="3151191" y="9290"/>
                      <a:pt x="3153965" y="1809"/>
                    </a:cubicBezTo>
                    <a:close/>
                    <a:moveTo>
                      <a:pt x="1112130" y="1628"/>
                    </a:moveTo>
                    <a:lnTo>
                      <a:pt x="1126427" y="2171"/>
                    </a:lnTo>
                    <a:lnTo>
                      <a:pt x="1126427" y="54835"/>
                    </a:lnTo>
                    <a:lnTo>
                      <a:pt x="1179814" y="54835"/>
                    </a:lnTo>
                    <a:lnTo>
                      <a:pt x="1179814" y="68227"/>
                    </a:lnTo>
                    <a:lnTo>
                      <a:pt x="1126427" y="68227"/>
                    </a:lnTo>
                    <a:lnTo>
                      <a:pt x="1126427" y="143694"/>
                    </a:lnTo>
                    <a:lnTo>
                      <a:pt x="1190130" y="143694"/>
                    </a:lnTo>
                    <a:lnTo>
                      <a:pt x="1190130" y="156543"/>
                    </a:lnTo>
                    <a:lnTo>
                      <a:pt x="1029424" y="156543"/>
                    </a:lnTo>
                    <a:lnTo>
                      <a:pt x="1029424" y="143694"/>
                    </a:lnTo>
                    <a:lnTo>
                      <a:pt x="1060371" y="143694"/>
                    </a:lnTo>
                    <a:lnTo>
                      <a:pt x="1060371" y="32032"/>
                    </a:lnTo>
                    <a:lnTo>
                      <a:pt x="1074487" y="32575"/>
                    </a:lnTo>
                    <a:lnTo>
                      <a:pt x="1074487" y="143694"/>
                    </a:lnTo>
                    <a:lnTo>
                      <a:pt x="1112130" y="143694"/>
                    </a:lnTo>
                    <a:close/>
                    <a:moveTo>
                      <a:pt x="2283638" y="1266"/>
                    </a:moveTo>
                    <a:lnTo>
                      <a:pt x="2298116" y="1990"/>
                    </a:lnTo>
                    <a:lnTo>
                      <a:pt x="2298116" y="36376"/>
                    </a:lnTo>
                    <a:lnTo>
                      <a:pt x="2358923" y="36376"/>
                    </a:lnTo>
                    <a:lnTo>
                      <a:pt x="2358923" y="112928"/>
                    </a:lnTo>
                    <a:lnTo>
                      <a:pt x="2298116" y="112928"/>
                    </a:lnTo>
                    <a:lnTo>
                      <a:pt x="2298116" y="166135"/>
                    </a:lnTo>
                    <a:lnTo>
                      <a:pt x="2283638" y="166135"/>
                    </a:lnTo>
                    <a:lnTo>
                      <a:pt x="2283638" y="112928"/>
                    </a:lnTo>
                    <a:lnTo>
                      <a:pt x="2223373" y="112928"/>
                    </a:lnTo>
                    <a:lnTo>
                      <a:pt x="2223373" y="36376"/>
                    </a:lnTo>
                    <a:lnTo>
                      <a:pt x="2283638" y="36376"/>
                    </a:lnTo>
                    <a:close/>
                    <a:moveTo>
                      <a:pt x="3546024" y="543"/>
                    </a:moveTo>
                    <a:cubicBezTo>
                      <a:pt x="3546507" y="1628"/>
                      <a:pt x="3547080" y="3046"/>
                      <a:pt x="3547743" y="4795"/>
                    </a:cubicBezTo>
                    <a:cubicBezTo>
                      <a:pt x="3548407" y="6545"/>
                      <a:pt x="3549071" y="8415"/>
                      <a:pt x="3549734" y="10406"/>
                    </a:cubicBezTo>
                    <a:cubicBezTo>
                      <a:pt x="3550397" y="12396"/>
                      <a:pt x="3551061" y="14387"/>
                      <a:pt x="3551725" y="16378"/>
                    </a:cubicBezTo>
                    <a:cubicBezTo>
                      <a:pt x="3552389" y="18369"/>
                      <a:pt x="3552961" y="20148"/>
                      <a:pt x="3553444" y="21717"/>
                    </a:cubicBezTo>
                    <a:lnTo>
                      <a:pt x="3597783" y="21717"/>
                    </a:lnTo>
                    <a:lnTo>
                      <a:pt x="3597783" y="33842"/>
                    </a:lnTo>
                    <a:lnTo>
                      <a:pt x="3494808" y="33842"/>
                    </a:lnTo>
                    <a:lnTo>
                      <a:pt x="3494808" y="21717"/>
                    </a:lnTo>
                    <a:lnTo>
                      <a:pt x="3539871" y="21717"/>
                    </a:lnTo>
                    <a:cubicBezTo>
                      <a:pt x="3538906" y="18459"/>
                      <a:pt x="3537850" y="15051"/>
                      <a:pt x="3536704" y="11491"/>
                    </a:cubicBezTo>
                    <a:cubicBezTo>
                      <a:pt x="3535558" y="7932"/>
                      <a:pt x="3534502" y="5067"/>
                      <a:pt x="3533537" y="2895"/>
                    </a:cubicBezTo>
                    <a:close/>
                    <a:moveTo>
                      <a:pt x="2428780" y="0"/>
                    </a:moveTo>
                    <a:lnTo>
                      <a:pt x="2441629" y="4162"/>
                    </a:lnTo>
                    <a:cubicBezTo>
                      <a:pt x="2440664" y="6454"/>
                      <a:pt x="2439638" y="8717"/>
                      <a:pt x="2438553" y="10949"/>
                    </a:cubicBezTo>
                    <a:cubicBezTo>
                      <a:pt x="2437467" y="13181"/>
                      <a:pt x="2436381" y="15443"/>
                      <a:pt x="2435295" y="17735"/>
                    </a:cubicBezTo>
                    <a:lnTo>
                      <a:pt x="2543699" y="17735"/>
                    </a:lnTo>
                    <a:lnTo>
                      <a:pt x="2543699" y="30041"/>
                    </a:lnTo>
                    <a:lnTo>
                      <a:pt x="2428418" y="30041"/>
                    </a:lnTo>
                    <a:cubicBezTo>
                      <a:pt x="2421420" y="42227"/>
                      <a:pt x="2413457" y="53327"/>
                      <a:pt x="2404529" y="63341"/>
                    </a:cubicBezTo>
                    <a:lnTo>
                      <a:pt x="2394033" y="54292"/>
                    </a:lnTo>
                    <a:cubicBezTo>
                      <a:pt x="2397652" y="50552"/>
                      <a:pt x="2401211" y="46420"/>
                      <a:pt x="2404710" y="41895"/>
                    </a:cubicBezTo>
                    <a:cubicBezTo>
                      <a:pt x="2408209" y="37371"/>
                      <a:pt x="2411467" y="32726"/>
                      <a:pt x="2414483" y="27960"/>
                    </a:cubicBezTo>
                    <a:cubicBezTo>
                      <a:pt x="2417499" y="23195"/>
                      <a:pt x="2420213" y="18429"/>
                      <a:pt x="2422627" y="13663"/>
                    </a:cubicBezTo>
                    <a:cubicBezTo>
                      <a:pt x="2425039" y="8898"/>
                      <a:pt x="2427091" y="4343"/>
                      <a:pt x="2428780" y="0"/>
                    </a:cubicBezTo>
                    <a:close/>
                  </a:path>
                </a:pathLst>
              </a:custGeom>
              <a:solidFill>
                <a:srgbClr val="F9F5ED"/>
              </a:solidFill>
              <a:ln>
                <a:noFill/>
              </a:ln>
              <a:effectLst>
                <a:outerShdw blurRad="114300" dist="63500" dir="5400000" algn="t" rotWithShape="0">
                  <a:prstClr val="black">
                    <a:alpha val="68000"/>
                  </a:prstClr>
                </a:outerShdw>
              </a:effectLst>
            </p:spPr>
            <p:txBody>
              <a:bodyPr rot="0" spcFirstLastPara="0" vertOverflow="overflow" horzOverflow="overflow" vert="horz" wrap="square" lIns="51435" tIns="25718" rIns="51435" bIns="25718" numCol="1" spcCol="0" rtlCol="0" fromWordArt="0" anchor="t" anchorCtr="0" forceAA="0" compatLnSpc="1">
                <a:noAutofit/>
              </a:bodyPr>
              <a:lstStyle/>
              <a:p>
                <a:pPr algn="just" defTabSz="257168">
                  <a:lnSpc>
                    <a:spcPct val="130000"/>
                  </a:lnSpc>
                </a:pPr>
                <a:endParaRPr lang="zh-CN" altLang="en-US" sz="787" dirty="0">
                  <a:solidFill>
                    <a:srgbClr val="F9F5ED"/>
                  </a:solidFill>
                  <a:effectLst>
                    <a:outerShdw blurRad="114300" dist="63500" dir="5400000" algn="t" rotWithShape="0">
                      <a:prstClr val="black">
                        <a:alpha val="68000"/>
                      </a:prstClr>
                    </a:outerShdw>
                  </a:effectLst>
                  <a:latin typeface="+mn-ea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 cstate="screen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827513" y="4415549"/>
              <a:ext cx="1315889" cy="14103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1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139" name="Google Shape;11139;p73"/>
          <p:cNvGrpSpPr/>
          <p:nvPr/>
        </p:nvGrpSpPr>
        <p:grpSpPr>
          <a:xfrm>
            <a:off x="4721348" y="2011459"/>
            <a:ext cx="466888" cy="465912"/>
            <a:chOff x="3541011" y="1508594"/>
            <a:chExt cx="350166" cy="349434"/>
          </a:xfrm>
        </p:grpSpPr>
        <p:sp>
          <p:nvSpPr>
            <p:cNvPr id="11140" name="Google Shape;11140;p73"/>
            <p:cNvSpPr/>
            <p:nvPr/>
          </p:nvSpPr>
          <p:spPr>
            <a:xfrm>
              <a:off x="3600879" y="1568270"/>
              <a:ext cx="230049" cy="289758"/>
            </a:xfrm>
            <a:custGeom>
              <a:avLst/>
              <a:gdLst/>
              <a:ahLst/>
              <a:cxnLst/>
              <a:rect l="l" t="t" r="r" b="b"/>
              <a:pathLst>
                <a:path w="7228" h="9104" extrusionOk="0">
                  <a:moveTo>
                    <a:pt x="3810" y="3781"/>
                  </a:moveTo>
                  <a:cubicBezTo>
                    <a:pt x="4001" y="3781"/>
                    <a:pt x="4156" y="3936"/>
                    <a:pt x="4156" y="4138"/>
                  </a:cubicBezTo>
                  <a:lnTo>
                    <a:pt x="4156" y="4472"/>
                  </a:lnTo>
                  <a:cubicBezTo>
                    <a:pt x="4144" y="4757"/>
                    <a:pt x="3906" y="4995"/>
                    <a:pt x="3632" y="4995"/>
                  </a:cubicBezTo>
                  <a:cubicBezTo>
                    <a:pt x="3334" y="4995"/>
                    <a:pt x="3108" y="4757"/>
                    <a:pt x="3108" y="4472"/>
                  </a:cubicBezTo>
                  <a:lnTo>
                    <a:pt x="3108" y="4138"/>
                  </a:lnTo>
                  <a:cubicBezTo>
                    <a:pt x="3108" y="3936"/>
                    <a:pt x="3275" y="3781"/>
                    <a:pt x="3465" y="3781"/>
                  </a:cubicBezTo>
                  <a:close/>
                  <a:moveTo>
                    <a:pt x="3787" y="5329"/>
                  </a:moveTo>
                  <a:lnTo>
                    <a:pt x="3787" y="5400"/>
                  </a:lnTo>
                  <a:cubicBezTo>
                    <a:pt x="3810" y="5460"/>
                    <a:pt x="3822" y="5519"/>
                    <a:pt x="3846" y="5567"/>
                  </a:cubicBezTo>
                  <a:lnTo>
                    <a:pt x="3632" y="5781"/>
                  </a:lnTo>
                  <a:lnTo>
                    <a:pt x="3596" y="5781"/>
                  </a:lnTo>
                  <a:lnTo>
                    <a:pt x="3370" y="5567"/>
                  </a:lnTo>
                  <a:cubicBezTo>
                    <a:pt x="3406" y="5519"/>
                    <a:pt x="3417" y="5460"/>
                    <a:pt x="3417" y="5400"/>
                  </a:cubicBezTo>
                  <a:lnTo>
                    <a:pt x="3417" y="5329"/>
                  </a:lnTo>
                  <a:close/>
                  <a:moveTo>
                    <a:pt x="3617" y="361"/>
                  </a:moveTo>
                  <a:cubicBezTo>
                    <a:pt x="4471" y="361"/>
                    <a:pt x="5286" y="670"/>
                    <a:pt x="5918" y="1257"/>
                  </a:cubicBezTo>
                  <a:cubicBezTo>
                    <a:pt x="6573" y="1888"/>
                    <a:pt x="6942" y="2733"/>
                    <a:pt x="6942" y="3638"/>
                  </a:cubicBezTo>
                  <a:cubicBezTo>
                    <a:pt x="6906" y="4281"/>
                    <a:pt x="6692" y="4936"/>
                    <a:pt x="6323" y="5484"/>
                  </a:cubicBezTo>
                  <a:cubicBezTo>
                    <a:pt x="5953" y="6019"/>
                    <a:pt x="5430" y="6436"/>
                    <a:pt x="4822" y="6674"/>
                  </a:cubicBezTo>
                  <a:cubicBezTo>
                    <a:pt x="4620" y="6758"/>
                    <a:pt x="4501" y="6948"/>
                    <a:pt x="4501" y="7139"/>
                  </a:cubicBezTo>
                  <a:lnTo>
                    <a:pt x="4501" y="7591"/>
                  </a:lnTo>
                  <a:cubicBezTo>
                    <a:pt x="4501" y="7662"/>
                    <a:pt x="4489" y="7722"/>
                    <a:pt x="4441" y="7781"/>
                  </a:cubicBezTo>
                  <a:lnTo>
                    <a:pt x="4287" y="8032"/>
                  </a:lnTo>
                  <a:cubicBezTo>
                    <a:pt x="4263" y="8043"/>
                    <a:pt x="4251" y="8079"/>
                    <a:pt x="4251" y="8091"/>
                  </a:cubicBezTo>
                  <a:lnTo>
                    <a:pt x="3025" y="8091"/>
                  </a:lnTo>
                  <a:cubicBezTo>
                    <a:pt x="3013" y="8079"/>
                    <a:pt x="3013" y="8043"/>
                    <a:pt x="3001" y="8032"/>
                  </a:cubicBezTo>
                  <a:lnTo>
                    <a:pt x="2834" y="7781"/>
                  </a:lnTo>
                  <a:cubicBezTo>
                    <a:pt x="2786" y="7722"/>
                    <a:pt x="2775" y="7651"/>
                    <a:pt x="2775" y="7591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7" y="5769"/>
                  </a:lnTo>
                  <a:lnTo>
                    <a:pt x="3417" y="6019"/>
                  </a:lnTo>
                  <a:cubicBezTo>
                    <a:pt x="3477" y="6079"/>
                    <a:pt x="3560" y="6127"/>
                    <a:pt x="3656" y="6127"/>
                  </a:cubicBezTo>
                  <a:cubicBezTo>
                    <a:pt x="3751" y="6127"/>
                    <a:pt x="3834" y="6103"/>
                    <a:pt x="3894" y="6019"/>
                  </a:cubicBezTo>
                  <a:lnTo>
                    <a:pt x="4144" y="5769"/>
                  </a:lnTo>
                  <a:lnTo>
                    <a:pt x="4429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3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63" y="5698"/>
                    <a:pt x="4584" y="5626"/>
                  </a:cubicBezTo>
                  <a:lnTo>
                    <a:pt x="4179" y="5412"/>
                  </a:lnTo>
                  <a:lnTo>
                    <a:pt x="4179" y="5400"/>
                  </a:lnTo>
                  <a:lnTo>
                    <a:pt x="4179" y="5162"/>
                  </a:lnTo>
                  <a:cubicBezTo>
                    <a:pt x="4382" y="5007"/>
                    <a:pt x="4525" y="4757"/>
                    <a:pt x="4525" y="4472"/>
                  </a:cubicBezTo>
                  <a:lnTo>
                    <a:pt x="4525" y="4138"/>
                  </a:lnTo>
                  <a:cubicBezTo>
                    <a:pt x="4525" y="3757"/>
                    <a:pt x="4227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38"/>
                  </a:cubicBezTo>
                  <a:lnTo>
                    <a:pt x="2810" y="4472"/>
                  </a:lnTo>
                  <a:cubicBezTo>
                    <a:pt x="2810" y="4757"/>
                    <a:pt x="2941" y="4995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26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60"/>
                    <a:pt x="1381" y="6055"/>
                    <a:pt x="1012" y="5567"/>
                  </a:cubicBezTo>
                  <a:cubicBezTo>
                    <a:pt x="572" y="4984"/>
                    <a:pt x="369" y="4281"/>
                    <a:pt x="381" y="3567"/>
                  </a:cubicBezTo>
                  <a:cubicBezTo>
                    <a:pt x="393" y="2745"/>
                    <a:pt x="727" y="1959"/>
                    <a:pt x="1310" y="1364"/>
                  </a:cubicBezTo>
                  <a:cubicBezTo>
                    <a:pt x="1882" y="769"/>
                    <a:pt x="2655" y="412"/>
                    <a:pt x="3477" y="364"/>
                  </a:cubicBezTo>
                  <a:cubicBezTo>
                    <a:pt x="3524" y="362"/>
                    <a:pt x="3571" y="361"/>
                    <a:pt x="3617" y="361"/>
                  </a:cubicBezTo>
                  <a:close/>
                  <a:moveTo>
                    <a:pt x="4144" y="8424"/>
                  </a:moveTo>
                  <a:lnTo>
                    <a:pt x="4144" y="8782"/>
                  </a:lnTo>
                  <a:lnTo>
                    <a:pt x="3108" y="8794"/>
                  </a:lnTo>
                  <a:cubicBezTo>
                    <a:pt x="3108" y="8794"/>
                    <a:pt x="3096" y="8794"/>
                    <a:pt x="3096" y="8782"/>
                  </a:cubicBezTo>
                  <a:lnTo>
                    <a:pt x="3096" y="8424"/>
                  </a:lnTo>
                  <a:close/>
                  <a:moveTo>
                    <a:pt x="3635" y="0"/>
                  </a:moveTo>
                  <a:cubicBezTo>
                    <a:pt x="3563" y="0"/>
                    <a:pt x="3490" y="2"/>
                    <a:pt x="3417" y="7"/>
                  </a:cubicBezTo>
                  <a:cubicBezTo>
                    <a:pt x="2513" y="54"/>
                    <a:pt x="1667" y="435"/>
                    <a:pt x="1024" y="1114"/>
                  </a:cubicBezTo>
                  <a:cubicBezTo>
                    <a:pt x="381" y="1769"/>
                    <a:pt x="24" y="2626"/>
                    <a:pt x="12" y="3531"/>
                  </a:cubicBezTo>
                  <a:cubicBezTo>
                    <a:pt x="0" y="4341"/>
                    <a:pt x="238" y="5103"/>
                    <a:pt x="691" y="5734"/>
                  </a:cubicBezTo>
                  <a:cubicBezTo>
                    <a:pt x="1131" y="6317"/>
                    <a:pt x="1739" y="6781"/>
                    <a:pt x="2405" y="7019"/>
                  </a:cubicBezTo>
                  <a:lnTo>
                    <a:pt x="2405" y="7603"/>
                  </a:lnTo>
                  <a:cubicBezTo>
                    <a:pt x="2405" y="7734"/>
                    <a:pt x="2453" y="7865"/>
                    <a:pt x="2524" y="7972"/>
                  </a:cubicBezTo>
                  <a:lnTo>
                    <a:pt x="2691" y="8222"/>
                  </a:lnTo>
                  <a:cubicBezTo>
                    <a:pt x="2739" y="8282"/>
                    <a:pt x="2751" y="8353"/>
                    <a:pt x="2751" y="8413"/>
                  </a:cubicBezTo>
                  <a:lnTo>
                    <a:pt x="2751" y="8770"/>
                  </a:lnTo>
                  <a:cubicBezTo>
                    <a:pt x="2751" y="8948"/>
                    <a:pt x="2894" y="9103"/>
                    <a:pt x="3072" y="9103"/>
                  </a:cubicBezTo>
                  <a:lnTo>
                    <a:pt x="4108" y="9103"/>
                  </a:lnTo>
                  <a:cubicBezTo>
                    <a:pt x="4287" y="9103"/>
                    <a:pt x="4429" y="8948"/>
                    <a:pt x="4429" y="8770"/>
                  </a:cubicBezTo>
                  <a:lnTo>
                    <a:pt x="4429" y="8413"/>
                  </a:lnTo>
                  <a:cubicBezTo>
                    <a:pt x="4429" y="8341"/>
                    <a:pt x="4441" y="8282"/>
                    <a:pt x="4489" y="8222"/>
                  </a:cubicBezTo>
                  <a:lnTo>
                    <a:pt x="4656" y="7972"/>
                  </a:lnTo>
                  <a:cubicBezTo>
                    <a:pt x="4727" y="7865"/>
                    <a:pt x="4775" y="7734"/>
                    <a:pt x="4775" y="7603"/>
                  </a:cubicBezTo>
                  <a:lnTo>
                    <a:pt x="4775" y="7150"/>
                  </a:lnTo>
                  <a:cubicBezTo>
                    <a:pt x="4775" y="7079"/>
                    <a:pt x="4822" y="7008"/>
                    <a:pt x="4894" y="6984"/>
                  </a:cubicBezTo>
                  <a:cubicBezTo>
                    <a:pt x="5561" y="6734"/>
                    <a:pt x="6132" y="6269"/>
                    <a:pt x="6549" y="5698"/>
                  </a:cubicBezTo>
                  <a:cubicBezTo>
                    <a:pt x="6966" y="5079"/>
                    <a:pt x="7180" y="4388"/>
                    <a:pt x="7180" y="3638"/>
                  </a:cubicBezTo>
                  <a:cubicBezTo>
                    <a:pt x="7227" y="2614"/>
                    <a:pt x="6823" y="1674"/>
                    <a:pt x="6096" y="995"/>
                  </a:cubicBezTo>
                  <a:cubicBezTo>
                    <a:pt x="5422" y="354"/>
                    <a:pt x="4564" y="0"/>
                    <a:pt x="36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1" name="Google Shape;11141;p73"/>
            <p:cNvSpPr/>
            <p:nvPr/>
          </p:nvSpPr>
          <p:spPr>
            <a:xfrm>
              <a:off x="3541011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69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72"/>
                    <a:pt x="1465" y="1"/>
                    <a:pt x="13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2" name="Google Shape;11142;p73"/>
            <p:cNvSpPr/>
            <p:nvPr/>
          </p:nvSpPr>
          <p:spPr>
            <a:xfrm>
              <a:off x="3842259" y="1677980"/>
              <a:ext cx="48919" cy="10630"/>
            </a:xfrm>
            <a:custGeom>
              <a:avLst/>
              <a:gdLst/>
              <a:ahLst/>
              <a:cxnLst/>
              <a:rect l="l" t="t" r="r" b="b"/>
              <a:pathLst>
                <a:path w="1537" h="33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72"/>
                    <a:pt x="1465" y="1"/>
                    <a:pt x="1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3" name="Google Shape;11143;p73"/>
            <p:cNvSpPr/>
            <p:nvPr/>
          </p:nvSpPr>
          <p:spPr>
            <a:xfrm>
              <a:off x="3711161" y="1508594"/>
              <a:ext cx="10248" cy="48537"/>
            </a:xfrm>
            <a:custGeom>
              <a:avLst/>
              <a:gdLst/>
              <a:ahLst/>
              <a:cxnLst/>
              <a:rect l="l" t="t" r="r" b="b"/>
              <a:pathLst>
                <a:path w="322" h="1525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1370"/>
                  </a:lnTo>
                  <a:cubicBezTo>
                    <a:pt x="0" y="1453"/>
                    <a:pt x="72" y="1525"/>
                    <a:pt x="167" y="1525"/>
                  </a:cubicBezTo>
                  <a:cubicBezTo>
                    <a:pt x="250" y="1525"/>
                    <a:pt x="322" y="1453"/>
                    <a:pt x="322" y="1370"/>
                  </a:cubicBezTo>
                  <a:lnTo>
                    <a:pt x="322" y="155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4" name="Google Shape;11144;p73"/>
            <p:cNvSpPr/>
            <p:nvPr/>
          </p:nvSpPr>
          <p:spPr>
            <a:xfrm>
              <a:off x="3633470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1"/>
                    <a:pt x="24" y="859"/>
                    <a:pt x="107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8" y="918"/>
                    <a:pt x="286" y="882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679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5" name="Google Shape;11145;p73"/>
            <p:cNvSpPr/>
            <p:nvPr/>
          </p:nvSpPr>
          <p:spPr>
            <a:xfrm>
              <a:off x="3775962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534" y="1"/>
                  </a:moveTo>
                  <a:cubicBezTo>
                    <a:pt x="476" y="1"/>
                    <a:pt x="418" y="28"/>
                    <a:pt x="393" y="77"/>
                  </a:cubicBezTo>
                  <a:lnTo>
                    <a:pt x="48" y="672"/>
                  </a:lnTo>
                  <a:cubicBezTo>
                    <a:pt x="0" y="744"/>
                    <a:pt x="36" y="851"/>
                    <a:pt x="107" y="898"/>
                  </a:cubicBezTo>
                  <a:cubicBezTo>
                    <a:pt x="131" y="910"/>
                    <a:pt x="167" y="910"/>
                    <a:pt x="179" y="910"/>
                  </a:cubicBezTo>
                  <a:cubicBezTo>
                    <a:pt x="238" y="910"/>
                    <a:pt x="286" y="887"/>
                    <a:pt x="310" y="839"/>
                  </a:cubicBezTo>
                  <a:lnTo>
                    <a:pt x="655" y="244"/>
                  </a:lnTo>
                  <a:cubicBezTo>
                    <a:pt x="714" y="172"/>
                    <a:pt x="691" y="65"/>
                    <a:pt x="607" y="17"/>
                  </a:cubicBezTo>
                  <a:cubicBezTo>
                    <a:pt x="585" y="6"/>
                    <a:pt x="560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6" name="Google Shape;11146;p73"/>
            <p:cNvSpPr/>
            <p:nvPr/>
          </p:nvSpPr>
          <p:spPr>
            <a:xfrm>
              <a:off x="3577390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0" y="33"/>
                    <a:pt x="48" y="82"/>
                  </a:cubicBezTo>
                  <a:cubicBezTo>
                    <a:pt x="0" y="153"/>
                    <a:pt x="36" y="261"/>
                    <a:pt x="107" y="308"/>
                  </a:cubicBezTo>
                  <a:lnTo>
                    <a:pt x="703" y="642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94"/>
                  </a:cubicBezTo>
                  <a:cubicBezTo>
                    <a:pt x="976" y="499"/>
                    <a:pt x="941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7" name="Google Shape;11147;p73"/>
            <p:cNvSpPr/>
            <p:nvPr/>
          </p:nvSpPr>
          <p:spPr>
            <a:xfrm>
              <a:off x="3823703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0"/>
                    <a:pt x="107" y="308"/>
                  </a:cubicBezTo>
                  <a:lnTo>
                    <a:pt x="703" y="641"/>
                  </a:lnTo>
                  <a:cubicBezTo>
                    <a:pt x="738" y="665"/>
                    <a:pt x="762" y="665"/>
                    <a:pt x="774" y="665"/>
                  </a:cubicBezTo>
                  <a:cubicBezTo>
                    <a:pt x="834" y="665"/>
                    <a:pt x="881" y="629"/>
                    <a:pt x="917" y="594"/>
                  </a:cubicBezTo>
                  <a:cubicBezTo>
                    <a:pt x="977" y="510"/>
                    <a:pt x="953" y="415"/>
                    <a:pt x="869" y="368"/>
                  </a:cubicBezTo>
                  <a:lnTo>
                    <a:pt x="274" y="22"/>
                  </a:lnTo>
                  <a:cubicBezTo>
                    <a:pt x="252" y="7"/>
                    <a:pt x="226" y="1"/>
                    <a:pt x="1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8" name="Google Shape;11148;p73"/>
            <p:cNvSpPr/>
            <p:nvPr/>
          </p:nvSpPr>
          <p:spPr>
            <a:xfrm>
              <a:off x="3775962" y="1792018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0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2"/>
                    <a:pt x="476" y="918"/>
                    <a:pt x="524" y="918"/>
                  </a:cubicBezTo>
                  <a:cubicBezTo>
                    <a:pt x="548" y="918"/>
                    <a:pt x="583" y="918"/>
                    <a:pt x="595" y="894"/>
                  </a:cubicBezTo>
                  <a:cubicBezTo>
                    <a:pt x="691" y="859"/>
                    <a:pt x="714" y="751"/>
                    <a:pt x="667" y="680"/>
                  </a:cubicBezTo>
                  <a:lnTo>
                    <a:pt x="333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49" name="Google Shape;11149;p73"/>
            <p:cNvSpPr/>
            <p:nvPr/>
          </p:nvSpPr>
          <p:spPr>
            <a:xfrm>
              <a:off x="3633470" y="1545195"/>
              <a:ext cx="22757" cy="28995"/>
            </a:xfrm>
            <a:custGeom>
              <a:avLst/>
              <a:gdLst/>
              <a:ahLst/>
              <a:cxnLst/>
              <a:rect l="l" t="t" r="r" b="b"/>
              <a:pathLst>
                <a:path w="715" h="911" extrusionOk="0">
                  <a:moveTo>
                    <a:pt x="181" y="1"/>
                  </a:moveTo>
                  <a:cubicBezTo>
                    <a:pt x="155" y="1"/>
                    <a:pt x="130" y="6"/>
                    <a:pt x="107" y="17"/>
                  </a:cubicBezTo>
                  <a:cubicBezTo>
                    <a:pt x="24" y="65"/>
                    <a:pt x="0" y="172"/>
                    <a:pt x="48" y="244"/>
                  </a:cubicBezTo>
                  <a:lnTo>
                    <a:pt x="381" y="839"/>
                  </a:lnTo>
                  <a:cubicBezTo>
                    <a:pt x="417" y="887"/>
                    <a:pt x="477" y="910"/>
                    <a:pt x="524" y="910"/>
                  </a:cubicBezTo>
                  <a:cubicBezTo>
                    <a:pt x="548" y="910"/>
                    <a:pt x="584" y="910"/>
                    <a:pt x="596" y="898"/>
                  </a:cubicBezTo>
                  <a:cubicBezTo>
                    <a:pt x="679" y="851"/>
                    <a:pt x="715" y="744"/>
                    <a:pt x="667" y="672"/>
                  </a:cubicBezTo>
                  <a:lnTo>
                    <a:pt x="322" y="77"/>
                  </a:lnTo>
                  <a:cubicBezTo>
                    <a:pt x="297" y="28"/>
                    <a:pt x="238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0" name="Google Shape;11150;p73"/>
            <p:cNvSpPr/>
            <p:nvPr/>
          </p:nvSpPr>
          <p:spPr>
            <a:xfrm>
              <a:off x="3823703" y="160149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1"/>
                    <a:pt x="48" y="594"/>
                  </a:cubicBezTo>
                  <a:cubicBezTo>
                    <a:pt x="84" y="630"/>
                    <a:pt x="143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53" y="249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1" name="Google Shape;11151;p73"/>
            <p:cNvSpPr/>
            <p:nvPr/>
          </p:nvSpPr>
          <p:spPr>
            <a:xfrm>
              <a:off x="3577390" y="1743608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7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43" y="665"/>
                    <a:pt x="179" y="665"/>
                  </a:cubicBezTo>
                  <a:cubicBezTo>
                    <a:pt x="214" y="665"/>
                    <a:pt x="238" y="665"/>
                    <a:pt x="262" y="653"/>
                  </a:cubicBezTo>
                  <a:lnTo>
                    <a:pt x="857" y="308"/>
                  </a:lnTo>
                  <a:cubicBezTo>
                    <a:pt x="941" y="260"/>
                    <a:pt x="976" y="153"/>
                    <a:pt x="929" y="82"/>
                  </a:cubicBezTo>
                  <a:cubicBezTo>
                    <a:pt x="896" y="33"/>
                    <a:pt x="835" y="1"/>
                    <a:pt x="7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2" name="Google Shape;11152;p73"/>
            <p:cNvSpPr/>
            <p:nvPr/>
          </p:nvSpPr>
          <p:spPr>
            <a:xfrm>
              <a:off x="3732358" y="1593032"/>
              <a:ext cx="71294" cy="62255"/>
            </a:xfrm>
            <a:custGeom>
              <a:avLst/>
              <a:gdLst/>
              <a:ahLst/>
              <a:cxnLst/>
              <a:rect l="l" t="t" r="r" b="b"/>
              <a:pathLst>
                <a:path w="2240" h="1956" extrusionOk="0">
                  <a:moveTo>
                    <a:pt x="186" y="1"/>
                  </a:moveTo>
                  <a:cubicBezTo>
                    <a:pt x="103" y="1"/>
                    <a:pt x="34" y="47"/>
                    <a:pt x="13" y="122"/>
                  </a:cubicBezTo>
                  <a:cubicBezTo>
                    <a:pt x="1" y="217"/>
                    <a:pt x="48" y="300"/>
                    <a:pt x="132" y="324"/>
                  </a:cubicBezTo>
                  <a:cubicBezTo>
                    <a:pt x="930" y="527"/>
                    <a:pt x="1584" y="1098"/>
                    <a:pt x="1894" y="1848"/>
                  </a:cubicBezTo>
                  <a:cubicBezTo>
                    <a:pt x="1918" y="1908"/>
                    <a:pt x="1977" y="1955"/>
                    <a:pt x="2037" y="1955"/>
                  </a:cubicBezTo>
                  <a:cubicBezTo>
                    <a:pt x="2061" y="1955"/>
                    <a:pt x="2084" y="1955"/>
                    <a:pt x="2096" y="1943"/>
                  </a:cubicBezTo>
                  <a:cubicBezTo>
                    <a:pt x="2192" y="1908"/>
                    <a:pt x="2239" y="1824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5" y="1"/>
                    <a:pt x="196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53" name="Google Shape;11153;p73"/>
          <p:cNvGrpSpPr/>
          <p:nvPr/>
        </p:nvGrpSpPr>
        <p:grpSpPr>
          <a:xfrm>
            <a:off x="4163010" y="2011459"/>
            <a:ext cx="393133" cy="465912"/>
            <a:chOff x="3122257" y="1508594"/>
            <a:chExt cx="294850" cy="349434"/>
          </a:xfrm>
        </p:grpSpPr>
        <p:sp>
          <p:nvSpPr>
            <p:cNvPr id="11154" name="Google Shape;11154;p73"/>
            <p:cNvSpPr/>
            <p:nvPr/>
          </p:nvSpPr>
          <p:spPr>
            <a:xfrm>
              <a:off x="3226110" y="1659042"/>
              <a:ext cx="87557" cy="29568"/>
            </a:xfrm>
            <a:custGeom>
              <a:avLst/>
              <a:gdLst/>
              <a:ahLst/>
              <a:cxnLst/>
              <a:rect l="l" t="t" r="r" b="b"/>
              <a:pathLst>
                <a:path w="2751" h="929" extrusionOk="0">
                  <a:moveTo>
                    <a:pt x="1099" y="0"/>
                  </a:moveTo>
                  <a:cubicBezTo>
                    <a:pt x="771" y="0"/>
                    <a:pt x="476" y="33"/>
                    <a:pt x="286" y="60"/>
                  </a:cubicBezTo>
                  <a:cubicBezTo>
                    <a:pt x="119" y="96"/>
                    <a:pt x="0" y="227"/>
                    <a:pt x="0" y="393"/>
                  </a:cubicBezTo>
                  <a:lnTo>
                    <a:pt x="0" y="762"/>
                  </a:lnTo>
                  <a:cubicBezTo>
                    <a:pt x="0" y="846"/>
                    <a:pt x="72" y="929"/>
                    <a:pt x="167" y="929"/>
                  </a:cubicBezTo>
                  <a:cubicBezTo>
                    <a:pt x="250" y="929"/>
                    <a:pt x="322" y="846"/>
                    <a:pt x="322" y="762"/>
                  </a:cubicBezTo>
                  <a:lnTo>
                    <a:pt x="322" y="393"/>
                  </a:lnTo>
                  <a:cubicBezTo>
                    <a:pt x="322" y="393"/>
                    <a:pt x="322" y="369"/>
                    <a:pt x="345" y="369"/>
                  </a:cubicBezTo>
                  <a:cubicBezTo>
                    <a:pt x="509" y="350"/>
                    <a:pt x="813" y="315"/>
                    <a:pt x="1144" y="315"/>
                  </a:cubicBezTo>
                  <a:cubicBezTo>
                    <a:pt x="1222" y="315"/>
                    <a:pt x="1302" y="317"/>
                    <a:pt x="1381" y="322"/>
                  </a:cubicBezTo>
                  <a:cubicBezTo>
                    <a:pt x="1893" y="358"/>
                    <a:pt x="2250" y="488"/>
                    <a:pt x="2465" y="703"/>
                  </a:cubicBezTo>
                  <a:cubicBezTo>
                    <a:pt x="2494" y="733"/>
                    <a:pt x="2536" y="747"/>
                    <a:pt x="2578" y="747"/>
                  </a:cubicBezTo>
                  <a:cubicBezTo>
                    <a:pt x="2619" y="747"/>
                    <a:pt x="2661" y="733"/>
                    <a:pt x="2691" y="703"/>
                  </a:cubicBezTo>
                  <a:cubicBezTo>
                    <a:pt x="2750" y="643"/>
                    <a:pt x="2750" y="536"/>
                    <a:pt x="2679" y="477"/>
                  </a:cubicBezTo>
                  <a:cubicBezTo>
                    <a:pt x="2297" y="95"/>
                    <a:pt x="1652" y="0"/>
                    <a:pt x="10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5" name="Google Shape;11155;p73"/>
            <p:cNvSpPr/>
            <p:nvPr/>
          </p:nvSpPr>
          <p:spPr>
            <a:xfrm>
              <a:off x="3171144" y="1612033"/>
              <a:ext cx="196694" cy="245613"/>
            </a:xfrm>
            <a:custGeom>
              <a:avLst/>
              <a:gdLst/>
              <a:ahLst/>
              <a:cxnLst/>
              <a:rect l="l" t="t" r="r" b="b"/>
              <a:pathLst>
                <a:path w="6180" h="7717" extrusionOk="0">
                  <a:moveTo>
                    <a:pt x="4835" y="334"/>
                  </a:moveTo>
                  <a:lnTo>
                    <a:pt x="4835" y="1894"/>
                  </a:lnTo>
                  <a:cubicBezTo>
                    <a:pt x="4835" y="2132"/>
                    <a:pt x="4775" y="2358"/>
                    <a:pt x="4692" y="2561"/>
                  </a:cubicBezTo>
                  <a:cubicBezTo>
                    <a:pt x="4668" y="2585"/>
                    <a:pt x="4668" y="2608"/>
                    <a:pt x="4668" y="2644"/>
                  </a:cubicBezTo>
                  <a:lnTo>
                    <a:pt x="4668" y="3097"/>
                  </a:lnTo>
                  <a:cubicBezTo>
                    <a:pt x="4668" y="3537"/>
                    <a:pt x="4489" y="3930"/>
                    <a:pt x="4180" y="4228"/>
                  </a:cubicBezTo>
                  <a:cubicBezTo>
                    <a:pt x="3900" y="4497"/>
                    <a:pt x="3532" y="4649"/>
                    <a:pt x="3129" y="4649"/>
                  </a:cubicBezTo>
                  <a:cubicBezTo>
                    <a:pt x="3087" y="4649"/>
                    <a:pt x="3044" y="4648"/>
                    <a:pt x="3001" y="4644"/>
                  </a:cubicBezTo>
                  <a:cubicBezTo>
                    <a:pt x="2168" y="4597"/>
                    <a:pt x="1537" y="3894"/>
                    <a:pt x="1537" y="3037"/>
                  </a:cubicBezTo>
                  <a:lnTo>
                    <a:pt x="1537" y="2644"/>
                  </a:lnTo>
                  <a:cubicBezTo>
                    <a:pt x="1537" y="2608"/>
                    <a:pt x="1537" y="2597"/>
                    <a:pt x="1513" y="2561"/>
                  </a:cubicBezTo>
                  <a:cubicBezTo>
                    <a:pt x="1418" y="2358"/>
                    <a:pt x="1370" y="2120"/>
                    <a:pt x="1370" y="1894"/>
                  </a:cubicBezTo>
                  <a:lnTo>
                    <a:pt x="1370" y="1549"/>
                  </a:lnTo>
                  <a:cubicBezTo>
                    <a:pt x="1370" y="882"/>
                    <a:pt x="1918" y="334"/>
                    <a:pt x="2584" y="334"/>
                  </a:cubicBezTo>
                  <a:close/>
                  <a:moveTo>
                    <a:pt x="3954" y="4763"/>
                  </a:moveTo>
                  <a:lnTo>
                    <a:pt x="3954" y="5061"/>
                  </a:lnTo>
                  <a:lnTo>
                    <a:pt x="3096" y="5656"/>
                  </a:lnTo>
                  <a:lnTo>
                    <a:pt x="2215" y="5061"/>
                  </a:lnTo>
                  <a:lnTo>
                    <a:pt x="2215" y="4763"/>
                  </a:lnTo>
                  <a:cubicBezTo>
                    <a:pt x="2441" y="4883"/>
                    <a:pt x="2691" y="4966"/>
                    <a:pt x="2965" y="4978"/>
                  </a:cubicBezTo>
                  <a:lnTo>
                    <a:pt x="3096" y="4978"/>
                  </a:lnTo>
                  <a:cubicBezTo>
                    <a:pt x="3406" y="4978"/>
                    <a:pt x="3704" y="4894"/>
                    <a:pt x="3954" y="4763"/>
                  </a:cubicBezTo>
                  <a:close/>
                  <a:moveTo>
                    <a:pt x="2084" y="5359"/>
                  </a:moveTo>
                  <a:lnTo>
                    <a:pt x="2846" y="5883"/>
                  </a:lnTo>
                  <a:lnTo>
                    <a:pt x="2441" y="6276"/>
                  </a:lnTo>
                  <a:lnTo>
                    <a:pt x="2430" y="6276"/>
                  </a:lnTo>
                  <a:lnTo>
                    <a:pt x="1918" y="5525"/>
                  </a:lnTo>
                  <a:lnTo>
                    <a:pt x="2084" y="5359"/>
                  </a:lnTo>
                  <a:close/>
                  <a:moveTo>
                    <a:pt x="4108" y="5347"/>
                  </a:moveTo>
                  <a:lnTo>
                    <a:pt x="4275" y="5514"/>
                  </a:lnTo>
                  <a:lnTo>
                    <a:pt x="3763" y="6276"/>
                  </a:lnTo>
                  <a:lnTo>
                    <a:pt x="3751" y="6276"/>
                  </a:lnTo>
                  <a:lnTo>
                    <a:pt x="3346" y="5871"/>
                  </a:lnTo>
                  <a:lnTo>
                    <a:pt x="4108" y="5347"/>
                  </a:lnTo>
                  <a:close/>
                  <a:moveTo>
                    <a:pt x="2572" y="1"/>
                  </a:moveTo>
                  <a:cubicBezTo>
                    <a:pt x="1727" y="1"/>
                    <a:pt x="1037" y="692"/>
                    <a:pt x="1037" y="1537"/>
                  </a:cubicBezTo>
                  <a:lnTo>
                    <a:pt x="1037" y="1882"/>
                  </a:lnTo>
                  <a:cubicBezTo>
                    <a:pt x="1037" y="2144"/>
                    <a:pt x="1096" y="2418"/>
                    <a:pt x="1215" y="2668"/>
                  </a:cubicBezTo>
                  <a:lnTo>
                    <a:pt x="1215" y="3025"/>
                  </a:lnTo>
                  <a:cubicBezTo>
                    <a:pt x="1215" y="3620"/>
                    <a:pt x="1489" y="4168"/>
                    <a:pt x="1906" y="4525"/>
                  </a:cubicBezTo>
                  <a:lnTo>
                    <a:pt x="1906" y="5061"/>
                  </a:lnTo>
                  <a:lnTo>
                    <a:pt x="1608" y="5383"/>
                  </a:lnTo>
                  <a:cubicBezTo>
                    <a:pt x="1572" y="5406"/>
                    <a:pt x="1560" y="5454"/>
                    <a:pt x="1560" y="5502"/>
                  </a:cubicBezTo>
                  <a:lnTo>
                    <a:pt x="560" y="5859"/>
                  </a:lnTo>
                  <a:cubicBezTo>
                    <a:pt x="239" y="5978"/>
                    <a:pt x="1" y="6299"/>
                    <a:pt x="1" y="6657"/>
                  </a:cubicBezTo>
                  <a:lnTo>
                    <a:pt x="1" y="7549"/>
                  </a:lnTo>
                  <a:cubicBezTo>
                    <a:pt x="1" y="7645"/>
                    <a:pt x="72" y="7716"/>
                    <a:pt x="167" y="7716"/>
                  </a:cubicBezTo>
                  <a:cubicBezTo>
                    <a:pt x="251" y="7716"/>
                    <a:pt x="322" y="7645"/>
                    <a:pt x="322" y="7549"/>
                  </a:cubicBezTo>
                  <a:lnTo>
                    <a:pt x="322" y="6657"/>
                  </a:lnTo>
                  <a:cubicBezTo>
                    <a:pt x="322" y="6430"/>
                    <a:pt x="465" y="6240"/>
                    <a:pt x="667" y="6168"/>
                  </a:cubicBezTo>
                  <a:lnTo>
                    <a:pt x="1715" y="5775"/>
                  </a:lnTo>
                  <a:lnTo>
                    <a:pt x="2144" y="6430"/>
                  </a:lnTo>
                  <a:cubicBezTo>
                    <a:pt x="2203" y="6526"/>
                    <a:pt x="2287" y="6561"/>
                    <a:pt x="2382" y="6585"/>
                  </a:cubicBezTo>
                  <a:lnTo>
                    <a:pt x="2406" y="6585"/>
                  </a:lnTo>
                  <a:cubicBezTo>
                    <a:pt x="2501" y="6585"/>
                    <a:pt x="2584" y="6549"/>
                    <a:pt x="2644" y="6478"/>
                  </a:cubicBezTo>
                  <a:lnTo>
                    <a:pt x="2918" y="6204"/>
                  </a:lnTo>
                  <a:lnTo>
                    <a:pt x="2918" y="7549"/>
                  </a:lnTo>
                  <a:cubicBezTo>
                    <a:pt x="2918" y="7633"/>
                    <a:pt x="2989" y="7716"/>
                    <a:pt x="3084" y="7716"/>
                  </a:cubicBezTo>
                  <a:cubicBezTo>
                    <a:pt x="3168" y="7716"/>
                    <a:pt x="3239" y="7633"/>
                    <a:pt x="3239" y="7549"/>
                  </a:cubicBezTo>
                  <a:lnTo>
                    <a:pt x="3239" y="6204"/>
                  </a:lnTo>
                  <a:lnTo>
                    <a:pt x="3513" y="6478"/>
                  </a:lnTo>
                  <a:cubicBezTo>
                    <a:pt x="3573" y="6537"/>
                    <a:pt x="3656" y="6585"/>
                    <a:pt x="3751" y="6585"/>
                  </a:cubicBezTo>
                  <a:lnTo>
                    <a:pt x="3775" y="6585"/>
                  </a:lnTo>
                  <a:cubicBezTo>
                    <a:pt x="3882" y="6561"/>
                    <a:pt x="3977" y="6526"/>
                    <a:pt x="4013" y="6430"/>
                  </a:cubicBezTo>
                  <a:lnTo>
                    <a:pt x="4454" y="5775"/>
                  </a:lnTo>
                  <a:lnTo>
                    <a:pt x="5489" y="6168"/>
                  </a:lnTo>
                  <a:cubicBezTo>
                    <a:pt x="5704" y="6240"/>
                    <a:pt x="5835" y="6430"/>
                    <a:pt x="5835" y="6657"/>
                  </a:cubicBezTo>
                  <a:lnTo>
                    <a:pt x="5835" y="7549"/>
                  </a:lnTo>
                  <a:cubicBezTo>
                    <a:pt x="5835" y="7645"/>
                    <a:pt x="5906" y="7716"/>
                    <a:pt x="6001" y="7716"/>
                  </a:cubicBezTo>
                  <a:cubicBezTo>
                    <a:pt x="6085" y="7716"/>
                    <a:pt x="6156" y="7645"/>
                    <a:pt x="6156" y="7549"/>
                  </a:cubicBezTo>
                  <a:lnTo>
                    <a:pt x="6156" y="6657"/>
                  </a:lnTo>
                  <a:cubicBezTo>
                    <a:pt x="6180" y="6311"/>
                    <a:pt x="5954" y="6002"/>
                    <a:pt x="5620" y="5883"/>
                  </a:cubicBezTo>
                  <a:lnTo>
                    <a:pt x="4632" y="5525"/>
                  </a:lnTo>
                  <a:cubicBezTo>
                    <a:pt x="4632" y="5478"/>
                    <a:pt x="4608" y="5442"/>
                    <a:pt x="4585" y="5406"/>
                  </a:cubicBezTo>
                  <a:lnTo>
                    <a:pt x="4287" y="5097"/>
                  </a:lnTo>
                  <a:lnTo>
                    <a:pt x="4287" y="4549"/>
                  </a:lnTo>
                  <a:cubicBezTo>
                    <a:pt x="4311" y="4513"/>
                    <a:pt x="4346" y="4490"/>
                    <a:pt x="4370" y="4466"/>
                  </a:cubicBezTo>
                  <a:cubicBezTo>
                    <a:pt x="4751" y="4109"/>
                    <a:pt x="4966" y="3620"/>
                    <a:pt x="4966" y="3097"/>
                  </a:cubicBezTo>
                  <a:lnTo>
                    <a:pt x="4966" y="2680"/>
                  </a:lnTo>
                  <a:cubicBezTo>
                    <a:pt x="5085" y="2430"/>
                    <a:pt x="5144" y="2180"/>
                    <a:pt x="5144" y="1894"/>
                  </a:cubicBezTo>
                  <a:lnTo>
                    <a:pt x="5144" y="168"/>
                  </a:lnTo>
                  <a:cubicBezTo>
                    <a:pt x="5144" y="72"/>
                    <a:pt x="5073" y="1"/>
                    <a:pt x="49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6" name="Google Shape;11156;p73"/>
            <p:cNvSpPr/>
            <p:nvPr/>
          </p:nvSpPr>
          <p:spPr>
            <a:xfrm>
              <a:off x="3204117" y="1836767"/>
              <a:ext cx="10630" cy="21261"/>
            </a:xfrm>
            <a:custGeom>
              <a:avLst/>
              <a:gdLst/>
              <a:ahLst/>
              <a:cxnLst/>
              <a:rect l="l" t="t" r="r" b="b"/>
              <a:pathLst>
                <a:path w="334" h="668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84" y="667"/>
                    <a:pt x="167" y="667"/>
                  </a:cubicBezTo>
                  <a:cubicBezTo>
                    <a:pt x="262" y="667"/>
                    <a:pt x="334" y="596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7" name="Google Shape;11157;p73"/>
            <p:cNvSpPr/>
            <p:nvPr/>
          </p:nvSpPr>
          <p:spPr>
            <a:xfrm>
              <a:off x="3324616" y="1836767"/>
              <a:ext cx="10280" cy="21261"/>
            </a:xfrm>
            <a:custGeom>
              <a:avLst/>
              <a:gdLst/>
              <a:ahLst/>
              <a:cxnLst/>
              <a:rect l="l" t="t" r="r" b="b"/>
              <a:pathLst>
                <a:path w="323" h="66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6"/>
                    <a:pt x="72" y="667"/>
                    <a:pt x="167" y="667"/>
                  </a:cubicBezTo>
                  <a:cubicBezTo>
                    <a:pt x="251" y="667"/>
                    <a:pt x="322" y="596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58" name="Google Shape;11158;p73"/>
            <p:cNvSpPr/>
            <p:nvPr/>
          </p:nvSpPr>
          <p:spPr>
            <a:xfrm>
              <a:off x="3122257" y="1508594"/>
              <a:ext cx="294850" cy="278554"/>
            </a:xfrm>
            <a:custGeom>
              <a:avLst/>
              <a:gdLst/>
              <a:ahLst/>
              <a:cxnLst/>
              <a:rect l="l" t="t" r="r" b="b"/>
              <a:pathLst>
                <a:path w="9264" h="8752" extrusionOk="0">
                  <a:moveTo>
                    <a:pt x="3096" y="584"/>
                  </a:moveTo>
                  <a:lnTo>
                    <a:pt x="3096" y="584"/>
                  </a:lnTo>
                  <a:cubicBezTo>
                    <a:pt x="2858" y="798"/>
                    <a:pt x="2620" y="1060"/>
                    <a:pt x="2430" y="1382"/>
                  </a:cubicBezTo>
                  <a:cubicBezTo>
                    <a:pt x="2299" y="1584"/>
                    <a:pt x="2156" y="1810"/>
                    <a:pt x="2061" y="2048"/>
                  </a:cubicBezTo>
                  <a:lnTo>
                    <a:pt x="1168" y="2048"/>
                  </a:lnTo>
                  <a:cubicBezTo>
                    <a:pt x="1656" y="1394"/>
                    <a:pt x="2322" y="882"/>
                    <a:pt x="3096" y="584"/>
                  </a:cubicBezTo>
                  <a:close/>
                  <a:moveTo>
                    <a:pt x="4466" y="310"/>
                  </a:moveTo>
                  <a:lnTo>
                    <a:pt x="4466" y="2048"/>
                  </a:lnTo>
                  <a:lnTo>
                    <a:pt x="2418" y="2048"/>
                  </a:lnTo>
                  <a:cubicBezTo>
                    <a:pt x="2894" y="1048"/>
                    <a:pt x="3632" y="382"/>
                    <a:pt x="4466" y="310"/>
                  </a:cubicBezTo>
                  <a:close/>
                  <a:moveTo>
                    <a:pt x="4799" y="310"/>
                  </a:moveTo>
                  <a:cubicBezTo>
                    <a:pt x="5644" y="382"/>
                    <a:pt x="6371" y="1048"/>
                    <a:pt x="6847" y="2048"/>
                  </a:cubicBezTo>
                  <a:lnTo>
                    <a:pt x="4799" y="2048"/>
                  </a:lnTo>
                  <a:lnTo>
                    <a:pt x="4799" y="310"/>
                  </a:lnTo>
                  <a:close/>
                  <a:moveTo>
                    <a:pt x="6168" y="608"/>
                  </a:moveTo>
                  <a:cubicBezTo>
                    <a:pt x="6942" y="905"/>
                    <a:pt x="7609" y="1405"/>
                    <a:pt x="8097" y="2060"/>
                  </a:cubicBezTo>
                  <a:lnTo>
                    <a:pt x="7204" y="2060"/>
                  </a:lnTo>
                  <a:cubicBezTo>
                    <a:pt x="7097" y="1810"/>
                    <a:pt x="6966" y="1584"/>
                    <a:pt x="6835" y="1382"/>
                  </a:cubicBezTo>
                  <a:cubicBezTo>
                    <a:pt x="6621" y="1072"/>
                    <a:pt x="6406" y="810"/>
                    <a:pt x="6168" y="608"/>
                  </a:cubicBezTo>
                  <a:close/>
                  <a:moveTo>
                    <a:pt x="1941" y="2382"/>
                  </a:moveTo>
                  <a:cubicBezTo>
                    <a:pt x="1703" y="3013"/>
                    <a:pt x="1560" y="3715"/>
                    <a:pt x="1549" y="4465"/>
                  </a:cubicBezTo>
                  <a:lnTo>
                    <a:pt x="322" y="4465"/>
                  </a:lnTo>
                  <a:cubicBezTo>
                    <a:pt x="358" y="3703"/>
                    <a:pt x="584" y="2989"/>
                    <a:pt x="953" y="2382"/>
                  </a:cubicBezTo>
                  <a:close/>
                  <a:moveTo>
                    <a:pt x="8323" y="2382"/>
                  </a:moveTo>
                  <a:cubicBezTo>
                    <a:pt x="8692" y="2989"/>
                    <a:pt x="8919" y="3703"/>
                    <a:pt x="8942" y="4465"/>
                  </a:cubicBezTo>
                  <a:lnTo>
                    <a:pt x="7728" y="4465"/>
                  </a:lnTo>
                  <a:cubicBezTo>
                    <a:pt x="7692" y="3715"/>
                    <a:pt x="7561" y="3013"/>
                    <a:pt x="7335" y="2382"/>
                  </a:cubicBezTo>
                  <a:close/>
                  <a:moveTo>
                    <a:pt x="1537" y="4787"/>
                  </a:moveTo>
                  <a:cubicBezTo>
                    <a:pt x="1560" y="5466"/>
                    <a:pt x="1668" y="6132"/>
                    <a:pt x="1882" y="6739"/>
                  </a:cubicBezTo>
                  <a:lnTo>
                    <a:pt x="1918" y="6870"/>
                  </a:lnTo>
                  <a:lnTo>
                    <a:pt x="941" y="6870"/>
                  </a:lnTo>
                  <a:cubicBezTo>
                    <a:pt x="572" y="6239"/>
                    <a:pt x="346" y="5525"/>
                    <a:pt x="310" y="4787"/>
                  </a:cubicBezTo>
                  <a:close/>
                  <a:moveTo>
                    <a:pt x="8919" y="4787"/>
                  </a:moveTo>
                  <a:cubicBezTo>
                    <a:pt x="8919" y="5501"/>
                    <a:pt x="8704" y="6204"/>
                    <a:pt x="8347" y="6811"/>
                  </a:cubicBezTo>
                  <a:cubicBezTo>
                    <a:pt x="8335" y="6823"/>
                    <a:pt x="8323" y="6859"/>
                    <a:pt x="8311" y="6870"/>
                  </a:cubicBezTo>
                  <a:lnTo>
                    <a:pt x="7323" y="6870"/>
                  </a:lnTo>
                  <a:lnTo>
                    <a:pt x="7371" y="6739"/>
                  </a:lnTo>
                  <a:cubicBezTo>
                    <a:pt x="7573" y="6120"/>
                    <a:pt x="7680" y="5466"/>
                    <a:pt x="7692" y="4787"/>
                  </a:cubicBezTo>
                  <a:close/>
                  <a:moveTo>
                    <a:pt x="4632" y="1"/>
                  </a:moveTo>
                  <a:cubicBezTo>
                    <a:pt x="3394" y="1"/>
                    <a:pt x="2239" y="477"/>
                    <a:pt x="1358" y="1346"/>
                  </a:cubicBezTo>
                  <a:cubicBezTo>
                    <a:pt x="477" y="2227"/>
                    <a:pt x="1" y="3382"/>
                    <a:pt x="1" y="4620"/>
                  </a:cubicBezTo>
                  <a:cubicBezTo>
                    <a:pt x="1" y="6358"/>
                    <a:pt x="953" y="7930"/>
                    <a:pt x="2501" y="8728"/>
                  </a:cubicBezTo>
                  <a:cubicBezTo>
                    <a:pt x="2537" y="8752"/>
                    <a:pt x="2549" y="8752"/>
                    <a:pt x="2573" y="8752"/>
                  </a:cubicBezTo>
                  <a:cubicBezTo>
                    <a:pt x="2632" y="8752"/>
                    <a:pt x="2692" y="8716"/>
                    <a:pt x="2727" y="8656"/>
                  </a:cubicBezTo>
                  <a:cubicBezTo>
                    <a:pt x="2775" y="8585"/>
                    <a:pt x="2739" y="8478"/>
                    <a:pt x="2656" y="8430"/>
                  </a:cubicBezTo>
                  <a:cubicBezTo>
                    <a:pt x="2061" y="8121"/>
                    <a:pt x="1560" y="7692"/>
                    <a:pt x="1179" y="7180"/>
                  </a:cubicBezTo>
                  <a:lnTo>
                    <a:pt x="2072" y="7180"/>
                  </a:lnTo>
                  <a:cubicBezTo>
                    <a:pt x="2263" y="7632"/>
                    <a:pt x="2513" y="8013"/>
                    <a:pt x="2799" y="8335"/>
                  </a:cubicBezTo>
                  <a:cubicBezTo>
                    <a:pt x="2831" y="8368"/>
                    <a:pt x="2879" y="8386"/>
                    <a:pt x="2924" y="8386"/>
                  </a:cubicBezTo>
                  <a:cubicBezTo>
                    <a:pt x="2962" y="8386"/>
                    <a:pt x="2998" y="8374"/>
                    <a:pt x="3025" y="8347"/>
                  </a:cubicBezTo>
                  <a:cubicBezTo>
                    <a:pt x="3084" y="8287"/>
                    <a:pt x="3096" y="8180"/>
                    <a:pt x="3037" y="8121"/>
                  </a:cubicBezTo>
                  <a:cubicBezTo>
                    <a:pt x="2799" y="7859"/>
                    <a:pt x="2596" y="7537"/>
                    <a:pt x="2430" y="7180"/>
                  </a:cubicBezTo>
                  <a:cubicBezTo>
                    <a:pt x="2501" y="7168"/>
                    <a:pt x="2561" y="7109"/>
                    <a:pt x="2561" y="7025"/>
                  </a:cubicBezTo>
                  <a:cubicBezTo>
                    <a:pt x="2561" y="6930"/>
                    <a:pt x="2489" y="6859"/>
                    <a:pt x="2394" y="6859"/>
                  </a:cubicBezTo>
                  <a:lnTo>
                    <a:pt x="2275" y="6859"/>
                  </a:lnTo>
                  <a:cubicBezTo>
                    <a:pt x="2025" y="6228"/>
                    <a:pt x="1894" y="5513"/>
                    <a:pt x="1882" y="4775"/>
                  </a:cubicBezTo>
                  <a:lnTo>
                    <a:pt x="2061" y="4775"/>
                  </a:lnTo>
                  <a:cubicBezTo>
                    <a:pt x="2144" y="4775"/>
                    <a:pt x="2215" y="4704"/>
                    <a:pt x="2215" y="4608"/>
                  </a:cubicBezTo>
                  <a:cubicBezTo>
                    <a:pt x="2215" y="4513"/>
                    <a:pt x="2144" y="4442"/>
                    <a:pt x="2061" y="4442"/>
                  </a:cubicBezTo>
                  <a:lnTo>
                    <a:pt x="1882" y="4442"/>
                  </a:lnTo>
                  <a:cubicBezTo>
                    <a:pt x="1894" y="3680"/>
                    <a:pt x="2037" y="2965"/>
                    <a:pt x="2275" y="2358"/>
                  </a:cubicBezTo>
                  <a:lnTo>
                    <a:pt x="4478" y="2358"/>
                  </a:lnTo>
                  <a:lnTo>
                    <a:pt x="4478" y="2715"/>
                  </a:lnTo>
                  <a:cubicBezTo>
                    <a:pt x="4478" y="2810"/>
                    <a:pt x="4561" y="2882"/>
                    <a:pt x="4644" y="2882"/>
                  </a:cubicBezTo>
                  <a:cubicBezTo>
                    <a:pt x="4739" y="2882"/>
                    <a:pt x="4811" y="2810"/>
                    <a:pt x="4811" y="2715"/>
                  </a:cubicBezTo>
                  <a:lnTo>
                    <a:pt x="4811" y="2358"/>
                  </a:lnTo>
                  <a:lnTo>
                    <a:pt x="7014" y="2358"/>
                  </a:lnTo>
                  <a:cubicBezTo>
                    <a:pt x="7252" y="2965"/>
                    <a:pt x="7395" y="3680"/>
                    <a:pt x="7418" y="4442"/>
                  </a:cubicBezTo>
                  <a:lnTo>
                    <a:pt x="7204" y="4442"/>
                  </a:lnTo>
                  <a:cubicBezTo>
                    <a:pt x="7121" y="4442"/>
                    <a:pt x="7037" y="4513"/>
                    <a:pt x="7037" y="4608"/>
                  </a:cubicBezTo>
                  <a:cubicBezTo>
                    <a:pt x="7037" y="4704"/>
                    <a:pt x="7121" y="4775"/>
                    <a:pt x="7204" y="4775"/>
                  </a:cubicBezTo>
                  <a:lnTo>
                    <a:pt x="7383" y="4775"/>
                  </a:lnTo>
                  <a:cubicBezTo>
                    <a:pt x="7371" y="5513"/>
                    <a:pt x="7216" y="6228"/>
                    <a:pt x="6978" y="6859"/>
                  </a:cubicBezTo>
                  <a:lnTo>
                    <a:pt x="6859" y="6859"/>
                  </a:lnTo>
                  <a:cubicBezTo>
                    <a:pt x="6775" y="6859"/>
                    <a:pt x="6704" y="6930"/>
                    <a:pt x="6704" y="7025"/>
                  </a:cubicBezTo>
                  <a:cubicBezTo>
                    <a:pt x="6704" y="7109"/>
                    <a:pt x="6764" y="7168"/>
                    <a:pt x="6835" y="7180"/>
                  </a:cubicBezTo>
                  <a:cubicBezTo>
                    <a:pt x="6668" y="7537"/>
                    <a:pt x="6466" y="7859"/>
                    <a:pt x="6228" y="8121"/>
                  </a:cubicBezTo>
                  <a:cubicBezTo>
                    <a:pt x="6168" y="8180"/>
                    <a:pt x="6168" y="8287"/>
                    <a:pt x="6240" y="8347"/>
                  </a:cubicBezTo>
                  <a:cubicBezTo>
                    <a:pt x="6263" y="8371"/>
                    <a:pt x="6311" y="8394"/>
                    <a:pt x="6347" y="8394"/>
                  </a:cubicBezTo>
                  <a:cubicBezTo>
                    <a:pt x="6383" y="8394"/>
                    <a:pt x="6430" y="8371"/>
                    <a:pt x="6466" y="8335"/>
                  </a:cubicBezTo>
                  <a:cubicBezTo>
                    <a:pt x="6740" y="8013"/>
                    <a:pt x="7002" y="7621"/>
                    <a:pt x="7192" y="7180"/>
                  </a:cubicBezTo>
                  <a:lnTo>
                    <a:pt x="8085" y="7180"/>
                  </a:lnTo>
                  <a:cubicBezTo>
                    <a:pt x="7728" y="7656"/>
                    <a:pt x="7299" y="8061"/>
                    <a:pt x="6775" y="8347"/>
                  </a:cubicBezTo>
                  <a:cubicBezTo>
                    <a:pt x="6704" y="8394"/>
                    <a:pt x="6668" y="8490"/>
                    <a:pt x="6716" y="8573"/>
                  </a:cubicBezTo>
                  <a:cubicBezTo>
                    <a:pt x="6749" y="8622"/>
                    <a:pt x="6804" y="8649"/>
                    <a:pt x="6863" y="8649"/>
                  </a:cubicBezTo>
                  <a:cubicBezTo>
                    <a:pt x="6889" y="8649"/>
                    <a:pt x="6916" y="8644"/>
                    <a:pt x="6942" y="8633"/>
                  </a:cubicBezTo>
                  <a:cubicBezTo>
                    <a:pt x="7621" y="8228"/>
                    <a:pt x="8204" y="7644"/>
                    <a:pt x="8621" y="6966"/>
                  </a:cubicBezTo>
                  <a:cubicBezTo>
                    <a:pt x="9038" y="6251"/>
                    <a:pt x="9264" y="5442"/>
                    <a:pt x="9264" y="4608"/>
                  </a:cubicBezTo>
                  <a:cubicBezTo>
                    <a:pt x="9264" y="3382"/>
                    <a:pt x="8788" y="2227"/>
                    <a:pt x="7907" y="1346"/>
                  </a:cubicBezTo>
                  <a:cubicBezTo>
                    <a:pt x="7025" y="477"/>
                    <a:pt x="5871" y="1"/>
                    <a:pt x="46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59" name="Google Shape;11159;p73"/>
          <p:cNvGrpSpPr/>
          <p:nvPr/>
        </p:nvGrpSpPr>
        <p:grpSpPr>
          <a:xfrm>
            <a:off x="1214297" y="2010949"/>
            <a:ext cx="335547" cy="466888"/>
            <a:chOff x="910723" y="1508212"/>
            <a:chExt cx="251660" cy="350166"/>
          </a:xfrm>
        </p:grpSpPr>
        <p:sp>
          <p:nvSpPr>
            <p:cNvPr id="11160" name="Google Shape;11160;p73"/>
            <p:cNvSpPr/>
            <p:nvPr/>
          </p:nvSpPr>
          <p:spPr>
            <a:xfrm>
              <a:off x="910723" y="1508212"/>
              <a:ext cx="251660" cy="350166"/>
            </a:xfrm>
            <a:custGeom>
              <a:avLst/>
              <a:gdLst/>
              <a:ahLst/>
              <a:cxnLst/>
              <a:rect l="l" t="t" r="r" b="b"/>
              <a:pathLst>
                <a:path w="7907" h="11002" extrusionOk="0">
                  <a:moveTo>
                    <a:pt x="3942" y="334"/>
                  </a:moveTo>
                  <a:cubicBezTo>
                    <a:pt x="4132" y="334"/>
                    <a:pt x="4299" y="441"/>
                    <a:pt x="4394" y="608"/>
                  </a:cubicBezTo>
                  <a:cubicBezTo>
                    <a:pt x="4418" y="644"/>
                    <a:pt x="4466" y="679"/>
                    <a:pt x="4525" y="679"/>
                  </a:cubicBezTo>
                  <a:lnTo>
                    <a:pt x="5132" y="679"/>
                  </a:lnTo>
                  <a:cubicBezTo>
                    <a:pt x="5240" y="679"/>
                    <a:pt x="5311" y="763"/>
                    <a:pt x="5311" y="858"/>
                  </a:cubicBezTo>
                  <a:lnTo>
                    <a:pt x="5311" y="1382"/>
                  </a:lnTo>
                  <a:lnTo>
                    <a:pt x="2573" y="1382"/>
                  </a:lnTo>
                  <a:lnTo>
                    <a:pt x="2573" y="858"/>
                  </a:lnTo>
                  <a:cubicBezTo>
                    <a:pt x="2573" y="751"/>
                    <a:pt x="2668" y="679"/>
                    <a:pt x="2751" y="679"/>
                  </a:cubicBezTo>
                  <a:lnTo>
                    <a:pt x="3358" y="679"/>
                  </a:lnTo>
                  <a:cubicBezTo>
                    <a:pt x="3418" y="679"/>
                    <a:pt x="3466" y="644"/>
                    <a:pt x="3501" y="608"/>
                  </a:cubicBezTo>
                  <a:cubicBezTo>
                    <a:pt x="3585" y="441"/>
                    <a:pt x="3763" y="334"/>
                    <a:pt x="3942" y="334"/>
                  </a:cubicBezTo>
                  <a:close/>
                  <a:moveTo>
                    <a:pt x="7240" y="1013"/>
                  </a:moveTo>
                  <a:cubicBezTo>
                    <a:pt x="7442" y="1013"/>
                    <a:pt x="7609" y="1179"/>
                    <a:pt x="7609" y="1370"/>
                  </a:cubicBezTo>
                  <a:lnTo>
                    <a:pt x="7609" y="10323"/>
                  </a:lnTo>
                  <a:lnTo>
                    <a:pt x="7585" y="10323"/>
                  </a:lnTo>
                  <a:cubicBezTo>
                    <a:pt x="7585" y="10514"/>
                    <a:pt x="7430" y="10681"/>
                    <a:pt x="7228" y="10681"/>
                  </a:cubicBezTo>
                  <a:lnTo>
                    <a:pt x="691" y="10681"/>
                  </a:lnTo>
                  <a:cubicBezTo>
                    <a:pt x="501" y="10681"/>
                    <a:pt x="334" y="10514"/>
                    <a:pt x="334" y="10323"/>
                  </a:cubicBezTo>
                  <a:lnTo>
                    <a:pt x="334" y="1370"/>
                  </a:lnTo>
                  <a:cubicBezTo>
                    <a:pt x="334" y="1179"/>
                    <a:pt x="501" y="1013"/>
                    <a:pt x="691" y="1013"/>
                  </a:cubicBezTo>
                  <a:lnTo>
                    <a:pt x="2263" y="1013"/>
                  </a:lnTo>
                  <a:lnTo>
                    <a:pt x="2263" y="1537"/>
                  </a:lnTo>
                  <a:cubicBezTo>
                    <a:pt x="2263" y="1632"/>
                    <a:pt x="2335" y="1703"/>
                    <a:pt x="2418" y="1703"/>
                  </a:cubicBezTo>
                  <a:lnTo>
                    <a:pt x="5525" y="1703"/>
                  </a:lnTo>
                  <a:cubicBezTo>
                    <a:pt x="5609" y="1703"/>
                    <a:pt x="5680" y="1632"/>
                    <a:pt x="5680" y="1537"/>
                  </a:cubicBezTo>
                  <a:lnTo>
                    <a:pt x="5680" y="1013"/>
                  </a:lnTo>
                  <a:close/>
                  <a:moveTo>
                    <a:pt x="3954" y="1"/>
                  </a:moveTo>
                  <a:cubicBezTo>
                    <a:pt x="3692" y="1"/>
                    <a:pt x="3442" y="144"/>
                    <a:pt x="3275" y="346"/>
                  </a:cubicBezTo>
                  <a:lnTo>
                    <a:pt x="2751" y="346"/>
                  </a:lnTo>
                  <a:cubicBezTo>
                    <a:pt x="2525" y="346"/>
                    <a:pt x="2335" y="501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9"/>
                    <a:pt x="1" y="1382"/>
                  </a:cubicBezTo>
                  <a:lnTo>
                    <a:pt x="1" y="10323"/>
                  </a:lnTo>
                  <a:cubicBezTo>
                    <a:pt x="1" y="10692"/>
                    <a:pt x="299" y="11002"/>
                    <a:pt x="680" y="11002"/>
                  </a:cubicBezTo>
                  <a:lnTo>
                    <a:pt x="7216" y="11002"/>
                  </a:lnTo>
                  <a:cubicBezTo>
                    <a:pt x="7585" y="11002"/>
                    <a:pt x="7907" y="10704"/>
                    <a:pt x="7907" y="10323"/>
                  </a:cubicBezTo>
                  <a:lnTo>
                    <a:pt x="7907" y="1382"/>
                  </a:lnTo>
                  <a:cubicBezTo>
                    <a:pt x="7907" y="989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501"/>
                    <a:pt x="5383" y="346"/>
                    <a:pt x="5168" y="346"/>
                  </a:cubicBezTo>
                  <a:lnTo>
                    <a:pt x="4644" y="346"/>
                  </a:lnTo>
                  <a:cubicBezTo>
                    <a:pt x="4478" y="144"/>
                    <a:pt x="4228" y="1"/>
                    <a:pt x="3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1" name="Google Shape;11161;p73"/>
            <p:cNvSpPr/>
            <p:nvPr/>
          </p:nvSpPr>
          <p:spPr>
            <a:xfrm>
              <a:off x="1031604" y="1530205"/>
              <a:ext cx="10280" cy="10248"/>
            </a:xfrm>
            <a:custGeom>
              <a:avLst/>
              <a:gdLst/>
              <a:ahLst/>
              <a:cxnLst/>
              <a:rect l="l" t="t" r="r" b="b"/>
              <a:pathLst>
                <a:path w="32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cubicBezTo>
                    <a:pt x="251" y="322"/>
                    <a:pt x="322" y="250"/>
                    <a:pt x="322" y="167"/>
                  </a:cubicBez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2" name="Google Shape;11162;p73"/>
            <p:cNvSpPr/>
            <p:nvPr/>
          </p:nvSpPr>
          <p:spPr>
            <a:xfrm>
              <a:off x="932334" y="1551784"/>
              <a:ext cx="208088" cy="273653"/>
            </a:xfrm>
            <a:custGeom>
              <a:avLst/>
              <a:gdLst/>
              <a:ahLst/>
              <a:cxnLst/>
              <a:rect l="l" t="t" r="r" b="b"/>
              <a:pathLst>
                <a:path w="6538" h="8598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lnTo>
                    <a:pt x="1" y="8430"/>
                  </a:lnTo>
                  <a:cubicBezTo>
                    <a:pt x="1" y="8526"/>
                    <a:pt x="72" y="8597"/>
                    <a:pt x="167" y="8597"/>
                  </a:cubicBezTo>
                  <a:lnTo>
                    <a:pt x="6358" y="8597"/>
                  </a:lnTo>
                  <a:cubicBezTo>
                    <a:pt x="6442" y="8597"/>
                    <a:pt x="6525" y="8526"/>
                    <a:pt x="6525" y="8430"/>
                  </a:cubicBezTo>
                  <a:lnTo>
                    <a:pt x="6525" y="168"/>
                  </a:lnTo>
                  <a:cubicBezTo>
                    <a:pt x="6537" y="84"/>
                    <a:pt x="6466" y="13"/>
                    <a:pt x="6370" y="13"/>
                  </a:cubicBezTo>
                  <a:lnTo>
                    <a:pt x="5513" y="13"/>
                  </a:lnTo>
                  <a:cubicBezTo>
                    <a:pt x="5418" y="13"/>
                    <a:pt x="5346" y="84"/>
                    <a:pt x="5346" y="168"/>
                  </a:cubicBezTo>
                  <a:cubicBezTo>
                    <a:pt x="5346" y="263"/>
                    <a:pt x="5418" y="334"/>
                    <a:pt x="5513" y="334"/>
                  </a:cubicBezTo>
                  <a:lnTo>
                    <a:pt x="6204" y="334"/>
                  </a:lnTo>
                  <a:lnTo>
                    <a:pt x="6204" y="8264"/>
                  </a:lnTo>
                  <a:lnTo>
                    <a:pt x="334" y="8264"/>
                  </a:lnTo>
                  <a:lnTo>
                    <a:pt x="334" y="334"/>
                  </a:lnTo>
                  <a:lnTo>
                    <a:pt x="1024" y="334"/>
                  </a:lnTo>
                  <a:cubicBezTo>
                    <a:pt x="1120" y="334"/>
                    <a:pt x="1191" y="263"/>
                    <a:pt x="1191" y="168"/>
                  </a:cubicBezTo>
                  <a:cubicBezTo>
                    <a:pt x="1191" y="84"/>
                    <a:pt x="1120" y="1"/>
                    <a:pt x="1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3" name="Google Shape;11163;p73"/>
            <p:cNvSpPr/>
            <p:nvPr/>
          </p:nvSpPr>
          <p:spPr>
            <a:xfrm>
              <a:off x="965689" y="1661302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703" y="620"/>
                    <a:pt x="608" y="703"/>
                    <a:pt x="500" y="703"/>
                  </a:cubicBezTo>
                  <a:cubicBezTo>
                    <a:pt x="405" y="703"/>
                    <a:pt x="322" y="620"/>
                    <a:pt x="322" y="525"/>
                  </a:cubicBezTo>
                  <a:cubicBezTo>
                    <a:pt x="322" y="417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7"/>
                    <a:pt x="227" y="1013"/>
                    <a:pt x="500" y="1013"/>
                  </a:cubicBezTo>
                  <a:cubicBezTo>
                    <a:pt x="786" y="1013"/>
                    <a:pt x="1012" y="787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4" name="Google Shape;11164;p73"/>
            <p:cNvSpPr/>
            <p:nvPr/>
          </p:nvSpPr>
          <p:spPr>
            <a:xfrm>
              <a:off x="965689" y="1710571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4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405" y="703"/>
                    <a:pt x="322" y="608"/>
                    <a:pt x="322" y="524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513"/>
                  </a:cubicBezTo>
                  <a:cubicBezTo>
                    <a:pt x="0" y="786"/>
                    <a:pt x="227" y="1013"/>
                    <a:pt x="500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5" name="Google Shape;11165;p73"/>
            <p:cNvSpPr/>
            <p:nvPr/>
          </p:nvSpPr>
          <p:spPr>
            <a:xfrm>
              <a:off x="965689" y="1760604"/>
              <a:ext cx="32241" cy="31859"/>
            </a:xfrm>
            <a:custGeom>
              <a:avLst/>
              <a:gdLst/>
              <a:ahLst/>
              <a:cxnLst/>
              <a:rect l="l" t="t" r="r" b="b"/>
              <a:pathLst>
                <a:path w="1013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0"/>
                  </a:cubicBezTo>
                  <a:cubicBezTo>
                    <a:pt x="703" y="596"/>
                    <a:pt x="608" y="679"/>
                    <a:pt x="500" y="679"/>
                  </a:cubicBezTo>
                  <a:cubicBezTo>
                    <a:pt x="405" y="679"/>
                    <a:pt x="322" y="584"/>
                    <a:pt x="322" y="500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27" y="0"/>
                    <a:pt x="0" y="215"/>
                    <a:pt x="0" y="500"/>
                  </a:cubicBezTo>
                  <a:cubicBezTo>
                    <a:pt x="0" y="786"/>
                    <a:pt x="227" y="1000"/>
                    <a:pt x="500" y="1000"/>
                  </a:cubicBezTo>
                  <a:cubicBezTo>
                    <a:pt x="786" y="1000"/>
                    <a:pt x="1012" y="786"/>
                    <a:pt x="1012" y="500"/>
                  </a:cubicBezTo>
                  <a:cubicBezTo>
                    <a:pt x="1012" y="215"/>
                    <a:pt x="786" y="0"/>
                    <a:pt x="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6" name="Google Shape;11166;p73"/>
            <p:cNvSpPr/>
            <p:nvPr/>
          </p:nvSpPr>
          <p:spPr>
            <a:xfrm>
              <a:off x="1009643" y="1661302"/>
              <a:ext cx="59899" cy="10662"/>
            </a:xfrm>
            <a:custGeom>
              <a:avLst/>
              <a:gdLst/>
              <a:ahLst/>
              <a:cxnLst/>
              <a:rect l="l" t="t" r="r" b="b"/>
              <a:pathLst>
                <a:path w="1882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72"/>
                    <a:pt x="1798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7" name="Google Shape;11167;p73"/>
            <p:cNvSpPr/>
            <p:nvPr/>
          </p:nvSpPr>
          <p:spPr>
            <a:xfrm>
              <a:off x="1009643" y="1683677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0"/>
                    <a:pt x="3084" y="167"/>
                  </a:cubicBezTo>
                  <a:cubicBezTo>
                    <a:pt x="3084" y="72"/>
                    <a:pt x="3013" y="0"/>
                    <a:pt x="29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8" name="Google Shape;11168;p73"/>
            <p:cNvSpPr/>
            <p:nvPr/>
          </p:nvSpPr>
          <p:spPr>
            <a:xfrm>
              <a:off x="1009643" y="1710571"/>
              <a:ext cx="59899" cy="10630"/>
            </a:xfrm>
            <a:custGeom>
              <a:avLst/>
              <a:gdLst/>
              <a:ahLst/>
              <a:cxnLst/>
              <a:rect l="l" t="t" r="r" b="b"/>
              <a:pathLst>
                <a:path w="1882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67" y="334"/>
                  </a:cubicBezTo>
                  <a:lnTo>
                    <a:pt x="1715" y="334"/>
                  </a:lnTo>
                  <a:cubicBezTo>
                    <a:pt x="1798" y="334"/>
                    <a:pt x="1882" y="263"/>
                    <a:pt x="1882" y="167"/>
                  </a:cubicBezTo>
                  <a:cubicBezTo>
                    <a:pt x="1882" y="84"/>
                    <a:pt x="1798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69" name="Google Shape;11169;p73"/>
            <p:cNvSpPr/>
            <p:nvPr/>
          </p:nvSpPr>
          <p:spPr>
            <a:xfrm>
              <a:off x="1009643" y="1732946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0" name="Google Shape;11170;p73"/>
            <p:cNvSpPr/>
            <p:nvPr/>
          </p:nvSpPr>
          <p:spPr>
            <a:xfrm>
              <a:off x="1009643" y="1760604"/>
              <a:ext cx="59899" cy="10248"/>
            </a:xfrm>
            <a:custGeom>
              <a:avLst/>
              <a:gdLst/>
              <a:ahLst/>
              <a:cxnLst/>
              <a:rect l="l" t="t" r="r" b="b"/>
              <a:pathLst>
                <a:path w="188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15" y="322"/>
                  </a:lnTo>
                  <a:cubicBezTo>
                    <a:pt x="1798" y="322"/>
                    <a:pt x="1882" y="250"/>
                    <a:pt x="1882" y="155"/>
                  </a:cubicBezTo>
                  <a:cubicBezTo>
                    <a:pt x="1882" y="72"/>
                    <a:pt x="1798" y="0"/>
                    <a:pt x="17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1" name="Google Shape;11171;p73"/>
            <p:cNvSpPr/>
            <p:nvPr/>
          </p:nvSpPr>
          <p:spPr>
            <a:xfrm>
              <a:off x="1009643" y="1782183"/>
              <a:ext cx="98188" cy="10662"/>
            </a:xfrm>
            <a:custGeom>
              <a:avLst/>
              <a:gdLst/>
              <a:ahLst/>
              <a:cxnLst/>
              <a:rect l="l" t="t" r="r" b="b"/>
              <a:pathLst>
                <a:path w="3085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917" y="334"/>
                  </a:lnTo>
                  <a:cubicBezTo>
                    <a:pt x="3013" y="334"/>
                    <a:pt x="3084" y="251"/>
                    <a:pt x="3084" y="168"/>
                  </a:cubicBezTo>
                  <a:cubicBezTo>
                    <a:pt x="3084" y="72"/>
                    <a:pt x="3013" y="1"/>
                    <a:pt x="29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2" name="Google Shape;11172;p73"/>
            <p:cNvSpPr/>
            <p:nvPr/>
          </p:nvSpPr>
          <p:spPr>
            <a:xfrm>
              <a:off x="1009643" y="1579473"/>
              <a:ext cx="98188" cy="10630"/>
            </a:xfrm>
            <a:custGeom>
              <a:avLst/>
              <a:gdLst/>
              <a:ahLst/>
              <a:cxnLst/>
              <a:rect l="l" t="t" r="r" b="b"/>
              <a:pathLst>
                <a:path w="3085" h="334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50"/>
                    <a:pt x="72" y="333"/>
                    <a:pt x="167" y="333"/>
                  </a:cubicBezTo>
                  <a:lnTo>
                    <a:pt x="2917" y="333"/>
                  </a:lnTo>
                  <a:cubicBezTo>
                    <a:pt x="3013" y="333"/>
                    <a:pt x="3084" y="250"/>
                    <a:pt x="3084" y="167"/>
                  </a:cubicBezTo>
                  <a:cubicBezTo>
                    <a:pt x="3084" y="71"/>
                    <a:pt x="3013" y="0"/>
                    <a:pt x="29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3" name="Google Shape;11173;p73"/>
            <p:cNvSpPr/>
            <p:nvPr/>
          </p:nvSpPr>
          <p:spPr>
            <a:xfrm>
              <a:off x="965689" y="1628711"/>
              <a:ext cx="142142" cy="10662"/>
            </a:xfrm>
            <a:custGeom>
              <a:avLst/>
              <a:gdLst/>
              <a:ahLst/>
              <a:cxnLst/>
              <a:rect l="l" t="t" r="r" b="b"/>
              <a:pathLst>
                <a:path w="4466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4298" y="334"/>
                  </a:lnTo>
                  <a:cubicBezTo>
                    <a:pt x="4394" y="334"/>
                    <a:pt x="4465" y="251"/>
                    <a:pt x="4465" y="168"/>
                  </a:cubicBezTo>
                  <a:cubicBezTo>
                    <a:pt x="4465" y="72"/>
                    <a:pt x="4394" y="1"/>
                    <a:pt x="4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4" name="Google Shape;11174;p73"/>
            <p:cNvSpPr/>
            <p:nvPr/>
          </p:nvSpPr>
          <p:spPr>
            <a:xfrm>
              <a:off x="1009643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6" y="251"/>
                    <a:pt x="846" y="155"/>
                  </a:cubicBezTo>
                  <a:cubicBezTo>
                    <a:pt x="846" y="72"/>
                    <a:pt x="76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5" name="Google Shape;11175;p73"/>
            <p:cNvSpPr/>
            <p:nvPr/>
          </p:nvSpPr>
          <p:spPr>
            <a:xfrm>
              <a:off x="1047550" y="1601434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691" y="322"/>
                  </a:lnTo>
                  <a:cubicBezTo>
                    <a:pt x="774" y="322"/>
                    <a:pt x="845" y="251"/>
                    <a:pt x="845" y="155"/>
                  </a:cubicBezTo>
                  <a:cubicBezTo>
                    <a:pt x="845" y="72"/>
                    <a:pt x="774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6" name="Google Shape;11176;p73"/>
            <p:cNvSpPr/>
            <p:nvPr/>
          </p:nvSpPr>
          <p:spPr>
            <a:xfrm>
              <a:off x="966071" y="1579473"/>
              <a:ext cx="32241" cy="32241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91" y="310"/>
                  </a:moveTo>
                  <a:lnTo>
                    <a:pt x="691" y="691"/>
                  </a:lnTo>
                  <a:lnTo>
                    <a:pt x="310" y="691"/>
                  </a:lnTo>
                  <a:lnTo>
                    <a:pt x="310" y="310"/>
                  </a:lnTo>
                  <a:close/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845"/>
                  </a:lnTo>
                  <a:cubicBezTo>
                    <a:pt x="0" y="941"/>
                    <a:pt x="72" y="1012"/>
                    <a:pt x="167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5"/>
                  </a:cubicBezTo>
                  <a:lnTo>
                    <a:pt x="1012" y="167"/>
                  </a:lnTo>
                  <a:cubicBezTo>
                    <a:pt x="1000" y="71"/>
                    <a:pt x="941" y="0"/>
                    <a:pt x="8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77" name="Google Shape;11177;p73"/>
          <p:cNvGrpSpPr/>
          <p:nvPr/>
        </p:nvGrpSpPr>
        <p:grpSpPr>
          <a:xfrm>
            <a:off x="1744841" y="2010440"/>
            <a:ext cx="466888" cy="466931"/>
            <a:chOff x="1308631" y="1507830"/>
            <a:chExt cx="350166" cy="350198"/>
          </a:xfrm>
        </p:grpSpPr>
        <p:sp>
          <p:nvSpPr>
            <p:cNvPr id="11178" name="Google Shape;11178;p73"/>
            <p:cNvSpPr/>
            <p:nvPr/>
          </p:nvSpPr>
          <p:spPr>
            <a:xfrm>
              <a:off x="1308631" y="1507830"/>
              <a:ext cx="350166" cy="350198"/>
            </a:xfrm>
            <a:custGeom>
              <a:avLst/>
              <a:gdLst/>
              <a:ahLst/>
              <a:cxnLst/>
              <a:rect l="l" t="t" r="r" b="b"/>
              <a:pathLst>
                <a:path w="11002" h="11003" extrusionOk="0">
                  <a:moveTo>
                    <a:pt x="6192" y="310"/>
                  </a:moveTo>
                  <a:cubicBezTo>
                    <a:pt x="6192" y="310"/>
                    <a:pt x="6204" y="310"/>
                    <a:pt x="6204" y="334"/>
                  </a:cubicBezTo>
                  <a:lnTo>
                    <a:pt x="6204" y="787"/>
                  </a:lnTo>
                  <a:cubicBezTo>
                    <a:pt x="6204" y="953"/>
                    <a:pt x="6311" y="1084"/>
                    <a:pt x="6477" y="1120"/>
                  </a:cubicBezTo>
                  <a:cubicBezTo>
                    <a:pt x="6989" y="1239"/>
                    <a:pt x="7489" y="1429"/>
                    <a:pt x="7930" y="1715"/>
                  </a:cubicBezTo>
                  <a:cubicBezTo>
                    <a:pt x="7986" y="1751"/>
                    <a:pt x="8048" y="1769"/>
                    <a:pt x="8110" y="1769"/>
                  </a:cubicBezTo>
                  <a:cubicBezTo>
                    <a:pt x="8194" y="1769"/>
                    <a:pt x="8278" y="1736"/>
                    <a:pt x="8347" y="1668"/>
                  </a:cubicBezTo>
                  <a:lnTo>
                    <a:pt x="8680" y="1346"/>
                  </a:lnTo>
                  <a:lnTo>
                    <a:pt x="8692" y="1346"/>
                  </a:lnTo>
                  <a:lnTo>
                    <a:pt x="9656" y="2311"/>
                  </a:lnTo>
                  <a:lnTo>
                    <a:pt x="9656" y="2322"/>
                  </a:lnTo>
                  <a:lnTo>
                    <a:pt x="9335" y="2656"/>
                  </a:lnTo>
                  <a:cubicBezTo>
                    <a:pt x="9228" y="2751"/>
                    <a:pt x="9192" y="2930"/>
                    <a:pt x="9287" y="3073"/>
                  </a:cubicBezTo>
                  <a:cubicBezTo>
                    <a:pt x="9573" y="3513"/>
                    <a:pt x="9775" y="4001"/>
                    <a:pt x="9883" y="4525"/>
                  </a:cubicBezTo>
                  <a:cubicBezTo>
                    <a:pt x="9906" y="4680"/>
                    <a:pt x="10049" y="4799"/>
                    <a:pt x="10204" y="4799"/>
                  </a:cubicBezTo>
                  <a:lnTo>
                    <a:pt x="10668" y="4799"/>
                  </a:lnTo>
                  <a:cubicBezTo>
                    <a:pt x="10668" y="4799"/>
                    <a:pt x="10680" y="4799"/>
                    <a:pt x="10680" y="4811"/>
                  </a:cubicBezTo>
                  <a:lnTo>
                    <a:pt x="10657" y="6216"/>
                  </a:lnTo>
                  <a:lnTo>
                    <a:pt x="10192" y="6216"/>
                  </a:lnTo>
                  <a:cubicBezTo>
                    <a:pt x="10026" y="6216"/>
                    <a:pt x="9895" y="6311"/>
                    <a:pt x="9871" y="6478"/>
                  </a:cubicBezTo>
                  <a:cubicBezTo>
                    <a:pt x="9752" y="7002"/>
                    <a:pt x="9549" y="7490"/>
                    <a:pt x="9275" y="7942"/>
                  </a:cubicBezTo>
                  <a:cubicBezTo>
                    <a:pt x="9180" y="8073"/>
                    <a:pt x="9192" y="8240"/>
                    <a:pt x="9311" y="8359"/>
                  </a:cubicBezTo>
                  <a:lnTo>
                    <a:pt x="9645" y="8680"/>
                  </a:lnTo>
                  <a:lnTo>
                    <a:pt x="9645" y="8692"/>
                  </a:lnTo>
                  <a:lnTo>
                    <a:pt x="8680" y="9669"/>
                  </a:lnTo>
                  <a:lnTo>
                    <a:pt x="8656" y="9669"/>
                  </a:lnTo>
                  <a:lnTo>
                    <a:pt x="8335" y="9335"/>
                  </a:lnTo>
                  <a:cubicBezTo>
                    <a:pt x="8271" y="9272"/>
                    <a:pt x="8183" y="9237"/>
                    <a:pt x="8094" y="9237"/>
                  </a:cubicBezTo>
                  <a:cubicBezTo>
                    <a:pt x="8033" y="9237"/>
                    <a:pt x="7971" y="9254"/>
                    <a:pt x="7918" y="9288"/>
                  </a:cubicBezTo>
                  <a:cubicBezTo>
                    <a:pt x="7466" y="9573"/>
                    <a:pt x="6978" y="9788"/>
                    <a:pt x="6454" y="9883"/>
                  </a:cubicBezTo>
                  <a:cubicBezTo>
                    <a:pt x="6311" y="9919"/>
                    <a:pt x="6192" y="10050"/>
                    <a:pt x="6192" y="10216"/>
                  </a:cubicBezTo>
                  <a:lnTo>
                    <a:pt x="6192" y="10681"/>
                  </a:lnTo>
                  <a:cubicBezTo>
                    <a:pt x="6192" y="10681"/>
                    <a:pt x="6192" y="10693"/>
                    <a:pt x="6168" y="10693"/>
                  </a:cubicBezTo>
                  <a:lnTo>
                    <a:pt x="4811" y="10693"/>
                  </a:lnTo>
                  <a:cubicBezTo>
                    <a:pt x="4811" y="10693"/>
                    <a:pt x="4787" y="10693"/>
                    <a:pt x="4787" y="10681"/>
                  </a:cubicBezTo>
                  <a:lnTo>
                    <a:pt x="4787" y="10216"/>
                  </a:lnTo>
                  <a:cubicBezTo>
                    <a:pt x="4787" y="10050"/>
                    <a:pt x="4692" y="9919"/>
                    <a:pt x="4525" y="9883"/>
                  </a:cubicBezTo>
                  <a:cubicBezTo>
                    <a:pt x="4001" y="9764"/>
                    <a:pt x="3513" y="9573"/>
                    <a:pt x="3060" y="9288"/>
                  </a:cubicBezTo>
                  <a:cubicBezTo>
                    <a:pt x="3001" y="9264"/>
                    <a:pt x="2941" y="9228"/>
                    <a:pt x="2882" y="9228"/>
                  </a:cubicBezTo>
                  <a:cubicBezTo>
                    <a:pt x="2798" y="9228"/>
                    <a:pt x="2715" y="9264"/>
                    <a:pt x="2644" y="9335"/>
                  </a:cubicBezTo>
                  <a:lnTo>
                    <a:pt x="2322" y="9669"/>
                  </a:lnTo>
                  <a:lnTo>
                    <a:pt x="2298" y="9669"/>
                  </a:lnTo>
                  <a:lnTo>
                    <a:pt x="1334" y="8692"/>
                  </a:lnTo>
                  <a:lnTo>
                    <a:pt x="1334" y="8680"/>
                  </a:lnTo>
                  <a:lnTo>
                    <a:pt x="1667" y="8359"/>
                  </a:lnTo>
                  <a:cubicBezTo>
                    <a:pt x="1763" y="8252"/>
                    <a:pt x="1798" y="8073"/>
                    <a:pt x="1703" y="7942"/>
                  </a:cubicBezTo>
                  <a:cubicBezTo>
                    <a:pt x="1429" y="7490"/>
                    <a:pt x="1215" y="7002"/>
                    <a:pt x="1108" y="6478"/>
                  </a:cubicBezTo>
                  <a:cubicBezTo>
                    <a:pt x="1084" y="6335"/>
                    <a:pt x="953" y="6216"/>
                    <a:pt x="786" y="6216"/>
                  </a:cubicBezTo>
                  <a:lnTo>
                    <a:pt x="322" y="6216"/>
                  </a:lnTo>
                  <a:cubicBezTo>
                    <a:pt x="322" y="6216"/>
                    <a:pt x="310" y="6216"/>
                    <a:pt x="310" y="6192"/>
                  </a:cubicBezTo>
                  <a:lnTo>
                    <a:pt x="310" y="4811"/>
                  </a:lnTo>
                  <a:cubicBezTo>
                    <a:pt x="310" y="4811"/>
                    <a:pt x="310" y="4799"/>
                    <a:pt x="322" y="4799"/>
                  </a:cubicBezTo>
                  <a:lnTo>
                    <a:pt x="786" y="4799"/>
                  </a:lnTo>
                  <a:cubicBezTo>
                    <a:pt x="953" y="4799"/>
                    <a:pt x="1084" y="4692"/>
                    <a:pt x="1108" y="4525"/>
                  </a:cubicBezTo>
                  <a:cubicBezTo>
                    <a:pt x="1227" y="4001"/>
                    <a:pt x="1429" y="3513"/>
                    <a:pt x="1703" y="3073"/>
                  </a:cubicBezTo>
                  <a:cubicBezTo>
                    <a:pt x="1798" y="2930"/>
                    <a:pt x="1786" y="2775"/>
                    <a:pt x="1667" y="2656"/>
                  </a:cubicBezTo>
                  <a:lnTo>
                    <a:pt x="1334" y="2322"/>
                  </a:lnTo>
                  <a:lnTo>
                    <a:pt x="1334" y="2311"/>
                  </a:lnTo>
                  <a:lnTo>
                    <a:pt x="2298" y="1346"/>
                  </a:lnTo>
                  <a:lnTo>
                    <a:pt x="2322" y="1346"/>
                  </a:lnTo>
                  <a:lnTo>
                    <a:pt x="2644" y="1668"/>
                  </a:lnTo>
                  <a:cubicBezTo>
                    <a:pt x="2707" y="1731"/>
                    <a:pt x="2796" y="1765"/>
                    <a:pt x="2885" y="1765"/>
                  </a:cubicBezTo>
                  <a:cubicBezTo>
                    <a:pt x="2946" y="1765"/>
                    <a:pt x="3007" y="1749"/>
                    <a:pt x="3060" y="1715"/>
                  </a:cubicBezTo>
                  <a:cubicBezTo>
                    <a:pt x="3513" y="1429"/>
                    <a:pt x="4001" y="1227"/>
                    <a:pt x="4525" y="1120"/>
                  </a:cubicBezTo>
                  <a:cubicBezTo>
                    <a:pt x="4668" y="1084"/>
                    <a:pt x="4787" y="953"/>
                    <a:pt x="4787" y="787"/>
                  </a:cubicBezTo>
                  <a:lnTo>
                    <a:pt x="4787" y="334"/>
                  </a:lnTo>
                  <a:cubicBezTo>
                    <a:pt x="4787" y="334"/>
                    <a:pt x="4787" y="310"/>
                    <a:pt x="4811" y="310"/>
                  </a:cubicBezTo>
                  <a:close/>
                  <a:moveTo>
                    <a:pt x="4811" y="1"/>
                  </a:moveTo>
                  <a:cubicBezTo>
                    <a:pt x="4632" y="1"/>
                    <a:pt x="4477" y="156"/>
                    <a:pt x="4477" y="334"/>
                  </a:cubicBezTo>
                  <a:lnTo>
                    <a:pt x="4477" y="798"/>
                  </a:lnTo>
                  <a:cubicBezTo>
                    <a:pt x="4477" y="798"/>
                    <a:pt x="4477" y="810"/>
                    <a:pt x="4465" y="810"/>
                  </a:cubicBezTo>
                  <a:cubicBezTo>
                    <a:pt x="3918" y="929"/>
                    <a:pt x="3370" y="1156"/>
                    <a:pt x="2906" y="1453"/>
                  </a:cubicBezTo>
                  <a:lnTo>
                    <a:pt x="2882" y="1453"/>
                  </a:lnTo>
                  <a:lnTo>
                    <a:pt x="2560" y="1120"/>
                  </a:lnTo>
                  <a:cubicBezTo>
                    <a:pt x="2495" y="1054"/>
                    <a:pt x="2408" y="1022"/>
                    <a:pt x="2322" y="1022"/>
                  </a:cubicBezTo>
                  <a:cubicBezTo>
                    <a:pt x="2236" y="1022"/>
                    <a:pt x="2150" y="1054"/>
                    <a:pt x="2084" y="1120"/>
                  </a:cubicBezTo>
                  <a:lnTo>
                    <a:pt x="1120" y="2084"/>
                  </a:lnTo>
                  <a:cubicBezTo>
                    <a:pt x="977" y="2215"/>
                    <a:pt x="977" y="2430"/>
                    <a:pt x="1120" y="2561"/>
                  </a:cubicBezTo>
                  <a:lnTo>
                    <a:pt x="1441" y="2894"/>
                  </a:lnTo>
                  <a:lnTo>
                    <a:pt x="1441" y="2906"/>
                  </a:lnTo>
                  <a:cubicBezTo>
                    <a:pt x="1132" y="3382"/>
                    <a:pt x="917" y="3906"/>
                    <a:pt x="798" y="4466"/>
                  </a:cubicBezTo>
                  <a:cubicBezTo>
                    <a:pt x="798" y="4466"/>
                    <a:pt x="798" y="4489"/>
                    <a:pt x="786" y="4489"/>
                  </a:cubicBezTo>
                  <a:lnTo>
                    <a:pt x="322" y="4489"/>
                  </a:lnTo>
                  <a:cubicBezTo>
                    <a:pt x="143" y="4489"/>
                    <a:pt x="0" y="4632"/>
                    <a:pt x="0" y="4811"/>
                  </a:cubicBezTo>
                  <a:lnTo>
                    <a:pt x="0" y="6192"/>
                  </a:lnTo>
                  <a:cubicBezTo>
                    <a:pt x="0" y="6371"/>
                    <a:pt x="143" y="6525"/>
                    <a:pt x="322" y="6525"/>
                  </a:cubicBezTo>
                  <a:lnTo>
                    <a:pt x="786" y="6525"/>
                  </a:lnTo>
                  <a:cubicBezTo>
                    <a:pt x="786" y="6525"/>
                    <a:pt x="798" y="6525"/>
                    <a:pt x="798" y="6537"/>
                  </a:cubicBezTo>
                  <a:cubicBezTo>
                    <a:pt x="917" y="7085"/>
                    <a:pt x="1143" y="7621"/>
                    <a:pt x="1441" y="8097"/>
                  </a:cubicBezTo>
                  <a:lnTo>
                    <a:pt x="1441" y="8121"/>
                  </a:lnTo>
                  <a:lnTo>
                    <a:pt x="1120" y="8442"/>
                  </a:lnTo>
                  <a:cubicBezTo>
                    <a:pt x="977" y="8573"/>
                    <a:pt x="977" y="8788"/>
                    <a:pt x="1120" y="8918"/>
                  </a:cubicBezTo>
                  <a:lnTo>
                    <a:pt x="2084" y="9883"/>
                  </a:lnTo>
                  <a:cubicBezTo>
                    <a:pt x="2150" y="9954"/>
                    <a:pt x="2236" y="9990"/>
                    <a:pt x="2322" y="9990"/>
                  </a:cubicBezTo>
                  <a:cubicBezTo>
                    <a:pt x="2408" y="9990"/>
                    <a:pt x="2495" y="9954"/>
                    <a:pt x="2560" y="9883"/>
                  </a:cubicBezTo>
                  <a:lnTo>
                    <a:pt x="2882" y="9561"/>
                  </a:lnTo>
                  <a:lnTo>
                    <a:pt x="2906" y="9561"/>
                  </a:lnTo>
                  <a:cubicBezTo>
                    <a:pt x="3370" y="9871"/>
                    <a:pt x="3894" y="10085"/>
                    <a:pt x="4465" y="10204"/>
                  </a:cubicBezTo>
                  <a:cubicBezTo>
                    <a:pt x="4465" y="10204"/>
                    <a:pt x="4477" y="10204"/>
                    <a:pt x="4477" y="10216"/>
                  </a:cubicBezTo>
                  <a:lnTo>
                    <a:pt x="4477" y="10681"/>
                  </a:lnTo>
                  <a:cubicBezTo>
                    <a:pt x="4477" y="10859"/>
                    <a:pt x="4632" y="11002"/>
                    <a:pt x="4811" y="11002"/>
                  </a:cubicBezTo>
                  <a:lnTo>
                    <a:pt x="6192" y="11002"/>
                  </a:lnTo>
                  <a:cubicBezTo>
                    <a:pt x="6370" y="11002"/>
                    <a:pt x="6513" y="10859"/>
                    <a:pt x="6513" y="10681"/>
                  </a:cubicBezTo>
                  <a:lnTo>
                    <a:pt x="6513" y="10216"/>
                  </a:lnTo>
                  <a:cubicBezTo>
                    <a:pt x="6513" y="10216"/>
                    <a:pt x="6513" y="10204"/>
                    <a:pt x="6537" y="10204"/>
                  </a:cubicBezTo>
                  <a:cubicBezTo>
                    <a:pt x="7085" y="10085"/>
                    <a:pt x="7620" y="9859"/>
                    <a:pt x="8097" y="9561"/>
                  </a:cubicBezTo>
                  <a:lnTo>
                    <a:pt x="8109" y="9561"/>
                  </a:lnTo>
                  <a:lnTo>
                    <a:pt x="8442" y="9883"/>
                  </a:lnTo>
                  <a:cubicBezTo>
                    <a:pt x="8507" y="9954"/>
                    <a:pt x="8591" y="9990"/>
                    <a:pt x="8676" y="9990"/>
                  </a:cubicBezTo>
                  <a:cubicBezTo>
                    <a:pt x="8760" y="9990"/>
                    <a:pt x="8847" y="9954"/>
                    <a:pt x="8918" y="9883"/>
                  </a:cubicBezTo>
                  <a:lnTo>
                    <a:pt x="9883" y="8918"/>
                  </a:lnTo>
                  <a:cubicBezTo>
                    <a:pt x="10014" y="8788"/>
                    <a:pt x="10014" y="8573"/>
                    <a:pt x="9883" y="8442"/>
                  </a:cubicBezTo>
                  <a:lnTo>
                    <a:pt x="9549" y="8121"/>
                  </a:lnTo>
                  <a:lnTo>
                    <a:pt x="9549" y="8097"/>
                  </a:lnTo>
                  <a:cubicBezTo>
                    <a:pt x="9871" y="7621"/>
                    <a:pt x="10073" y="7109"/>
                    <a:pt x="10192" y="6537"/>
                  </a:cubicBezTo>
                  <a:cubicBezTo>
                    <a:pt x="10192" y="6537"/>
                    <a:pt x="10192" y="6525"/>
                    <a:pt x="10204" y="6525"/>
                  </a:cubicBezTo>
                  <a:lnTo>
                    <a:pt x="10668" y="6525"/>
                  </a:lnTo>
                  <a:cubicBezTo>
                    <a:pt x="10847" y="6525"/>
                    <a:pt x="11002" y="6371"/>
                    <a:pt x="11002" y="6192"/>
                  </a:cubicBezTo>
                  <a:lnTo>
                    <a:pt x="11002" y="4811"/>
                  </a:lnTo>
                  <a:cubicBezTo>
                    <a:pt x="10978" y="4632"/>
                    <a:pt x="10835" y="4489"/>
                    <a:pt x="10657" y="4489"/>
                  </a:cubicBezTo>
                  <a:lnTo>
                    <a:pt x="10192" y="4489"/>
                  </a:lnTo>
                  <a:cubicBezTo>
                    <a:pt x="10192" y="4489"/>
                    <a:pt x="10180" y="4489"/>
                    <a:pt x="10180" y="4466"/>
                  </a:cubicBezTo>
                  <a:cubicBezTo>
                    <a:pt x="10061" y="3918"/>
                    <a:pt x="9835" y="3382"/>
                    <a:pt x="9537" y="2906"/>
                  </a:cubicBezTo>
                  <a:lnTo>
                    <a:pt x="9537" y="2894"/>
                  </a:lnTo>
                  <a:lnTo>
                    <a:pt x="9859" y="2561"/>
                  </a:lnTo>
                  <a:cubicBezTo>
                    <a:pt x="10002" y="2430"/>
                    <a:pt x="10002" y="2215"/>
                    <a:pt x="9859" y="2084"/>
                  </a:cubicBezTo>
                  <a:lnTo>
                    <a:pt x="8894" y="1120"/>
                  </a:lnTo>
                  <a:cubicBezTo>
                    <a:pt x="8829" y="1054"/>
                    <a:pt x="8743" y="1022"/>
                    <a:pt x="8656" y="1022"/>
                  </a:cubicBezTo>
                  <a:cubicBezTo>
                    <a:pt x="8570" y="1022"/>
                    <a:pt x="8484" y="1054"/>
                    <a:pt x="8418" y="1120"/>
                  </a:cubicBezTo>
                  <a:lnTo>
                    <a:pt x="8097" y="1453"/>
                  </a:lnTo>
                  <a:lnTo>
                    <a:pt x="8073" y="1453"/>
                  </a:lnTo>
                  <a:cubicBezTo>
                    <a:pt x="7597" y="1132"/>
                    <a:pt x="7085" y="929"/>
                    <a:pt x="6513" y="810"/>
                  </a:cubicBezTo>
                  <a:cubicBezTo>
                    <a:pt x="6513" y="810"/>
                    <a:pt x="6501" y="810"/>
                    <a:pt x="6501" y="798"/>
                  </a:cubicBezTo>
                  <a:lnTo>
                    <a:pt x="6501" y="334"/>
                  </a:lnTo>
                  <a:cubicBezTo>
                    <a:pt x="6501" y="156"/>
                    <a:pt x="6346" y="1"/>
                    <a:pt x="61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79" name="Google Shape;11179;p73"/>
            <p:cNvSpPr/>
            <p:nvPr/>
          </p:nvSpPr>
          <p:spPr>
            <a:xfrm>
              <a:off x="1373049" y="1574063"/>
              <a:ext cx="181544" cy="179730"/>
            </a:xfrm>
            <a:custGeom>
              <a:avLst/>
              <a:gdLst/>
              <a:ahLst/>
              <a:cxnLst/>
              <a:rect l="l" t="t" r="r" b="b"/>
              <a:pathLst>
                <a:path w="5704" h="5647" extrusionOk="0">
                  <a:moveTo>
                    <a:pt x="3449" y="0"/>
                  </a:moveTo>
                  <a:cubicBezTo>
                    <a:pt x="3399" y="0"/>
                    <a:pt x="3349" y="1"/>
                    <a:pt x="3299" y="3"/>
                  </a:cubicBezTo>
                  <a:cubicBezTo>
                    <a:pt x="2453" y="51"/>
                    <a:pt x="1644" y="408"/>
                    <a:pt x="1036" y="1003"/>
                  </a:cubicBezTo>
                  <a:cubicBezTo>
                    <a:pt x="429" y="1611"/>
                    <a:pt x="84" y="2396"/>
                    <a:pt x="48" y="3266"/>
                  </a:cubicBezTo>
                  <a:cubicBezTo>
                    <a:pt x="1" y="4111"/>
                    <a:pt x="262" y="4933"/>
                    <a:pt x="798" y="5587"/>
                  </a:cubicBezTo>
                  <a:cubicBezTo>
                    <a:pt x="834" y="5635"/>
                    <a:pt x="882" y="5647"/>
                    <a:pt x="917" y="5647"/>
                  </a:cubicBezTo>
                  <a:cubicBezTo>
                    <a:pt x="953" y="5647"/>
                    <a:pt x="1001" y="5635"/>
                    <a:pt x="1024" y="5623"/>
                  </a:cubicBezTo>
                  <a:cubicBezTo>
                    <a:pt x="1096" y="5564"/>
                    <a:pt x="1096" y="5456"/>
                    <a:pt x="1060" y="5397"/>
                  </a:cubicBezTo>
                  <a:cubicBezTo>
                    <a:pt x="584" y="4802"/>
                    <a:pt x="322" y="4051"/>
                    <a:pt x="370" y="3278"/>
                  </a:cubicBezTo>
                  <a:cubicBezTo>
                    <a:pt x="417" y="2504"/>
                    <a:pt x="727" y="1777"/>
                    <a:pt x="1274" y="1242"/>
                  </a:cubicBezTo>
                  <a:cubicBezTo>
                    <a:pt x="1834" y="694"/>
                    <a:pt x="2560" y="384"/>
                    <a:pt x="3322" y="337"/>
                  </a:cubicBezTo>
                  <a:cubicBezTo>
                    <a:pt x="3385" y="333"/>
                    <a:pt x="3447" y="331"/>
                    <a:pt x="3509" y="331"/>
                  </a:cubicBezTo>
                  <a:cubicBezTo>
                    <a:pt x="4215" y="331"/>
                    <a:pt x="4883" y="578"/>
                    <a:pt x="5430" y="1015"/>
                  </a:cubicBezTo>
                  <a:cubicBezTo>
                    <a:pt x="5461" y="1041"/>
                    <a:pt x="5496" y="1053"/>
                    <a:pt x="5531" y="1053"/>
                  </a:cubicBezTo>
                  <a:cubicBezTo>
                    <a:pt x="5577" y="1053"/>
                    <a:pt x="5622" y="1032"/>
                    <a:pt x="5656" y="992"/>
                  </a:cubicBezTo>
                  <a:cubicBezTo>
                    <a:pt x="5704" y="920"/>
                    <a:pt x="5680" y="813"/>
                    <a:pt x="5620" y="765"/>
                  </a:cubicBezTo>
                  <a:cubicBezTo>
                    <a:pt x="5005" y="262"/>
                    <a:pt x="4232" y="0"/>
                    <a:pt x="34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0" name="Google Shape;11180;p73"/>
            <p:cNvSpPr/>
            <p:nvPr/>
          </p:nvSpPr>
          <p:spPr>
            <a:xfrm>
              <a:off x="1411338" y="1606368"/>
              <a:ext cx="182276" cy="186477"/>
            </a:xfrm>
            <a:custGeom>
              <a:avLst/>
              <a:gdLst/>
              <a:ahLst/>
              <a:cxnLst/>
              <a:rect l="l" t="t" r="r" b="b"/>
              <a:pathLst>
                <a:path w="5727" h="5859" extrusionOk="0">
                  <a:moveTo>
                    <a:pt x="3286" y="334"/>
                  </a:moveTo>
                  <a:lnTo>
                    <a:pt x="3286" y="1000"/>
                  </a:lnTo>
                  <a:cubicBezTo>
                    <a:pt x="3286" y="1108"/>
                    <a:pt x="3262" y="1227"/>
                    <a:pt x="3215" y="1310"/>
                  </a:cubicBezTo>
                  <a:lnTo>
                    <a:pt x="3143" y="1477"/>
                  </a:lnTo>
                  <a:cubicBezTo>
                    <a:pt x="3119" y="1501"/>
                    <a:pt x="3119" y="1524"/>
                    <a:pt x="3119" y="1548"/>
                  </a:cubicBezTo>
                  <a:lnTo>
                    <a:pt x="3119" y="1893"/>
                  </a:lnTo>
                  <a:cubicBezTo>
                    <a:pt x="3119" y="2132"/>
                    <a:pt x="3036" y="2358"/>
                    <a:pt x="2858" y="2524"/>
                  </a:cubicBezTo>
                  <a:cubicBezTo>
                    <a:pt x="2691" y="2679"/>
                    <a:pt x="2453" y="2775"/>
                    <a:pt x="2215" y="2775"/>
                  </a:cubicBezTo>
                  <a:cubicBezTo>
                    <a:pt x="1774" y="2763"/>
                    <a:pt x="1381" y="2346"/>
                    <a:pt x="1381" y="1846"/>
                  </a:cubicBezTo>
                  <a:lnTo>
                    <a:pt x="1381" y="1548"/>
                  </a:lnTo>
                  <a:cubicBezTo>
                    <a:pt x="1381" y="1524"/>
                    <a:pt x="1381" y="1501"/>
                    <a:pt x="1369" y="1477"/>
                  </a:cubicBezTo>
                  <a:lnTo>
                    <a:pt x="1262" y="1286"/>
                  </a:lnTo>
                  <a:cubicBezTo>
                    <a:pt x="1238" y="1203"/>
                    <a:pt x="1203" y="1131"/>
                    <a:pt x="1203" y="1048"/>
                  </a:cubicBezTo>
                  <a:lnTo>
                    <a:pt x="1203" y="1024"/>
                  </a:lnTo>
                  <a:cubicBezTo>
                    <a:pt x="1203" y="643"/>
                    <a:pt x="1524" y="334"/>
                    <a:pt x="1905" y="334"/>
                  </a:cubicBezTo>
                  <a:close/>
                  <a:moveTo>
                    <a:pt x="2608" y="3025"/>
                  </a:moveTo>
                  <a:cubicBezTo>
                    <a:pt x="2619" y="3084"/>
                    <a:pt x="2631" y="3132"/>
                    <a:pt x="2655" y="3179"/>
                  </a:cubicBezTo>
                  <a:lnTo>
                    <a:pt x="2512" y="3310"/>
                  </a:lnTo>
                  <a:cubicBezTo>
                    <a:pt x="2441" y="3382"/>
                    <a:pt x="2357" y="3417"/>
                    <a:pt x="2262" y="3417"/>
                  </a:cubicBezTo>
                  <a:cubicBezTo>
                    <a:pt x="2179" y="3417"/>
                    <a:pt x="2084" y="3382"/>
                    <a:pt x="2012" y="3310"/>
                  </a:cubicBezTo>
                  <a:lnTo>
                    <a:pt x="1881" y="3179"/>
                  </a:lnTo>
                  <a:cubicBezTo>
                    <a:pt x="1893" y="3132"/>
                    <a:pt x="1905" y="3084"/>
                    <a:pt x="1905" y="3025"/>
                  </a:cubicBezTo>
                  <a:cubicBezTo>
                    <a:pt x="2012" y="3060"/>
                    <a:pt x="2119" y="3084"/>
                    <a:pt x="2215" y="3084"/>
                  </a:cubicBezTo>
                  <a:lnTo>
                    <a:pt x="2250" y="3084"/>
                  </a:lnTo>
                  <a:cubicBezTo>
                    <a:pt x="2369" y="3084"/>
                    <a:pt x="2488" y="3072"/>
                    <a:pt x="2608" y="3025"/>
                  </a:cubicBezTo>
                  <a:close/>
                  <a:moveTo>
                    <a:pt x="2810" y="3441"/>
                  </a:moveTo>
                  <a:cubicBezTo>
                    <a:pt x="2858" y="3477"/>
                    <a:pt x="2905" y="3489"/>
                    <a:pt x="2941" y="3501"/>
                  </a:cubicBezTo>
                  <a:lnTo>
                    <a:pt x="3524" y="3667"/>
                  </a:lnTo>
                  <a:cubicBezTo>
                    <a:pt x="3679" y="3715"/>
                    <a:pt x="3774" y="3846"/>
                    <a:pt x="3774" y="4013"/>
                  </a:cubicBezTo>
                  <a:lnTo>
                    <a:pt x="3774" y="5108"/>
                  </a:lnTo>
                  <a:lnTo>
                    <a:pt x="3822" y="5108"/>
                  </a:lnTo>
                  <a:cubicBezTo>
                    <a:pt x="3703" y="5180"/>
                    <a:pt x="3584" y="5239"/>
                    <a:pt x="3453" y="5287"/>
                  </a:cubicBezTo>
                  <a:lnTo>
                    <a:pt x="3453" y="4310"/>
                  </a:lnTo>
                  <a:cubicBezTo>
                    <a:pt x="3453" y="4215"/>
                    <a:pt x="3381" y="4144"/>
                    <a:pt x="3286" y="4144"/>
                  </a:cubicBezTo>
                  <a:cubicBezTo>
                    <a:pt x="3203" y="4144"/>
                    <a:pt x="3119" y="4215"/>
                    <a:pt x="3119" y="4310"/>
                  </a:cubicBezTo>
                  <a:lnTo>
                    <a:pt x="3119" y="5394"/>
                  </a:lnTo>
                  <a:cubicBezTo>
                    <a:pt x="2881" y="5465"/>
                    <a:pt x="2655" y="5501"/>
                    <a:pt x="2405" y="5513"/>
                  </a:cubicBezTo>
                  <a:lnTo>
                    <a:pt x="2262" y="5513"/>
                  </a:lnTo>
                  <a:cubicBezTo>
                    <a:pt x="1965" y="5513"/>
                    <a:pt x="1667" y="5465"/>
                    <a:pt x="1381" y="5394"/>
                  </a:cubicBezTo>
                  <a:lnTo>
                    <a:pt x="1381" y="4310"/>
                  </a:lnTo>
                  <a:cubicBezTo>
                    <a:pt x="1381" y="4215"/>
                    <a:pt x="1310" y="4144"/>
                    <a:pt x="1214" y="4144"/>
                  </a:cubicBezTo>
                  <a:cubicBezTo>
                    <a:pt x="1131" y="4144"/>
                    <a:pt x="1060" y="4215"/>
                    <a:pt x="1060" y="4310"/>
                  </a:cubicBezTo>
                  <a:lnTo>
                    <a:pt x="1060" y="5287"/>
                  </a:lnTo>
                  <a:cubicBezTo>
                    <a:pt x="941" y="5227"/>
                    <a:pt x="798" y="5168"/>
                    <a:pt x="679" y="5108"/>
                  </a:cubicBezTo>
                  <a:lnTo>
                    <a:pt x="679" y="4013"/>
                  </a:lnTo>
                  <a:cubicBezTo>
                    <a:pt x="679" y="3846"/>
                    <a:pt x="786" y="3715"/>
                    <a:pt x="941" y="3667"/>
                  </a:cubicBezTo>
                  <a:lnTo>
                    <a:pt x="1512" y="3501"/>
                  </a:lnTo>
                  <a:cubicBezTo>
                    <a:pt x="1560" y="3489"/>
                    <a:pt x="1619" y="3477"/>
                    <a:pt x="1655" y="3441"/>
                  </a:cubicBezTo>
                  <a:lnTo>
                    <a:pt x="1750" y="3548"/>
                  </a:lnTo>
                  <a:cubicBezTo>
                    <a:pt x="1893" y="3679"/>
                    <a:pt x="2072" y="3739"/>
                    <a:pt x="2227" y="3739"/>
                  </a:cubicBezTo>
                  <a:cubicBezTo>
                    <a:pt x="2393" y="3739"/>
                    <a:pt x="2572" y="3679"/>
                    <a:pt x="2703" y="3548"/>
                  </a:cubicBezTo>
                  <a:lnTo>
                    <a:pt x="2810" y="3441"/>
                  </a:lnTo>
                  <a:close/>
                  <a:moveTo>
                    <a:pt x="1893" y="0"/>
                  </a:moveTo>
                  <a:cubicBezTo>
                    <a:pt x="1322" y="0"/>
                    <a:pt x="869" y="465"/>
                    <a:pt x="869" y="1024"/>
                  </a:cubicBezTo>
                  <a:lnTo>
                    <a:pt x="869" y="1048"/>
                  </a:lnTo>
                  <a:cubicBezTo>
                    <a:pt x="869" y="1179"/>
                    <a:pt x="893" y="1310"/>
                    <a:pt x="953" y="1429"/>
                  </a:cubicBezTo>
                  <a:lnTo>
                    <a:pt x="1048" y="1596"/>
                  </a:lnTo>
                  <a:lnTo>
                    <a:pt x="1048" y="1870"/>
                  </a:lnTo>
                  <a:cubicBezTo>
                    <a:pt x="1048" y="2286"/>
                    <a:pt x="1250" y="2655"/>
                    <a:pt x="1560" y="2882"/>
                  </a:cubicBezTo>
                  <a:lnTo>
                    <a:pt x="1560" y="3025"/>
                  </a:lnTo>
                  <a:cubicBezTo>
                    <a:pt x="1560" y="3096"/>
                    <a:pt x="1500" y="3179"/>
                    <a:pt x="1429" y="3203"/>
                  </a:cubicBezTo>
                  <a:lnTo>
                    <a:pt x="845" y="3370"/>
                  </a:lnTo>
                  <a:cubicBezTo>
                    <a:pt x="572" y="3453"/>
                    <a:pt x="357" y="3727"/>
                    <a:pt x="357" y="4025"/>
                  </a:cubicBezTo>
                  <a:lnTo>
                    <a:pt x="357" y="4906"/>
                  </a:lnTo>
                  <a:cubicBezTo>
                    <a:pt x="333" y="4882"/>
                    <a:pt x="310" y="4858"/>
                    <a:pt x="286" y="4846"/>
                  </a:cubicBezTo>
                  <a:cubicBezTo>
                    <a:pt x="255" y="4820"/>
                    <a:pt x="220" y="4808"/>
                    <a:pt x="185" y="4808"/>
                  </a:cubicBezTo>
                  <a:cubicBezTo>
                    <a:pt x="139" y="4808"/>
                    <a:pt x="93" y="4829"/>
                    <a:pt x="60" y="4870"/>
                  </a:cubicBezTo>
                  <a:cubicBezTo>
                    <a:pt x="0" y="4941"/>
                    <a:pt x="12" y="5037"/>
                    <a:pt x="95" y="5096"/>
                  </a:cubicBezTo>
                  <a:cubicBezTo>
                    <a:pt x="703" y="5584"/>
                    <a:pt x="1465" y="5858"/>
                    <a:pt x="2250" y="5858"/>
                  </a:cubicBezTo>
                  <a:lnTo>
                    <a:pt x="2417" y="5858"/>
                  </a:lnTo>
                  <a:cubicBezTo>
                    <a:pt x="3262" y="5811"/>
                    <a:pt x="4060" y="5453"/>
                    <a:pt x="4679" y="4858"/>
                  </a:cubicBezTo>
                  <a:cubicBezTo>
                    <a:pt x="5286" y="4251"/>
                    <a:pt x="5632" y="3453"/>
                    <a:pt x="5667" y="2596"/>
                  </a:cubicBezTo>
                  <a:cubicBezTo>
                    <a:pt x="5727" y="1727"/>
                    <a:pt x="5465" y="905"/>
                    <a:pt x="4929" y="262"/>
                  </a:cubicBezTo>
                  <a:cubicBezTo>
                    <a:pt x="4895" y="215"/>
                    <a:pt x="4846" y="194"/>
                    <a:pt x="4799" y="194"/>
                  </a:cubicBezTo>
                  <a:cubicBezTo>
                    <a:pt x="4763" y="194"/>
                    <a:pt x="4729" y="206"/>
                    <a:pt x="4703" y="227"/>
                  </a:cubicBezTo>
                  <a:cubicBezTo>
                    <a:pt x="4632" y="286"/>
                    <a:pt x="4632" y="393"/>
                    <a:pt x="4679" y="453"/>
                  </a:cubicBezTo>
                  <a:cubicBezTo>
                    <a:pt x="5155" y="1048"/>
                    <a:pt x="5405" y="1786"/>
                    <a:pt x="5358" y="2560"/>
                  </a:cubicBezTo>
                  <a:cubicBezTo>
                    <a:pt x="5310" y="3334"/>
                    <a:pt x="5001" y="4072"/>
                    <a:pt x="4453" y="4608"/>
                  </a:cubicBezTo>
                  <a:cubicBezTo>
                    <a:pt x="4346" y="4703"/>
                    <a:pt x="4239" y="4799"/>
                    <a:pt x="4143" y="4882"/>
                  </a:cubicBezTo>
                  <a:lnTo>
                    <a:pt x="4143" y="4013"/>
                  </a:lnTo>
                  <a:cubicBezTo>
                    <a:pt x="4143" y="3715"/>
                    <a:pt x="3929" y="3441"/>
                    <a:pt x="3643" y="3358"/>
                  </a:cubicBezTo>
                  <a:lnTo>
                    <a:pt x="3072" y="3191"/>
                  </a:lnTo>
                  <a:cubicBezTo>
                    <a:pt x="2989" y="3156"/>
                    <a:pt x="2929" y="3096"/>
                    <a:pt x="2929" y="3013"/>
                  </a:cubicBezTo>
                  <a:lnTo>
                    <a:pt x="2929" y="2882"/>
                  </a:lnTo>
                  <a:cubicBezTo>
                    <a:pt x="2989" y="2834"/>
                    <a:pt x="3036" y="2798"/>
                    <a:pt x="3084" y="2763"/>
                  </a:cubicBezTo>
                  <a:cubicBezTo>
                    <a:pt x="3322" y="2536"/>
                    <a:pt x="3441" y="2227"/>
                    <a:pt x="3441" y="1893"/>
                  </a:cubicBezTo>
                  <a:lnTo>
                    <a:pt x="3441" y="1596"/>
                  </a:lnTo>
                  <a:lnTo>
                    <a:pt x="3500" y="1465"/>
                  </a:lnTo>
                  <a:cubicBezTo>
                    <a:pt x="3572" y="1334"/>
                    <a:pt x="3596" y="1167"/>
                    <a:pt x="3596" y="1000"/>
                  </a:cubicBezTo>
                  <a:lnTo>
                    <a:pt x="3596" y="167"/>
                  </a:lnTo>
                  <a:cubicBezTo>
                    <a:pt x="3596" y="72"/>
                    <a:pt x="3524" y="0"/>
                    <a:pt x="3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1" name="Google Shape;11181;p73"/>
            <p:cNvSpPr/>
            <p:nvPr/>
          </p:nvSpPr>
          <p:spPr>
            <a:xfrm>
              <a:off x="1461721" y="1634026"/>
              <a:ext cx="43986" cy="15564"/>
            </a:xfrm>
            <a:custGeom>
              <a:avLst/>
              <a:gdLst/>
              <a:ahLst/>
              <a:cxnLst/>
              <a:rect l="l" t="t" r="r" b="b"/>
              <a:pathLst>
                <a:path w="1382" h="489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58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5"/>
                  </a:cubicBezTo>
                  <a:cubicBezTo>
                    <a:pt x="1382" y="322"/>
                    <a:pt x="1346" y="239"/>
                    <a:pt x="1263" y="191"/>
                  </a:cubicBezTo>
                  <a:cubicBezTo>
                    <a:pt x="894" y="1"/>
                    <a:pt x="191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82" name="Google Shape;11182;p73"/>
          <p:cNvGrpSpPr/>
          <p:nvPr/>
        </p:nvGrpSpPr>
        <p:grpSpPr>
          <a:xfrm>
            <a:off x="2342562" y="2012986"/>
            <a:ext cx="461329" cy="461329"/>
            <a:chOff x="1756921" y="1509739"/>
            <a:chExt cx="345997" cy="345997"/>
          </a:xfrm>
        </p:grpSpPr>
        <p:sp>
          <p:nvSpPr>
            <p:cNvPr id="11183" name="Google Shape;11183;p73"/>
            <p:cNvSpPr/>
            <p:nvPr/>
          </p:nvSpPr>
          <p:spPr>
            <a:xfrm>
              <a:off x="1756921" y="1509739"/>
              <a:ext cx="345997" cy="345997"/>
            </a:xfrm>
            <a:custGeom>
              <a:avLst/>
              <a:gdLst/>
              <a:ahLst/>
              <a:cxnLst/>
              <a:rect l="l" t="t" r="r" b="b"/>
              <a:pathLst>
                <a:path w="10871" h="10871" extrusionOk="0">
                  <a:moveTo>
                    <a:pt x="5442" y="0"/>
                  </a:moveTo>
                  <a:cubicBezTo>
                    <a:pt x="3977" y="0"/>
                    <a:pt x="2620" y="572"/>
                    <a:pt x="1596" y="1596"/>
                  </a:cubicBezTo>
                  <a:cubicBezTo>
                    <a:pt x="572" y="2620"/>
                    <a:pt x="1" y="3989"/>
                    <a:pt x="1" y="5441"/>
                  </a:cubicBezTo>
                  <a:cubicBezTo>
                    <a:pt x="1" y="6882"/>
                    <a:pt x="572" y="8251"/>
                    <a:pt x="1596" y="9275"/>
                  </a:cubicBezTo>
                  <a:cubicBezTo>
                    <a:pt x="2620" y="10299"/>
                    <a:pt x="3989" y="10871"/>
                    <a:pt x="5442" y="10871"/>
                  </a:cubicBezTo>
                  <a:cubicBezTo>
                    <a:pt x="6882" y="10871"/>
                    <a:pt x="8252" y="10299"/>
                    <a:pt x="9276" y="9275"/>
                  </a:cubicBezTo>
                  <a:cubicBezTo>
                    <a:pt x="10299" y="8251"/>
                    <a:pt x="10871" y="6882"/>
                    <a:pt x="10871" y="5441"/>
                  </a:cubicBezTo>
                  <a:cubicBezTo>
                    <a:pt x="10871" y="5346"/>
                    <a:pt x="10871" y="5263"/>
                    <a:pt x="10859" y="5156"/>
                  </a:cubicBezTo>
                  <a:cubicBezTo>
                    <a:pt x="10859" y="5060"/>
                    <a:pt x="10788" y="5001"/>
                    <a:pt x="10692" y="5001"/>
                  </a:cubicBezTo>
                  <a:cubicBezTo>
                    <a:pt x="10609" y="5001"/>
                    <a:pt x="10549" y="5084"/>
                    <a:pt x="10549" y="5168"/>
                  </a:cubicBezTo>
                  <a:lnTo>
                    <a:pt x="10549" y="5441"/>
                  </a:lnTo>
                  <a:cubicBezTo>
                    <a:pt x="10549" y="6811"/>
                    <a:pt x="10014" y="8085"/>
                    <a:pt x="9037" y="9049"/>
                  </a:cubicBezTo>
                  <a:cubicBezTo>
                    <a:pt x="8073" y="10025"/>
                    <a:pt x="6787" y="10561"/>
                    <a:pt x="5418" y="10561"/>
                  </a:cubicBezTo>
                  <a:cubicBezTo>
                    <a:pt x="4061" y="10561"/>
                    <a:pt x="2775" y="10025"/>
                    <a:pt x="1810" y="9049"/>
                  </a:cubicBezTo>
                  <a:cubicBezTo>
                    <a:pt x="834" y="8085"/>
                    <a:pt x="298" y="6811"/>
                    <a:pt x="298" y="5441"/>
                  </a:cubicBezTo>
                  <a:cubicBezTo>
                    <a:pt x="298" y="4072"/>
                    <a:pt x="834" y="2786"/>
                    <a:pt x="1810" y="1822"/>
                  </a:cubicBezTo>
                  <a:cubicBezTo>
                    <a:pt x="2775" y="858"/>
                    <a:pt x="4061" y="322"/>
                    <a:pt x="5418" y="322"/>
                  </a:cubicBezTo>
                  <a:cubicBezTo>
                    <a:pt x="6632" y="322"/>
                    <a:pt x="7799" y="750"/>
                    <a:pt x="8728" y="1524"/>
                  </a:cubicBezTo>
                  <a:cubicBezTo>
                    <a:pt x="9633" y="2298"/>
                    <a:pt x="10264" y="3358"/>
                    <a:pt x="10466" y="4513"/>
                  </a:cubicBezTo>
                  <a:cubicBezTo>
                    <a:pt x="10476" y="4594"/>
                    <a:pt x="10547" y="4649"/>
                    <a:pt x="10612" y="4649"/>
                  </a:cubicBezTo>
                  <a:cubicBezTo>
                    <a:pt x="10623" y="4649"/>
                    <a:pt x="10634" y="4647"/>
                    <a:pt x="10645" y="4644"/>
                  </a:cubicBezTo>
                  <a:cubicBezTo>
                    <a:pt x="10740" y="4632"/>
                    <a:pt x="10800" y="4548"/>
                    <a:pt x="10776" y="4465"/>
                  </a:cubicBezTo>
                  <a:cubicBezTo>
                    <a:pt x="10561" y="3239"/>
                    <a:pt x="9907" y="2108"/>
                    <a:pt x="8930" y="1286"/>
                  </a:cubicBezTo>
                  <a:cubicBezTo>
                    <a:pt x="7954" y="465"/>
                    <a:pt x="6716" y="0"/>
                    <a:pt x="5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4" name="Google Shape;11184;p73"/>
            <p:cNvSpPr/>
            <p:nvPr/>
          </p:nvSpPr>
          <p:spPr>
            <a:xfrm>
              <a:off x="1781937" y="1535488"/>
              <a:ext cx="295614" cy="295614"/>
            </a:xfrm>
            <a:custGeom>
              <a:avLst/>
              <a:gdLst/>
              <a:ahLst/>
              <a:cxnLst/>
              <a:rect l="l" t="t" r="r" b="b"/>
              <a:pathLst>
                <a:path w="9288" h="9288" extrusionOk="0">
                  <a:moveTo>
                    <a:pt x="4644" y="1"/>
                  </a:moveTo>
                  <a:cubicBezTo>
                    <a:pt x="3989" y="1"/>
                    <a:pt x="3346" y="132"/>
                    <a:pt x="2751" y="406"/>
                  </a:cubicBezTo>
                  <a:cubicBezTo>
                    <a:pt x="2167" y="656"/>
                    <a:pt x="1667" y="1025"/>
                    <a:pt x="1227" y="1489"/>
                  </a:cubicBezTo>
                  <a:cubicBezTo>
                    <a:pt x="1167" y="1549"/>
                    <a:pt x="1167" y="1656"/>
                    <a:pt x="1251" y="1715"/>
                  </a:cubicBezTo>
                  <a:cubicBezTo>
                    <a:pt x="1278" y="1743"/>
                    <a:pt x="1313" y="1757"/>
                    <a:pt x="1348" y="1757"/>
                  </a:cubicBezTo>
                  <a:cubicBezTo>
                    <a:pt x="1390" y="1757"/>
                    <a:pt x="1433" y="1737"/>
                    <a:pt x="1465" y="1692"/>
                  </a:cubicBezTo>
                  <a:cubicBezTo>
                    <a:pt x="1870" y="1263"/>
                    <a:pt x="2346" y="918"/>
                    <a:pt x="2882" y="680"/>
                  </a:cubicBezTo>
                  <a:cubicBezTo>
                    <a:pt x="3429" y="430"/>
                    <a:pt x="4025" y="310"/>
                    <a:pt x="4644" y="310"/>
                  </a:cubicBezTo>
                  <a:cubicBezTo>
                    <a:pt x="7025" y="310"/>
                    <a:pt x="8966" y="2239"/>
                    <a:pt x="8966" y="4644"/>
                  </a:cubicBezTo>
                  <a:cubicBezTo>
                    <a:pt x="8966" y="7037"/>
                    <a:pt x="7037" y="8978"/>
                    <a:pt x="4644" y="8978"/>
                  </a:cubicBezTo>
                  <a:cubicBezTo>
                    <a:pt x="2263" y="8978"/>
                    <a:pt x="310" y="7037"/>
                    <a:pt x="310" y="4644"/>
                  </a:cubicBezTo>
                  <a:cubicBezTo>
                    <a:pt x="310" y="3799"/>
                    <a:pt x="560" y="2966"/>
                    <a:pt x="1024" y="2263"/>
                  </a:cubicBezTo>
                  <a:cubicBezTo>
                    <a:pt x="1084" y="2192"/>
                    <a:pt x="1072" y="2084"/>
                    <a:pt x="989" y="2037"/>
                  </a:cubicBezTo>
                  <a:cubicBezTo>
                    <a:pt x="963" y="2020"/>
                    <a:pt x="933" y="2012"/>
                    <a:pt x="904" y="2012"/>
                  </a:cubicBezTo>
                  <a:cubicBezTo>
                    <a:pt x="850" y="2012"/>
                    <a:pt x="797" y="2038"/>
                    <a:pt x="774" y="2084"/>
                  </a:cubicBezTo>
                  <a:cubicBezTo>
                    <a:pt x="262" y="2846"/>
                    <a:pt x="0" y="3716"/>
                    <a:pt x="0" y="4644"/>
                  </a:cubicBezTo>
                  <a:cubicBezTo>
                    <a:pt x="0" y="5883"/>
                    <a:pt x="477" y="7049"/>
                    <a:pt x="1346" y="7930"/>
                  </a:cubicBezTo>
                  <a:cubicBezTo>
                    <a:pt x="2227" y="8811"/>
                    <a:pt x="3394" y="9288"/>
                    <a:pt x="4644" y="9288"/>
                  </a:cubicBezTo>
                  <a:cubicBezTo>
                    <a:pt x="5894" y="9288"/>
                    <a:pt x="7049" y="8811"/>
                    <a:pt x="7930" y="7930"/>
                  </a:cubicBezTo>
                  <a:cubicBezTo>
                    <a:pt x="8811" y="7049"/>
                    <a:pt x="9287" y="5894"/>
                    <a:pt x="9287" y="4644"/>
                  </a:cubicBezTo>
                  <a:cubicBezTo>
                    <a:pt x="9287" y="3394"/>
                    <a:pt x="8811" y="2227"/>
                    <a:pt x="7930" y="1346"/>
                  </a:cubicBezTo>
                  <a:cubicBezTo>
                    <a:pt x="7049" y="477"/>
                    <a:pt x="5894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5" name="Google Shape;11185;p73"/>
            <p:cNvSpPr/>
            <p:nvPr/>
          </p:nvSpPr>
          <p:spPr>
            <a:xfrm>
              <a:off x="1806954" y="1677980"/>
              <a:ext cx="17441" cy="10630"/>
            </a:xfrm>
            <a:custGeom>
              <a:avLst/>
              <a:gdLst/>
              <a:ahLst/>
              <a:cxnLst/>
              <a:rect l="l" t="t" r="r" b="b"/>
              <a:pathLst>
                <a:path w="548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381" y="334"/>
                  </a:lnTo>
                  <a:cubicBezTo>
                    <a:pt x="476" y="334"/>
                    <a:pt x="548" y="251"/>
                    <a:pt x="548" y="167"/>
                  </a:cubicBezTo>
                  <a:cubicBezTo>
                    <a:pt x="548" y="72"/>
                    <a:pt x="476" y="1"/>
                    <a:pt x="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6" name="Google Shape;11186;p73"/>
            <p:cNvSpPr/>
            <p:nvPr/>
          </p:nvSpPr>
          <p:spPr>
            <a:xfrm>
              <a:off x="1924429" y="1560122"/>
              <a:ext cx="128106" cy="128488"/>
            </a:xfrm>
            <a:custGeom>
              <a:avLst/>
              <a:gdLst/>
              <a:ahLst/>
              <a:cxnLst/>
              <a:rect l="l" t="t" r="r" b="b"/>
              <a:pathLst>
                <a:path w="4025" h="4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870"/>
                  </a:lnTo>
                  <a:cubicBezTo>
                    <a:pt x="0" y="3954"/>
                    <a:pt x="72" y="4037"/>
                    <a:pt x="155" y="4037"/>
                  </a:cubicBezTo>
                  <a:lnTo>
                    <a:pt x="3870" y="4037"/>
                  </a:lnTo>
                  <a:cubicBezTo>
                    <a:pt x="3953" y="4037"/>
                    <a:pt x="4024" y="3954"/>
                    <a:pt x="4024" y="3870"/>
                  </a:cubicBezTo>
                  <a:cubicBezTo>
                    <a:pt x="4024" y="3775"/>
                    <a:pt x="3953" y="3704"/>
                    <a:pt x="3870" y="3704"/>
                  </a:cubicBezTo>
                  <a:lnTo>
                    <a:pt x="322" y="3704"/>
                  </a:lnTo>
                  <a:lnTo>
                    <a:pt x="322" y="167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7" name="Google Shape;11187;p73"/>
            <p:cNvSpPr/>
            <p:nvPr/>
          </p:nvSpPr>
          <p:spPr>
            <a:xfrm>
              <a:off x="1924811" y="1788644"/>
              <a:ext cx="10630" cy="17823"/>
            </a:xfrm>
            <a:custGeom>
              <a:avLst/>
              <a:gdLst/>
              <a:ahLst/>
              <a:cxnLst/>
              <a:rect l="l" t="t" r="r" b="b"/>
              <a:pathLst>
                <a:path w="334" h="560" extrusionOk="0">
                  <a:moveTo>
                    <a:pt x="167" y="0"/>
                  </a:moveTo>
                  <a:cubicBezTo>
                    <a:pt x="71" y="0"/>
                    <a:pt x="0" y="84"/>
                    <a:pt x="0" y="167"/>
                  </a:cubicBezTo>
                  <a:lnTo>
                    <a:pt x="0" y="393"/>
                  </a:lnTo>
                  <a:cubicBezTo>
                    <a:pt x="0" y="488"/>
                    <a:pt x="71" y="560"/>
                    <a:pt x="167" y="560"/>
                  </a:cubicBezTo>
                  <a:cubicBezTo>
                    <a:pt x="250" y="560"/>
                    <a:pt x="333" y="488"/>
                    <a:pt x="333" y="393"/>
                  </a:cubicBezTo>
                  <a:lnTo>
                    <a:pt x="333" y="167"/>
                  </a:lnTo>
                  <a:cubicBezTo>
                    <a:pt x="333" y="84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8" name="Google Shape;11188;p73"/>
            <p:cNvSpPr/>
            <p:nvPr/>
          </p:nvSpPr>
          <p:spPr>
            <a:xfrm>
              <a:off x="1841423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04"/>
                    <a:pt x="1" y="212"/>
                    <a:pt x="60" y="259"/>
                  </a:cubicBezTo>
                  <a:lnTo>
                    <a:pt x="215" y="426"/>
                  </a:lnTo>
                  <a:cubicBezTo>
                    <a:pt x="239" y="462"/>
                    <a:pt x="286" y="474"/>
                    <a:pt x="334" y="474"/>
                  </a:cubicBezTo>
                  <a:cubicBezTo>
                    <a:pt x="370" y="474"/>
                    <a:pt x="405" y="462"/>
                    <a:pt x="453" y="426"/>
                  </a:cubicBezTo>
                  <a:cubicBezTo>
                    <a:pt x="513" y="366"/>
                    <a:pt x="513" y="259"/>
                    <a:pt x="453" y="212"/>
                  </a:cubicBezTo>
                  <a:lnTo>
                    <a:pt x="286" y="45"/>
                  </a:ln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89" name="Google Shape;11189;p73"/>
            <p:cNvSpPr/>
            <p:nvPr/>
          </p:nvSpPr>
          <p:spPr>
            <a:xfrm>
              <a:off x="2002470" y="1756243"/>
              <a:ext cx="16709" cy="15755"/>
            </a:xfrm>
            <a:custGeom>
              <a:avLst/>
              <a:gdLst/>
              <a:ahLst/>
              <a:cxnLst/>
              <a:rect l="l" t="t" r="r" b="b"/>
              <a:pathLst>
                <a:path w="525" h="495" extrusionOk="0">
                  <a:moveTo>
                    <a:pt x="175" y="0"/>
                  </a:moveTo>
                  <a:cubicBezTo>
                    <a:pt x="132" y="0"/>
                    <a:pt x="90" y="18"/>
                    <a:pt x="60" y="54"/>
                  </a:cubicBezTo>
                  <a:cubicBezTo>
                    <a:pt x="1" y="113"/>
                    <a:pt x="1" y="221"/>
                    <a:pt x="60" y="280"/>
                  </a:cubicBezTo>
                  <a:lnTo>
                    <a:pt x="227" y="447"/>
                  </a:lnTo>
                  <a:cubicBezTo>
                    <a:pt x="251" y="471"/>
                    <a:pt x="298" y="494"/>
                    <a:pt x="346" y="494"/>
                  </a:cubicBezTo>
                  <a:cubicBezTo>
                    <a:pt x="394" y="494"/>
                    <a:pt x="418" y="471"/>
                    <a:pt x="465" y="447"/>
                  </a:cubicBezTo>
                  <a:cubicBezTo>
                    <a:pt x="525" y="387"/>
                    <a:pt x="525" y="280"/>
                    <a:pt x="465" y="221"/>
                  </a:cubicBezTo>
                  <a:lnTo>
                    <a:pt x="298" y="54"/>
                  </a:lnTo>
                  <a:cubicBezTo>
                    <a:pt x="263" y="18"/>
                    <a:pt x="218" y="0"/>
                    <a:pt x="1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0" name="Google Shape;11190;p73"/>
            <p:cNvSpPr/>
            <p:nvPr/>
          </p:nvSpPr>
          <p:spPr>
            <a:xfrm>
              <a:off x="2002470" y="1594719"/>
              <a:ext cx="16328" cy="15086"/>
            </a:xfrm>
            <a:custGeom>
              <a:avLst/>
              <a:gdLst/>
              <a:ahLst/>
              <a:cxnLst/>
              <a:rect l="l" t="t" r="r" b="b"/>
              <a:pathLst>
                <a:path w="513" h="474" extrusionOk="0">
                  <a:moveTo>
                    <a:pt x="340" y="0"/>
                  </a:moveTo>
                  <a:cubicBezTo>
                    <a:pt x="298" y="0"/>
                    <a:pt x="257" y="15"/>
                    <a:pt x="227" y="45"/>
                  </a:cubicBezTo>
                  <a:lnTo>
                    <a:pt x="60" y="212"/>
                  </a:lnTo>
                  <a:cubicBezTo>
                    <a:pt x="1" y="259"/>
                    <a:pt x="1" y="366"/>
                    <a:pt x="60" y="426"/>
                  </a:cubicBezTo>
                  <a:cubicBezTo>
                    <a:pt x="96" y="462"/>
                    <a:pt x="132" y="474"/>
                    <a:pt x="179" y="474"/>
                  </a:cubicBezTo>
                  <a:cubicBezTo>
                    <a:pt x="227" y="474"/>
                    <a:pt x="251" y="462"/>
                    <a:pt x="287" y="426"/>
                  </a:cubicBezTo>
                  <a:lnTo>
                    <a:pt x="453" y="259"/>
                  </a:lnTo>
                  <a:cubicBezTo>
                    <a:pt x="513" y="212"/>
                    <a:pt x="513" y="104"/>
                    <a:pt x="453" y="45"/>
                  </a:cubicBezTo>
                  <a:cubicBezTo>
                    <a:pt x="423" y="15"/>
                    <a:pt x="382" y="0"/>
                    <a:pt x="3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1" name="Google Shape;11191;p73"/>
            <p:cNvSpPr/>
            <p:nvPr/>
          </p:nvSpPr>
          <p:spPr>
            <a:xfrm>
              <a:off x="1841041" y="1756530"/>
              <a:ext cx="16709" cy="15468"/>
            </a:xfrm>
            <a:custGeom>
              <a:avLst/>
              <a:gdLst/>
              <a:ahLst/>
              <a:cxnLst/>
              <a:rect l="l" t="t" r="r" b="b"/>
              <a:pathLst>
                <a:path w="525" h="486" extrusionOk="0">
                  <a:moveTo>
                    <a:pt x="352" y="0"/>
                  </a:moveTo>
                  <a:cubicBezTo>
                    <a:pt x="310" y="0"/>
                    <a:pt x="269" y="15"/>
                    <a:pt x="239" y="45"/>
                  </a:cubicBezTo>
                  <a:lnTo>
                    <a:pt x="72" y="212"/>
                  </a:lnTo>
                  <a:cubicBezTo>
                    <a:pt x="1" y="271"/>
                    <a:pt x="1" y="354"/>
                    <a:pt x="60" y="438"/>
                  </a:cubicBezTo>
                  <a:cubicBezTo>
                    <a:pt x="84" y="462"/>
                    <a:pt x="132" y="485"/>
                    <a:pt x="179" y="485"/>
                  </a:cubicBezTo>
                  <a:cubicBezTo>
                    <a:pt x="227" y="485"/>
                    <a:pt x="251" y="462"/>
                    <a:pt x="298" y="438"/>
                  </a:cubicBezTo>
                  <a:lnTo>
                    <a:pt x="465" y="271"/>
                  </a:lnTo>
                  <a:cubicBezTo>
                    <a:pt x="525" y="212"/>
                    <a:pt x="525" y="104"/>
                    <a:pt x="465" y="45"/>
                  </a:cubicBezTo>
                  <a:cubicBezTo>
                    <a:pt x="435" y="15"/>
                    <a:pt x="394" y="0"/>
                    <a:pt x="3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2" name="Google Shape;11192;p73"/>
            <p:cNvSpPr/>
            <p:nvPr/>
          </p:nvSpPr>
          <p:spPr>
            <a:xfrm>
              <a:off x="1816025" y="1632084"/>
              <a:ext cx="17855" cy="13336"/>
            </a:xfrm>
            <a:custGeom>
              <a:avLst/>
              <a:gdLst/>
              <a:ahLst/>
              <a:cxnLst/>
              <a:rect l="l" t="t" r="r" b="b"/>
              <a:pathLst>
                <a:path w="561" h="419" extrusionOk="0">
                  <a:moveTo>
                    <a:pt x="173" y="0"/>
                  </a:moveTo>
                  <a:cubicBezTo>
                    <a:pt x="110" y="0"/>
                    <a:pt x="51" y="36"/>
                    <a:pt x="25" y="97"/>
                  </a:cubicBezTo>
                  <a:cubicBezTo>
                    <a:pt x="1" y="181"/>
                    <a:pt x="25" y="276"/>
                    <a:pt x="120" y="312"/>
                  </a:cubicBezTo>
                  <a:lnTo>
                    <a:pt x="322" y="395"/>
                  </a:lnTo>
                  <a:cubicBezTo>
                    <a:pt x="334" y="419"/>
                    <a:pt x="370" y="419"/>
                    <a:pt x="382" y="419"/>
                  </a:cubicBezTo>
                  <a:cubicBezTo>
                    <a:pt x="441" y="419"/>
                    <a:pt x="501" y="383"/>
                    <a:pt x="537" y="312"/>
                  </a:cubicBezTo>
                  <a:cubicBezTo>
                    <a:pt x="561" y="228"/>
                    <a:pt x="513" y="133"/>
                    <a:pt x="441" y="97"/>
                  </a:cubicBezTo>
                  <a:lnTo>
                    <a:pt x="239" y="14"/>
                  </a:lnTo>
                  <a:cubicBezTo>
                    <a:pt x="217" y="5"/>
                    <a:pt x="195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3" name="Google Shape;11193;p73"/>
            <p:cNvSpPr/>
            <p:nvPr/>
          </p:nvSpPr>
          <p:spPr>
            <a:xfrm>
              <a:off x="2026341" y="1721297"/>
              <a:ext cx="17855" cy="13177"/>
            </a:xfrm>
            <a:custGeom>
              <a:avLst/>
              <a:gdLst/>
              <a:ahLst/>
              <a:cxnLst/>
              <a:rect l="l" t="t" r="r" b="b"/>
              <a:pathLst>
                <a:path w="561" h="414" extrusionOk="0">
                  <a:moveTo>
                    <a:pt x="179" y="0"/>
                  </a:moveTo>
                  <a:cubicBezTo>
                    <a:pt x="114" y="0"/>
                    <a:pt x="52" y="31"/>
                    <a:pt x="25" y="104"/>
                  </a:cubicBezTo>
                  <a:cubicBezTo>
                    <a:pt x="1" y="176"/>
                    <a:pt x="25" y="283"/>
                    <a:pt x="120" y="307"/>
                  </a:cubicBezTo>
                  <a:lnTo>
                    <a:pt x="322" y="402"/>
                  </a:lnTo>
                  <a:cubicBezTo>
                    <a:pt x="334" y="414"/>
                    <a:pt x="370" y="414"/>
                    <a:pt x="382" y="414"/>
                  </a:cubicBezTo>
                  <a:cubicBezTo>
                    <a:pt x="441" y="414"/>
                    <a:pt x="501" y="378"/>
                    <a:pt x="537" y="307"/>
                  </a:cubicBezTo>
                  <a:cubicBezTo>
                    <a:pt x="560" y="235"/>
                    <a:pt x="537" y="128"/>
                    <a:pt x="441" y="104"/>
                  </a:cubicBezTo>
                  <a:lnTo>
                    <a:pt x="239" y="9"/>
                  </a:lnTo>
                  <a:cubicBezTo>
                    <a:pt x="219" y="3"/>
                    <a:pt x="199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4" name="Google Shape;11194;p73"/>
            <p:cNvSpPr/>
            <p:nvPr/>
          </p:nvSpPr>
          <p:spPr>
            <a:xfrm>
              <a:off x="1967619" y="1569702"/>
              <a:ext cx="14036" cy="16996"/>
            </a:xfrm>
            <a:custGeom>
              <a:avLst/>
              <a:gdLst/>
              <a:ahLst/>
              <a:cxnLst/>
              <a:rect l="l" t="t" r="r" b="b"/>
              <a:pathLst>
                <a:path w="441" h="534" extrusionOk="0">
                  <a:moveTo>
                    <a:pt x="267" y="1"/>
                  </a:moveTo>
                  <a:cubicBezTo>
                    <a:pt x="204" y="1"/>
                    <a:pt x="138" y="32"/>
                    <a:pt x="119" y="105"/>
                  </a:cubicBezTo>
                  <a:lnTo>
                    <a:pt x="24" y="307"/>
                  </a:lnTo>
                  <a:cubicBezTo>
                    <a:pt x="0" y="378"/>
                    <a:pt x="24" y="486"/>
                    <a:pt x="119" y="521"/>
                  </a:cubicBezTo>
                  <a:cubicBezTo>
                    <a:pt x="131" y="521"/>
                    <a:pt x="155" y="533"/>
                    <a:pt x="179" y="533"/>
                  </a:cubicBezTo>
                  <a:cubicBezTo>
                    <a:pt x="239" y="533"/>
                    <a:pt x="298" y="498"/>
                    <a:pt x="322" y="426"/>
                  </a:cubicBezTo>
                  <a:lnTo>
                    <a:pt x="417" y="224"/>
                  </a:lnTo>
                  <a:cubicBezTo>
                    <a:pt x="441" y="140"/>
                    <a:pt x="417" y="45"/>
                    <a:pt x="322" y="9"/>
                  </a:cubicBezTo>
                  <a:cubicBezTo>
                    <a:pt x="305" y="4"/>
                    <a:pt x="286" y="1"/>
                    <a:pt x="2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5" name="Google Shape;11195;p73"/>
            <p:cNvSpPr/>
            <p:nvPr/>
          </p:nvSpPr>
          <p:spPr>
            <a:xfrm>
              <a:off x="1877802" y="1780019"/>
              <a:ext cx="14450" cy="16996"/>
            </a:xfrm>
            <a:custGeom>
              <a:avLst/>
              <a:gdLst/>
              <a:ahLst/>
              <a:cxnLst/>
              <a:rect l="l" t="t" r="r" b="b"/>
              <a:pathLst>
                <a:path w="454" h="534" extrusionOk="0">
                  <a:moveTo>
                    <a:pt x="279" y="1"/>
                  </a:moveTo>
                  <a:cubicBezTo>
                    <a:pt x="216" y="1"/>
                    <a:pt x="147" y="32"/>
                    <a:pt x="120" y="105"/>
                  </a:cubicBezTo>
                  <a:lnTo>
                    <a:pt x="36" y="307"/>
                  </a:lnTo>
                  <a:cubicBezTo>
                    <a:pt x="1" y="378"/>
                    <a:pt x="48" y="486"/>
                    <a:pt x="120" y="509"/>
                  </a:cubicBezTo>
                  <a:cubicBezTo>
                    <a:pt x="144" y="533"/>
                    <a:pt x="167" y="533"/>
                    <a:pt x="179" y="533"/>
                  </a:cubicBezTo>
                  <a:cubicBezTo>
                    <a:pt x="239" y="533"/>
                    <a:pt x="298" y="497"/>
                    <a:pt x="334" y="426"/>
                  </a:cubicBezTo>
                  <a:lnTo>
                    <a:pt x="417" y="224"/>
                  </a:lnTo>
                  <a:cubicBezTo>
                    <a:pt x="453" y="140"/>
                    <a:pt x="417" y="45"/>
                    <a:pt x="334" y="9"/>
                  </a:cubicBezTo>
                  <a:cubicBezTo>
                    <a:pt x="317" y="4"/>
                    <a:pt x="298" y="1"/>
                    <a:pt x="2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6" name="Google Shape;11196;p73"/>
            <p:cNvSpPr/>
            <p:nvPr/>
          </p:nvSpPr>
          <p:spPr>
            <a:xfrm>
              <a:off x="1879711" y="1568652"/>
              <a:ext cx="14418" cy="16900"/>
            </a:xfrm>
            <a:custGeom>
              <a:avLst/>
              <a:gdLst/>
              <a:ahLst/>
              <a:cxnLst/>
              <a:rect l="l" t="t" r="r" b="b"/>
              <a:pathLst>
                <a:path w="453" h="531" extrusionOk="0">
                  <a:moveTo>
                    <a:pt x="169" y="0"/>
                  </a:moveTo>
                  <a:cubicBezTo>
                    <a:pt x="153" y="0"/>
                    <a:pt x="136" y="2"/>
                    <a:pt x="119" y="7"/>
                  </a:cubicBezTo>
                  <a:cubicBezTo>
                    <a:pt x="48" y="42"/>
                    <a:pt x="0" y="138"/>
                    <a:pt x="36" y="221"/>
                  </a:cubicBezTo>
                  <a:lnTo>
                    <a:pt x="119" y="423"/>
                  </a:lnTo>
                  <a:cubicBezTo>
                    <a:pt x="155" y="495"/>
                    <a:pt x="214" y="531"/>
                    <a:pt x="274" y="531"/>
                  </a:cubicBezTo>
                  <a:cubicBezTo>
                    <a:pt x="286" y="531"/>
                    <a:pt x="322" y="531"/>
                    <a:pt x="334" y="519"/>
                  </a:cubicBezTo>
                  <a:cubicBezTo>
                    <a:pt x="405" y="483"/>
                    <a:pt x="453" y="400"/>
                    <a:pt x="417" y="304"/>
                  </a:cubicBezTo>
                  <a:lnTo>
                    <a:pt x="334" y="102"/>
                  </a:lnTo>
                  <a:cubicBezTo>
                    <a:pt x="304" y="43"/>
                    <a:pt x="243" y="0"/>
                    <a:pt x="16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7" name="Google Shape;11197;p73"/>
            <p:cNvSpPr/>
            <p:nvPr/>
          </p:nvSpPr>
          <p:spPr>
            <a:xfrm>
              <a:off x="1965709" y="1780846"/>
              <a:ext cx="14068" cy="16900"/>
            </a:xfrm>
            <a:custGeom>
              <a:avLst/>
              <a:gdLst/>
              <a:ahLst/>
              <a:cxnLst/>
              <a:rect l="l" t="t" r="r" b="b"/>
              <a:pathLst>
                <a:path w="442" h="531" extrusionOk="0">
                  <a:moveTo>
                    <a:pt x="189" y="0"/>
                  </a:moveTo>
                  <a:cubicBezTo>
                    <a:pt x="166" y="0"/>
                    <a:pt x="143" y="6"/>
                    <a:pt x="120" y="19"/>
                  </a:cubicBezTo>
                  <a:cubicBezTo>
                    <a:pt x="37" y="43"/>
                    <a:pt x="1" y="138"/>
                    <a:pt x="25" y="221"/>
                  </a:cubicBezTo>
                  <a:lnTo>
                    <a:pt x="120" y="424"/>
                  </a:lnTo>
                  <a:cubicBezTo>
                    <a:pt x="144" y="483"/>
                    <a:pt x="203" y="531"/>
                    <a:pt x="263" y="531"/>
                  </a:cubicBezTo>
                  <a:cubicBezTo>
                    <a:pt x="275" y="531"/>
                    <a:pt x="310" y="531"/>
                    <a:pt x="322" y="519"/>
                  </a:cubicBezTo>
                  <a:cubicBezTo>
                    <a:pt x="394" y="483"/>
                    <a:pt x="441" y="400"/>
                    <a:pt x="418" y="305"/>
                  </a:cubicBezTo>
                  <a:lnTo>
                    <a:pt x="322" y="102"/>
                  </a:lnTo>
                  <a:cubicBezTo>
                    <a:pt x="305" y="42"/>
                    <a:pt x="250" y="0"/>
                    <a:pt x="1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8" name="Google Shape;11198;p73"/>
            <p:cNvSpPr/>
            <p:nvPr/>
          </p:nvSpPr>
          <p:spPr>
            <a:xfrm>
              <a:off x="2026723" y="1633644"/>
              <a:ext cx="17855" cy="13304"/>
            </a:xfrm>
            <a:custGeom>
              <a:avLst/>
              <a:gdLst/>
              <a:ahLst/>
              <a:cxnLst/>
              <a:rect l="l" t="t" r="r" b="b"/>
              <a:pathLst>
                <a:path w="561" h="418" extrusionOk="0">
                  <a:moveTo>
                    <a:pt x="387" y="0"/>
                  </a:moveTo>
                  <a:cubicBezTo>
                    <a:pt x="366" y="0"/>
                    <a:pt x="345" y="4"/>
                    <a:pt x="322" y="13"/>
                  </a:cubicBezTo>
                  <a:lnTo>
                    <a:pt x="120" y="96"/>
                  </a:lnTo>
                  <a:cubicBezTo>
                    <a:pt x="48" y="132"/>
                    <a:pt x="1" y="215"/>
                    <a:pt x="25" y="310"/>
                  </a:cubicBezTo>
                  <a:cubicBezTo>
                    <a:pt x="60" y="382"/>
                    <a:pt x="120" y="417"/>
                    <a:pt x="179" y="417"/>
                  </a:cubicBezTo>
                  <a:cubicBezTo>
                    <a:pt x="191" y="417"/>
                    <a:pt x="227" y="417"/>
                    <a:pt x="239" y="394"/>
                  </a:cubicBezTo>
                  <a:lnTo>
                    <a:pt x="441" y="310"/>
                  </a:lnTo>
                  <a:cubicBezTo>
                    <a:pt x="513" y="274"/>
                    <a:pt x="560" y="191"/>
                    <a:pt x="537" y="96"/>
                  </a:cubicBezTo>
                  <a:cubicBezTo>
                    <a:pt x="509" y="41"/>
                    <a:pt x="454" y="0"/>
                    <a:pt x="3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99" name="Google Shape;11199;p73"/>
            <p:cNvSpPr/>
            <p:nvPr/>
          </p:nvSpPr>
          <p:spPr>
            <a:xfrm>
              <a:off x="1814911" y="1719419"/>
              <a:ext cx="18205" cy="13177"/>
            </a:xfrm>
            <a:custGeom>
              <a:avLst/>
              <a:gdLst/>
              <a:ahLst/>
              <a:cxnLst/>
              <a:rect l="l" t="t" r="r" b="b"/>
              <a:pathLst>
                <a:path w="572" h="414" extrusionOk="0">
                  <a:moveTo>
                    <a:pt x="382" y="1"/>
                  </a:moveTo>
                  <a:cubicBezTo>
                    <a:pt x="365" y="1"/>
                    <a:pt x="348" y="3"/>
                    <a:pt x="334" y="8"/>
                  </a:cubicBezTo>
                  <a:lnTo>
                    <a:pt x="119" y="104"/>
                  </a:lnTo>
                  <a:cubicBezTo>
                    <a:pt x="48" y="127"/>
                    <a:pt x="0" y="223"/>
                    <a:pt x="36" y="306"/>
                  </a:cubicBezTo>
                  <a:cubicBezTo>
                    <a:pt x="60" y="366"/>
                    <a:pt x="119" y="413"/>
                    <a:pt x="179" y="413"/>
                  </a:cubicBezTo>
                  <a:cubicBezTo>
                    <a:pt x="191" y="413"/>
                    <a:pt x="226" y="413"/>
                    <a:pt x="238" y="389"/>
                  </a:cubicBezTo>
                  <a:lnTo>
                    <a:pt x="453" y="306"/>
                  </a:lnTo>
                  <a:cubicBezTo>
                    <a:pt x="524" y="270"/>
                    <a:pt x="572" y="187"/>
                    <a:pt x="536" y="92"/>
                  </a:cubicBezTo>
                  <a:cubicBezTo>
                    <a:pt x="517" y="35"/>
                    <a:pt x="446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00" name="Google Shape;11200;p73"/>
          <p:cNvGrpSpPr/>
          <p:nvPr/>
        </p:nvGrpSpPr>
        <p:grpSpPr>
          <a:xfrm>
            <a:off x="2955942" y="2014005"/>
            <a:ext cx="424961" cy="460820"/>
            <a:chOff x="2216956" y="1510503"/>
            <a:chExt cx="318721" cy="345615"/>
          </a:xfrm>
        </p:grpSpPr>
        <p:sp>
          <p:nvSpPr>
            <p:cNvPr id="11201" name="Google Shape;11201;p73"/>
            <p:cNvSpPr/>
            <p:nvPr/>
          </p:nvSpPr>
          <p:spPr>
            <a:xfrm>
              <a:off x="2386724" y="1510503"/>
              <a:ext cx="142524" cy="151594"/>
            </a:xfrm>
            <a:custGeom>
              <a:avLst/>
              <a:gdLst/>
              <a:ahLst/>
              <a:cxnLst/>
              <a:rect l="l" t="t" r="r" b="b"/>
              <a:pathLst>
                <a:path w="4478" h="4763" extrusionOk="0">
                  <a:moveTo>
                    <a:pt x="2315" y="1"/>
                  </a:moveTo>
                  <a:cubicBezTo>
                    <a:pt x="2179" y="1"/>
                    <a:pt x="2042" y="13"/>
                    <a:pt x="1906" y="36"/>
                  </a:cubicBezTo>
                  <a:cubicBezTo>
                    <a:pt x="1334" y="155"/>
                    <a:pt x="846" y="488"/>
                    <a:pt x="513" y="964"/>
                  </a:cubicBezTo>
                  <a:cubicBezTo>
                    <a:pt x="1" y="1738"/>
                    <a:pt x="25" y="2727"/>
                    <a:pt x="572" y="3465"/>
                  </a:cubicBezTo>
                  <a:lnTo>
                    <a:pt x="537" y="4596"/>
                  </a:lnTo>
                  <a:cubicBezTo>
                    <a:pt x="537" y="4655"/>
                    <a:pt x="560" y="4703"/>
                    <a:pt x="608" y="4727"/>
                  </a:cubicBezTo>
                  <a:cubicBezTo>
                    <a:pt x="632" y="4739"/>
                    <a:pt x="667" y="4763"/>
                    <a:pt x="691" y="4763"/>
                  </a:cubicBezTo>
                  <a:cubicBezTo>
                    <a:pt x="727" y="4763"/>
                    <a:pt x="739" y="4763"/>
                    <a:pt x="775" y="4739"/>
                  </a:cubicBezTo>
                  <a:lnTo>
                    <a:pt x="1799" y="4263"/>
                  </a:lnTo>
                  <a:cubicBezTo>
                    <a:pt x="1980" y="4308"/>
                    <a:pt x="2163" y="4331"/>
                    <a:pt x="2344" y="4331"/>
                  </a:cubicBezTo>
                  <a:cubicBezTo>
                    <a:pt x="3055" y="4331"/>
                    <a:pt x="3734" y="3986"/>
                    <a:pt x="4132" y="3370"/>
                  </a:cubicBezTo>
                  <a:cubicBezTo>
                    <a:pt x="4323" y="3096"/>
                    <a:pt x="4430" y="2774"/>
                    <a:pt x="4477" y="2453"/>
                  </a:cubicBezTo>
                  <a:cubicBezTo>
                    <a:pt x="4477" y="2358"/>
                    <a:pt x="4418" y="2274"/>
                    <a:pt x="4335" y="2262"/>
                  </a:cubicBezTo>
                  <a:cubicBezTo>
                    <a:pt x="4320" y="2259"/>
                    <a:pt x="4307" y="2257"/>
                    <a:pt x="4294" y="2257"/>
                  </a:cubicBezTo>
                  <a:cubicBezTo>
                    <a:pt x="4219" y="2257"/>
                    <a:pt x="4164" y="2312"/>
                    <a:pt x="4144" y="2393"/>
                  </a:cubicBezTo>
                  <a:cubicBezTo>
                    <a:pt x="4120" y="2667"/>
                    <a:pt x="4013" y="2941"/>
                    <a:pt x="3846" y="3179"/>
                  </a:cubicBezTo>
                  <a:cubicBezTo>
                    <a:pt x="3504" y="3697"/>
                    <a:pt x="2932" y="3992"/>
                    <a:pt x="2326" y="3992"/>
                  </a:cubicBezTo>
                  <a:cubicBezTo>
                    <a:pt x="2151" y="3992"/>
                    <a:pt x="1974" y="3968"/>
                    <a:pt x="1799" y="3917"/>
                  </a:cubicBezTo>
                  <a:cubicBezTo>
                    <a:pt x="1789" y="3914"/>
                    <a:pt x="1779" y="3913"/>
                    <a:pt x="1770" y="3913"/>
                  </a:cubicBezTo>
                  <a:cubicBezTo>
                    <a:pt x="1744" y="3913"/>
                    <a:pt x="1718" y="3924"/>
                    <a:pt x="1691" y="3941"/>
                  </a:cubicBezTo>
                  <a:lnTo>
                    <a:pt x="858" y="4322"/>
                  </a:lnTo>
                  <a:lnTo>
                    <a:pt x="906" y="3405"/>
                  </a:lnTo>
                  <a:cubicBezTo>
                    <a:pt x="906" y="3358"/>
                    <a:pt x="894" y="3334"/>
                    <a:pt x="870" y="3298"/>
                  </a:cubicBezTo>
                  <a:cubicBezTo>
                    <a:pt x="370" y="2679"/>
                    <a:pt x="334" y="1798"/>
                    <a:pt x="787" y="1131"/>
                  </a:cubicBezTo>
                  <a:cubicBezTo>
                    <a:pt x="1048" y="714"/>
                    <a:pt x="1489" y="441"/>
                    <a:pt x="1965" y="333"/>
                  </a:cubicBezTo>
                  <a:cubicBezTo>
                    <a:pt x="2084" y="313"/>
                    <a:pt x="2203" y="303"/>
                    <a:pt x="2321" y="303"/>
                  </a:cubicBezTo>
                  <a:cubicBezTo>
                    <a:pt x="2686" y="303"/>
                    <a:pt x="3040" y="403"/>
                    <a:pt x="3346" y="619"/>
                  </a:cubicBezTo>
                  <a:cubicBezTo>
                    <a:pt x="3763" y="905"/>
                    <a:pt x="4049" y="1322"/>
                    <a:pt x="4132" y="1822"/>
                  </a:cubicBezTo>
                  <a:cubicBezTo>
                    <a:pt x="4143" y="1909"/>
                    <a:pt x="4224" y="1966"/>
                    <a:pt x="4292" y="1966"/>
                  </a:cubicBezTo>
                  <a:cubicBezTo>
                    <a:pt x="4298" y="1966"/>
                    <a:pt x="4305" y="1966"/>
                    <a:pt x="4311" y="1965"/>
                  </a:cubicBezTo>
                  <a:cubicBezTo>
                    <a:pt x="4406" y="1941"/>
                    <a:pt x="4466" y="1857"/>
                    <a:pt x="4442" y="1786"/>
                  </a:cubicBezTo>
                  <a:cubicBezTo>
                    <a:pt x="4347" y="1203"/>
                    <a:pt x="4013" y="714"/>
                    <a:pt x="3525" y="369"/>
                  </a:cubicBezTo>
                  <a:cubicBezTo>
                    <a:pt x="3164" y="117"/>
                    <a:pt x="2742" y="1"/>
                    <a:pt x="23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2" name="Google Shape;11202;p73"/>
            <p:cNvSpPr/>
            <p:nvPr/>
          </p:nvSpPr>
          <p:spPr>
            <a:xfrm>
              <a:off x="2423102" y="1541185"/>
              <a:ext cx="77723" cy="77723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084" y="346"/>
                  </a:moveTo>
                  <a:lnTo>
                    <a:pt x="1084" y="1215"/>
                  </a:lnTo>
                  <a:cubicBezTo>
                    <a:pt x="1084" y="1310"/>
                    <a:pt x="1168" y="1382"/>
                    <a:pt x="1251" y="1382"/>
                  </a:cubicBezTo>
                  <a:lnTo>
                    <a:pt x="2132" y="1382"/>
                  </a:lnTo>
                  <a:cubicBezTo>
                    <a:pt x="2037" y="1786"/>
                    <a:pt x="1668" y="2108"/>
                    <a:pt x="1239" y="2108"/>
                  </a:cubicBezTo>
                  <a:cubicBezTo>
                    <a:pt x="751" y="2108"/>
                    <a:pt x="346" y="1715"/>
                    <a:pt x="346" y="1215"/>
                  </a:cubicBezTo>
                  <a:cubicBezTo>
                    <a:pt x="346" y="774"/>
                    <a:pt x="656" y="417"/>
                    <a:pt x="1084" y="346"/>
                  </a:cubicBezTo>
                  <a:close/>
                  <a:moveTo>
                    <a:pt x="1215" y="0"/>
                  </a:moveTo>
                  <a:cubicBezTo>
                    <a:pt x="548" y="0"/>
                    <a:pt x="1" y="548"/>
                    <a:pt x="1" y="1215"/>
                  </a:cubicBezTo>
                  <a:cubicBezTo>
                    <a:pt x="1" y="1894"/>
                    <a:pt x="548" y="2441"/>
                    <a:pt x="1215" y="2441"/>
                  </a:cubicBezTo>
                  <a:cubicBezTo>
                    <a:pt x="1894" y="2441"/>
                    <a:pt x="2442" y="1894"/>
                    <a:pt x="2442" y="1215"/>
                  </a:cubicBezTo>
                  <a:cubicBezTo>
                    <a:pt x="2442" y="1120"/>
                    <a:pt x="2370" y="1060"/>
                    <a:pt x="2275" y="1060"/>
                  </a:cubicBezTo>
                  <a:lnTo>
                    <a:pt x="1382" y="1060"/>
                  </a:lnTo>
                  <a:lnTo>
                    <a:pt x="1382" y="167"/>
                  </a:lnTo>
                  <a:cubicBezTo>
                    <a:pt x="1382" y="72"/>
                    <a:pt x="1310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3" name="Google Shape;11203;p73"/>
            <p:cNvSpPr/>
            <p:nvPr/>
          </p:nvSpPr>
          <p:spPr>
            <a:xfrm>
              <a:off x="2216956" y="1538543"/>
              <a:ext cx="318721" cy="317575"/>
            </a:xfrm>
            <a:custGeom>
              <a:avLst/>
              <a:gdLst/>
              <a:ahLst/>
              <a:cxnLst/>
              <a:rect l="l" t="t" r="r" b="b"/>
              <a:pathLst>
                <a:path w="10014" h="9978" extrusionOk="0">
                  <a:moveTo>
                    <a:pt x="3787" y="1191"/>
                  </a:moveTo>
                  <a:lnTo>
                    <a:pt x="4763" y="2179"/>
                  </a:lnTo>
                  <a:cubicBezTo>
                    <a:pt x="5347" y="2762"/>
                    <a:pt x="5466" y="3667"/>
                    <a:pt x="5037" y="4382"/>
                  </a:cubicBezTo>
                  <a:cubicBezTo>
                    <a:pt x="4989" y="4441"/>
                    <a:pt x="5001" y="4525"/>
                    <a:pt x="5061" y="4572"/>
                  </a:cubicBezTo>
                  <a:lnTo>
                    <a:pt x="5394" y="4906"/>
                  </a:lnTo>
                  <a:cubicBezTo>
                    <a:pt x="5423" y="4934"/>
                    <a:pt x="5465" y="4950"/>
                    <a:pt x="5507" y="4950"/>
                  </a:cubicBezTo>
                  <a:cubicBezTo>
                    <a:pt x="5534" y="4950"/>
                    <a:pt x="5561" y="4943"/>
                    <a:pt x="5585" y="4929"/>
                  </a:cubicBezTo>
                  <a:cubicBezTo>
                    <a:pt x="5873" y="4756"/>
                    <a:pt x="6191" y="4673"/>
                    <a:pt x="6506" y="4673"/>
                  </a:cubicBezTo>
                  <a:cubicBezTo>
                    <a:pt x="6972" y="4673"/>
                    <a:pt x="7432" y="4855"/>
                    <a:pt x="7787" y="5203"/>
                  </a:cubicBezTo>
                  <a:lnTo>
                    <a:pt x="8776" y="6179"/>
                  </a:lnTo>
                  <a:lnTo>
                    <a:pt x="6228" y="8727"/>
                  </a:lnTo>
                  <a:lnTo>
                    <a:pt x="5239" y="7751"/>
                  </a:lnTo>
                  <a:cubicBezTo>
                    <a:pt x="5025" y="7525"/>
                    <a:pt x="4870" y="7251"/>
                    <a:pt x="4787" y="6953"/>
                  </a:cubicBezTo>
                  <a:cubicBezTo>
                    <a:pt x="4644" y="6477"/>
                    <a:pt x="4728" y="5965"/>
                    <a:pt x="4978" y="5548"/>
                  </a:cubicBezTo>
                  <a:cubicBezTo>
                    <a:pt x="5025" y="5489"/>
                    <a:pt x="5001" y="5394"/>
                    <a:pt x="4942" y="5346"/>
                  </a:cubicBezTo>
                  <a:lnTo>
                    <a:pt x="4620" y="5025"/>
                  </a:lnTo>
                  <a:cubicBezTo>
                    <a:pt x="4589" y="4993"/>
                    <a:pt x="4541" y="4977"/>
                    <a:pt x="4495" y="4977"/>
                  </a:cubicBezTo>
                  <a:cubicBezTo>
                    <a:pt x="4472" y="4977"/>
                    <a:pt x="4450" y="4981"/>
                    <a:pt x="4430" y="4989"/>
                  </a:cubicBezTo>
                  <a:cubicBezTo>
                    <a:pt x="4137" y="5164"/>
                    <a:pt x="3815" y="5250"/>
                    <a:pt x="3496" y="5250"/>
                  </a:cubicBezTo>
                  <a:cubicBezTo>
                    <a:pt x="3034" y="5250"/>
                    <a:pt x="2579" y="5072"/>
                    <a:pt x="2227" y="4727"/>
                  </a:cubicBezTo>
                  <a:lnTo>
                    <a:pt x="1239" y="3739"/>
                  </a:lnTo>
                  <a:lnTo>
                    <a:pt x="3787" y="1191"/>
                  </a:lnTo>
                  <a:close/>
                  <a:moveTo>
                    <a:pt x="9288" y="6120"/>
                  </a:moveTo>
                  <a:lnTo>
                    <a:pt x="9633" y="6465"/>
                  </a:lnTo>
                  <a:lnTo>
                    <a:pt x="6513" y="9585"/>
                  </a:lnTo>
                  <a:lnTo>
                    <a:pt x="6168" y="9251"/>
                  </a:lnTo>
                  <a:lnTo>
                    <a:pt x="9109" y="6299"/>
                  </a:lnTo>
                  <a:lnTo>
                    <a:pt x="9288" y="6120"/>
                  </a:lnTo>
                  <a:close/>
                  <a:moveTo>
                    <a:pt x="3525" y="0"/>
                  </a:moveTo>
                  <a:cubicBezTo>
                    <a:pt x="3489" y="0"/>
                    <a:pt x="3442" y="24"/>
                    <a:pt x="3406" y="48"/>
                  </a:cubicBezTo>
                  <a:lnTo>
                    <a:pt x="2180" y="1286"/>
                  </a:lnTo>
                  <a:cubicBezTo>
                    <a:pt x="2120" y="1346"/>
                    <a:pt x="2120" y="1453"/>
                    <a:pt x="2180" y="1512"/>
                  </a:cubicBezTo>
                  <a:cubicBezTo>
                    <a:pt x="2209" y="1542"/>
                    <a:pt x="2248" y="1557"/>
                    <a:pt x="2287" y="1557"/>
                  </a:cubicBezTo>
                  <a:cubicBezTo>
                    <a:pt x="2325" y="1557"/>
                    <a:pt x="2364" y="1542"/>
                    <a:pt x="2394" y="1512"/>
                  </a:cubicBezTo>
                  <a:lnTo>
                    <a:pt x="3525" y="381"/>
                  </a:lnTo>
                  <a:lnTo>
                    <a:pt x="3870" y="715"/>
                  </a:lnTo>
                  <a:lnTo>
                    <a:pt x="3692" y="893"/>
                  </a:lnTo>
                  <a:lnTo>
                    <a:pt x="929" y="3667"/>
                  </a:lnTo>
                  <a:lnTo>
                    <a:pt x="751" y="3846"/>
                  </a:lnTo>
                  <a:lnTo>
                    <a:pt x="406" y="3501"/>
                  </a:lnTo>
                  <a:lnTo>
                    <a:pt x="1953" y="1953"/>
                  </a:lnTo>
                  <a:cubicBezTo>
                    <a:pt x="2013" y="1893"/>
                    <a:pt x="2013" y="1786"/>
                    <a:pt x="1953" y="1727"/>
                  </a:cubicBezTo>
                  <a:cubicBezTo>
                    <a:pt x="1924" y="1697"/>
                    <a:pt x="1882" y="1682"/>
                    <a:pt x="1840" y="1682"/>
                  </a:cubicBezTo>
                  <a:cubicBezTo>
                    <a:pt x="1799" y="1682"/>
                    <a:pt x="1757" y="1697"/>
                    <a:pt x="1727" y="1727"/>
                  </a:cubicBezTo>
                  <a:lnTo>
                    <a:pt x="60" y="3393"/>
                  </a:lnTo>
                  <a:cubicBezTo>
                    <a:pt x="1" y="3453"/>
                    <a:pt x="1" y="3560"/>
                    <a:pt x="60" y="3620"/>
                  </a:cubicBezTo>
                  <a:lnTo>
                    <a:pt x="632" y="4191"/>
                  </a:lnTo>
                  <a:cubicBezTo>
                    <a:pt x="656" y="4215"/>
                    <a:pt x="703" y="4227"/>
                    <a:pt x="751" y="4227"/>
                  </a:cubicBezTo>
                  <a:cubicBezTo>
                    <a:pt x="787" y="4227"/>
                    <a:pt x="834" y="4215"/>
                    <a:pt x="870" y="4191"/>
                  </a:cubicBezTo>
                  <a:lnTo>
                    <a:pt x="1048" y="4013"/>
                  </a:lnTo>
                  <a:lnTo>
                    <a:pt x="2025" y="4989"/>
                  </a:lnTo>
                  <a:cubicBezTo>
                    <a:pt x="2430" y="5394"/>
                    <a:pt x="2971" y="5607"/>
                    <a:pt x="3517" y="5607"/>
                  </a:cubicBezTo>
                  <a:cubicBezTo>
                    <a:pt x="3854" y="5607"/>
                    <a:pt x="4192" y="5526"/>
                    <a:pt x="4501" y="5358"/>
                  </a:cubicBezTo>
                  <a:lnTo>
                    <a:pt x="4644" y="5513"/>
                  </a:lnTo>
                  <a:cubicBezTo>
                    <a:pt x="4394" y="5989"/>
                    <a:pt x="4335" y="6537"/>
                    <a:pt x="4477" y="7061"/>
                  </a:cubicBezTo>
                  <a:cubicBezTo>
                    <a:pt x="4573" y="7406"/>
                    <a:pt x="4763" y="7727"/>
                    <a:pt x="5013" y="7977"/>
                  </a:cubicBezTo>
                  <a:lnTo>
                    <a:pt x="6001" y="8966"/>
                  </a:lnTo>
                  <a:lnTo>
                    <a:pt x="5823" y="9144"/>
                  </a:lnTo>
                  <a:cubicBezTo>
                    <a:pt x="5763" y="9204"/>
                    <a:pt x="5763" y="9311"/>
                    <a:pt x="5823" y="9370"/>
                  </a:cubicBezTo>
                  <a:lnTo>
                    <a:pt x="6394" y="9930"/>
                  </a:lnTo>
                  <a:cubicBezTo>
                    <a:pt x="6418" y="9966"/>
                    <a:pt x="6466" y="9978"/>
                    <a:pt x="6513" y="9978"/>
                  </a:cubicBezTo>
                  <a:cubicBezTo>
                    <a:pt x="6549" y="9978"/>
                    <a:pt x="6585" y="9966"/>
                    <a:pt x="6633" y="9930"/>
                  </a:cubicBezTo>
                  <a:lnTo>
                    <a:pt x="9978" y="6584"/>
                  </a:lnTo>
                  <a:cubicBezTo>
                    <a:pt x="10014" y="6525"/>
                    <a:pt x="10014" y="6418"/>
                    <a:pt x="9966" y="6358"/>
                  </a:cubicBezTo>
                  <a:lnTo>
                    <a:pt x="9395" y="5798"/>
                  </a:lnTo>
                  <a:cubicBezTo>
                    <a:pt x="9365" y="5769"/>
                    <a:pt x="9323" y="5754"/>
                    <a:pt x="9282" y="5754"/>
                  </a:cubicBezTo>
                  <a:cubicBezTo>
                    <a:pt x="9240" y="5754"/>
                    <a:pt x="9198" y="5769"/>
                    <a:pt x="9169" y="5798"/>
                  </a:cubicBezTo>
                  <a:lnTo>
                    <a:pt x="8990" y="5977"/>
                  </a:lnTo>
                  <a:lnTo>
                    <a:pt x="8014" y="4989"/>
                  </a:lnTo>
                  <a:cubicBezTo>
                    <a:pt x="7609" y="4585"/>
                    <a:pt x="7069" y="4375"/>
                    <a:pt x="6524" y="4375"/>
                  </a:cubicBezTo>
                  <a:cubicBezTo>
                    <a:pt x="6186" y="4375"/>
                    <a:pt x="5847" y="4456"/>
                    <a:pt x="5537" y="4620"/>
                  </a:cubicBezTo>
                  <a:lnTo>
                    <a:pt x="5394" y="4465"/>
                  </a:lnTo>
                  <a:cubicBezTo>
                    <a:pt x="5823" y="3655"/>
                    <a:pt x="5668" y="2655"/>
                    <a:pt x="5013" y="2000"/>
                  </a:cubicBezTo>
                  <a:lnTo>
                    <a:pt x="4037" y="1012"/>
                  </a:lnTo>
                  <a:lnTo>
                    <a:pt x="4216" y="834"/>
                  </a:lnTo>
                  <a:cubicBezTo>
                    <a:pt x="4275" y="774"/>
                    <a:pt x="4275" y="679"/>
                    <a:pt x="4216" y="619"/>
                  </a:cubicBezTo>
                  <a:lnTo>
                    <a:pt x="3644" y="48"/>
                  </a:lnTo>
                  <a:cubicBezTo>
                    <a:pt x="3620" y="24"/>
                    <a:pt x="3573" y="0"/>
                    <a:pt x="3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4" name="Google Shape;11204;p73"/>
            <p:cNvSpPr/>
            <p:nvPr/>
          </p:nvSpPr>
          <p:spPr>
            <a:xfrm>
              <a:off x="2275327" y="1662448"/>
              <a:ext cx="100066" cy="39434"/>
            </a:xfrm>
            <a:custGeom>
              <a:avLst/>
              <a:gdLst/>
              <a:ahLst/>
              <a:cxnLst/>
              <a:rect l="l" t="t" r="r" b="b"/>
              <a:pathLst>
                <a:path w="3144" h="1239" extrusionOk="0">
                  <a:moveTo>
                    <a:pt x="2632" y="310"/>
                  </a:moveTo>
                  <a:lnTo>
                    <a:pt x="2560" y="417"/>
                  </a:lnTo>
                  <a:cubicBezTo>
                    <a:pt x="2298" y="739"/>
                    <a:pt x="1953" y="917"/>
                    <a:pt x="1596" y="929"/>
                  </a:cubicBezTo>
                  <a:cubicBezTo>
                    <a:pt x="1239" y="929"/>
                    <a:pt x="905" y="774"/>
                    <a:pt x="643" y="477"/>
                  </a:cubicBezTo>
                  <a:cubicBezTo>
                    <a:pt x="643" y="477"/>
                    <a:pt x="584" y="393"/>
                    <a:pt x="512" y="310"/>
                  </a:cubicBezTo>
                  <a:close/>
                  <a:moveTo>
                    <a:pt x="179" y="0"/>
                  </a:moveTo>
                  <a:cubicBezTo>
                    <a:pt x="119" y="0"/>
                    <a:pt x="60" y="24"/>
                    <a:pt x="36" y="84"/>
                  </a:cubicBezTo>
                  <a:cubicBezTo>
                    <a:pt x="0" y="143"/>
                    <a:pt x="12" y="203"/>
                    <a:pt x="48" y="251"/>
                  </a:cubicBezTo>
                  <a:cubicBezTo>
                    <a:pt x="155" y="370"/>
                    <a:pt x="369" y="667"/>
                    <a:pt x="393" y="667"/>
                  </a:cubicBezTo>
                  <a:cubicBezTo>
                    <a:pt x="703" y="1036"/>
                    <a:pt x="1119" y="1239"/>
                    <a:pt x="1560" y="1239"/>
                  </a:cubicBezTo>
                  <a:lnTo>
                    <a:pt x="1596" y="1239"/>
                  </a:lnTo>
                  <a:cubicBezTo>
                    <a:pt x="2060" y="1215"/>
                    <a:pt x="2489" y="1001"/>
                    <a:pt x="2810" y="596"/>
                  </a:cubicBezTo>
                  <a:lnTo>
                    <a:pt x="3096" y="239"/>
                  </a:lnTo>
                  <a:cubicBezTo>
                    <a:pt x="3132" y="203"/>
                    <a:pt x="3144" y="143"/>
                    <a:pt x="3108" y="84"/>
                  </a:cubicBezTo>
                  <a:cubicBezTo>
                    <a:pt x="3084" y="24"/>
                    <a:pt x="3024" y="0"/>
                    <a:pt x="29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5" name="Google Shape;11205;p73"/>
            <p:cNvSpPr/>
            <p:nvPr/>
          </p:nvSpPr>
          <p:spPr>
            <a:xfrm>
              <a:off x="2371192" y="1745422"/>
              <a:ext cx="101211" cy="60663"/>
            </a:xfrm>
            <a:custGeom>
              <a:avLst/>
              <a:gdLst/>
              <a:ahLst/>
              <a:cxnLst/>
              <a:rect l="l" t="t" r="r" b="b"/>
              <a:pathLst>
                <a:path w="3180" h="1906" extrusionOk="0">
                  <a:moveTo>
                    <a:pt x="155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513"/>
                    <a:pt x="239" y="787"/>
                    <a:pt x="274" y="834"/>
                  </a:cubicBezTo>
                  <a:lnTo>
                    <a:pt x="1298" y="1858"/>
                  </a:lnTo>
                  <a:cubicBezTo>
                    <a:pt x="1334" y="1882"/>
                    <a:pt x="1382" y="1906"/>
                    <a:pt x="1429" y="1906"/>
                  </a:cubicBezTo>
                  <a:cubicBezTo>
                    <a:pt x="1465" y="1906"/>
                    <a:pt x="1501" y="1882"/>
                    <a:pt x="1548" y="1858"/>
                  </a:cubicBezTo>
                  <a:lnTo>
                    <a:pt x="3120" y="275"/>
                  </a:lnTo>
                  <a:cubicBezTo>
                    <a:pt x="3168" y="215"/>
                    <a:pt x="3180" y="156"/>
                    <a:pt x="3156" y="96"/>
                  </a:cubicBezTo>
                  <a:cubicBezTo>
                    <a:pt x="3120" y="37"/>
                    <a:pt x="3060" y="1"/>
                    <a:pt x="3001" y="1"/>
                  </a:cubicBezTo>
                  <a:lnTo>
                    <a:pt x="1584" y="1"/>
                  </a:lnTo>
                  <a:cubicBezTo>
                    <a:pt x="1501" y="1"/>
                    <a:pt x="1429" y="72"/>
                    <a:pt x="1429" y="156"/>
                  </a:cubicBezTo>
                  <a:cubicBezTo>
                    <a:pt x="1429" y="251"/>
                    <a:pt x="1501" y="322"/>
                    <a:pt x="1584" y="322"/>
                  </a:cubicBezTo>
                  <a:lnTo>
                    <a:pt x="2620" y="322"/>
                  </a:lnTo>
                  <a:lnTo>
                    <a:pt x="1429" y="1513"/>
                  </a:lnTo>
                  <a:lnTo>
                    <a:pt x="513" y="608"/>
                  </a:lnTo>
                  <a:cubicBezTo>
                    <a:pt x="501" y="596"/>
                    <a:pt x="393" y="489"/>
                    <a:pt x="358" y="322"/>
                  </a:cubicBezTo>
                  <a:lnTo>
                    <a:pt x="965" y="322"/>
                  </a:lnTo>
                  <a:cubicBezTo>
                    <a:pt x="1048" y="322"/>
                    <a:pt x="1132" y="251"/>
                    <a:pt x="1132" y="156"/>
                  </a:cubicBezTo>
                  <a:cubicBezTo>
                    <a:pt x="1132" y="72"/>
                    <a:pt x="1048" y="1"/>
                    <a:pt x="9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06" name="Google Shape;11206;p73"/>
          <p:cNvGrpSpPr/>
          <p:nvPr/>
        </p:nvGrpSpPr>
        <p:grpSpPr>
          <a:xfrm>
            <a:off x="5317541" y="2091282"/>
            <a:ext cx="465403" cy="306732"/>
            <a:chOff x="3988156" y="1568461"/>
            <a:chExt cx="349052" cy="230049"/>
          </a:xfrm>
        </p:grpSpPr>
        <p:sp>
          <p:nvSpPr>
            <p:cNvPr id="11207" name="Google Shape;11207;p73"/>
            <p:cNvSpPr/>
            <p:nvPr/>
          </p:nvSpPr>
          <p:spPr>
            <a:xfrm>
              <a:off x="3988156" y="1571135"/>
              <a:ext cx="349052" cy="227376"/>
            </a:xfrm>
            <a:custGeom>
              <a:avLst/>
              <a:gdLst/>
              <a:ahLst/>
              <a:cxnLst/>
              <a:rect l="l" t="t" r="r" b="b"/>
              <a:pathLst>
                <a:path w="10967" h="7144" extrusionOk="0">
                  <a:moveTo>
                    <a:pt x="3203" y="322"/>
                  </a:moveTo>
                  <a:cubicBezTo>
                    <a:pt x="3489" y="322"/>
                    <a:pt x="3763" y="429"/>
                    <a:pt x="3977" y="631"/>
                  </a:cubicBezTo>
                  <a:lnTo>
                    <a:pt x="6168" y="2703"/>
                  </a:lnTo>
                  <a:lnTo>
                    <a:pt x="4930" y="2703"/>
                  </a:lnTo>
                  <a:lnTo>
                    <a:pt x="3072" y="322"/>
                  </a:lnTo>
                  <a:close/>
                  <a:moveTo>
                    <a:pt x="9240" y="3012"/>
                  </a:moveTo>
                  <a:cubicBezTo>
                    <a:pt x="9514" y="3036"/>
                    <a:pt x="9752" y="3143"/>
                    <a:pt x="9942" y="3346"/>
                  </a:cubicBezTo>
                  <a:lnTo>
                    <a:pt x="10049" y="3441"/>
                  </a:lnTo>
                  <a:lnTo>
                    <a:pt x="9406" y="3441"/>
                  </a:lnTo>
                  <a:lnTo>
                    <a:pt x="9406" y="3453"/>
                  </a:lnTo>
                  <a:cubicBezTo>
                    <a:pt x="9323" y="3453"/>
                    <a:pt x="9240" y="3370"/>
                    <a:pt x="9240" y="3286"/>
                  </a:cubicBezTo>
                  <a:lnTo>
                    <a:pt x="9240" y="3012"/>
                  </a:lnTo>
                  <a:close/>
                  <a:moveTo>
                    <a:pt x="6894" y="3715"/>
                  </a:moveTo>
                  <a:lnTo>
                    <a:pt x="3977" y="6477"/>
                  </a:lnTo>
                  <a:cubicBezTo>
                    <a:pt x="3763" y="6679"/>
                    <a:pt x="3501" y="6799"/>
                    <a:pt x="3203" y="6799"/>
                  </a:cubicBezTo>
                  <a:lnTo>
                    <a:pt x="3072" y="6799"/>
                  </a:lnTo>
                  <a:lnTo>
                    <a:pt x="5466" y="3715"/>
                  </a:lnTo>
                  <a:close/>
                  <a:moveTo>
                    <a:pt x="2953" y="0"/>
                  </a:moveTo>
                  <a:cubicBezTo>
                    <a:pt x="2846" y="0"/>
                    <a:pt x="2751" y="60"/>
                    <a:pt x="2703" y="143"/>
                  </a:cubicBezTo>
                  <a:cubicBezTo>
                    <a:pt x="2668" y="238"/>
                    <a:pt x="2679" y="333"/>
                    <a:pt x="2739" y="429"/>
                  </a:cubicBezTo>
                  <a:lnTo>
                    <a:pt x="4513" y="2703"/>
                  </a:lnTo>
                  <a:lnTo>
                    <a:pt x="2191" y="2703"/>
                  </a:lnTo>
                  <a:cubicBezTo>
                    <a:pt x="2096" y="2703"/>
                    <a:pt x="2013" y="2655"/>
                    <a:pt x="1953" y="2572"/>
                  </a:cubicBezTo>
                  <a:lnTo>
                    <a:pt x="1239" y="1334"/>
                  </a:lnTo>
                  <a:cubicBezTo>
                    <a:pt x="1132" y="1155"/>
                    <a:pt x="941" y="1048"/>
                    <a:pt x="727" y="1048"/>
                  </a:cubicBezTo>
                  <a:lnTo>
                    <a:pt x="274" y="1048"/>
                  </a:lnTo>
                  <a:cubicBezTo>
                    <a:pt x="120" y="1048"/>
                    <a:pt x="1" y="1167"/>
                    <a:pt x="1" y="1322"/>
                  </a:cubicBezTo>
                  <a:lnTo>
                    <a:pt x="1" y="3834"/>
                  </a:lnTo>
                  <a:cubicBezTo>
                    <a:pt x="1" y="4167"/>
                    <a:pt x="274" y="4429"/>
                    <a:pt x="596" y="4429"/>
                  </a:cubicBezTo>
                  <a:lnTo>
                    <a:pt x="1977" y="4429"/>
                  </a:lnTo>
                  <a:cubicBezTo>
                    <a:pt x="2072" y="4429"/>
                    <a:pt x="2144" y="4358"/>
                    <a:pt x="2144" y="4263"/>
                  </a:cubicBezTo>
                  <a:cubicBezTo>
                    <a:pt x="2144" y="4179"/>
                    <a:pt x="2072" y="4096"/>
                    <a:pt x="1977" y="4096"/>
                  </a:cubicBezTo>
                  <a:lnTo>
                    <a:pt x="596" y="4096"/>
                  </a:lnTo>
                  <a:cubicBezTo>
                    <a:pt x="453" y="4096"/>
                    <a:pt x="310" y="3977"/>
                    <a:pt x="310" y="3822"/>
                  </a:cubicBezTo>
                  <a:lnTo>
                    <a:pt x="310" y="1369"/>
                  </a:lnTo>
                  <a:lnTo>
                    <a:pt x="727" y="1369"/>
                  </a:lnTo>
                  <a:cubicBezTo>
                    <a:pt x="834" y="1369"/>
                    <a:pt x="905" y="1405"/>
                    <a:pt x="965" y="1500"/>
                  </a:cubicBezTo>
                  <a:lnTo>
                    <a:pt x="1679" y="2739"/>
                  </a:lnTo>
                  <a:cubicBezTo>
                    <a:pt x="1786" y="2905"/>
                    <a:pt x="1977" y="3036"/>
                    <a:pt x="2191" y="3036"/>
                  </a:cubicBezTo>
                  <a:lnTo>
                    <a:pt x="8895" y="3036"/>
                  </a:lnTo>
                  <a:lnTo>
                    <a:pt x="8895" y="3298"/>
                  </a:lnTo>
                  <a:cubicBezTo>
                    <a:pt x="8895" y="3572"/>
                    <a:pt x="9109" y="3774"/>
                    <a:pt x="9371" y="3774"/>
                  </a:cubicBezTo>
                  <a:lnTo>
                    <a:pt x="10323" y="3774"/>
                  </a:lnTo>
                  <a:lnTo>
                    <a:pt x="10538" y="3977"/>
                  </a:lnTo>
                  <a:cubicBezTo>
                    <a:pt x="10561" y="4012"/>
                    <a:pt x="10597" y="4060"/>
                    <a:pt x="10597" y="4096"/>
                  </a:cubicBezTo>
                  <a:lnTo>
                    <a:pt x="6930" y="4096"/>
                  </a:lnTo>
                  <a:lnTo>
                    <a:pt x="7382" y="3679"/>
                  </a:lnTo>
                  <a:cubicBezTo>
                    <a:pt x="7430" y="3643"/>
                    <a:pt x="7442" y="3560"/>
                    <a:pt x="7430" y="3501"/>
                  </a:cubicBezTo>
                  <a:cubicBezTo>
                    <a:pt x="7394" y="3453"/>
                    <a:pt x="7335" y="3405"/>
                    <a:pt x="7275" y="3405"/>
                  </a:cubicBezTo>
                  <a:lnTo>
                    <a:pt x="5454" y="3405"/>
                  </a:lnTo>
                  <a:cubicBezTo>
                    <a:pt x="5358" y="3405"/>
                    <a:pt x="5287" y="3453"/>
                    <a:pt x="5239" y="3501"/>
                  </a:cubicBezTo>
                  <a:lnTo>
                    <a:pt x="4775" y="4096"/>
                  </a:lnTo>
                  <a:lnTo>
                    <a:pt x="2739" y="4096"/>
                  </a:lnTo>
                  <a:cubicBezTo>
                    <a:pt x="2656" y="4096"/>
                    <a:pt x="2572" y="4179"/>
                    <a:pt x="2572" y="4263"/>
                  </a:cubicBezTo>
                  <a:cubicBezTo>
                    <a:pt x="2572" y="4358"/>
                    <a:pt x="2656" y="4429"/>
                    <a:pt x="2739" y="4429"/>
                  </a:cubicBezTo>
                  <a:lnTo>
                    <a:pt x="4525" y="4429"/>
                  </a:lnTo>
                  <a:lnTo>
                    <a:pt x="2751" y="6703"/>
                  </a:lnTo>
                  <a:cubicBezTo>
                    <a:pt x="2691" y="6787"/>
                    <a:pt x="2679" y="6906"/>
                    <a:pt x="2727" y="6989"/>
                  </a:cubicBezTo>
                  <a:cubicBezTo>
                    <a:pt x="2763" y="7084"/>
                    <a:pt x="2858" y="7144"/>
                    <a:pt x="2965" y="7144"/>
                  </a:cubicBezTo>
                  <a:lnTo>
                    <a:pt x="3203" y="7144"/>
                  </a:lnTo>
                  <a:cubicBezTo>
                    <a:pt x="3572" y="7144"/>
                    <a:pt x="3930" y="7001"/>
                    <a:pt x="4203" y="6739"/>
                  </a:cubicBezTo>
                  <a:lnTo>
                    <a:pt x="6644" y="4429"/>
                  </a:lnTo>
                  <a:lnTo>
                    <a:pt x="10716" y="4429"/>
                  </a:lnTo>
                  <a:cubicBezTo>
                    <a:pt x="10847" y="4429"/>
                    <a:pt x="10966" y="4322"/>
                    <a:pt x="10966" y="4179"/>
                  </a:cubicBezTo>
                  <a:cubicBezTo>
                    <a:pt x="10954" y="4001"/>
                    <a:pt x="10895" y="3846"/>
                    <a:pt x="10788" y="3751"/>
                  </a:cubicBezTo>
                  <a:lnTo>
                    <a:pt x="10168" y="3120"/>
                  </a:lnTo>
                  <a:cubicBezTo>
                    <a:pt x="9895" y="2858"/>
                    <a:pt x="9526" y="2703"/>
                    <a:pt x="9156" y="2703"/>
                  </a:cubicBezTo>
                  <a:lnTo>
                    <a:pt x="6620" y="2703"/>
                  </a:lnTo>
                  <a:lnTo>
                    <a:pt x="4180" y="393"/>
                  </a:lnTo>
                  <a:cubicBezTo>
                    <a:pt x="3918" y="143"/>
                    <a:pt x="3561" y="0"/>
                    <a:pt x="3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8" name="Google Shape;11208;p73"/>
            <p:cNvSpPr/>
            <p:nvPr/>
          </p:nvSpPr>
          <p:spPr>
            <a:xfrm>
              <a:off x="4188256" y="1568461"/>
              <a:ext cx="146661" cy="61809"/>
            </a:xfrm>
            <a:custGeom>
              <a:avLst/>
              <a:gdLst/>
              <a:ahLst/>
              <a:cxnLst/>
              <a:rect l="l" t="t" r="r" b="b"/>
              <a:pathLst>
                <a:path w="4608" h="1942" extrusionOk="0">
                  <a:moveTo>
                    <a:pt x="2274" y="1"/>
                  </a:moveTo>
                  <a:cubicBezTo>
                    <a:pt x="1726" y="1"/>
                    <a:pt x="1250" y="382"/>
                    <a:pt x="1095" y="882"/>
                  </a:cubicBezTo>
                  <a:cubicBezTo>
                    <a:pt x="1036" y="870"/>
                    <a:pt x="976" y="870"/>
                    <a:pt x="905" y="870"/>
                  </a:cubicBezTo>
                  <a:cubicBezTo>
                    <a:pt x="393" y="870"/>
                    <a:pt x="0" y="1263"/>
                    <a:pt x="0" y="1775"/>
                  </a:cubicBezTo>
                  <a:cubicBezTo>
                    <a:pt x="12" y="1882"/>
                    <a:pt x="83" y="1941"/>
                    <a:pt x="179" y="1941"/>
                  </a:cubicBezTo>
                  <a:lnTo>
                    <a:pt x="2929" y="1941"/>
                  </a:lnTo>
                  <a:cubicBezTo>
                    <a:pt x="3012" y="1941"/>
                    <a:pt x="3096" y="1870"/>
                    <a:pt x="3096" y="1775"/>
                  </a:cubicBezTo>
                  <a:cubicBezTo>
                    <a:pt x="3096" y="1680"/>
                    <a:pt x="3012" y="1608"/>
                    <a:pt x="2929" y="1608"/>
                  </a:cubicBezTo>
                  <a:lnTo>
                    <a:pt x="357" y="1608"/>
                  </a:lnTo>
                  <a:cubicBezTo>
                    <a:pt x="429" y="1358"/>
                    <a:pt x="655" y="1179"/>
                    <a:pt x="917" y="1179"/>
                  </a:cubicBezTo>
                  <a:cubicBezTo>
                    <a:pt x="1012" y="1179"/>
                    <a:pt x="1084" y="1191"/>
                    <a:pt x="1155" y="1239"/>
                  </a:cubicBezTo>
                  <a:cubicBezTo>
                    <a:pt x="1179" y="1245"/>
                    <a:pt x="1206" y="1248"/>
                    <a:pt x="1232" y="1248"/>
                  </a:cubicBezTo>
                  <a:cubicBezTo>
                    <a:pt x="1259" y="1248"/>
                    <a:pt x="1286" y="1245"/>
                    <a:pt x="1310" y="1239"/>
                  </a:cubicBezTo>
                  <a:cubicBezTo>
                    <a:pt x="1345" y="1203"/>
                    <a:pt x="1381" y="1168"/>
                    <a:pt x="1381" y="1120"/>
                  </a:cubicBezTo>
                  <a:cubicBezTo>
                    <a:pt x="1441" y="667"/>
                    <a:pt x="1822" y="334"/>
                    <a:pt x="2274" y="334"/>
                  </a:cubicBezTo>
                  <a:cubicBezTo>
                    <a:pt x="2691" y="334"/>
                    <a:pt x="3048" y="608"/>
                    <a:pt x="3155" y="1001"/>
                  </a:cubicBezTo>
                  <a:cubicBezTo>
                    <a:pt x="3167" y="1048"/>
                    <a:pt x="3191" y="1072"/>
                    <a:pt x="3227" y="1108"/>
                  </a:cubicBezTo>
                  <a:cubicBezTo>
                    <a:pt x="3241" y="1122"/>
                    <a:pt x="3267" y="1128"/>
                    <a:pt x="3296" y="1128"/>
                  </a:cubicBezTo>
                  <a:cubicBezTo>
                    <a:pt x="3316" y="1128"/>
                    <a:pt x="3338" y="1125"/>
                    <a:pt x="3358" y="1120"/>
                  </a:cubicBezTo>
                  <a:cubicBezTo>
                    <a:pt x="3429" y="1084"/>
                    <a:pt x="3512" y="1072"/>
                    <a:pt x="3584" y="1072"/>
                  </a:cubicBezTo>
                  <a:cubicBezTo>
                    <a:pt x="3905" y="1072"/>
                    <a:pt x="4191" y="1310"/>
                    <a:pt x="4262" y="1608"/>
                  </a:cubicBezTo>
                  <a:lnTo>
                    <a:pt x="3667" y="1608"/>
                  </a:lnTo>
                  <a:cubicBezTo>
                    <a:pt x="3584" y="1608"/>
                    <a:pt x="3512" y="1680"/>
                    <a:pt x="3512" y="1775"/>
                  </a:cubicBezTo>
                  <a:cubicBezTo>
                    <a:pt x="3512" y="1870"/>
                    <a:pt x="3584" y="1941"/>
                    <a:pt x="3667" y="1941"/>
                  </a:cubicBezTo>
                  <a:lnTo>
                    <a:pt x="4441" y="1941"/>
                  </a:lnTo>
                  <a:cubicBezTo>
                    <a:pt x="4536" y="1941"/>
                    <a:pt x="4608" y="1870"/>
                    <a:pt x="4608" y="1775"/>
                  </a:cubicBezTo>
                  <a:cubicBezTo>
                    <a:pt x="4608" y="1203"/>
                    <a:pt x="4143" y="751"/>
                    <a:pt x="3584" y="751"/>
                  </a:cubicBezTo>
                  <a:cubicBezTo>
                    <a:pt x="3524" y="751"/>
                    <a:pt x="3465" y="751"/>
                    <a:pt x="3405" y="763"/>
                  </a:cubicBezTo>
                  <a:cubicBezTo>
                    <a:pt x="3227" y="298"/>
                    <a:pt x="2774" y="1"/>
                    <a:pt x="22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09" name="Google Shape;11209;p73"/>
            <p:cNvSpPr/>
            <p:nvPr/>
          </p:nvSpPr>
          <p:spPr>
            <a:xfrm>
              <a:off x="4123805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84"/>
                    <a:pt x="1" y="203"/>
                  </a:cubicBezTo>
                  <a:cubicBezTo>
                    <a:pt x="1" y="322"/>
                    <a:pt x="84" y="417"/>
                    <a:pt x="203" y="417"/>
                  </a:cubicBezTo>
                  <a:cubicBezTo>
                    <a:pt x="311" y="417"/>
                    <a:pt x="418" y="322"/>
                    <a:pt x="418" y="203"/>
                  </a:cubicBezTo>
                  <a:cubicBezTo>
                    <a:pt x="418" y="84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0" name="Google Shape;11210;p73"/>
            <p:cNvSpPr/>
            <p:nvPr/>
          </p:nvSpPr>
          <p:spPr>
            <a:xfrm>
              <a:off x="4096147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18" y="322"/>
                    <a:pt x="418" y="203"/>
                  </a:cubicBezTo>
                  <a:cubicBezTo>
                    <a:pt x="418" y="84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1" name="Google Shape;11211;p73"/>
            <p:cNvSpPr/>
            <p:nvPr/>
          </p:nvSpPr>
          <p:spPr>
            <a:xfrm>
              <a:off x="4068871" y="1677598"/>
              <a:ext cx="13686" cy="13304"/>
            </a:xfrm>
            <a:custGeom>
              <a:avLst/>
              <a:gdLst/>
              <a:ahLst/>
              <a:cxnLst/>
              <a:rect l="l" t="t" r="r" b="b"/>
              <a:pathLst>
                <a:path w="430" h="418" extrusionOk="0">
                  <a:moveTo>
                    <a:pt x="215" y="1"/>
                  </a:moveTo>
                  <a:cubicBezTo>
                    <a:pt x="96" y="1"/>
                    <a:pt x="12" y="84"/>
                    <a:pt x="12" y="203"/>
                  </a:cubicBezTo>
                  <a:cubicBezTo>
                    <a:pt x="1" y="322"/>
                    <a:pt x="96" y="417"/>
                    <a:pt x="215" y="417"/>
                  </a:cubicBezTo>
                  <a:cubicBezTo>
                    <a:pt x="334" y="417"/>
                    <a:pt x="429" y="322"/>
                    <a:pt x="429" y="203"/>
                  </a:cubicBezTo>
                  <a:cubicBezTo>
                    <a:pt x="429" y="84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2" name="Google Shape;11212;p73"/>
            <p:cNvSpPr/>
            <p:nvPr/>
          </p:nvSpPr>
          <p:spPr>
            <a:xfrm>
              <a:off x="4041594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3" name="Google Shape;11213;p73"/>
            <p:cNvSpPr/>
            <p:nvPr/>
          </p:nvSpPr>
          <p:spPr>
            <a:xfrm>
              <a:off x="4239402" y="1677598"/>
              <a:ext cx="13304" cy="13304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14" name="Google Shape;11214;p73"/>
          <p:cNvGrpSpPr/>
          <p:nvPr/>
        </p:nvGrpSpPr>
        <p:grpSpPr>
          <a:xfrm>
            <a:off x="3510716" y="1999831"/>
            <a:ext cx="505336" cy="488149"/>
            <a:chOff x="2633037" y="1499873"/>
            <a:chExt cx="379002" cy="366112"/>
          </a:xfrm>
        </p:grpSpPr>
        <p:sp>
          <p:nvSpPr>
            <p:cNvPr id="11215" name="Google Shape;11215;p73"/>
            <p:cNvSpPr/>
            <p:nvPr/>
          </p:nvSpPr>
          <p:spPr>
            <a:xfrm>
              <a:off x="2798635" y="1499873"/>
              <a:ext cx="20497" cy="106145"/>
            </a:xfrm>
            <a:custGeom>
              <a:avLst/>
              <a:gdLst/>
              <a:ahLst/>
              <a:cxnLst/>
              <a:rect l="l" t="t" r="r" b="b"/>
              <a:pathLst>
                <a:path w="644" h="3335" extrusionOk="0">
                  <a:moveTo>
                    <a:pt x="453" y="1"/>
                  </a:moveTo>
                  <a:cubicBezTo>
                    <a:pt x="346" y="1"/>
                    <a:pt x="263" y="96"/>
                    <a:pt x="263" y="191"/>
                  </a:cubicBezTo>
                  <a:cubicBezTo>
                    <a:pt x="263" y="394"/>
                    <a:pt x="215" y="477"/>
                    <a:pt x="156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56" y="1763"/>
                  </a:cubicBezTo>
                  <a:cubicBezTo>
                    <a:pt x="215" y="1882"/>
                    <a:pt x="263" y="1965"/>
                    <a:pt x="263" y="2156"/>
                  </a:cubicBezTo>
                  <a:cubicBezTo>
                    <a:pt x="263" y="2358"/>
                    <a:pt x="215" y="2441"/>
                    <a:pt x="156" y="2561"/>
                  </a:cubicBezTo>
                  <a:cubicBezTo>
                    <a:pt x="72" y="2692"/>
                    <a:pt x="1" y="2846"/>
                    <a:pt x="1" y="3144"/>
                  </a:cubicBezTo>
                  <a:cubicBezTo>
                    <a:pt x="1" y="3239"/>
                    <a:pt x="96" y="3334"/>
                    <a:pt x="191" y="3334"/>
                  </a:cubicBezTo>
                  <a:cubicBezTo>
                    <a:pt x="298" y="3334"/>
                    <a:pt x="394" y="3239"/>
                    <a:pt x="394" y="3144"/>
                  </a:cubicBezTo>
                  <a:cubicBezTo>
                    <a:pt x="394" y="2942"/>
                    <a:pt x="429" y="2858"/>
                    <a:pt x="489" y="2739"/>
                  </a:cubicBezTo>
                  <a:cubicBezTo>
                    <a:pt x="572" y="2608"/>
                    <a:pt x="644" y="2453"/>
                    <a:pt x="644" y="2156"/>
                  </a:cubicBezTo>
                  <a:cubicBezTo>
                    <a:pt x="644" y="1882"/>
                    <a:pt x="572" y="1715"/>
                    <a:pt x="489" y="1584"/>
                  </a:cubicBezTo>
                  <a:cubicBezTo>
                    <a:pt x="429" y="1465"/>
                    <a:pt x="394" y="1370"/>
                    <a:pt x="394" y="1179"/>
                  </a:cubicBezTo>
                  <a:cubicBezTo>
                    <a:pt x="394" y="989"/>
                    <a:pt x="429" y="894"/>
                    <a:pt x="489" y="775"/>
                  </a:cubicBezTo>
                  <a:cubicBezTo>
                    <a:pt x="572" y="644"/>
                    <a:pt x="644" y="489"/>
                    <a:pt x="644" y="191"/>
                  </a:cubicBezTo>
                  <a:cubicBezTo>
                    <a:pt x="644" y="96"/>
                    <a:pt x="549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6" name="Google Shape;11216;p73"/>
            <p:cNvSpPr/>
            <p:nvPr/>
          </p:nvSpPr>
          <p:spPr>
            <a:xfrm>
              <a:off x="2847140" y="1499873"/>
              <a:ext cx="20115" cy="106145"/>
            </a:xfrm>
            <a:custGeom>
              <a:avLst/>
              <a:gdLst/>
              <a:ahLst/>
              <a:cxnLst/>
              <a:rect l="l" t="t" r="r" b="b"/>
              <a:pathLst>
                <a:path w="632" h="3335" extrusionOk="0">
                  <a:moveTo>
                    <a:pt x="441" y="1"/>
                  </a:moveTo>
                  <a:cubicBezTo>
                    <a:pt x="334" y="1"/>
                    <a:pt x="251" y="96"/>
                    <a:pt x="251" y="191"/>
                  </a:cubicBezTo>
                  <a:cubicBezTo>
                    <a:pt x="251" y="394"/>
                    <a:pt x="203" y="477"/>
                    <a:pt x="144" y="596"/>
                  </a:cubicBezTo>
                  <a:cubicBezTo>
                    <a:pt x="72" y="727"/>
                    <a:pt x="1" y="882"/>
                    <a:pt x="1" y="1179"/>
                  </a:cubicBezTo>
                  <a:cubicBezTo>
                    <a:pt x="1" y="1465"/>
                    <a:pt x="72" y="1620"/>
                    <a:pt x="144" y="1763"/>
                  </a:cubicBezTo>
                  <a:cubicBezTo>
                    <a:pt x="203" y="1882"/>
                    <a:pt x="251" y="1965"/>
                    <a:pt x="251" y="2156"/>
                  </a:cubicBezTo>
                  <a:cubicBezTo>
                    <a:pt x="251" y="2358"/>
                    <a:pt x="203" y="2441"/>
                    <a:pt x="144" y="2561"/>
                  </a:cubicBezTo>
                  <a:cubicBezTo>
                    <a:pt x="84" y="2692"/>
                    <a:pt x="1" y="2846"/>
                    <a:pt x="1" y="3144"/>
                  </a:cubicBezTo>
                  <a:cubicBezTo>
                    <a:pt x="1" y="3239"/>
                    <a:pt x="84" y="3334"/>
                    <a:pt x="191" y="3334"/>
                  </a:cubicBezTo>
                  <a:cubicBezTo>
                    <a:pt x="298" y="3334"/>
                    <a:pt x="382" y="3239"/>
                    <a:pt x="382" y="3144"/>
                  </a:cubicBezTo>
                  <a:cubicBezTo>
                    <a:pt x="382" y="2942"/>
                    <a:pt x="429" y="2858"/>
                    <a:pt x="489" y="2739"/>
                  </a:cubicBezTo>
                  <a:cubicBezTo>
                    <a:pt x="560" y="2608"/>
                    <a:pt x="632" y="2453"/>
                    <a:pt x="632" y="2156"/>
                  </a:cubicBezTo>
                  <a:cubicBezTo>
                    <a:pt x="632" y="1882"/>
                    <a:pt x="560" y="1715"/>
                    <a:pt x="489" y="1584"/>
                  </a:cubicBezTo>
                  <a:cubicBezTo>
                    <a:pt x="429" y="1465"/>
                    <a:pt x="382" y="1370"/>
                    <a:pt x="382" y="1179"/>
                  </a:cubicBezTo>
                  <a:cubicBezTo>
                    <a:pt x="382" y="989"/>
                    <a:pt x="429" y="894"/>
                    <a:pt x="489" y="775"/>
                  </a:cubicBezTo>
                  <a:cubicBezTo>
                    <a:pt x="560" y="644"/>
                    <a:pt x="632" y="489"/>
                    <a:pt x="632" y="191"/>
                  </a:cubicBezTo>
                  <a:cubicBezTo>
                    <a:pt x="632" y="96"/>
                    <a:pt x="549" y="1"/>
                    <a:pt x="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7" name="Google Shape;11217;p73"/>
            <p:cNvSpPr/>
            <p:nvPr/>
          </p:nvSpPr>
          <p:spPr>
            <a:xfrm>
              <a:off x="2652738" y="1825405"/>
              <a:ext cx="359301" cy="40580"/>
            </a:xfrm>
            <a:custGeom>
              <a:avLst/>
              <a:gdLst/>
              <a:ahLst/>
              <a:cxnLst/>
              <a:rect l="l" t="t" r="r" b="b"/>
              <a:pathLst>
                <a:path w="11289" h="1275" extrusionOk="0">
                  <a:moveTo>
                    <a:pt x="10645" y="369"/>
                  </a:moveTo>
                  <a:lnTo>
                    <a:pt x="10538" y="655"/>
                  </a:lnTo>
                  <a:cubicBezTo>
                    <a:pt x="10514" y="774"/>
                    <a:pt x="10359" y="869"/>
                    <a:pt x="10240" y="869"/>
                  </a:cubicBezTo>
                  <a:lnTo>
                    <a:pt x="1108" y="869"/>
                  </a:lnTo>
                  <a:cubicBezTo>
                    <a:pt x="989" y="869"/>
                    <a:pt x="834" y="774"/>
                    <a:pt x="811" y="655"/>
                  </a:cubicBezTo>
                  <a:lnTo>
                    <a:pt x="739" y="369"/>
                  </a:lnTo>
                  <a:close/>
                  <a:moveTo>
                    <a:pt x="191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299" y="381"/>
                  </a:lnTo>
                  <a:lnTo>
                    <a:pt x="406" y="774"/>
                  </a:lnTo>
                  <a:cubicBezTo>
                    <a:pt x="477" y="1060"/>
                    <a:pt x="775" y="1274"/>
                    <a:pt x="1072" y="1274"/>
                  </a:cubicBezTo>
                  <a:lnTo>
                    <a:pt x="10216" y="1274"/>
                  </a:lnTo>
                  <a:cubicBezTo>
                    <a:pt x="10514" y="1274"/>
                    <a:pt x="10812" y="1060"/>
                    <a:pt x="10883" y="774"/>
                  </a:cubicBezTo>
                  <a:lnTo>
                    <a:pt x="10990" y="381"/>
                  </a:lnTo>
                  <a:lnTo>
                    <a:pt x="11098" y="381"/>
                  </a:lnTo>
                  <a:cubicBezTo>
                    <a:pt x="11193" y="381"/>
                    <a:pt x="11288" y="298"/>
                    <a:pt x="11288" y="191"/>
                  </a:cubicBezTo>
                  <a:cubicBezTo>
                    <a:pt x="11288" y="83"/>
                    <a:pt x="11229" y="0"/>
                    <a:pt x="111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8" name="Google Shape;11218;p73"/>
            <p:cNvSpPr/>
            <p:nvPr/>
          </p:nvSpPr>
          <p:spPr>
            <a:xfrm>
              <a:off x="2657289" y="1641983"/>
              <a:ext cx="64833" cy="73935"/>
            </a:xfrm>
            <a:custGeom>
              <a:avLst/>
              <a:gdLst/>
              <a:ahLst/>
              <a:cxnLst/>
              <a:rect l="l" t="t" r="r" b="b"/>
              <a:pathLst>
                <a:path w="2037" h="2323" extrusionOk="0">
                  <a:moveTo>
                    <a:pt x="1584" y="382"/>
                  </a:moveTo>
                  <a:lnTo>
                    <a:pt x="1584" y="1429"/>
                  </a:lnTo>
                  <a:cubicBezTo>
                    <a:pt x="1584" y="1596"/>
                    <a:pt x="1596" y="1751"/>
                    <a:pt x="1620" y="1929"/>
                  </a:cubicBezTo>
                  <a:lnTo>
                    <a:pt x="1596" y="1929"/>
                  </a:lnTo>
                  <a:cubicBezTo>
                    <a:pt x="929" y="1929"/>
                    <a:pt x="382" y="1382"/>
                    <a:pt x="382" y="715"/>
                  </a:cubicBezTo>
                  <a:cubicBezTo>
                    <a:pt x="382" y="596"/>
                    <a:pt x="394" y="489"/>
                    <a:pt x="429" y="382"/>
                  </a:cubicBezTo>
                  <a:close/>
                  <a:moveTo>
                    <a:pt x="298" y="1"/>
                  </a:moveTo>
                  <a:cubicBezTo>
                    <a:pt x="215" y="1"/>
                    <a:pt x="144" y="48"/>
                    <a:pt x="120" y="120"/>
                  </a:cubicBezTo>
                  <a:cubicBezTo>
                    <a:pt x="37" y="310"/>
                    <a:pt x="13" y="513"/>
                    <a:pt x="13" y="703"/>
                  </a:cubicBezTo>
                  <a:cubicBezTo>
                    <a:pt x="1" y="1596"/>
                    <a:pt x="727" y="2322"/>
                    <a:pt x="1608" y="2322"/>
                  </a:cubicBezTo>
                  <a:lnTo>
                    <a:pt x="1846" y="2322"/>
                  </a:lnTo>
                  <a:cubicBezTo>
                    <a:pt x="1906" y="2322"/>
                    <a:pt x="1942" y="2298"/>
                    <a:pt x="1989" y="2251"/>
                  </a:cubicBezTo>
                  <a:cubicBezTo>
                    <a:pt x="2025" y="2203"/>
                    <a:pt x="2037" y="2144"/>
                    <a:pt x="2037" y="2084"/>
                  </a:cubicBezTo>
                  <a:cubicBezTo>
                    <a:pt x="1989" y="1870"/>
                    <a:pt x="1977" y="1656"/>
                    <a:pt x="1977" y="1429"/>
                  </a:cubicBezTo>
                  <a:lnTo>
                    <a:pt x="1977" y="191"/>
                  </a:lnTo>
                  <a:cubicBezTo>
                    <a:pt x="1977" y="84"/>
                    <a:pt x="188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19" name="Google Shape;11219;p73"/>
            <p:cNvSpPr/>
            <p:nvPr/>
          </p:nvSpPr>
          <p:spPr>
            <a:xfrm>
              <a:off x="2633037" y="1617730"/>
              <a:ext cx="325945" cy="195198"/>
            </a:xfrm>
            <a:custGeom>
              <a:avLst/>
              <a:gdLst/>
              <a:ahLst/>
              <a:cxnLst/>
              <a:rect l="l" t="t" r="r" b="b"/>
              <a:pathLst>
                <a:path w="10241" h="6133" extrusionOk="0">
                  <a:moveTo>
                    <a:pt x="9847" y="393"/>
                  </a:moveTo>
                  <a:lnTo>
                    <a:pt x="9847" y="2203"/>
                  </a:lnTo>
                  <a:cubicBezTo>
                    <a:pt x="9847" y="4168"/>
                    <a:pt x="8252" y="5763"/>
                    <a:pt x="6287" y="5763"/>
                  </a:cubicBezTo>
                  <a:cubicBezTo>
                    <a:pt x="4859" y="5763"/>
                    <a:pt x="3573" y="4918"/>
                    <a:pt x="3013" y="3584"/>
                  </a:cubicBezTo>
                  <a:cubicBezTo>
                    <a:pt x="2989" y="3513"/>
                    <a:pt x="2918" y="3465"/>
                    <a:pt x="2834" y="3465"/>
                  </a:cubicBezTo>
                  <a:lnTo>
                    <a:pt x="2382" y="3465"/>
                  </a:lnTo>
                  <a:cubicBezTo>
                    <a:pt x="1287" y="3465"/>
                    <a:pt x="394" y="2572"/>
                    <a:pt x="394" y="1489"/>
                  </a:cubicBezTo>
                  <a:cubicBezTo>
                    <a:pt x="382" y="1096"/>
                    <a:pt x="489" y="715"/>
                    <a:pt x="703" y="393"/>
                  </a:cubicBezTo>
                  <a:lnTo>
                    <a:pt x="8823" y="393"/>
                  </a:lnTo>
                  <a:lnTo>
                    <a:pt x="8823" y="1215"/>
                  </a:lnTo>
                  <a:cubicBezTo>
                    <a:pt x="8823" y="1310"/>
                    <a:pt x="8919" y="1405"/>
                    <a:pt x="9014" y="1405"/>
                  </a:cubicBezTo>
                  <a:cubicBezTo>
                    <a:pt x="9121" y="1405"/>
                    <a:pt x="9204" y="1310"/>
                    <a:pt x="9204" y="1215"/>
                  </a:cubicBezTo>
                  <a:lnTo>
                    <a:pt x="9204" y="393"/>
                  </a:lnTo>
                  <a:close/>
                  <a:moveTo>
                    <a:pt x="620" y="1"/>
                  </a:moveTo>
                  <a:cubicBezTo>
                    <a:pt x="560" y="1"/>
                    <a:pt x="501" y="36"/>
                    <a:pt x="477" y="84"/>
                  </a:cubicBezTo>
                  <a:cubicBezTo>
                    <a:pt x="179" y="477"/>
                    <a:pt x="25" y="977"/>
                    <a:pt x="25" y="1465"/>
                  </a:cubicBezTo>
                  <a:cubicBezTo>
                    <a:pt x="1" y="2787"/>
                    <a:pt x="1060" y="3846"/>
                    <a:pt x="2370" y="3846"/>
                  </a:cubicBezTo>
                  <a:lnTo>
                    <a:pt x="2704" y="3846"/>
                  </a:lnTo>
                  <a:cubicBezTo>
                    <a:pt x="3346" y="5239"/>
                    <a:pt x="4751" y="6132"/>
                    <a:pt x="6299" y="6132"/>
                  </a:cubicBezTo>
                  <a:cubicBezTo>
                    <a:pt x="8466" y="6132"/>
                    <a:pt x="10240" y="4370"/>
                    <a:pt x="10240" y="2191"/>
                  </a:cubicBezTo>
                  <a:lnTo>
                    <a:pt x="10240" y="203"/>
                  </a:lnTo>
                  <a:cubicBezTo>
                    <a:pt x="10240" y="96"/>
                    <a:pt x="10145" y="1"/>
                    <a:pt x="100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0" name="Google Shape;11220;p73"/>
            <p:cNvSpPr/>
            <p:nvPr/>
          </p:nvSpPr>
          <p:spPr>
            <a:xfrm>
              <a:off x="2826293" y="1674574"/>
              <a:ext cx="99334" cy="106145"/>
            </a:xfrm>
            <a:custGeom>
              <a:avLst/>
              <a:gdLst/>
              <a:ahLst/>
              <a:cxnLst/>
              <a:rect l="l" t="t" r="r" b="b"/>
              <a:pathLst>
                <a:path w="3121" h="3335" extrusionOk="0">
                  <a:moveTo>
                    <a:pt x="2930" y="0"/>
                  </a:moveTo>
                  <a:cubicBezTo>
                    <a:pt x="2823" y="0"/>
                    <a:pt x="2739" y="96"/>
                    <a:pt x="2739" y="203"/>
                  </a:cubicBezTo>
                  <a:lnTo>
                    <a:pt x="2739" y="417"/>
                  </a:lnTo>
                  <a:cubicBezTo>
                    <a:pt x="2739" y="1822"/>
                    <a:pt x="1596" y="2965"/>
                    <a:pt x="191" y="2965"/>
                  </a:cubicBezTo>
                  <a:cubicBezTo>
                    <a:pt x="84" y="2965"/>
                    <a:pt x="1" y="3060"/>
                    <a:pt x="1" y="3156"/>
                  </a:cubicBezTo>
                  <a:cubicBezTo>
                    <a:pt x="1" y="3263"/>
                    <a:pt x="96" y="3334"/>
                    <a:pt x="203" y="3334"/>
                  </a:cubicBezTo>
                  <a:cubicBezTo>
                    <a:pt x="1811" y="3334"/>
                    <a:pt x="3120" y="2025"/>
                    <a:pt x="3120" y="417"/>
                  </a:cubicBezTo>
                  <a:lnTo>
                    <a:pt x="3120" y="203"/>
                  </a:lnTo>
                  <a:cubicBezTo>
                    <a:pt x="3120" y="96"/>
                    <a:pt x="3037" y="0"/>
                    <a:pt x="2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21" name="Google Shape;11221;p73"/>
          <p:cNvGrpSpPr/>
          <p:nvPr/>
        </p:nvGrpSpPr>
        <p:grpSpPr>
          <a:xfrm>
            <a:off x="8900342" y="2021559"/>
            <a:ext cx="437097" cy="476012"/>
            <a:chOff x="6675256" y="1516169"/>
            <a:chExt cx="327823" cy="357009"/>
          </a:xfrm>
        </p:grpSpPr>
        <p:sp>
          <p:nvSpPr>
            <p:cNvPr id="11222" name="Google Shape;11222;p73"/>
            <p:cNvSpPr/>
            <p:nvPr/>
          </p:nvSpPr>
          <p:spPr>
            <a:xfrm>
              <a:off x="6675256" y="1516169"/>
              <a:ext cx="111078" cy="188737"/>
            </a:xfrm>
            <a:custGeom>
              <a:avLst/>
              <a:gdLst/>
              <a:ahLst/>
              <a:cxnLst/>
              <a:rect l="l" t="t" r="r" b="b"/>
              <a:pathLst>
                <a:path w="3490" h="5930" extrusionOk="0">
                  <a:moveTo>
                    <a:pt x="1703" y="334"/>
                  </a:moveTo>
                  <a:cubicBezTo>
                    <a:pt x="2001" y="334"/>
                    <a:pt x="2239" y="548"/>
                    <a:pt x="2239" y="786"/>
                  </a:cubicBezTo>
                  <a:lnTo>
                    <a:pt x="2239" y="810"/>
                  </a:lnTo>
                  <a:cubicBezTo>
                    <a:pt x="2072" y="739"/>
                    <a:pt x="1894" y="715"/>
                    <a:pt x="1703" y="715"/>
                  </a:cubicBezTo>
                  <a:cubicBezTo>
                    <a:pt x="1513" y="715"/>
                    <a:pt x="1334" y="751"/>
                    <a:pt x="1168" y="810"/>
                  </a:cubicBezTo>
                  <a:lnTo>
                    <a:pt x="1168" y="786"/>
                  </a:lnTo>
                  <a:cubicBezTo>
                    <a:pt x="1168" y="536"/>
                    <a:pt x="1406" y="334"/>
                    <a:pt x="1703" y="334"/>
                  </a:cubicBezTo>
                  <a:close/>
                  <a:moveTo>
                    <a:pt x="1680" y="1037"/>
                  </a:moveTo>
                  <a:cubicBezTo>
                    <a:pt x="2263" y="1037"/>
                    <a:pt x="2739" y="1513"/>
                    <a:pt x="2739" y="2096"/>
                  </a:cubicBezTo>
                  <a:cubicBezTo>
                    <a:pt x="2739" y="2215"/>
                    <a:pt x="2727" y="2322"/>
                    <a:pt x="2680" y="2418"/>
                  </a:cubicBezTo>
                  <a:cubicBezTo>
                    <a:pt x="2215" y="1941"/>
                    <a:pt x="1406" y="1763"/>
                    <a:pt x="1358" y="1751"/>
                  </a:cubicBezTo>
                  <a:cubicBezTo>
                    <a:pt x="1346" y="1748"/>
                    <a:pt x="1334" y="1746"/>
                    <a:pt x="1321" y="1746"/>
                  </a:cubicBezTo>
                  <a:cubicBezTo>
                    <a:pt x="1283" y="1746"/>
                    <a:pt x="1245" y="1760"/>
                    <a:pt x="1227" y="1787"/>
                  </a:cubicBezTo>
                  <a:cubicBezTo>
                    <a:pt x="1179" y="1810"/>
                    <a:pt x="1168" y="1858"/>
                    <a:pt x="1168" y="1918"/>
                  </a:cubicBezTo>
                  <a:cubicBezTo>
                    <a:pt x="1168" y="1929"/>
                    <a:pt x="1144" y="2037"/>
                    <a:pt x="1025" y="2156"/>
                  </a:cubicBezTo>
                  <a:cubicBezTo>
                    <a:pt x="965" y="2215"/>
                    <a:pt x="965" y="2322"/>
                    <a:pt x="1025" y="2394"/>
                  </a:cubicBezTo>
                  <a:cubicBezTo>
                    <a:pt x="1053" y="2428"/>
                    <a:pt x="1092" y="2443"/>
                    <a:pt x="1133" y="2443"/>
                  </a:cubicBezTo>
                  <a:cubicBezTo>
                    <a:pt x="1178" y="2443"/>
                    <a:pt x="1225" y="2425"/>
                    <a:pt x="1263" y="2394"/>
                  </a:cubicBezTo>
                  <a:cubicBezTo>
                    <a:pt x="1358" y="2299"/>
                    <a:pt x="1418" y="2215"/>
                    <a:pt x="1441" y="2120"/>
                  </a:cubicBezTo>
                  <a:cubicBezTo>
                    <a:pt x="1727" y="2215"/>
                    <a:pt x="2299" y="2406"/>
                    <a:pt x="2549" y="2775"/>
                  </a:cubicBezTo>
                  <a:cubicBezTo>
                    <a:pt x="2501" y="3192"/>
                    <a:pt x="2132" y="3513"/>
                    <a:pt x="1703" y="3513"/>
                  </a:cubicBezTo>
                  <a:cubicBezTo>
                    <a:pt x="1239" y="3513"/>
                    <a:pt x="870" y="3168"/>
                    <a:pt x="822" y="2715"/>
                  </a:cubicBezTo>
                  <a:cubicBezTo>
                    <a:pt x="822" y="2691"/>
                    <a:pt x="810" y="2680"/>
                    <a:pt x="787" y="2644"/>
                  </a:cubicBezTo>
                  <a:cubicBezTo>
                    <a:pt x="691" y="2477"/>
                    <a:pt x="632" y="2287"/>
                    <a:pt x="632" y="2096"/>
                  </a:cubicBezTo>
                  <a:cubicBezTo>
                    <a:pt x="632" y="1513"/>
                    <a:pt x="1108" y="1037"/>
                    <a:pt x="1680" y="1037"/>
                  </a:cubicBezTo>
                  <a:close/>
                  <a:moveTo>
                    <a:pt x="2061" y="3775"/>
                  </a:moveTo>
                  <a:lnTo>
                    <a:pt x="2061" y="3954"/>
                  </a:lnTo>
                  <a:cubicBezTo>
                    <a:pt x="2061" y="4013"/>
                    <a:pt x="2072" y="4073"/>
                    <a:pt x="2108" y="4120"/>
                  </a:cubicBezTo>
                  <a:lnTo>
                    <a:pt x="1703" y="4501"/>
                  </a:lnTo>
                  <a:lnTo>
                    <a:pt x="1299" y="4120"/>
                  </a:lnTo>
                  <a:cubicBezTo>
                    <a:pt x="1334" y="4073"/>
                    <a:pt x="1346" y="4013"/>
                    <a:pt x="1346" y="3954"/>
                  </a:cubicBezTo>
                  <a:lnTo>
                    <a:pt x="1346" y="3775"/>
                  </a:lnTo>
                  <a:cubicBezTo>
                    <a:pt x="1465" y="3799"/>
                    <a:pt x="1584" y="3834"/>
                    <a:pt x="1703" y="3834"/>
                  </a:cubicBezTo>
                  <a:cubicBezTo>
                    <a:pt x="1822" y="3834"/>
                    <a:pt x="1953" y="3823"/>
                    <a:pt x="2061" y="3775"/>
                  </a:cubicBezTo>
                  <a:close/>
                  <a:moveTo>
                    <a:pt x="1727" y="1"/>
                  </a:moveTo>
                  <a:cubicBezTo>
                    <a:pt x="1251" y="1"/>
                    <a:pt x="870" y="334"/>
                    <a:pt x="870" y="775"/>
                  </a:cubicBezTo>
                  <a:cubicBezTo>
                    <a:pt x="870" y="846"/>
                    <a:pt x="882" y="906"/>
                    <a:pt x="894" y="977"/>
                  </a:cubicBezTo>
                  <a:cubicBezTo>
                    <a:pt x="560" y="1227"/>
                    <a:pt x="346" y="1632"/>
                    <a:pt x="346" y="2096"/>
                  </a:cubicBezTo>
                  <a:cubicBezTo>
                    <a:pt x="346" y="2334"/>
                    <a:pt x="406" y="2572"/>
                    <a:pt x="537" y="2799"/>
                  </a:cubicBezTo>
                  <a:cubicBezTo>
                    <a:pt x="584" y="3132"/>
                    <a:pt x="775" y="3430"/>
                    <a:pt x="1060" y="3632"/>
                  </a:cubicBezTo>
                  <a:lnTo>
                    <a:pt x="1060" y="3954"/>
                  </a:lnTo>
                  <a:lnTo>
                    <a:pt x="1060" y="3965"/>
                  </a:lnTo>
                  <a:lnTo>
                    <a:pt x="394" y="4299"/>
                  </a:lnTo>
                  <a:cubicBezTo>
                    <a:pt x="156" y="4418"/>
                    <a:pt x="1" y="4656"/>
                    <a:pt x="1" y="4906"/>
                  </a:cubicBezTo>
                  <a:lnTo>
                    <a:pt x="1" y="5775"/>
                  </a:lnTo>
                  <a:cubicBezTo>
                    <a:pt x="1" y="5859"/>
                    <a:pt x="84" y="5930"/>
                    <a:pt x="167" y="5930"/>
                  </a:cubicBezTo>
                  <a:cubicBezTo>
                    <a:pt x="263" y="5930"/>
                    <a:pt x="334" y="5859"/>
                    <a:pt x="334" y="5775"/>
                  </a:cubicBezTo>
                  <a:lnTo>
                    <a:pt x="334" y="4906"/>
                  </a:lnTo>
                  <a:cubicBezTo>
                    <a:pt x="334" y="4775"/>
                    <a:pt x="406" y="4644"/>
                    <a:pt x="525" y="4585"/>
                  </a:cubicBezTo>
                  <a:lnTo>
                    <a:pt x="1072" y="4311"/>
                  </a:lnTo>
                  <a:lnTo>
                    <a:pt x="1584" y="4787"/>
                  </a:lnTo>
                  <a:lnTo>
                    <a:pt x="1584" y="5775"/>
                  </a:lnTo>
                  <a:cubicBezTo>
                    <a:pt x="1584" y="5859"/>
                    <a:pt x="1656" y="5930"/>
                    <a:pt x="1751" y="5930"/>
                  </a:cubicBezTo>
                  <a:cubicBezTo>
                    <a:pt x="1834" y="5930"/>
                    <a:pt x="1906" y="5859"/>
                    <a:pt x="1906" y="5775"/>
                  </a:cubicBezTo>
                  <a:lnTo>
                    <a:pt x="1906" y="4787"/>
                  </a:lnTo>
                  <a:lnTo>
                    <a:pt x="2418" y="4311"/>
                  </a:lnTo>
                  <a:lnTo>
                    <a:pt x="2965" y="4585"/>
                  </a:lnTo>
                  <a:cubicBezTo>
                    <a:pt x="3084" y="4644"/>
                    <a:pt x="3156" y="4763"/>
                    <a:pt x="3156" y="4906"/>
                  </a:cubicBezTo>
                  <a:lnTo>
                    <a:pt x="3156" y="5775"/>
                  </a:lnTo>
                  <a:cubicBezTo>
                    <a:pt x="3156" y="5859"/>
                    <a:pt x="3239" y="5930"/>
                    <a:pt x="3323" y="5930"/>
                  </a:cubicBezTo>
                  <a:cubicBezTo>
                    <a:pt x="3406" y="5930"/>
                    <a:pt x="3489" y="5859"/>
                    <a:pt x="3489" y="5775"/>
                  </a:cubicBezTo>
                  <a:lnTo>
                    <a:pt x="3489" y="4906"/>
                  </a:lnTo>
                  <a:cubicBezTo>
                    <a:pt x="3442" y="4656"/>
                    <a:pt x="3299" y="4418"/>
                    <a:pt x="3073" y="4299"/>
                  </a:cubicBezTo>
                  <a:lnTo>
                    <a:pt x="2406" y="3965"/>
                  </a:lnTo>
                  <a:lnTo>
                    <a:pt x="2406" y="3954"/>
                  </a:lnTo>
                  <a:lnTo>
                    <a:pt x="2406" y="3632"/>
                  </a:lnTo>
                  <a:cubicBezTo>
                    <a:pt x="2668" y="3430"/>
                    <a:pt x="2858" y="3132"/>
                    <a:pt x="2918" y="2799"/>
                  </a:cubicBezTo>
                  <a:cubicBezTo>
                    <a:pt x="3037" y="2584"/>
                    <a:pt x="3120" y="2346"/>
                    <a:pt x="3120" y="2096"/>
                  </a:cubicBezTo>
                  <a:cubicBezTo>
                    <a:pt x="3120" y="1632"/>
                    <a:pt x="2894" y="1227"/>
                    <a:pt x="2561" y="977"/>
                  </a:cubicBezTo>
                  <a:cubicBezTo>
                    <a:pt x="2573" y="917"/>
                    <a:pt x="2596" y="846"/>
                    <a:pt x="2596" y="775"/>
                  </a:cubicBezTo>
                  <a:cubicBezTo>
                    <a:pt x="2596" y="334"/>
                    <a:pt x="2203" y="1"/>
                    <a:pt x="1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3" name="Google Shape;11223;p73"/>
            <p:cNvSpPr/>
            <p:nvPr/>
          </p:nvSpPr>
          <p:spPr>
            <a:xfrm>
              <a:off x="6696103" y="1679507"/>
              <a:ext cx="10630" cy="26162"/>
            </a:xfrm>
            <a:custGeom>
              <a:avLst/>
              <a:gdLst/>
              <a:ahLst/>
              <a:cxnLst/>
              <a:rect l="l" t="t" r="r" b="b"/>
              <a:pathLst>
                <a:path w="334" h="822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84" y="822"/>
                    <a:pt x="167" y="822"/>
                  </a:cubicBezTo>
                  <a:cubicBezTo>
                    <a:pt x="263" y="822"/>
                    <a:pt x="334" y="738"/>
                    <a:pt x="334" y="655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4" name="Google Shape;11224;p73"/>
            <p:cNvSpPr/>
            <p:nvPr/>
          </p:nvSpPr>
          <p:spPr>
            <a:xfrm>
              <a:off x="6752183" y="1679507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655"/>
                  </a:lnTo>
                  <a:cubicBezTo>
                    <a:pt x="1" y="738"/>
                    <a:pt x="72" y="822"/>
                    <a:pt x="167" y="822"/>
                  </a:cubicBezTo>
                  <a:cubicBezTo>
                    <a:pt x="251" y="822"/>
                    <a:pt x="322" y="738"/>
                    <a:pt x="322" y="655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5" name="Google Shape;11225;p73"/>
            <p:cNvSpPr/>
            <p:nvPr/>
          </p:nvSpPr>
          <p:spPr>
            <a:xfrm>
              <a:off x="6919310" y="1734060"/>
              <a:ext cx="45131" cy="15946"/>
            </a:xfrm>
            <a:custGeom>
              <a:avLst/>
              <a:gdLst/>
              <a:ahLst/>
              <a:cxnLst/>
              <a:rect l="l" t="t" r="r" b="b"/>
              <a:pathLst>
                <a:path w="1418" h="501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346" y="322"/>
                    <a:pt x="881" y="358"/>
                    <a:pt x="1143" y="489"/>
                  </a:cubicBezTo>
                  <a:cubicBezTo>
                    <a:pt x="1179" y="501"/>
                    <a:pt x="1191" y="501"/>
                    <a:pt x="1227" y="501"/>
                  </a:cubicBezTo>
                  <a:cubicBezTo>
                    <a:pt x="1286" y="501"/>
                    <a:pt x="1346" y="477"/>
                    <a:pt x="1370" y="417"/>
                  </a:cubicBezTo>
                  <a:cubicBezTo>
                    <a:pt x="1417" y="334"/>
                    <a:pt x="1382" y="239"/>
                    <a:pt x="1298" y="191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6" name="Google Shape;11226;p73"/>
            <p:cNvSpPr/>
            <p:nvPr/>
          </p:nvSpPr>
          <p:spPr>
            <a:xfrm>
              <a:off x="6879907" y="1706020"/>
              <a:ext cx="123172" cy="167158"/>
            </a:xfrm>
            <a:custGeom>
              <a:avLst/>
              <a:gdLst/>
              <a:ahLst/>
              <a:cxnLst/>
              <a:rect l="l" t="t" r="r" b="b"/>
              <a:pathLst>
                <a:path w="3870" h="5252" extrusionOk="0">
                  <a:moveTo>
                    <a:pt x="3001" y="310"/>
                  </a:moveTo>
                  <a:lnTo>
                    <a:pt x="3001" y="989"/>
                  </a:lnTo>
                  <a:cubicBezTo>
                    <a:pt x="3001" y="1096"/>
                    <a:pt x="2965" y="1215"/>
                    <a:pt x="2917" y="1310"/>
                  </a:cubicBezTo>
                  <a:lnTo>
                    <a:pt x="2834" y="1477"/>
                  </a:lnTo>
                  <a:cubicBezTo>
                    <a:pt x="2822" y="1501"/>
                    <a:pt x="2822" y="1513"/>
                    <a:pt x="2822" y="1549"/>
                  </a:cubicBezTo>
                  <a:lnTo>
                    <a:pt x="2822" y="1906"/>
                  </a:lnTo>
                  <a:cubicBezTo>
                    <a:pt x="2822" y="2144"/>
                    <a:pt x="2727" y="2370"/>
                    <a:pt x="2548" y="2537"/>
                  </a:cubicBezTo>
                  <a:cubicBezTo>
                    <a:pt x="2381" y="2727"/>
                    <a:pt x="2167" y="2811"/>
                    <a:pt x="1905" y="2811"/>
                  </a:cubicBezTo>
                  <a:cubicBezTo>
                    <a:pt x="1429" y="2799"/>
                    <a:pt x="1048" y="2382"/>
                    <a:pt x="1048" y="1870"/>
                  </a:cubicBezTo>
                  <a:lnTo>
                    <a:pt x="1048" y="1560"/>
                  </a:lnTo>
                  <a:cubicBezTo>
                    <a:pt x="1048" y="1525"/>
                    <a:pt x="1048" y="1513"/>
                    <a:pt x="1036" y="1489"/>
                  </a:cubicBezTo>
                  <a:lnTo>
                    <a:pt x="929" y="1275"/>
                  </a:lnTo>
                  <a:cubicBezTo>
                    <a:pt x="893" y="1203"/>
                    <a:pt x="869" y="1108"/>
                    <a:pt x="869" y="1037"/>
                  </a:cubicBezTo>
                  <a:lnTo>
                    <a:pt x="869" y="1025"/>
                  </a:lnTo>
                  <a:cubicBezTo>
                    <a:pt x="869" y="632"/>
                    <a:pt x="1179" y="310"/>
                    <a:pt x="1584" y="310"/>
                  </a:cubicBezTo>
                  <a:close/>
                  <a:moveTo>
                    <a:pt x="2310" y="3084"/>
                  </a:moveTo>
                  <a:cubicBezTo>
                    <a:pt x="2310" y="3120"/>
                    <a:pt x="2322" y="3180"/>
                    <a:pt x="2346" y="3227"/>
                  </a:cubicBezTo>
                  <a:lnTo>
                    <a:pt x="2191" y="3358"/>
                  </a:lnTo>
                  <a:cubicBezTo>
                    <a:pt x="2119" y="3430"/>
                    <a:pt x="2024" y="3465"/>
                    <a:pt x="1941" y="3465"/>
                  </a:cubicBezTo>
                  <a:cubicBezTo>
                    <a:pt x="1846" y="3465"/>
                    <a:pt x="1750" y="3418"/>
                    <a:pt x="1679" y="3358"/>
                  </a:cubicBezTo>
                  <a:lnTo>
                    <a:pt x="1548" y="3227"/>
                  </a:lnTo>
                  <a:cubicBezTo>
                    <a:pt x="1560" y="3180"/>
                    <a:pt x="1584" y="3120"/>
                    <a:pt x="1584" y="3084"/>
                  </a:cubicBezTo>
                  <a:cubicBezTo>
                    <a:pt x="1679" y="3108"/>
                    <a:pt x="1786" y="3132"/>
                    <a:pt x="1905" y="3132"/>
                  </a:cubicBezTo>
                  <a:lnTo>
                    <a:pt x="1953" y="3132"/>
                  </a:lnTo>
                  <a:cubicBezTo>
                    <a:pt x="2072" y="3132"/>
                    <a:pt x="2203" y="3120"/>
                    <a:pt x="2310" y="3084"/>
                  </a:cubicBezTo>
                  <a:close/>
                  <a:moveTo>
                    <a:pt x="1584" y="1"/>
                  </a:moveTo>
                  <a:cubicBezTo>
                    <a:pt x="1000" y="1"/>
                    <a:pt x="536" y="465"/>
                    <a:pt x="536" y="1037"/>
                  </a:cubicBezTo>
                  <a:lnTo>
                    <a:pt x="536" y="1060"/>
                  </a:lnTo>
                  <a:cubicBezTo>
                    <a:pt x="536" y="1191"/>
                    <a:pt x="572" y="1322"/>
                    <a:pt x="631" y="1441"/>
                  </a:cubicBezTo>
                  <a:lnTo>
                    <a:pt x="715" y="1608"/>
                  </a:lnTo>
                  <a:lnTo>
                    <a:pt x="715" y="1870"/>
                  </a:lnTo>
                  <a:cubicBezTo>
                    <a:pt x="715" y="2311"/>
                    <a:pt x="929" y="2680"/>
                    <a:pt x="1238" y="2918"/>
                  </a:cubicBezTo>
                  <a:lnTo>
                    <a:pt x="1238" y="3061"/>
                  </a:lnTo>
                  <a:cubicBezTo>
                    <a:pt x="1238" y="3156"/>
                    <a:pt x="1179" y="3227"/>
                    <a:pt x="1107" y="3239"/>
                  </a:cubicBezTo>
                  <a:lnTo>
                    <a:pt x="512" y="3406"/>
                  </a:lnTo>
                  <a:cubicBezTo>
                    <a:pt x="214" y="3501"/>
                    <a:pt x="0" y="3763"/>
                    <a:pt x="0" y="4073"/>
                  </a:cubicBezTo>
                  <a:lnTo>
                    <a:pt x="0" y="5085"/>
                  </a:lnTo>
                  <a:cubicBezTo>
                    <a:pt x="0" y="5180"/>
                    <a:pt x="83" y="5251"/>
                    <a:pt x="167" y="5251"/>
                  </a:cubicBezTo>
                  <a:cubicBezTo>
                    <a:pt x="250" y="5251"/>
                    <a:pt x="334" y="5180"/>
                    <a:pt x="334" y="5085"/>
                  </a:cubicBezTo>
                  <a:lnTo>
                    <a:pt x="334" y="4073"/>
                  </a:lnTo>
                  <a:cubicBezTo>
                    <a:pt x="334" y="3918"/>
                    <a:pt x="429" y="3775"/>
                    <a:pt x="595" y="3739"/>
                  </a:cubicBezTo>
                  <a:lnTo>
                    <a:pt x="1191" y="3573"/>
                  </a:lnTo>
                  <a:cubicBezTo>
                    <a:pt x="1238" y="3561"/>
                    <a:pt x="1298" y="3525"/>
                    <a:pt x="1346" y="3513"/>
                  </a:cubicBezTo>
                  <a:lnTo>
                    <a:pt x="1441" y="3620"/>
                  </a:lnTo>
                  <a:cubicBezTo>
                    <a:pt x="1584" y="3751"/>
                    <a:pt x="1738" y="3823"/>
                    <a:pt x="1941" y="3823"/>
                  </a:cubicBezTo>
                  <a:cubicBezTo>
                    <a:pt x="2131" y="3823"/>
                    <a:pt x="2298" y="3751"/>
                    <a:pt x="2429" y="3620"/>
                  </a:cubicBezTo>
                  <a:lnTo>
                    <a:pt x="2536" y="3513"/>
                  </a:lnTo>
                  <a:cubicBezTo>
                    <a:pt x="2572" y="3537"/>
                    <a:pt x="2620" y="3561"/>
                    <a:pt x="2679" y="3573"/>
                  </a:cubicBezTo>
                  <a:lnTo>
                    <a:pt x="3274" y="3739"/>
                  </a:lnTo>
                  <a:cubicBezTo>
                    <a:pt x="3429" y="3775"/>
                    <a:pt x="3548" y="3930"/>
                    <a:pt x="3548" y="4073"/>
                  </a:cubicBezTo>
                  <a:lnTo>
                    <a:pt x="3548" y="5085"/>
                  </a:lnTo>
                  <a:cubicBezTo>
                    <a:pt x="3548" y="5180"/>
                    <a:pt x="3620" y="5251"/>
                    <a:pt x="3703" y="5251"/>
                  </a:cubicBezTo>
                  <a:cubicBezTo>
                    <a:pt x="3798" y="5251"/>
                    <a:pt x="3870" y="5180"/>
                    <a:pt x="3870" y="5085"/>
                  </a:cubicBezTo>
                  <a:lnTo>
                    <a:pt x="3870" y="4073"/>
                  </a:lnTo>
                  <a:cubicBezTo>
                    <a:pt x="3858" y="3763"/>
                    <a:pt x="3655" y="3501"/>
                    <a:pt x="3358" y="3406"/>
                  </a:cubicBezTo>
                  <a:lnTo>
                    <a:pt x="2762" y="3239"/>
                  </a:lnTo>
                  <a:cubicBezTo>
                    <a:pt x="2679" y="3215"/>
                    <a:pt x="2620" y="3156"/>
                    <a:pt x="2620" y="3061"/>
                  </a:cubicBezTo>
                  <a:lnTo>
                    <a:pt x="2620" y="2930"/>
                  </a:lnTo>
                  <a:cubicBezTo>
                    <a:pt x="2679" y="2882"/>
                    <a:pt x="2727" y="2858"/>
                    <a:pt x="2786" y="2799"/>
                  </a:cubicBezTo>
                  <a:cubicBezTo>
                    <a:pt x="3024" y="2561"/>
                    <a:pt x="3155" y="2263"/>
                    <a:pt x="3155" y="1918"/>
                  </a:cubicBezTo>
                  <a:lnTo>
                    <a:pt x="3155" y="1608"/>
                  </a:lnTo>
                  <a:lnTo>
                    <a:pt x="3215" y="1477"/>
                  </a:lnTo>
                  <a:cubicBezTo>
                    <a:pt x="3298" y="1322"/>
                    <a:pt x="3322" y="1179"/>
                    <a:pt x="3322" y="1013"/>
                  </a:cubicBezTo>
                  <a:lnTo>
                    <a:pt x="3322" y="167"/>
                  </a:lnTo>
                  <a:cubicBezTo>
                    <a:pt x="3322" y="72"/>
                    <a:pt x="3251" y="1"/>
                    <a:pt x="3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7" name="Google Shape;11227;p73"/>
            <p:cNvSpPr/>
            <p:nvPr/>
          </p:nvSpPr>
          <p:spPr>
            <a:xfrm>
              <a:off x="6902632" y="1840173"/>
              <a:ext cx="10630" cy="32623"/>
            </a:xfrm>
            <a:custGeom>
              <a:avLst/>
              <a:gdLst/>
              <a:ahLst/>
              <a:cxnLst/>
              <a:rect l="l" t="t" r="r" b="b"/>
              <a:pathLst>
                <a:path w="334" h="1025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84" y="1024"/>
                    <a:pt x="167" y="1024"/>
                  </a:cubicBezTo>
                  <a:cubicBezTo>
                    <a:pt x="262" y="1024"/>
                    <a:pt x="334" y="953"/>
                    <a:pt x="334" y="858"/>
                  </a:cubicBezTo>
                  <a:lnTo>
                    <a:pt x="334" y="155"/>
                  </a:lnTo>
                  <a:cubicBezTo>
                    <a:pt x="334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8" name="Google Shape;11228;p73"/>
            <p:cNvSpPr/>
            <p:nvPr/>
          </p:nvSpPr>
          <p:spPr>
            <a:xfrm>
              <a:off x="6970075" y="1840173"/>
              <a:ext cx="10280" cy="32623"/>
            </a:xfrm>
            <a:custGeom>
              <a:avLst/>
              <a:gdLst/>
              <a:ahLst/>
              <a:cxnLst/>
              <a:rect l="l" t="t" r="r" b="b"/>
              <a:pathLst>
                <a:path w="323" h="1025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858"/>
                  </a:lnTo>
                  <a:cubicBezTo>
                    <a:pt x="1" y="953"/>
                    <a:pt x="72" y="1024"/>
                    <a:pt x="168" y="1024"/>
                  </a:cubicBezTo>
                  <a:cubicBezTo>
                    <a:pt x="251" y="1024"/>
                    <a:pt x="322" y="953"/>
                    <a:pt x="322" y="858"/>
                  </a:cubicBezTo>
                  <a:lnTo>
                    <a:pt x="322" y="155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29" name="Google Shape;11229;p73"/>
            <p:cNvSpPr/>
            <p:nvPr/>
          </p:nvSpPr>
          <p:spPr>
            <a:xfrm>
              <a:off x="6772267" y="1594241"/>
              <a:ext cx="182690" cy="100830"/>
            </a:xfrm>
            <a:custGeom>
              <a:avLst/>
              <a:gdLst/>
              <a:ahLst/>
              <a:cxnLst/>
              <a:rect l="l" t="t" r="r" b="b"/>
              <a:pathLst>
                <a:path w="5740" h="3168" extrusionOk="0">
                  <a:moveTo>
                    <a:pt x="2001" y="0"/>
                  </a:moveTo>
                  <a:cubicBezTo>
                    <a:pt x="1334" y="0"/>
                    <a:pt x="679" y="191"/>
                    <a:pt x="108" y="548"/>
                  </a:cubicBezTo>
                  <a:cubicBezTo>
                    <a:pt x="36" y="596"/>
                    <a:pt x="1" y="691"/>
                    <a:pt x="72" y="774"/>
                  </a:cubicBezTo>
                  <a:cubicBezTo>
                    <a:pt x="95" y="820"/>
                    <a:pt x="148" y="847"/>
                    <a:pt x="202" y="847"/>
                  </a:cubicBezTo>
                  <a:cubicBezTo>
                    <a:pt x="231" y="847"/>
                    <a:pt x="261" y="839"/>
                    <a:pt x="287" y="822"/>
                  </a:cubicBezTo>
                  <a:cubicBezTo>
                    <a:pt x="798" y="489"/>
                    <a:pt x="1394" y="310"/>
                    <a:pt x="2001" y="310"/>
                  </a:cubicBezTo>
                  <a:cubicBezTo>
                    <a:pt x="2763" y="310"/>
                    <a:pt x="3489" y="584"/>
                    <a:pt x="4073" y="1084"/>
                  </a:cubicBezTo>
                  <a:cubicBezTo>
                    <a:pt x="4501" y="1453"/>
                    <a:pt x="4835" y="1953"/>
                    <a:pt x="5013" y="2477"/>
                  </a:cubicBezTo>
                  <a:lnTo>
                    <a:pt x="4739" y="2203"/>
                  </a:lnTo>
                  <a:cubicBezTo>
                    <a:pt x="4710" y="2173"/>
                    <a:pt x="4668" y="2158"/>
                    <a:pt x="4625" y="2158"/>
                  </a:cubicBezTo>
                  <a:cubicBezTo>
                    <a:pt x="4582" y="2158"/>
                    <a:pt x="4537" y="2173"/>
                    <a:pt x="4501" y="2203"/>
                  </a:cubicBezTo>
                  <a:cubicBezTo>
                    <a:pt x="4442" y="2263"/>
                    <a:pt x="4442" y="2370"/>
                    <a:pt x="4501" y="2441"/>
                  </a:cubicBezTo>
                  <a:lnTo>
                    <a:pt x="5168" y="3120"/>
                  </a:lnTo>
                  <a:cubicBezTo>
                    <a:pt x="5204" y="3156"/>
                    <a:pt x="5251" y="3167"/>
                    <a:pt x="5287" y="3167"/>
                  </a:cubicBezTo>
                  <a:lnTo>
                    <a:pt x="5335" y="3167"/>
                  </a:lnTo>
                  <a:cubicBezTo>
                    <a:pt x="5394" y="3156"/>
                    <a:pt x="5442" y="3108"/>
                    <a:pt x="5454" y="3048"/>
                  </a:cubicBezTo>
                  <a:lnTo>
                    <a:pt x="5740" y="2132"/>
                  </a:lnTo>
                  <a:cubicBezTo>
                    <a:pt x="5740" y="2072"/>
                    <a:pt x="5692" y="1977"/>
                    <a:pt x="5609" y="1953"/>
                  </a:cubicBezTo>
                  <a:cubicBezTo>
                    <a:pt x="5589" y="1946"/>
                    <a:pt x="5570" y="1942"/>
                    <a:pt x="5552" y="1942"/>
                  </a:cubicBezTo>
                  <a:cubicBezTo>
                    <a:pt x="5481" y="1942"/>
                    <a:pt x="5423" y="1992"/>
                    <a:pt x="5394" y="2048"/>
                  </a:cubicBezTo>
                  <a:lnTo>
                    <a:pt x="5311" y="2382"/>
                  </a:lnTo>
                  <a:cubicBezTo>
                    <a:pt x="5109" y="1798"/>
                    <a:pt x="4751" y="1262"/>
                    <a:pt x="4275" y="846"/>
                  </a:cubicBezTo>
                  <a:cubicBezTo>
                    <a:pt x="3644" y="298"/>
                    <a:pt x="2834" y="0"/>
                    <a:pt x="20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0" name="Google Shape;11230;p73"/>
            <p:cNvSpPr/>
            <p:nvPr/>
          </p:nvSpPr>
          <p:spPr>
            <a:xfrm>
              <a:off x="6716950" y="1716268"/>
              <a:ext cx="181926" cy="100448"/>
            </a:xfrm>
            <a:custGeom>
              <a:avLst/>
              <a:gdLst/>
              <a:ahLst/>
              <a:cxnLst/>
              <a:rect l="l" t="t" r="r" b="b"/>
              <a:pathLst>
                <a:path w="5716" h="3156" extrusionOk="0">
                  <a:moveTo>
                    <a:pt x="440" y="0"/>
                  </a:moveTo>
                  <a:cubicBezTo>
                    <a:pt x="421" y="0"/>
                    <a:pt x="401" y="4"/>
                    <a:pt x="381" y="12"/>
                  </a:cubicBezTo>
                  <a:cubicBezTo>
                    <a:pt x="322" y="36"/>
                    <a:pt x="274" y="72"/>
                    <a:pt x="262" y="131"/>
                  </a:cubicBezTo>
                  <a:lnTo>
                    <a:pt x="24" y="1060"/>
                  </a:lnTo>
                  <a:cubicBezTo>
                    <a:pt x="0" y="1155"/>
                    <a:pt x="48" y="1238"/>
                    <a:pt x="143" y="1250"/>
                  </a:cubicBezTo>
                  <a:lnTo>
                    <a:pt x="179" y="1250"/>
                  </a:lnTo>
                  <a:cubicBezTo>
                    <a:pt x="262" y="1250"/>
                    <a:pt x="322" y="1203"/>
                    <a:pt x="346" y="1131"/>
                  </a:cubicBezTo>
                  <a:lnTo>
                    <a:pt x="417" y="834"/>
                  </a:lnTo>
                  <a:cubicBezTo>
                    <a:pt x="631" y="1405"/>
                    <a:pt x="977" y="1905"/>
                    <a:pt x="1429" y="2310"/>
                  </a:cubicBezTo>
                  <a:cubicBezTo>
                    <a:pt x="2072" y="2858"/>
                    <a:pt x="2882" y="3155"/>
                    <a:pt x="3715" y="3155"/>
                  </a:cubicBezTo>
                  <a:cubicBezTo>
                    <a:pt x="4382" y="3155"/>
                    <a:pt x="5037" y="2965"/>
                    <a:pt x="5596" y="2608"/>
                  </a:cubicBezTo>
                  <a:cubicBezTo>
                    <a:pt x="5692" y="2560"/>
                    <a:pt x="5715" y="2465"/>
                    <a:pt x="5656" y="2381"/>
                  </a:cubicBezTo>
                  <a:cubicBezTo>
                    <a:pt x="5634" y="2338"/>
                    <a:pt x="5586" y="2312"/>
                    <a:pt x="5535" y="2312"/>
                  </a:cubicBezTo>
                  <a:cubicBezTo>
                    <a:pt x="5503" y="2312"/>
                    <a:pt x="5469" y="2322"/>
                    <a:pt x="5442" y="2346"/>
                  </a:cubicBezTo>
                  <a:cubicBezTo>
                    <a:pt x="4930" y="2667"/>
                    <a:pt x="4334" y="2846"/>
                    <a:pt x="3727" y="2846"/>
                  </a:cubicBezTo>
                  <a:cubicBezTo>
                    <a:pt x="2965" y="2846"/>
                    <a:pt x="2239" y="2572"/>
                    <a:pt x="1655" y="2072"/>
                  </a:cubicBezTo>
                  <a:cubicBezTo>
                    <a:pt x="1227" y="1703"/>
                    <a:pt x="893" y="1203"/>
                    <a:pt x="715" y="679"/>
                  </a:cubicBezTo>
                  <a:lnTo>
                    <a:pt x="715" y="679"/>
                  </a:lnTo>
                  <a:lnTo>
                    <a:pt x="1012" y="953"/>
                  </a:lnTo>
                  <a:cubicBezTo>
                    <a:pt x="1041" y="981"/>
                    <a:pt x="1080" y="996"/>
                    <a:pt x="1121" y="996"/>
                  </a:cubicBezTo>
                  <a:cubicBezTo>
                    <a:pt x="1166" y="996"/>
                    <a:pt x="1213" y="978"/>
                    <a:pt x="1251" y="941"/>
                  </a:cubicBezTo>
                  <a:cubicBezTo>
                    <a:pt x="1310" y="881"/>
                    <a:pt x="1310" y="774"/>
                    <a:pt x="1239" y="703"/>
                  </a:cubicBezTo>
                  <a:lnTo>
                    <a:pt x="536" y="48"/>
                  </a:lnTo>
                  <a:cubicBezTo>
                    <a:pt x="512" y="16"/>
                    <a:pt x="478" y="0"/>
                    <a:pt x="4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31" name="Google Shape;11231;p73"/>
          <p:cNvGrpSpPr/>
          <p:nvPr/>
        </p:nvGrpSpPr>
        <p:grpSpPr>
          <a:xfrm>
            <a:off x="10693546" y="2022069"/>
            <a:ext cx="401196" cy="475503"/>
            <a:chOff x="8020159" y="1516551"/>
            <a:chExt cx="300897" cy="356627"/>
          </a:xfrm>
        </p:grpSpPr>
        <p:sp>
          <p:nvSpPr>
            <p:cNvPr id="11232" name="Google Shape;11232;p73"/>
            <p:cNvSpPr/>
            <p:nvPr/>
          </p:nvSpPr>
          <p:spPr>
            <a:xfrm>
              <a:off x="8126240" y="1669482"/>
              <a:ext cx="88703" cy="30523"/>
            </a:xfrm>
            <a:custGeom>
              <a:avLst/>
              <a:gdLst/>
              <a:ahLst/>
              <a:cxnLst/>
              <a:rect l="l" t="t" r="r" b="b"/>
              <a:pathLst>
                <a:path w="2787" h="959" extrusionOk="0">
                  <a:moveTo>
                    <a:pt x="1144" y="1"/>
                  </a:moveTo>
                  <a:cubicBezTo>
                    <a:pt x="800" y="1"/>
                    <a:pt x="487" y="41"/>
                    <a:pt x="287" y="77"/>
                  </a:cubicBezTo>
                  <a:cubicBezTo>
                    <a:pt x="120" y="101"/>
                    <a:pt x="1" y="244"/>
                    <a:pt x="1" y="411"/>
                  </a:cubicBezTo>
                  <a:lnTo>
                    <a:pt x="1" y="792"/>
                  </a:lnTo>
                  <a:cubicBezTo>
                    <a:pt x="1" y="875"/>
                    <a:pt x="72" y="958"/>
                    <a:pt x="167" y="958"/>
                  </a:cubicBezTo>
                  <a:cubicBezTo>
                    <a:pt x="251" y="958"/>
                    <a:pt x="322" y="875"/>
                    <a:pt x="322" y="792"/>
                  </a:cubicBezTo>
                  <a:lnTo>
                    <a:pt x="322" y="411"/>
                  </a:lnTo>
                  <a:cubicBezTo>
                    <a:pt x="322" y="411"/>
                    <a:pt x="322" y="399"/>
                    <a:pt x="346" y="399"/>
                  </a:cubicBezTo>
                  <a:cubicBezTo>
                    <a:pt x="510" y="379"/>
                    <a:pt x="814" y="344"/>
                    <a:pt x="1164" y="344"/>
                  </a:cubicBezTo>
                  <a:cubicBezTo>
                    <a:pt x="1246" y="344"/>
                    <a:pt x="1331" y="346"/>
                    <a:pt x="1418" y="351"/>
                  </a:cubicBezTo>
                  <a:cubicBezTo>
                    <a:pt x="1918" y="387"/>
                    <a:pt x="2287" y="518"/>
                    <a:pt x="2513" y="744"/>
                  </a:cubicBezTo>
                  <a:cubicBezTo>
                    <a:pt x="2543" y="774"/>
                    <a:pt x="2584" y="789"/>
                    <a:pt x="2628" y="789"/>
                  </a:cubicBezTo>
                  <a:cubicBezTo>
                    <a:pt x="2671" y="789"/>
                    <a:pt x="2715" y="774"/>
                    <a:pt x="2751" y="744"/>
                  </a:cubicBezTo>
                  <a:cubicBezTo>
                    <a:pt x="2787" y="672"/>
                    <a:pt x="2787" y="565"/>
                    <a:pt x="2727" y="494"/>
                  </a:cubicBezTo>
                  <a:cubicBezTo>
                    <a:pt x="2338" y="104"/>
                    <a:pt x="1699" y="1"/>
                    <a:pt x="1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3" name="Google Shape;11233;p73"/>
            <p:cNvSpPr/>
            <p:nvPr/>
          </p:nvSpPr>
          <p:spPr>
            <a:xfrm>
              <a:off x="8069778" y="1621518"/>
              <a:ext cx="200513" cy="251278"/>
            </a:xfrm>
            <a:custGeom>
              <a:avLst/>
              <a:gdLst/>
              <a:ahLst/>
              <a:cxnLst/>
              <a:rect l="l" t="t" r="r" b="b"/>
              <a:pathLst>
                <a:path w="6300" h="7895" extrusionOk="0">
                  <a:moveTo>
                    <a:pt x="4918" y="358"/>
                  </a:moveTo>
                  <a:lnTo>
                    <a:pt x="4918" y="1953"/>
                  </a:lnTo>
                  <a:cubicBezTo>
                    <a:pt x="4918" y="2191"/>
                    <a:pt x="4859" y="2429"/>
                    <a:pt x="4751" y="2644"/>
                  </a:cubicBezTo>
                  <a:cubicBezTo>
                    <a:pt x="4739" y="2656"/>
                    <a:pt x="4739" y="2680"/>
                    <a:pt x="4739" y="2715"/>
                  </a:cubicBezTo>
                  <a:lnTo>
                    <a:pt x="4739" y="3180"/>
                  </a:lnTo>
                  <a:cubicBezTo>
                    <a:pt x="4739" y="3620"/>
                    <a:pt x="4561" y="4037"/>
                    <a:pt x="4227" y="4334"/>
                  </a:cubicBezTo>
                  <a:cubicBezTo>
                    <a:pt x="3935" y="4605"/>
                    <a:pt x="3563" y="4768"/>
                    <a:pt x="3158" y="4768"/>
                  </a:cubicBezTo>
                  <a:cubicBezTo>
                    <a:pt x="3118" y="4768"/>
                    <a:pt x="3077" y="4766"/>
                    <a:pt x="3037" y="4763"/>
                  </a:cubicBezTo>
                  <a:cubicBezTo>
                    <a:pt x="2227" y="4704"/>
                    <a:pt x="1572" y="3977"/>
                    <a:pt x="1572" y="3108"/>
                  </a:cubicBezTo>
                  <a:lnTo>
                    <a:pt x="1572" y="2715"/>
                  </a:lnTo>
                  <a:cubicBezTo>
                    <a:pt x="1572" y="2680"/>
                    <a:pt x="1572" y="2668"/>
                    <a:pt x="1549" y="2644"/>
                  </a:cubicBezTo>
                  <a:cubicBezTo>
                    <a:pt x="1453" y="2418"/>
                    <a:pt x="1394" y="2191"/>
                    <a:pt x="1394" y="1953"/>
                  </a:cubicBezTo>
                  <a:lnTo>
                    <a:pt x="1394" y="1596"/>
                  </a:lnTo>
                  <a:cubicBezTo>
                    <a:pt x="1394" y="905"/>
                    <a:pt x="1941" y="358"/>
                    <a:pt x="2620" y="358"/>
                  </a:cubicBezTo>
                  <a:close/>
                  <a:moveTo>
                    <a:pt x="4049" y="4858"/>
                  </a:moveTo>
                  <a:lnTo>
                    <a:pt x="4049" y="5156"/>
                  </a:lnTo>
                  <a:lnTo>
                    <a:pt x="3156" y="5775"/>
                  </a:lnTo>
                  <a:lnTo>
                    <a:pt x="2263" y="5168"/>
                  </a:lnTo>
                  <a:lnTo>
                    <a:pt x="2263" y="4858"/>
                  </a:lnTo>
                  <a:cubicBezTo>
                    <a:pt x="2489" y="4977"/>
                    <a:pt x="2763" y="5061"/>
                    <a:pt x="3025" y="5073"/>
                  </a:cubicBezTo>
                  <a:lnTo>
                    <a:pt x="3156" y="5073"/>
                  </a:lnTo>
                  <a:cubicBezTo>
                    <a:pt x="3477" y="5073"/>
                    <a:pt x="3775" y="5001"/>
                    <a:pt x="4049" y="4858"/>
                  </a:cubicBezTo>
                  <a:close/>
                  <a:moveTo>
                    <a:pt x="2132" y="5477"/>
                  </a:moveTo>
                  <a:lnTo>
                    <a:pt x="2906" y="6013"/>
                  </a:lnTo>
                  <a:lnTo>
                    <a:pt x="2489" y="6418"/>
                  </a:lnTo>
                  <a:lnTo>
                    <a:pt x="2477" y="6418"/>
                  </a:lnTo>
                  <a:lnTo>
                    <a:pt x="1965" y="5656"/>
                  </a:lnTo>
                  <a:lnTo>
                    <a:pt x="2132" y="5477"/>
                  </a:lnTo>
                  <a:close/>
                  <a:moveTo>
                    <a:pt x="4168" y="5466"/>
                  </a:moveTo>
                  <a:lnTo>
                    <a:pt x="4335" y="5644"/>
                  </a:lnTo>
                  <a:lnTo>
                    <a:pt x="3835" y="6418"/>
                  </a:lnTo>
                  <a:lnTo>
                    <a:pt x="3811" y="6418"/>
                  </a:lnTo>
                  <a:lnTo>
                    <a:pt x="3394" y="6001"/>
                  </a:lnTo>
                  <a:lnTo>
                    <a:pt x="4168" y="5466"/>
                  </a:lnTo>
                  <a:close/>
                  <a:moveTo>
                    <a:pt x="2620" y="1"/>
                  </a:moveTo>
                  <a:cubicBezTo>
                    <a:pt x="1763" y="1"/>
                    <a:pt x="1060" y="703"/>
                    <a:pt x="1060" y="1572"/>
                  </a:cubicBezTo>
                  <a:lnTo>
                    <a:pt x="1060" y="1918"/>
                  </a:lnTo>
                  <a:cubicBezTo>
                    <a:pt x="1060" y="2203"/>
                    <a:pt x="1120" y="2477"/>
                    <a:pt x="1239" y="2727"/>
                  </a:cubicBezTo>
                  <a:lnTo>
                    <a:pt x="1239" y="3096"/>
                  </a:lnTo>
                  <a:cubicBezTo>
                    <a:pt x="1239" y="3703"/>
                    <a:pt x="1513" y="4263"/>
                    <a:pt x="1941" y="4632"/>
                  </a:cubicBezTo>
                  <a:lnTo>
                    <a:pt x="1941" y="5180"/>
                  </a:lnTo>
                  <a:lnTo>
                    <a:pt x="1632" y="5513"/>
                  </a:lnTo>
                  <a:cubicBezTo>
                    <a:pt x="1596" y="5537"/>
                    <a:pt x="1584" y="5585"/>
                    <a:pt x="1584" y="5632"/>
                  </a:cubicBezTo>
                  <a:lnTo>
                    <a:pt x="572" y="6001"/>
                  </a:lnTo>
                  <a:cubicBezTo>
                    <a:pt x="227" y="6120"/>
                    <a:pt x="1" y="6442"/>
                    <a:pt x="1" y="6823"/>
                  </a:cubicBezTo>
                  <a:lnTo>
                    <a:pt x="1" y="7728"/>
                  </a:lnTo>
                  <a:cubicBezTo>
                    <a:pt x="1" y="7823"/>
                    <a:pt x="84" y="7894"/>
                    <a:pt x="167" y="7894"/>
                  </a:cubicBezTo>
                  <a:cubicBezTo>
                    <a:pt x="263" y="7894"/>
                    <a:pt x="334" y="7823"/>
                    <a:pt x="334" y="7728"/>
                  </a:cubicBezTo>
                  <a:lnTo>
                    <a:pt x="334" y="6823"/>
                  </a:lnTo>
                  <a:cubicBezTo>
                    <a:pt x="334" y="6597"/>
                    <a:pt x="477" y="6382"/>
                    <a:pt x="691" y="6311"/>
                  </a:cubicBezTo>
                  <a:lnTo>
                    <a:pt x="1751" y="5930"/>
                  </a:lnTo>
                  <a:lnTo>
                    <a:pt x="2192" y="6597"/>
                  </a:lnTo>
                  <a:cubicBezTo>
                    <a:pt x="2251" y="6680"/>
                    <a:pt x="2346" y="6728"/>
                    <a:pt x="2442" y="6740"/>
                  </a:cubicBezTo>
                  <a:lnTo>
                    <a:pt x="2477" y="6740"/>
                  </a:lnTo>
                  <a:cubicBezTo>
                    <a:pt x="2561" y="6740"/>
                    <a:pt x="2656" y="6716"/>
                    <a:pt x="2715" y="6644"/>
                  </a:cubicBezTo>
                  <a:lnTo>
                    <a:pt x="2977" y="6370"/>
                  </a:lnTo>
                  <a:lnTo>
                    <a:pt x="2977" y="7728"/>
                  </a:lnTo>
                  <a:cubicBezTo>
                    <a:pt x="2977" y="7823"/>
                    <a:pt x="3061" y="7894"/>
                    <a:pt x="3144" y="7894"/>
                  </a:cubicBezTo>
                  <a:cubicBezTo>
                    <a:pt x="3239" y="7894"/>
                    <a:pt x="3311" y="7823"/>
                    <a:pt x="3311" y="7728"/>
                  </a:cubicBezTo>
                  <a:lnTo>
                    <a:pt x="3311" y="6370"/>
                  </a:lnTo>
                  <a:lnTo>
                    <a:pt x="3573" y="6644"/>
                  </a:lnTo>
                  <a:cubicBezTo>
                    <a:pt x="3632" y="6704"/>
                    <a:pt x="3727" y="6740"/>
                    <a:pt x="3811" y="6740"/>
                  </a:cubicBezTo>
                  <a:lnTo>
                    <a:pt x="3846" y="6740"/>
                  </a:lnTo>
                  <a:cubicBezTo>
                    <a:pt x="3954" y="6728"/>
                    <a:pt x="4037" y="6680"/>
                    <a:pt x="4097" y="6597"/>
                  </a:cubicBezTo>
                  <a:lnTo>
                    <a:pt x="4549" y="5930"/>
                  </a:lnTo>
                  <a:lnTo>
                    <a:pt x="5597" y="6311"/>
                  </a:lnTo>
                  <a:cubicBezTo>
                    <a:pt x="5811" y="6382"/>
                    <a:pt x="5954" y="6597"/>
                    <a:pt x="5954" y="6823"/>
                  </a:cubicBezTo>
                  <a:lnTo>
                    <a:pt x="5954" y="7728"/>
                  </a:lnTo>
                  <a:cubicBezTo>
                    <a:pt x="5954" y="7823"/>
                    <a:pt x="6037" y="7894"/>
                    <a:pt x="6121" y="7894"/>
                  </a:cubicBezTo>
                  <a:cubicBezTo>
                    <a:pt x="6204" y="7894"/>
                    <a:pt x="6287" y="7823"/>
                    <a:pt x="6287" y="7728"/>
                  </a:cubicBezTo>
                  <a:lnTo>
                    <a:pt x="6287" y="6823"/>
                  </a:lnTo>
                  <a:cubicBezTo>
                    <a:pt x="6299" y="6466"/>
                    <a:pt x="6073" y="6132"/>
                    <a:pt x="5740" y="6001"/>
                  </a:cubicBezTo>
                  <a:lnTo>
                    <a:pt x="4728" y="5632"/>
                  </a:lnTo>
                  <a:cubicBezTo>
                    <a:pt x="4728" y="5585"/>
                    <a:pt x="4704" y="5537"/>
                    <a:pt x="4680" y="5513"/>
                  </a:cubicBezTo>
                  <a:lnTo>
                    <a:pt x="4370" y="5180"/>
                  </a:lnTo>
                  <a:lnTo>
                    <a:pt x="4370" y="4644"/>
                  </a:lnTo>
                  <a:lnTo>
                    <a:pt x="4454" y="4561"/>
                  </a:lnTo>
                  <a:cubicBezTo>
                    <a:pt x="4847" y="4204"/>
                    <a:pt x="5061" y="3680"/>
                    <a:pt x="5061" y="3156"/>
                  </a:cubicBezTo>
                  <a:lnTo>
                    <a:pt x="5061" y="2727"/>
                  </a:lnTo>
                  <a:cubicBezTo>
                    <a:pt x="5180" y="2477"/>
                    <a:pt x="5240" y="2203"/>
                    <a:pt x="5240" y="1929"/>
                  </a:cubicBezTo>
                  <a:lnTo>
                    <a:pt x="5240" y="167"/>
                  </a:lnTo>
                  <a:cubicBezTo>
                    <a:pt x="5240" y="84"/>
                    <a:pt x="5168" y="1"/>
                    <a:pt x="5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4" name="Google Shape;11234;p73"/>
            <p:cNvSpPr/>
            <p:nvPr/>
          </p:nvSpPr>
          <p:spPr>
            <a:xfrm>
              <a:off x="8103515" y="1851535"/>
              <a:ext cx="10630" cy="21643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5" name="Google Shape;11235;p73"/>
            <p:cNvSpPr/>
            <p:nvPr/>
          </p:nvSpPr>
          <p:spPr>
            <a:xfrm>
              <a:off x="8226306" y="1851535"/>
              <a:ext cx="10248" cy="21643"/>
            </a:xfrm>
            <a:custGeom>
              <a:avLst/>
              <a:gdLst/>
              <a:ahLst/>
              <a:cxnLst/>
              <a:rect l="l" t="t" r="r" b="b"/>
              <a:pathLst>
                <a:path w="322" h="680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50" y="679"/>
                    <a:pt x="322" y="608"/>
                    <a:pt x="322" y="513"/>
                  </a:cubicBezTo>
                  <a:lnTo>
                    <a:pt x="322" y="155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6" name="Google Shape;11236;p73"/>
            <p:cNvSpPr/>
            <p:nvPr/>
          </p:nvSpPr>
          <p:spPr>
            <a:xfrm>
              <a:off x="8020159" y="1516551"/>
              <a:ext cx="300897" cy="284251"/>
            </a:xfrm>
            <a:custGeom>
              <a:avLst/>
              <a:gdLst/>
              <a:ahLst/>
              <a:cxnLst/>
              <a:rect l="l" t="t" r="r" b="b"/>
              <a:pathLst>
                <a:path w="9454" h="8931" extrusionOk="0">
                  <a:moveTo>
                    <a:pt x="6263" y="596"/>
                  </a:moveTo>
                  <a:lnTo>
                    <a:pt x="6263" y="596"/>
                  </a:lnTo>
                  <a:cubicBezTo>
                    <a:pt x="7060" y="894"/>
                    <a:pt x="7739" y="1406"/>
                    <a:pt x="8227" y="2084"/>
                  </a:cubicBezTo>
                  <a:lnTo>
                    <a:pt x="7322" y="2084"/>
                  </a:lnTo>
                  <a:cubicBezTo>
                    <a:pt x="7215" y="1846"/>
                    <a:pt x="7096" y="1620"/>
                    <a:pt x="6953" y="1394"/>
                  </a:cubicBezTo>
                  <a:cubicBezTo>
                    <a:pt x="6739" y="1084"/>
                    <a:pt x="6525" y="822"/>
                    <a:pt x="6263" y="596"/>
                  </a:cubicBezTo>
                  <a:close/>
                  <a:moveTo>
                    <a:pt x="3143" y="608"/>
                  </a:moveTo>
                  <a:cubicBezTo>
                    <a:pt x="2893" y="822"/>
                    <a:pt x="2667" y="1084"/>
                    <a:pt x="2453" y="1406"/>
                  </a:cubicBezTo>
                  <a:cubicBezTo>
                    <a:pt x="2322" y="1620"/>
                    <a:pt x="2203" y="1846"/>
                    <a:pt x="2084" y="2096"/>
                  </a:cubicBezTo>
                  <a:lnTo>
                    <a:pt x="1179" y="2096"/>
                  </a:lnTo>
                  <a:cubicBezTo>
                    <a:pt x="1667" y="1429"/>
                    <a:pt x="2357" y="905"/>
                    <a:pt x="3143" y="608"/>
                  </a:cubicBezTo>
                  <a:close/>
                  <a:moveTo>
                    <a:pt x="4560" y="322"/>
                  </a:moveTo>
                  <a:lnTo>
                    <a:pt x="4560" y="2096"/>
                  </a:lnTo>
                  <a:lnTo>
                    <a:pt x="2453" y="2096"/>
                  </a:lnTo>
                  <a:cubicBezTo>
                    <a:pt x="2929" y="1084"/>
                    <a:pt x="3691" y="393"/>
                    <a:pt x="4560" y="322"/>
                  </a:cubicBezTo>
                  <a:close/>
                  <a:moveTo>
                    <a:pt x="4882" y="322"/>
                  </a:moveTo>
                  <a:cubicBezTo>
                    <a:pt x="5751" y="393"/>
                    <a:pt x="6489" y="1084"/>
                    <a:pt x="6977" y="2096"/>
                  </a:cubicBezTo>
                  <a:lnTo>
                    <a:pt x="4882" y="2096"/>
                  </a:lnTo>
                  <a:lnTo>
                    <a:pt x="4882" y="322"/>
                  </a:lnTo>
                  <a:close/>
                  <a:moveTo>
                    <a:pt x="1953" y="2418"/>
                  </a:moveTo>
                  <a:cubicBezTo>
                    <a:pt x="1715" y="3084"/>
                    <a:pt x="1584" y="3799"/>
                    <a:pt x="1560" y="4549"/>
                  </a:cubicBezTo>
                  <a:lnTo>
                    <a:pt x="310" y="4549"/>
                  </a:lnTo>
                  <a:cubicBezTo>
                    <a:pt x="345" y="3775"/>
                    <a:pt x="572" y="3049"/>
                    <a:pt x="953" y="2418"/>
                  </a:cubicBezTo>
                  <a:close/>
                  <a:moveTo>
                    <a:pt x="8465" y="2429"/>
                  </a:moveTo>
                  <a:cubicBezTo>
                    <a:pt x="8858" y="3049"/>
                    <a:pt x="9085" y="3775"/>
                    <a:pt x="9108" y="4549"/>
                  </a:cubicBezTo>
                  <a:lnTo>
                    <a:pt x="7858" y="4549"/>
                  </a:lnTo>
                  <a:cubicBezTo>
                    <a:pt x="7846" y="3799"/>
                    <a:pt x="7715" y="3084"/>
                    <a:pt x="7477" y="2429"/>
                  </a:cubicBezTo>
                  <a:close/>
                  <a:moveTo>
                    <a:pt x="1560" y="4882"/>
                  </a:moveTo>
                  <a:cubicBezTo>
                    <a:pt x="1584" y="5585"/>
                    <a:pt x="1703" y="6251"/>
                    <a:pt x="1905" y="6870"/>
                  </a:cubicBezTo>
                  <a:lnTo>
                    <a:pt x="1953" y="7001"/>
                  </a:lnTo>
                  <a:lnTo>
                    <a:pt x="953" y="7001"/>
                  </a:lnTo>
                  <a:cubicBezTo>
                    <a:pt x="572" y="6382"/>
                    <a:pt x="345" y="5656"/>
                    <a:pt x="310" y="4882"/>
                  </a:cubicBezTo>
                  <a:close/>
                  <a:moveTo>
                    <a:pt x="9096" y="4894"/>
                  </a:moveTo>
                  <a:cubicBezTo>
                    <a:pt x="9085" y="5608"/>
                    <a:pt x="8870" y="6323"/>
                    <a:pt x="8501" y="6954"/>
                  </a:cubicBezTo>
                  <a:cubicBezTo>
                    <a:pt x="8489" y="6966"/>
                    <a:pt x="8465" y="6990"/>
                    <a:pt x="8453" y="7001"/>
                  </a:cubicBezTo>
                  <a:lnTo>
                    <a:pt x="7453" y="7001"/>
                  </a:lnTo>
                  <a:lnTo>
                    <a:pt x="7501" y="6870"/>
                  </a:lnTo>
                  <a:cubicBezTo>
                    <a:pt x="7715" y="6251"/>
                    <a:pt x="7834" y="5585"/>
                    <a:pt x="7846" y="4894"/>
                  </a:cubicBezTo>
                  <a:close/>
                  <a:moveTo>
                    <a:pt x="4715" y="1"/>
                  </a:moveTo>
                  <a:cubicBezTo>
                    <a:pt x="3465" y="1"/>
                    <a:pt x="2262" y="489"/>
                    <a:pt x="1381" y="1382"/>
                  </a:cubicBezTo>
                  <a:cubicBezTo>
                    <a:pt x="488" y="2275"/>
                    <a:pt x="0" y="3465"/>
                    <a:pt x="0" y="4715"/>
                  </a:cubicBezTo>
                  <a:cubicBezTo>
                    <a:pt x="0" y="6489"/>
                    <a:pt x="976" y="8097"/>
                    <a:pt x="2548" y="8918"/>
                  </a:cubicBezTo>
                  <a:cubicBezTo>
                    <a:pt x="2572" y="8930"/>
                    <a:pt x="2584" y="8930"/>
                    <a:pt x="2619" y="8930"/>
                  </a:cubicBezTo>
                  <a:cubicBezTo>
                    <a:pt x="2679" y="8930"/>
                    <a:pt x="2738" y="8895"/>
                    <a:pt x="2762" y="8835"/>
                  </a:cubicBezTo>
                  <a:cubicBezTo>
                    <a:pt x="2810" y="8764"/>
                    <a:pt x="2786" y="8656"/>
                    <a:pt x="2691" y="8621"/>
                  </a:cubicBezTo>
                  <a:cubicBezTo>
                    <a:pt x="2084" y="8299"/>
                    <a:pt x="1572" y="7859"/>
                    <a:pt x="1191" y="7335"/>
                  </a:cubicBezTo>
                  <a:lnTo>
                    <a:pt x="2096" y="7335"/>
                  </a:lnTo>
                  <a:cubicBezTo>
                    <a:pt x="2286" y="7775"/>
                    <a:pt x="2548" y="8180"/>
                    <a:pt x="2846" y="8514"/>
                  </a:cubicBezTo>
                  <a:cubicBezTo>
                    <a:pt x="2877" y="8551"/>
                    <a:pt x="2918" y="8569"/>
                    <a:pt x="2961" y="8569"/>
                  </a:cubicBezTo>
                  <a:cubicBezTo>
                    <a:pt x="3002" y="8569"/>
                    <a:pt x="3044" y="8554"/>
                    <a:pt x="3084" y="8525"/>
                  </a:cubicBezTo>
                  <a:cubicBezTo>
                    <a:pt x="3155" y="8466"/>
                    <a:pt x="3155" y="8359"/>
                    <a:pt x="3096" y="8287"/>
                  </a:cubicBezTo>
                  <a:cubicBezTo>
                    <a:pt x="2858" y="8013"/>
                    <a:pt x="2643" y="7692"/>
                    <a:pt x="2465" y="7335"/>
                  </a:cubicBezTo>
                  <a:cubicBezTo>
                    <a:pt x="2548" y="7323"/>
                    <a:pt x="2619" y="7263"/>
                    <a:pt x="2619" y="7168"/>
                  </a:cubicBezTo>
                  <a:cubicBezTo>
                    <a:pt x="2619" y="7085"/>
                    <a:pt x="2548" y="7001"/>
                    <a:pt x="2453" y="7001"/>
                  </a:cubicBezTo>
                  <a:lnTo>
                    <a:pt x="2334" y="7001"/>
                  </a:lnTo>
                  <a:cubicBezTo>
                    <a:pt x="2084" y="6370"/>
                    <a:pt x="1929" y="5632"/>
                    <a:pt x="1917" y="4882"/>
                  </a:cubicBezTo>
                  <a:lnTo>
                    <a:pt x="2096" y="4882"/>
                  </a:lnTo>
                  <a:cubicBezTo>
                    <a:pt x="2191" y="4882"/>
                    <a:pt x="2262" y="4799"/>
                    <a:pt x="2262" y="4715"/>
                  </a:cubicBezTo>
                  <a:cubicBezTo>
                    <a:pt x="2262" y="4620"/>
                    <a:pt x="2191" y="4549"/>
                    <a:pt x="2096" y="4549"/>
                  </a:cubicBezTo>
                  <a:lnTo>
                    <a:pt x="1917" y="4549"/>
                  </a:lnTo>
                  <a:cubicBezTo>
                    <a:pt x="1929" y="3775"/>
                    <a:pt x="2084" y="3049"/>
                    <a:pt x="2334" y="2418"/>
                  </a:cubicBezTo>
                  <a:lnTo>
                    <a:pt x="4572" y="2418"/>
                  </a:lnTo>
                  <a:lnTo>
                    <a:pt x="4572" y="2775"/>
                  </a:lnTo>
                  <a:cubicBezTo>
                    <a:pt x="4572" y="2870"/>
                    <a:pt x="4643" y="2941"/>
                    <a:pt x="4727" y="2941"/>
                  </a:cubicBezTo>
                  <a:cubicBezTo>
                    <a:pt x="4822" y="2941"/>
                    <a:pt x="4894" y="2870"/>
                    <a:pt x="4894" y="2775"/>
                  </a:cubicBezTo>
                  <a:lnTo>
                    <a:pt x="4894" y="2418"/>
                  </a:lnTo>
                  <a:lnTo>
                    <a:pt x="7132" y="2418"/>
                  </a:lnTo>
                  <a:cubicBezTo>
                    <a:pt x="7370" y="3049"/>
                    <a:pt x="7513" y="3775"/>
                    <a:pt x="7549" y="4549"/>
                  </a:cubicBezTo>
                  <a:lnTo>
                    <a:pt x="7370" y="4549"/>
                  </a:lnTo>
                  <a:cubicBezTo>
                    <a:pt x="7275" y="4549"/>
                    <a:pt x="7203" y="4620"/>
                    <a:pt x="7203" y="4715"/>
                  </a:cubicBezTo>
                  <a:cubicBezTo>
                    <a:pt x="7203" y="4799"/>
                    <a:pt x="7275" y="4882"/>
                    <a:pt x="7370" y="4882"/>
                  </a:cubicBezTo>
                  <a:lnTo>
                    <a:pt x="7549" y="4882"/>
                  </a:lnTo>
                  <a:cubicBezTo>
                    <a:pt x="7525" y="5632"/>
                    <a:pt x="7382" y="6370"/>
                    <a:pt x="7132" y="7001"/>
                  </a:cubicBezTo>
                  <a:lnTo>
                    <a:pt x="7013" y="7001"/>
                  </a:lnTo>
                  <a:cubicBezTo>
                    <a:pt x="6918" y="7001"/>
                    <a:pt x="6846" y="7085"/>
                    <a:pt x="6846" y="7168"/>
                  </a:cubicBezTo>
                  <a:cubicBezTo>
                    <a:pt x="6846" y="7263"/>
                    <a:pt x="6906" y="7323"/>
                    <a:pt x="6989" y="7335"/>
                  </a:cubicBezTo>
                  <a:cubicBezTo>
                    <a:pt x="6810" y="7692"/>
                    <a:pt x="6608" y="8025"/>
                    <a:pt x="6370" y="8287"/>
                  </a:cubicBezTo>
                  <a:cubicBezTo>
                    <a:pt x="6310" y="8359"/>
                    <a:pt x="6310" y="8466"/>
                    <a:pt x="6382" y="8525"/>
                  </a:cubicBezTo>
                  <a:cubicBezTo>
                    <a:pt x="6418" y="8549"/>
                    <a:pt x="6453" y="8573"/>
                    <a:pt x="6489" y="8573"/>
                  </a:cubicBezTo>
                  <a:cubicBezTo>
                    <a:pt x="6537" y="8573"/>
                    <a:pt x="6572" y="8549"/>
                    <a:pt x="6608" y="8514"/>
                  </a:cubicBezTo>
                  <a:cubicBezTo>
                    <a:pt x="6894" y="8180"/>
                    <a:pt x="7144" y="7787"/>
                    <a:pt x="7346" y="7335"/>
                  </a:cubicBezTo>
                  <a:lnTo>
                    <a:pt x="8263" y="7335"/>
                  </a:lnTo>
                  <a:cubicBezTo>
                    <a:pt x="7906" y="7811"/>
                    <a:pt x="7441" y="8228"/>
                    <a:pt x="6918" y="8525"/>
                  </a:cubicBezTo>
                  <a:cubicBezTo>
                    <a:pt x="6846" y="8573"/>
                    <a:pt x="6810" y="8680"/>
                    <a:pt x="6858" y="8752"/>
                  </a:cubicBezTo>
                  <a:cubicBezTo>
                    <a:pt x="6891" y="8801"/>
                    <a:pt x="6951" y="8833"/>
                    <a:pt x="7009" y="8833"/>
                  </a:cubicBezTo>
                  <a:cubicBezTo>
                    <a:pt x="7036" y="8833"/>
                    <a:pt x="7062" y="8826"/>
                    <a:pt x="7084" y="8811"/>
                  </a:cubicBezTo>
                  <a:cubicBezTo>
                    <a:pt x="7787" y="8406"/>
                    <a:pt x="8382" y="7811"/>
                    <a:pt x="8799" y="7109"/>
                  </a:cubicBezTo>
                  <a:cubicBezTo>
                    <a:pt x="9227" y="6382"/>
                    <a:pt x="9454" y="5561"/>
                    <a:pt x="9454" y="4715"/>
                  </a:cubicBezTo>
                  <a:cubicBezTo>
                    <a:pt x="9442" y="3453"/>
                    <a:pt x="8942" y="2275"/>
                    <a:pt x="8049" y="1382"/>
                  </a:cubicBezTo>
                  <a:cubicBezTo>
                    <a:pt x="7156" y="489"/>
                    <a:pt x="5965" y="1"/>
                    <a:pt x="4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37" name="Google Shape;11237;p73"/>
          <p:cNvGrpSpPr/>
          <p:nvPr/>
        </p:nvGrpSpPr>
        <p:grpSpPr>
          <a:xfrm>
            <a:off x="7169818" y="2021559"/>
            <a:ext cx="343143" cy="475503"/>
            <a:chOff x="5377363" y="1516169"/>
            <a:chExt cx="257357" cy="356627"/>
          </a:xfrm>
        </p:grpSpPr>
        <p:sp>
          <p:nvSpPr>
            <p:cNvPr id="11238" name="Google Shape;11238;p73"/>
            <p:cNvSpPr/>
            <p:nvPr/>
          </p:nvSpPr>
          <p:spPr>
            <a:xfrm>
              <a:off x="5377363" y="1516169"/>
              <a:ext cx="257357" cy="356627"/>
            </a:xfrm>
            <a:custGeom>
              <a:avLst/>
              <a:gdLst/>
              <a:ahLst/>
              <a:cxnLst/>
              <a:rect l="l" t="t" r="r" b="b"/>
              <a:pathLst>
                <a:path w="8086" h="11205" extrusionOk="0">
                  <a:moveTo>
                    <a:pt x="4073" y="334"/>
                  </a:moveTo>
                  <a:cubicBezTo>
                    <a:pt x="4263" y="334"/>
                    <a:pt x="4430" y="441"/>
                    <a:pt x="4525" y="608"/>
                  </a:cubicBezTo>
                  <a:cubicBezTo>
                    <a:pt x="4561" y="656"/>
                    <a:pt x="4620" y="679"/>
                    <a:pt x="4680" y="679"/>
                  </a:cubicBezTo>
                  <a:lnTo>
                    <a:pt x="5299" y="679"/>
                  </a:lnTo>
                  <a:cubicBezTo>
                    <a:pt x="5406" y="679"/>
                    <a:pt x="5490" y="775"/>
                    <a:pt x="5490" y="870"/>
                  </a:cubicBezTo>
                  <a:lnTo>
                    <a:pt x="5490" y="1406"/>
                  </a:lnTo>
                  <a:lnTo>
                    <a:pt x="2668" y="1406"/>
                  </a:lnTo>
                  <a:lnTo>
                    <a:pt x="2668" y="870"/>
                  </a:lnTo>
                  <a:lnTo>
                    <a:pt x="2644" y="870"/>
                  </a:lnTo>
                  <a:cubicBezTo>
                    <a:pt x="2644" y="775"/>
                    <a:pt x="2727" y="679"/>
                    <a:pt x="2835" y="679"/>
                  </a:cubicBezTo>
                  <a:lnTo>
                    <a:pt x="3454" y="679"/>
                  </a:lnTo>
                  <a:cubicBezTo>
                    <a:pt x="3513" y="679"/>
                    <a:pt x="3573" y="656"/>
                    <a:pt x="3608" y="608"/>
                  </a:cubicBezTo>
                  <a:cubicBezTo>
                    <a:pt x="3716" y="441"/>
                    <a:pt x="3870" y="334"/>
                    <a:pt x="4073" y="334"/>
                  </a:cubicBezTo>
                  <a:close/>
                  <a:moveTo>
                    <a:pt x="7395" y="1037"/>
                  </a:moveTo>
                  <a:cubicBezTo>
                    <a:pt x="7597" y="1037"/>
                    <a:pt x="7764" y="1203"/>
                    <a:pt x="7764" y="1394"/>
                  </a:cubicBezTo>
                  <a:lnTo>
                    <a:pt x="7764" y="10514"/>
                  </a:lnTo>
                  <a:cubicBezTo>
                    <a:pt x="7764" y="10716"/>
                    <a:pt x="7597" y="10871"/>
                    <a:pt x="7395" y="10871"/>
                  </a:cubicBezTo>
                  <a:lnTo>
                    <a:pt x="727" y="10871"/>
                  </a:lnTo>
                  <a:cubicBezTo>
                    <a:pt x="537" y="10871"/>
                    <a:pt x="370" y="10704"/>
                    <a:pt x="370" y="10514"/>
                  </a:cubicBezTo>
                  <a:lnTo>
                    <a:pt x="370" y="1394"/>
                  </a:lnTo>
                  <a:cubicBezTo>
                    <a:pt x="370" y="1203"/>
                    <a:pt x="537" y="1037"/>
                    <a:pt x="727" y="1037"/>
                  </a:cubicBezTo>
                  <a:lnTo>
                    <a:pt x="2323" y="1037"/>
                  </a:lnTo>
                  <a:lnTo>
                    <a:pt x="2323" y="1572"/>
                  </a:lnTo>
                  <a:cubicBezTo>
                    <a:pt x="2323" y="1668"/>
                    <a:pt x="2406" y="1739"/>
                    <a:pt x="2489" y="1739"/>
                  </a:cubicBezTo>
                  <a:lnTo>
                    <a:pt x="5644" y="1739"/>
                  </a:lnTo>
                  <a:cubicBezTo>
                    <a:pt x="5728" y="1739"/>
                    <a:pt x="5811" y="1668"/>
                    <a:pt x="5811" y="1572"/>
                  </a:cubicBezTo>
                  <a:lnTo>
                    <a:pt x="5811" y="1037"/>
                  </a:lnTo>
                  <a:close/>
                  <a:moveTo>
                    <a:pt x="4037" y="1"/>
                  </a:moveTo>
                  <a:cubicBezTo>
                    <a:pt x="3751" y="1"/>
                    <a:pt x="3501" y="132"/>
                    <a:pt x="3335" y="358"/>
                  </a:cubicBezTo>
                  <a:lnTo>
                    <a:pt x="2799" y="358"/>
                  </a:lnTo>
                  <a:cubicBezTo>
                    <a:pt x="2585" y="358"/>
                    <a:pt x="2382" y="501"/>
                    <a:pt x="2311" y="715"/>
                  </a:cubicBezTo>
                  <a:lnTo>
                    <a:pt x="691" y="715"/>
                  </a:lnTo>
                  <a:cubicBezTo>
                    <a:pt x="299" y="715"/>
                    <a:pt x="1" y="1025"/>
                    <a:pt x="1" y="1394"/>
                  </a:cubicBezTo>
                  <a:lnTo>
                    <a:pt x="1" y="10514"/>
                  </a:lnTo>
                  <a:cubicBezTo>
                    <a:pt x="1" y="10907"/>
                    <a:pt x="322" y="11204"/>
                    <a:pt x="691" y="11204"/>
                  </a:cubicBezTo>
                  <a:lnTo>
                    <a:pt x="7359" y="11204"/>
                  </a:lnTo>
                  <a:cubicBezTo>
                    <a:pt x="7740" y="11204"/>
                    <a:pt x="8038" y="10895"/>
                    <a:pt x="8038" y="10514"/>
                  </a:cubicBezTo>
                  <a:lnTo>
                    <a:pt x="8038" y="1394"/>
                  </a:lnTo>
                  <a:cubicBezTo>
                    <a:pt x="8085" y="1025"/>
                    <a:pt x="7776" y="715"/>
                    <a:pt x="7383" y="715"/>
                  </a:cubicBezTo>
                  <a:lnTo>
                    <a:pt x="5763" y="715"/>
                  </a:lnTo>
                  <a:cubicBezTo>
                    <a:pt x="5692" y="501"/>
                    <a:pt x="5490" y="358"/>
                    <a:pt x="5275" y="358"/>
                  </a:cubicBezTo>
                  <a:lnTo>
                    <a:pt x="4740" y="358"/>
                  </a:lnTo>
                  <a:cubicBezTo>
                    <a:pt x="4573" y="132"/>
                    <a:pt x="4323" y="1"/>
                    <a:pt x="4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39" name="Google Shape;11239;p73"/>
            <p:cNvSpPr/>
            <p:nvPr/>
          </p:nvSpPr>
          <p:spPr>
            <a:xfrm>
              <a:off x="5501681" y="1538925"/>
              <a:ext cx="10248" cy="10248"/>
            </a:xfrm>
            <a:custGeom>
              <a:avLst/>
              <a:gdLst/>
              <a:ahLst/>
              <a:cxnLst/>
              <a:rect l="l" t="t" r="r" b="b"/>
              <a:pathLst>
                <a:path w="322" h="322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cubicBezTo>
                    <a:pt x="250" y="322"/>
                    <a:pt x="322" y="250"/>
                    <a:pt x="322" y="155"/>
                  </a:cubicBezTo>
                  <a:cubicBezTo>
                    <a:pt x="322" y="71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0" name="Google Shape;11240;p73"/>
            <p:cNvSpPr/>
            <p:nvPr/>
          </p:nvSpPr>
          <p:spPr>
            <a:xfrm>
              <a:off x="5401233" y="1560886"/>
              <a:ext cx="211112" cy="278554"/>
            </a:xfrm>
            <a:custGeom>
              <a:avLst/>
              <a:gdLst/>
              <a:ahLst/>
              <a:cxnLst/>
              <a:rect l="l" t="t" r="r" b="b"/>
              <a:pathLst>
                <a:path w="6633" h="8752" extrusionOk="0">
                  <a:moveTo>
                    <a:pt x="156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8597"/>
                  </a:lnTo>
                  <a:cubicBezTo>
                    <a:pt x="1" y="8680"/>
                    <a:pt x="72" y="8752"/>
                    <a:pt x="156" y="8752"/>
                  </a:cubicBezTo>
                  <a:lnTo>
                    <a:pt x="6466" y="8752"/>
                  </a:lnTo>
                  <a:cubicBezTo>
                    <a:pt x="6561" y="8752"/>
                    <a:pt x="6633" y="8680"/>
                    <a:pt x="6633" y="8597"/>
                  </a:cubicBezTo>
                  <a:lnTo>
                    <a:pt x="6633" y="167"/>
                  </a:lnTo>
                  <a:cubicBezTo>
                    <a:pt x="6633" y="84"/>
                    <a:pt x="6561" y="1"/>
                    <a:pt x="6478" y="1"/>
                  </a:cubicBezTo>
                  <a:lnTo>
                    <a:pt x="5597" y="1"/>
                  </a:lnTo>
                  <a:cubicBezTo>
                    <a:pt x="5502" y="1"/>
                    <a:pt x="5430" y="84"/>
                    <a:pt x="5430" y="167"/>
                  </a:cubicBezTo>
                  <a:cubicBezTo>
                    <a:pt x="5430" y="263"/>
                    <a:pt x="5502" y="334"/>
                    <a:pt x="5597" y="334"/>
                  </a:cubicBezTo>
                  <a:lnTo>
                    <a:pt x="6311" y="334"/>
                  </a:lnTo>
                  <a:lnTo>
                    <a:pt x="6311" y="8430"/>
                  </a:lnTo>
                  <a:lnTo>
                    <a:pt x="322" y="8430"/>
                  </a:lnTo>
                  <a:lnTo>
                    <a:pt x="322" y="334"/>
                  </a:lnTo>
                  <a:lnTo>
                    <a:pt x="1037" y="334"/>
                  </a:lnTo>
                  <a:cubicBezTo>
                    <a:pt x="1132" y="334"/>
                    <a:pt x="1203" y="263"/>
                    <a:pt x="1203" y="167"/>
                  </a:cubicBezTo>
                  <a:cubicBezTo>
                    <a:pt x="1203" y="84"/>
                    <a:pt x="1132" y="1"/>
                    <a:pt x="10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1" name="Google Shape;11241;p73"/>
            <p:cNvSpPr/>
            <p:nvPr/>
          </p:nvSpPr>
          <p:spPr>
            <a:xfrm>
              <a:off x="5434207" y="1672664"/>
              <a:ext cx="33387" cy="33387"/>
            </a:xfrm>
            <a:custGeom>
              <a:avLst/>
              <a:gdLst/>
              <a:ahLst/>
              <a:cxnLst/>
              <a:rect l="l" t="t" r="r" b="b"/>
              <a:pathLst>
                <a:path w="1049" h="1049" extrusionOk="0">
                  <a:moveTo>
                    <a:pt x="525" y="311"/>
                  </a:moveTo>
                  <a:cubicBezTo>
                    <a:pt x="632" y="311"/>
                    <a:pt x="715" y="406"/>
                    <a:pt x="715" y="513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13"/>
                  </a:cubicBezTo>
                  <a:cubicBezTo>
                    <a:pt x="334" y="406"/>
                    <a:pt x="418" y="311"/>
                    <a:pt x="525" y="311"/>
                  </a:cubicBezTo>
                  <a:close/>
                  <a:moveTo>
                    <a:pt x="525" y="1"/>
                  </a:moveTo>
                  <a:cubicBezTo>
                    <a:pt x="239" y="1"/>
                    <a:pt x="1" y="239"/>
                    <a:pt x="1" y="525"/>
                  </a:cubicBezTo>
                  <a:cubicBezTo>
                    <a:pt x="1" y="811"/>
                    <a:pt x="239" y="1049"/>
                    <a:pt x="525" y="1049"/>
                  </a:cubicBezTo>
                  <a:cubicBezTo>
                    <a:pt x="810" y="1049"/>
                    <a:pt x="1049" y="811"/>
                    <a:pt x="1049" y="525"/>
                  </a:cubicBezTo>
                  <a:cubicBezTo>
                    <a:pt x="1049" y="239"/>
                    <a:pt x="810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2" name="Google Shape;11242;p73"/>
            <p:cNvSpPr/>
            <p:nvPr/>
          </p:nvSpPr>
          <p:spPr>
            <a:xfrm>
              <a:off x="5434207" y="172307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01"/>
                  </a:cubicBezTo>
                  <a:cubicBezTo>
                    <a:pt x="703" y="608"/>
                    <a:pt x="632" y="703"/>
                    <a:pt x="525" y="703"/>
                  </a:cubicBezTo>
                  <a:cubicBezTo>
                    <a:pt x="418" y="703"/>
                    <a:pt x="334" y="608"/>
                    <a:pt x="334" y="501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3" name="Google Shape;11243;p73"/>
            <p:cNvSpPr/>
            <p:nvPr/>
          </p:nvSpPr>
          <p:spPr>
            <a:xfrm>
              <a:off x="5434207" y="1773112"/>
              <a:ext cx="33387" cy="33355"/>
            </a:xfrm>
            <a:custGeom>
              <a:avLst/>
              <a:gdLst/>
              <a:ahLst/>
              <a:cxnLst/>
              <a:rect l="l" t="t" r="r" b="b"/>
              <a:pathLst>
                <a:path w="1049" h="1048" extrusionOk="0">
                  <a:moveTo>
                    <a:pt x="525" y="310"/>
                  </a:moveTo>
                  <a:cubicBezTo>
                    <a:pt x="632" y="310"/>
                    <a:pt x="715" y="405"/>
                    <a:pt x="715" y="512"/>
                  </a:cubicBezTo>
                  <a:cubicBezTo>
                    <a:pt x="703" y="619"/>
                    <a:pt x="632" y="703"/>
                    <a:pt x="525" y="703"/>
                  </a:cubicBezTo>
                  <a:cubicBezTo>
                    <a:pt x="418" y="703"/>
                    <a:pt x="334" y="607"/>
                    <a:pt x="334" y="512"/>
                  </a:cubicBezTo>
                  <a:cubicBezTo>
                    <a:pt x="334" y="405"/>
                    <a:pt x="418" y="310"/>
                    <a:pt x="525" y="310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cubicBezTo>
                    <a:pt x="1" y="810"/>
                    <a:pt x="239" y="1048"/>
                    <a:pt x="525" y="1048"/>
                  </a:cubicBezTo>
                  <a:cubicBezTo>
                    <a:pt x="810" y="1048"/>
                    <a:pt x="1049" y="810"/>
                    <a:pt x="1049" y="524"/>
                  </a:cubicBezTo>
                  <a:cubicBezTo>
                    <a:pt x="1025" y="226"/>
                    <a:pt x="8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4" name="Google Shape;11244;p73"/>
            <p:cNvSpPr/>
            <p:nvPr/>
          </p:nvSpPr>
          <p:spPr>
            <a:xfrm>
              <a:off x="5478924" y="1672664"/>
              <a:ext cx="60663" cy="10662"/>
            </a:xfrm>
            <a:custGeom>
              <a:avLst/>
              <a:gdLst/>
              <a:ahLst/>
              <a:cxnLst/>
              <a:rect l="l" t="t" r="r" b="b"/>
              <a:pathLst>
                <a:path w="1906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39" y="334"/>
                  </a:lnTo>
                  <a:cubicBezTo>
                    <a:pt x="1822" y="334"/>
                    <a:pt x="1906" y="263"/>
                    <a:pt x="1906" y="168"/>
                  </a:cubicBezTo>
                  <a:cubicBezTo>
                    <a:pt x="1906" y="84"/>
                    <a:pt x="1846" y="1"/>
                    <a:pt x="1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5" name="Google Shape;11245;p73"/>
            <p:cNvSpPr/>
            <p:nvPr/>
          </p:nvSpPr>
          <p:spPr>
            <a:xfrm>
              <a:off x="5478924" y="1695039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0"/>
                    <a:pt x="3132" y="167"/>
                  </a:cubicBezTo>
                  <a:cubicBezTo>
                    <a:pt x="3132" y="72"/>
                    <a:pt x="3061" y="0"/>
                    <a:pt x="2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6" name="Google Shape;11246;p73"/>
            <p:cNvSpPr/>
            <p:nvPr/>
          </p:nvSpPr>
          <p:spPr>
            <a:xfrm>
              <a:off x="5478924" y="1723079"/>
              <a:ext cx="60663" cy="10248"/>
            </a:xfrm>
            <a:custGeom>
              <a:avLst/>
              <a:gdLst/>
              <a:ahLst/>
              <a:cxnLst/>
              <a:rect l="l" t="t" r="r" b="b"/>
              <a:pathLst>
                <a:path w="190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39" y="322"/>
                  </a:lnTo>
                  <a:cubicBezTo>
                    <a:pt x="1822" y="322"/>
                    <a:pt x="1906" y="251"/>
                    <a:pt x="1906" y="167"/>
                  </a:cubicBezTo>
                  <a:cubicBezTo>
                    <a:pt x="1906" y="72"/>
                    <a:pt x="1846" y="0"/>
                    <a:pt x="1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7" name="Google Shape;11247;p73"/>
            <p:cNvSpPr/>
            <p:nvPr/>
          </p:nvSpPr>
          <p:spPr>
            <a:xfrm>
              <a:off x="5478924" y="1745422"/>
              <a:ext cx="99716" cy="10280"/>
            </a:xfrm>
            <a:custGeom>
              <a:avLst/>
              <a:gdLst/>
              <a:ahLst/>
              <a:cxnLst/>
              <a:rect l="l" t="t" r="r" b="b"/>
              <a:pathLst>
                <a:path w="3133" h="323" extrusionOk="0">
                  <a:moveTo>
                    <a:pt x="156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56" y="322"/>
                  </a:cubicBezTo>
                  <a:lnTo>
                    <a:pt x="2977" y="322"/>
                  </a:lnTo>
                  <a:cubicBezTo>
                    <a:pt x="3061" y="322"/>
                    <a:pt x="3132" y="251"/>
                    <a:pt x="3132" y="156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8" name="Google Shape;11248;p73"/>
            <p:cNvSpPr/>
            <p:nvPr/>
          </p:nvSpPr>
          <p:spPr>
            <a:xfrm>
              <a:off x="5478924" y="1773112"/>
              <a:ext cx="60663" cy="10630"/>
            </a:xfrm>
            <a:custGeom>
              <a:avLst/>
              <a:gdLst/>
              <a:ahLst/>
              <a:cxnLst/>
              <a:rect l="l" t="t" r="r" b="b"/>
              <a:pathLst>
                <a:path w="190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39" y="333"/>
                  </a:lnTo>
                  <a:cubicBezTo>
                    <a:pt x="1822" y="333"/>
                    <a:pt x="1906" y="262"/>
                    <a:pt x="1906" y="167"/>
                  </a:cubicBezTo>
                  <a:cubicBezTo>
                    <a:pt x="1906" y="83"/>
                    <a:pt x="1846" y="0"/>
                    <a:pt x="1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49" name="Google Shape;11249;p73"/>
            <p:cNvSpPr/>
            <p:nvPr/>
          </p:nvSpPr>
          <p:spPr>
            <a:xfrm>
              <a:off x="5478924" y="1795455"/>
              <a:ext cx="99716" cy="10630"/>
            </a:xfrm>
            <a:custGeom>
              <a:avLst/>
              <a:gdLst/>
              <a:ahLst/>
              <a:cxnLst/>
              <a:rect l="l" t="t" r="r" b="b"/>
              <a:pathLst>
                <a:path w="3133" h="334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0" name="Google Shape;11250;p73"/>
            <p:cNvSpPr/>
            <p:nvPr/>
          </p:nvSpPr>
          <p:spPr>
            <a:xfrm>
              <a:off x="5478924" y="1588926"/>
              <a:ext cx="99716" cy="10662"/>
            </a:xfrm>
            <a:custGeom>
              <a:avLst/>
              <a:gdLst/>
              <a:ahLst/>
              <a:cxnLst/>
              <a:rect l="l" t="t" r="r" b="b"/>
              <a:pathLst>
                <a:path w="313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lnTo>
                    <a:pt x="2977" y="334"/>
                  </a:lnTo>
                  <a:cubicBezTo>
                    <a:pt x="3061" y="334"/>
                    <a:pt x="3132" y="251"/>
                    <a:pt x="3132" y="167"/>
                  </a:cubicBezTo>
                  <a:cubicBezTo>
                    <a:pt x="3132" y="72"/>
                    <a:pt x="3061" y="1"/>
                    <a:pt x="29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1" name="Google Shape;11251;p73"/>
            <p:cNvSpPr/>
            <p:nvPr/>
          </p:nvSpPr>
          <p:spPr>
            <a:xfrm>
              <a:off x="5434207" y="1639341"/>
              <a:ext cx="144783" cy="10248"/>
            </a:xfrm>
            <a:custGeom>
              <a:avLst/>
              <a:gdLst/>
              <a:ahLst/>
              <a:cxnLst/>
              <a:rect l="l" t="t" r="r" b="b"/>
              <a:pathLst>
                <a:path w="4549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4382" y="322"/>
                  </a:lnTo>
                  <a:cubicBezTo>
                    <a:pt x="4466" y="322"/>
                    <a:pt x="4537" y="250"/>
                    <a:pt x="4537" y="155"/>
                  </a:cubicBezTo>
                  <a:cubicBezTo>
                    <a:pt x="4549" y="72"/>
                    <a:pt x="4466" y="0"/>
                    <a:pt x="4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2" name="Google Shape;11252;p73"/>
            <p:cNvSpPr/>
            <p:nvPr/>
          </p:nvSpPr>
          <p:spPr>
            <a:xfrm>
              <a:off x="5479306" y="1611301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691" y="322"/>
                  </a:lnTo>
                  <a:cubicBezTo>
                    <a:pt x="775" y="322"/>
                    <a:pt x="846" y="250"/>
                    <a:pt x="846" y="167"/>
                  </a:cubicBezTo>
                  <a:cubicBezTo>
                    <a:pt x="846" y="72"/>
                    <a:pt x="775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3" name="Google Shape;11253;p73"/>
            <p:cNvSpPr/>
            <p:nvPr/>
          </p:nvSpPr>
          <p:spPr>
            <a:xfrm>
              <a:off x="5518327" y="1611301"/>
              <a:ext cx="26958" cy="10248"/>
            </a:xfrm>
            <a:custGeom>
              <a:avLst/>
              <a:gdLst/>
              <a:ahLst/>
              <a:cxnLst/>
              <a:rect l="l" t="t" r="r" b="b"/>
              <a:pathLst>
                <a:path w="847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680" y="322"/>
                  </a:lnTo>
                  <a:cubicBezTo>
                    <a:pt x="763" y="322"/>
                    <a:pt x="846" y="250"/>
                    <a:pt x="846" y="167"/>
                  </a:cubicBezTo>
                  <a:cubicBezTo>
                    <a:pt x="846" y="72"/>
                    <a:pt x="763" y="0"/>
                    <a:pt x="6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4" name="Google Shape;11254;p73"/>
            <p:cNvSpPr/>
            <p:nvPr/>
          </p:nvSpPr>
          <p:spPr>
            <a:xfrm>
              <a:off x="5434207" y="1588926"/>
              <a:ext cx="32623" cy="32623"/>
            </a:xfrm>
            <a:custGeom>
              <a:avLst/>
              <a:gdLst/>
              <a:ahLst/>
              <a:cxnLst/>
              <a:rect l="l" t="t" r="r" b="b"/>
              <a:pathLst>
                <a:path w="1025" h="1025" extrusionOk="0">
                  <a:moveTo>
                    <a:pt x="703" y="334"/>
                  </a:moveTo>
                  <a:lnTo>
                    <a:pt x="703" y="703"/>
                  </a:lnTo>
                  <a:lnTo>
                    <a:pt x="334" y="703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870"/>
                  </a:lnTo>
                  <a:cubicBezTo>
                    <a:pt x="1" y="953"/>
                    <a:pt x="84" y="1025"/>
                    <a:pt x="167" y="1025"/>
                  </a:cubicBezTo>
                  <a:lnTo>
                    <a:pt x="870" y="1025"/>
                  </a:lnTo>
                  <a:cubicBezTo>
                    <a:pt x="953" y="1025"/>
                    <a:pt x="1025" y="953"/>
                    <a:pt x="1025" y="870"/>
                  </a:cubicBezTo>
                  <a:lnTo>
                    <a:pt x="1025" y="167"/>
                  </a:lnTo>
                  <a:cubicBezTo>
                    <a:pt x="1025" y="72"/>
                    <a:pt x="953" y="1"/>
                    <a:pt x="8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55" name="Google Shape;11255;p73"/>
          <p:cNvGrpSpPr/>
          <p:nvPr/>
        </p:nvGrpSpPr>
        <p:grpSpPr>
          <a:xfrm>
            <a:off x="6507424" y="2047827"/>
            <a:ext cx="474993" cy="423476"/>
            <a:chOff x="4880567" y="1535870"/>
            <a:chExt cx="356245" cy="317607"/>
          </a:xfrm>
        </p:grpSpPr>
        <p:sp>
          <p:nvSpPr>
            <p:cNvPr id="11256" name="Google Shape;11256;p73"/>
            <p:cNvSpPr/>
            <p:nvPr/>
          </p:nvSpPr>
          <p:spPr>
            <a:xfrm>
              <a:off x="5103774" y="1535870"/>
              <a:ext cx="100448" cy="128138"/>
            </a:xfrm>
            <a:custGeom>
              <a:avLst/>
              <a:gdLst/>
              <a:ahLst/>
              <a:cxnLst/>
              <a:rect l="l" t="t" r="r" b="b"/>
              <a:pathLst>
                <a:path w="3156" h="4026" extrusionOk="0">
                  <a:moveTo>
                    <a:pt x="1560" y="334"/>
                  </a:moveTo>
                  <a:cubicBezTo>
                    <a:pt x="2251" y="334"/>
                    <a:pt x="2799" y="882"/>
                    <a:pt x="2799" y="1561"/>
                  </a:cubicBezTo>
                  <a:cubicBezTo>
                    <a:pt x="2799" y="2120"/>
                    <a:pt x="2453" y="2573"/>
                    <a:pt x="1965" y="2739"/>
                  </a:cubicBezTo>
                  <a:lnTo>
                    <a:pt x="2251" y="1608"/>
                  </a:lnTo>
                  <a:cubicBezTo>
                    <a:pt x="2275" y="1513"/>
                    <a:pt x="2215" y="1430"/>
                    <a:pt x="2132" y="1418"/>
                  </a:cubicBezTo>
                  <a:cubicBezTo>
                    <a:pt x="2113" y="1410"/>
                    <a:pt x="2094" y="1407"/>
                    <a:pt x="2076" y="1407"/>
                  </a:cubicBezTo>
                  <a:cubicBezTo>
                    <a:pt x="2006" y="1407"/>
                    <a:pt x="1948" y="1461"/>
                    <a:pt x="1929" y="1537"/>
                  </a:cubicBezTo>
                  <a:lnTo>
                    <a:pt x="1917" y="1584"/>
                  </a:lnTo>
                  <a:lnTo>
                    <a:pt x="1215" y="1584"/>
                  </a:lnTo>
                  <a:lnTo>
                    <a:pt x="1203" y="1537"/>
                  </a:lnTo>
                  <a:cubicBezTo>
                    <a:pt x="1182" y="1453"/>
                    <a:pt x="1106" y="1415"/>
                    <a:pt x="1040" y="1415"/>
                  </a:cubicBezTo>
                  <a:cubicBezTo>
                    <a:pt x="1031" y="1415"/>
                    <a:pt x="1021" y="1416"/>
                    <a:pt x="1013" y="1418"/>
                  </a:cubicBezTo>
                  <a:cubicBezTo>
                    <a:pt x="917" y="1441"/>
                    <a:pt x="882" y="1537"/>
                    <a:pt x="894" y="1608"/>
                  </a:cubicBezTo>
                  <a:lnTo>
                    <a:pt x="1179" y="2739"/>
                  </a:lnTo>
                  <a:cubicBezTo>
                    <a:pt x="679" y="2573"/>
                    <a:pt x="322" y="2120"/>
                    <a:pt x="322" y="1561"/>
                  </a:cubicBezTo>
                  <a:cubicBezTo>
                    <a:pt x="322" y="882"/>
                    <a:pt x="882" y="334"/>
                    <a:pt x="1560" y="334"/>
                  </a:cubicBezTo>
                  <a:close/>
                  <a:moveTo>
                    <a:pt x="1822" y="1906"/>
                  </a:moveTo>
                  <a:lnTo>
                    <a:pt x="1608" y="2799"/>
                  </a:lnTo>
                  <a:lnTo>
                    <a:pt x="1513" y="2799"/>
                  </a:lnTo>
                  <a:lnTo>
                    <a:pt x="1286" y="1906"/>
                  </a:lnTo>
                  <a:close/>
                  <a:moveTo>
                    <a:pt x="1906" y="3096"/>
                  </a:moveTo>
                  <a:lnTo>
                    <a:pt x="1906" y="3501"/>
                  </a:lnTo>
                  <a:lnTo>
                    <a:pt x="1917" y="3501"/>
                  </a:lnTo>
                  <a:lnTo>
                    <a:pt x="1203" y="3513"/>
                  </a:lnTo>
                  <a:cubicBezTo>
                    <a:pt x="1203" y="3513"/>
                    <a:pt x="1191" y="3513"/>
                    <a:pt x="1191" y="3501"/>
                  </a:cubicBezTo>
                  <a:lnTo>
                    <a:pt x="1191" y="3096"/>
                  </a:lnTo>
                  <a:cubicBezTo>
                    <a:pt x="1310" y="3120"/>
                    <a:pt x="1429" y="3144"/>
                    <a:pt x="1548" y="3144"/>
                  </a:cubicBezTo>
                  <a:cubicBezTo>
                    <a:pt x="1667" y="3144"/>
                    <a:pt x="1798" y="3120"/>
                    <a:pt x="1906" y="3096"/>
                  </a:cubicBezTo>
                  <a:close/>
                  <a:moveTo>
                    <a:pt x="1560" y="1"/>
                  </a:moveTo>
                  <a:cubicBezTo>
                    <a:pt x="703" y="1"/>
                    <a:pt x="1" y="703"/>
                    <a:pt x="1" y="1561"/>
                  </a:cubicBezTo>
                  <a:cubicBezTo>
                    <a:pt x="1" y="2180"/>
                    <a:pt x="358" y="2704"/>
                    <a:pt x="882" y="2977"/>
                  </a:cubicBezTo>
                  <a:lnTo>
                    <a:pt x="882" y="3501"/>
                  </a:lnTo>
                  <a:cubicBezTo>
                    <a:pt x="882" y="3692"/>
                    <a:pt x="1024" y="3847"/>
                    <a:pt x="1215" y="3847"/>
                  </a:cubicBezTo>
                  <a:lnTo>
                    <a:pt x="1417" y="3847"/>
                  </a:lnTo>
                  <a:lnTo>
                    <a:pt x="1417" y="3858"/>
                  </a:lnTo>
                  <a:cubicBezTo>
                    <a:pt x="1417" y="3942"/>
                    <a:pt x="1489" y="4025"/>
                    <a:pt x="1572" y="4025"/>
                  </a:cubicBezTo>
                  <a:cubicBezTo>
                    <a:pt x="1667" y="4025"/>
                    <a:pt x="1739" y="3942"/>
                    <a:pt x="1739" y="3858"/>
                  </a:cubicBezTo>
                  <a:lnTo>
                    <a:pt x="1739" y="3847"/>
                  </a:lnTo>
                  <a:lnTo>
                    <a:pt x="1929" y="3847"/>
                  </a:lnTo>
                  <a:cubicBezTo>
                    <a:pt x="2120" y="3847"/>
                    <a:pt x="2275" y="3692"/>
                    <a:pt x="2275" y="3501"/>
                  </a:cubicBezTo>
                  <a:lnTo>
                    <a:pt x="2275" y="2977"/>
                  </a:lnTo>
                  <a:cubicBezTo>
                    <a:pt x="2799" y="2727"/>
                    <a:pt x="3156" y="2192"/>
                    <a:pt x="3156" y="1561"/>
                  </a:cubicBezTo>
                  <a:cubicBezTo>
                    <a:pt x="3120" y="703"/>
                    <a:pt x="2429" y="1"/>
                    <a:pt x="15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7" name="Google Shape;11257;p73"/>
            <p:cNvSpPr/>
            <p:nvPr/>
          </p:nvSpPr>
          <p:spPr>
            <a:xfrm>
              <a:off x="4880567" y="1552929"/>
              <a:ext cx="200895" cy="300547"/>
            </a:xfrm>
            <a:custGeom>
              <a:avLst/>
              <a:gdLst/>
              <a:ahLst/>
              <a:cxnLst/>
              <a:rect l="l" t="t" r="r" b="b"/>
              <a:pathLst>
                <a:path w="6312" h="9443" extrusionOk="0">
                  <a:moveTo>
                    <a:pt x="3144" y="310"/>
                  </a:moveTo>
                  <a:cubicBezTo>
                    <a:pt x="3632" y="310"/>
                    <a:pt x="4037" y="632"/>
                    <a:pt x="4037" y="1025"/>
                  </a:cubicBezTo>
                  <a:cubicBezTo>
                    <a:pt x="3751" y="929"/>
                    <a:pt x="3454" y="870"/>
                    <a:pt x="3144" y="870"/>
                  </a:cubicBezTo>
                  <a:cubicBezTo>
                    <a:pt x="2834" y="870"/>
                    <a:pt x="2537" y="929"/>
                    <a:pt x="2251" y="1025"/>
                  </a:cubicBezTo>
                  <a:cubicBezTo>
                    <a:pt x="2251" y="644"/>
                    <a:pt x="2644" y="310"/>
                    <a:pt x="3144" y="310"/>
                  </a:cubicBezTo>
                  <a:close/>
                  <a:moveTo>
                    <a:pt x="3144" y="1191"/>
                  </a:moveTo>
                  <a:cubicBezTo>
                    <a:pt x="4299" y="1191"/>
                    <a:pt x="5251" y="2144"/>
                    <a:pt x="5251" y="3311"/>
                  </a:cubicBezTo>
                  <a:cubicBezTo>
                    <a:pt x="5251" y="3620"/>
                    <a:pt x="5180" y="3918"/>
                    <a:pt x="5061" y="4203"/>
                  </a:cubicBezTo>
                  <a:lnTo>
                    <a:pt x="5061" y="4049"/>
                  </a:lnTo>
                  <a:cubicBezTo>
                    <a:pt x="5061" y="3858"/>
                    <a:pt x="4978" y="3668"/>
                    <a:pt x="4823" y="3525"/>
                  </a:cubicBezTo>
                  <a:cubicBezTo>
                    <a:pt x="4501" y="3251"/>
                    <a:pt x="3751" y="2739"/>
                    <a:pt x="2453" y="2608"/>
                  </a:cubicBezTo>
                  <a:cubicBezTo>
                    <a:pt x="2447" y="2607"/>
                    <a:pt x="2441" y="2607"/>
                    <a:pt x="2435" y="2607"/>
                  </a:cubicBezTo>
                  <a:cubicBezTo>
                    <a:pt x="2360" y="2607"/>
                    <a:pt x="2297" y="2674"/>
                    <a:pt x="2275" y="2751"/>
                  </a:cubicBezTo>
                  <a:cubicBezTo>
                    <a:pt x="2263" y="2846"/>
                    <a:pt x="2334" y="2918"/>
                    <a:pt x="2430" y="2930"/>
                  </a:cubicBezTo>
                  <a:cubicBezTo>
                    <a:pt x="3632" y="3049"/>
                    <a:pt x="4323" y="3513"/>
                    <a:pt x="4620" y="3763"/>
                  </a:cubicBezTo>
                  <a:cubicBezTo>
                    <a:pt x="4692" y="3822"/>
                    <a:pt x="4728" y="3930"/>
                    <a:pt x="4728" y="4037"/>
                  </a:cubicBezTo>
                  <a:lnTo>
                    <a:pt x="4728" y="4346"/>
                  </a:lnTo>
                  <a:cubicBezTo>
                    <a:pt x="4728" y="5227"/>
                    <a:pt x="4025" y="5942"/>
                    <a:pt x="3144" y="5942"/>
                  </a:cubicBezTo>
                  <a:cubicBezTo>
                    <a:pt x="3137" y="5942"/>
                    <a:pt x="3130" y="5942"/>
                    <a:pt x="3122" y="5942"/>
                  </a:cubicBezTo>
                  <a:cubicBezTo>
                    <a:pt x="2251" y="5942"/>
                    <a:pt x="1549" y="5232"/>
                    <a:pt x="1549" y="4358"/>
                  </a:cubicBezTo>
                  <a:lnTo>
                    <a:pt x="1549" y="4227"/>
                  </a:lnTo>
                  <a:cubicBezTo>
                    <a:pt x="1549" y="4168"/>
                    <a:pt x="1584" y="4108"/>
                    <a:pt x="1644" y="4084"/>
                  </a:cubicBezTo>
                  <a:cubicBezTo>
                    <a:pt x="1846" y="3965"/>
                    <a:pt x="2120" y="3739"/>
                    <a:pt x="2239" y="3370"/>
                  </a:cubicBezTo>
                  <a:cubicBezTo>
                    <a:pt x="2263" y="3275"/>
                    <a:pt x="2215" y="3191"/>
                    <a:pt x="2132" y="3156"/>
                  </a:cubicBezTo>
                  <a:cubicBezTo>
                    <a:pt x="2113" y="3151"/>
                    <a:pt x="2094" y="3149"/>
                    <a:pt x="2077" y="3149"/>
                  </a:cubicBezTo>
                  <a:cubicBezTo>
                    <a:pt x="2005" y="3149"/>
                    <a:pt x="1946" y="3187"/>
                    <a:pt x="1918" y="3263"/>
                  </a:cubicBezTo>
                  <a:cubicBezTo>
                    <a:pt x="1834" y="3525"/>
                    <a:pt x="1620" y="3692"/>
                    <a:pt x="1477" y="3787"/>
                  </a:cubicBezTo>
                  <a:cubicBezTo>
                    <a:pt x="1322" y="3870"/>
                    <a:pt x="1215" y="4037"/>
                    <a:pt x="1215" y="4203"/>
                  </a:cubicBezTo>
                  <a:cubicBezTo>
                    <a:pt x="1084" y="3918"/>
                    <a:pt x="1025" y="3620"/>
                    <a:pt x="1025" y="3311"/>
                  </a:cubicBezTo>
                  <a:cubicBezTo>
                    <a:pt x="1025" y="2144"/>
                    <a:pt x="1977" y="1191"/>
                    <a:pt x="3144" y="1191"/>
                  </a:cubicBezTo>
                  <a:close/>
                  <a:moveTo>
                    <a:pt x="3858" y="6144"/>
                  </a:moveTo>
                  <a:lnTo>
                    <a:pt x="3858" y="6537"/>
                  </a:lnTo>
                  <a:cubicBezTo>
                    <a:pt x="3858" y="6740"/>
                    <a:pt x="3977" y="6918"/>
                    <a:pt x="4168" y="7013"/>
                  </a:cubicBezTo>
                  <a:lnTo>
                    <a:pt x="4406" y="7121"/>
                  </a:lnTo>
                  <a:cubicBezTo>
                    <a:pt x="4156" y="7597"/>
                    <a:pt x="3680" y="7894"/>
                    <a:pt x="3144" y="7894"/>
                  </a:cubicBezTo>
                  <a:cubicBezTo>
                    <a:pt x="2608" y="7894"/>
                    <a:pt x="2132" y="7597"/>
                    <a:pt x="1882" y="7121"/>
                  </a:cubicBezTo>
                  <a:lnTo>
                    <a:pt x="2120" y="7013"/>
                  </a:lnTo>
                  <a:cubicBezTo>
                    <a:pt x="2311" y="6918"/>
                    <a:pt x="2430" y="6740"/>
                    <a:pt x="2430" y="6537"/>
                  </a:cubicBezTo>
                  <a:lnTo>
                    <a:pt x="2430" y="6144"/>
                  </a:lnTo>
                  <a:cubicBezTo>
                    <a:pt x="2644" y="6239"/>
                    <a:pt x="2882" y="6287"/>
                    <a:pt x="3144" y="6287"/>
                  </a:cubicBezTo>
                  <a:cubicBezTo>
                    <a:pt x="3394" y="6287"/>
                    <a:pt x="3632" y="6239"/>
                    <a:pt x="3858" y="6144"/>
                  </a:cubicBezTo>
                  <a:close/>
                  <a:moveTo>
                    <a:pt x="3144" y="1"/>
                  </a:moveTo>
                  <a:cubicBezTo>
                    <a:pt x="2465" y="1"/>
                    <a:pt x="1918" y="465"/>
                    <a:pt x="1918" y="1048"/>
                  </a:cubicBezTo>
                  <a:cubicBezTo>
                    <a:pt x="1918" y="1084"/>
                    <a:pt x="1918" y="1144"/>
                    <a:pt x="1930" y="1191"/>
                  </a:cubicBezTo>
                  <a:cubicBezTo>
                    <a:pt x="1191" y="1608"/>
                    <a:pt x="703" y="2418"/>
                    <a:pt x="703" y="3322"/>
                  </a:cubicBezTo>
                  <a:cubicBezTo>
                    <a:pt x="703" y="3918"/>
                    <a:pt x="918" y="4501"/>
                    <a:pt x="1310" y="4942"/>
                  </a:cubicBezTo>
                  <a:cubicBezTo>
                    <a:pt x="1441" y="5370"/>
                    <a:pt x="1727" y="5739"/>
                    <a:pt x="2096" y="5989"/>
                  </a:cubicBezTo>
                  <a:lnTo>
                    <a:pt x="2096" y="6549"/>
                  </a:lnTo>
                  <a:cubicBezTo>
                    <a:pt x="2096" y="6620"/>
                    <a:pt x="2049" y="6680"/>
                    <a:pt x="1989" y="6716"/>
                  </a:cubicBezTo>
                  <a:lnTo>
                    <a:pt x="525" y="7371"/>
                  </a:lnTo>
                  <a:cubicBezTo>
                    <a:pt x="203" y="7501"/>
                    <a:pt x="1" y="7811"/>
                    <a:pt x="1" y="8156"/>
                  </a:cubicBezTo>
                  <a:lnTo>
                    <a:pt x="1" y="9276"/>
                  </a:lnTo>
                  <a:cubicBezTo>
                    <a:pt x="1" y="9359"/>
                    <a:pt x="72" y="9442"/>
                    <a:pt x="167" y="9442"/>
                  </a:cubicBezTo>
                  <a:cubicBezTo>
                    <a:pt x="251" y="9442"/>
                    <a:pt x="322" y="9359"/>
                    <a:pt x="322" y="9276"/>
                  </a:cubicBezTo>
                  <a:lnTo>
                    <a:pt x="322" y="8156"/>
                  </a:lnTo>
                  <a:cubicBezTo>
                    <a:pt x="322" y="7954"/>
                    <a:pt x="441" y="7752"/>
                    <a:pt x="656" y="7668"/>
                  </a:cubicBezTo>
                  <a:lnTo>
                    <a:pt x="1596" y="7251"/>
                  </a:lnTo>
                  <a:cubicBezTo>
                    <a:pt x="1894" y="7847"/>
                    <a:pt x="2489" y="8216"/>
                    <a:pt x="3156" y="8216"/>
                  </a:cubicBezTo>
                  <a:cubicBezTo>
                    <a:pt x="3823" y="8216"/>
                    <a:pt x="4418" y="7847"/>
                    <a:pt x="4716" y="7251"/>
                  </a:cubicBezTo>
                  <a:lnTo>
                    <a:pt x="5656" y="7668"/>
                  </a:lnTo>
                  <a:cubicBezTo>
                    <a:pt x="5847" y="7752"/>
                    <a:pt x="5978" y="7942"/>
                    <a:pt x="5978" y="8156"/>
                  </a:cubicBezTo>
                  <a:lnTo>
                    <a:pt x="5978" y="9276"/>
                  </a:lnTo>
                  <a:cubicBezTo>
                    <a:pt x="5978" y="9359"/>
                    <a:pt x="6061" y="9442"/>
                    <a:pt x="6144" y="9442"/>
                  </a:cubicBezTo>
                  <a:cubicBezTo>
                    <a:pt x="6240" y="9442"/>
                    <a:pt x="6311" y="9359"/>
                    <a:pt x="6311" y="9276"/>
                  </a:cubicBezTo>
                  <a:lnTo>
                    <a:pt x="6311" y="8156"/>
                  </a:lnTo>
                  <a:cubicBezTo>
                    <a:pt x="6287" y="7811"/>
                    <a:pt x="6073" y="7501"/>
                    <a:pt x="5763" y="7371"/>
                  </a:cubicBezTo>
                  <a:lnTo>
                    <a:pt x="4287" y="6716"/>
                  </a:lnTo>
                  <a:cubicBezTo>
                    <a:pt x="4216" y="6680"/>
                    <a:pt x="4180" y="6609"/>
                    <a:pt x="4180" y="6549"/>
                  </a:cubicBezTo>
                  <a:lnTo>
                    <a:pt x="4180" y="5989"/>
                  </a:lnTo>
                  <a:cubicBezTo>
                    <a:pt x="4549" y="5739"/>
                    <a:pt x="4835" y="5370"/>
                    <a:pt x="4966" y="4942"/>
                  </a:cubicBezTo>
                  <a:cubicBezTo>
                    <a:pt x="5359" y="4501"/>
                    <a:pt x="5585" y="3918"/>
                    <a:pt x="5585" y="3322"/>
                  </a:cubicBezTo>
                  <a:cubicBezTo>
                    <a:pt x="5585" y="2418"/>
                    <a:pt x="5073" y="1608"/>
                    <a:pt x="4347" y="1191"/>
                  </a:cubicBezTo>
                  <a:cubicBezTo>
                    <a:pt x="4358" y="1144"/>
                    <a:pt x="4358" y="1084"/>
                    <a:pt x="4358" y="1048"/>
                  </a:cubicBezTo>
                  <a:cubicBezTo>
                    <a:pt x="4358" y="465"/>
                    <a:pt x="3811" y="1"/>
                    <a:pt x="3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8" name="Google Shape;11258;p73"/>
            <p:cNvSpPr/>
            <p:nvPr/>
          </p:nvSpPr>
          <p:spPr>
            <a:xfrm>
              <a:off x="4919620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59" name="Google Shape;11259;p73"/>
            <p:cNvSpPr/>
            <p:nvPr/>
          </p:nvSpPr>
          <p:spPr>
            <a:xfrm>
              <a:off x="5031398" y="1820471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870"/>
                  </a:lnTo>
                  <a:cubicBezTo>
                    <a:pt x="0" y="953"/>
                    <a:pt x="72" y="1036"/>
                    <a:pt x="155" y="1036"/>
                  </a:cubicBezTo>
                  <a:cubicBezTo>
                    <a:pt x="250" y="1036"/>
                    <a:pt x="322" y="953"/>
                    <a:pt x="322" y="870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0" name="Google Shape;11260;p73"/>
            <p:cNvSpPr/>
            <p:nvPr/>
          </p:nvSpPr>
          <p:spPr>
            <a:xfrm>
              <a:off x="5070418" y="1552547"/>
              <a:ext cx="166394" cy="173969"/>
            </a:xfrm>
            <a:custGeom>
              <a:avLst/>
              <a:gdLst/>
              <a:ahLst/>
              <a:cxnLst/>
              <a:rect l="l" t="t" r="r" b="b"/>
              <a:pathLst>
                <a:path w="5228" h="5466" extrusionOk="0">
                  <a:moveTo>
                    <a:pt x="691" y="1"/>
                  </a:moveTo>
                  <a:cubicBezTo>
                    <a:pt x="298" y="1"/>
                    <a:pt x="1" y="310"/>
                    <a:pt x="1" y="679"/>
                  </a:cubicBezTo>
                  <a:lnTo>
                    <a:pt x="1" y="3501"/>
                  </a:lnTo>
                  <a:cubicBezTo>
                    <a:pt x="1" y="3882"/>
                    <a:pt x="322" y="4180"/>
                    <a:pt x="691" y="4180"/>
                  </a:cubicBezTo>
                  <a:lnTo>
                    <a:pt x="1001" y="4180"/>
                  </a:lnTo>
                  <a:lnTo>
                    <a:pt x="763" y="5144"/>
                  </a:lnTo>
                  <a:cubicBezTo>
                    <a:pt x="739" y="5251"/>
                    <a:pt x="775" y="5358"/>
                    <a:pt x="870" y="5418"/>
                  </a:cubicBezTo>
                  <a:cubicBezTo>
                    <a:pt x="918" y="5442"/>
                    <a:pt x="953" y="5466"/>
                    <a:pt x="1001" y="5466"/>
                  </a:cubicBezTo>
                  <a:cubicBezTo>
                    <a:pt x="1049" y="5466"/>
                    <a:pt x="1108" y="5442"/>
                    <a:pt x="1156" y="5418"/>
                  </a:cubicBezTo>
                  <a:lnTo>
                    <a:pt x="2846" y="4180"/>
                  </a:lnTo>
                  <a:lnTo>
                    <a:pt x="4549" y="4180"/>
                  </a:lnTo>
                  <a:cubicBezTo>
                    <a:pt x="4930" y="4180"/>
                    <a:pt x="5228" y="3870"/>
                    <a:pt x="5228" y="3501"/>
                  </a:cubicBezTo>
                  <a:lnTo>
                    <a:pt x="5228" y="679"/>
                  </a:lnTo>
                  <a:cubicBezTo>
                    <a:pt x="5228" y="310"/>
                    <a:pt x="4918" y="1"/>
                    <a:pt x="4549" y="1"/>
                  </a:cubicBezTo>
                  <a:cubicBezTo>
                    <a:pt x="4454" y="1"/>
                    <a:pt x="4382" y="72"/>
                    <a:pt x="4382" y="167"/>
                  </a:cubicBezTo>
                  <a:cubicBezTo>
                    <a:pt x="4382" y="251"/>
                    <a:pt x="4454" y="322"/>
                    <a:pt x="4549" y="322"/>
                  </a:cubicBezTo>
                  <a:cubicBezTo>
                    <a:pt x="4739" y="322"/>
                    <a:pt x="4906" y="489"/>
                    <a:pt x="4906" y="679"/>
                  </a:cubicBezTo>
                  <a:lnTo>
                    <a:pt x="4906" y="3489"/>
                  </a:lnTo>
                  <a:cubicBezTo>
                    <a:pt x="4906" y="3692"/>
                    <a:pt x="4739" y="3846"/>
                    <a:pt x="4549" y="3846"/>
                  </a:cubicBezTo>
                  <a:lnTo>
                    <a:pt x="2787" y="3846"/>
                  </a:lnTo>
                  <a:cubicBezTo>
                    <a:pt x="2763" y="3846"/>
                    <a:pt x="2715" y="3870"/>
                    <a:pt x="2704" y="3882"/>
                  </a:cubicBezTo>
                  <a:lnTo>
                    <a:pt x="1132" y="5013"/>
                  </a:lnTo>
                  <a:lnTo>
                    <a:pt x="1370" y="4049"/>
                  </a:lnTo>
                  <a:cubicBezTo>
                    <a:pt x="1394" y="4001"/>
                    <a:pt x="1370" y="3942"/>
                    <a:pt x="1346" y="3918"/>
                  </a:cubicBezTo>
                  <a:cubicBezTo>
                    <a:pt x="1310" y="3870"/>
                    <a:pt x="1275" y="3858"/>
                    <a:pt x="1215" y="3858"/>
                  </a:cubicBezTo>
                  <a:lnTo>
                    <a:pt x="691" y="3858"/>
                  </a:lnTo>
                  <a:cubicBezTo>
                    <a:pt x="501" y="3858"/>
                    <a:pt x="334" y="3692"/>
                    <a:pt x="334" y="3501"/>
                  </a:cubicBezTo>
                  <a:lnTo>
                    <a:pt x="334" y="679"/>
                  </a:lnTo>
                  <a:cubicBezTo>
                    <a:pt x="334" y="489"/>
                    <a:pt x="489" y="322"/>
                    <a:pt x="691" y="322"/>
                  </a:cubicBezTo>
                  <a:cubicBezTo>
                    <a:pt x="775" y="322"/>
                    <a:pt x="846" y="251"/>
                    <a:pt x="846" y="167"/>
                  </a:cubicBezTo>
                  <a:cubicBezTo>
                    <a:pt x="846" y="72"/>
                    <a:pt x="775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61" name="Google Shape;11261;p73"/>
          <p:cNvGrpSpPr/>
          <p:nvPr/>
        </p:nvGrpSpPr>
        <p:grpSpPr>
          <a:xfrm>
            <a:off x="7695311" y="2021050"/>
            <a:ext cx="476479" cy="476521"/>
            <a:chOff x="5771483" y="1515787"/>
            <a:chExt cx="357359" cy="357391"/>
          </a:xfrm>
        </p:grpSpPr>
        <p:sp>
          <p:nvSpPr>
            <p:cNvPr id="11262" name="Google Shape;11262;p73"/>
            <p:cNvSpPr/>
            <p:nvPr/>
          </p:nvSpPr>
          <p:spPr>
            <a:xfrm>
              <a:off x="5771483" y="1515787"/>
              <a:ext cx="357359" cy="357391"/>
            </a:xfrm>
            <a:custGeom>
              <a:avLst/>
              <a:gdLst/>
              <a:ahLst/>
              <a:cxnLst/>
              <a:rect l="l" t="t" r="r" b="b"/>
              <a:pathLst>
                <a:path w="11228" h="11229" extrusionOk="0">
                  <a:moveTo>
                    <a:pt x="6334" y="346"/>
                  </a:moveTo>
                  <a:cubicBezTo>
                    <a:pt x="6334" y="346"/>
                    <a:pt x="6346" y="346"/>
                    <a:pt x="6346" y="358"/>
                  </a:cubicBezTo>
                  <a:lnTo>
                    <a:pt x="6346" y="822"/>
                  </a:lnTo>
                  <a:cubicBezTo>
                    <a:pt x="6346" y="989"/>
                    <a:pt x="6454" y="1120"/>
                    <a:pt x="6608" y="1156"/>
                  </a:cubicBezTo>
                  <a:cubicBezTo>
                    <a:pt x="7132" y="1275"/>
                    <a:pt x="7644" y="1477"/>
                    <a:pt x="8097" y="1763"/>
                  </a:cubicBezTo>
                  <a:cubicBezTo>
                    <a:pt x="8157" y="1798"/>
                    <a:pt x="8225" y="1817"/>
                    <a:pt x="8290" y="1817"/>
                  </a:cubicBezTo>
                  <a:cubicBezTo>
                    <a:pt x="8377" y="1817"/>
                    <a:pt x="8459" y="1784"/>
                    <a:pt x="8513" y="1715"/>
                  </a:cubicBezTo>
                  <a:lnTo>
                    <a:pt x="8847" y="1394"/>
                  </a:lnTo>
                  <a:lnTo>
                    <a:pt x="8859" y="1394"/>
                  </a:lnTo>
                  <a:lnTo>
                    <a:pt x="9859" y="2382"/>
                  </a:lnTo>
                  <a:lnTo>
                    <a:pt x="9859" y="2406"/>
                  </a:lnTo>
                  <a:lnTo>
                    <a:pt x="9525" y="2727"/>
                  </a:lnTo>
                  <a:cubicBezTo>
                    <a:pt x="9406" y="2846"/>
                    <a:pt x="9394" y="3013"/>
                    <a:pt x="9490" y="3144"/>
                  </a:cubicBezTo>
                  <a:cubicBezTo>
                    <a:pt x="9787" y="3608"/>
                    <a:pt x="9978" y="4097"/>
                    <a:pt x="10097" y="4632"/>
                  </a:cubicBezTo>
                  <a:cubicBezTo>
                    <a:pt x="10121" y="4799"/>
                    <a:pt x="10264" y="4906"/>
                    <a:pt x="10418" y="4906"/>
                  </a:cubicBezTo>
                  <a:lnTo>
                    <a:pt x="10883" y="4906"/>
                  </a:lnTo>
                  <a:cubicBezTo>
                    <a:pt x="10883" y="4906"/>
                    <a:pt x="10895" y="4906"/>
                    <a:pt x="10895" y="4918"/>
                  </a:cubicBezTo>
                  <a:lnTo>
                    <a:pt x="10883" y="6335"/>
                  </a:lnTo>
                  <a:lnTo>
                    <a:pt x="10418" y="6335"/>
                  </a:lnTo>
                  <a:cubicBezTo>
                    <a:pt x="10264" y="6335"/>
                    <a:pt x="10121" y="6430"/>
                    <a:pt x="10097" y="6597"/>
                  </a:cubicBezTo>
                  <a:cubicBezTo>
                    <a:pt x="9978" y="7121"/>
                    <a:pt x="9763" y="7621"/>
                    <a:pt x="9490" y="8085"/>
                  </a:cubicBezTo>
                  <a:cubicBezTo>
                    <a:pt x="9394" y="8216"/>
                    <a:pt x="9406" y="8407"/>
                    <a:pt x="9525" y="8502"/>
                  </a:cubicBezTo>
                  <a:lnTo>
                    <a:pt x="9859" y="8835"/>
                  </a:lnTo>
                  <a:lnTo>
                    <a:pt x="9859" y="8847"/>
                  </a:lnTo>
                  <a:lnTo>
                    <a:pt x="8859" y="9847"/>
                  </a:lnTo>
                  <a:lnTo>
                    <a:pt x="8847" y="9847"/>
                  </a:lnTo>
                  <a:lnTo>
                    <a:pt x="8513" y="9514"/>
                  </a:lnTo>
                  <a:cubicBezTo>
                    <a:pt x="8447" y="9448"/>
                    <a:pt x="8370" y="9415"/>
                    <a:pt x="8290" y="9415"/>
                  </a:cubicBezTo>
                  <a:cubicBezTo>
                    <a:pt x="8226" y="9415"/>
                    <a:pt x="8160" y="9436"/>
                    <a:pt x="8097" y="9478"/>
                  </a:cubicBezTo>
                  <a:cubicBezTo>
                    <a:pt x="7644" y="9776"/>
                    <a:pt x="7144" y="9966"/>
                    <a:pt x="6608" y="10085"/>
                  </a:cubicBezTo>
                  <a:cubicBezTo>
                    <a:pt x="6454" y="10109"/>
                    <a:pt x="6346" y="10252"/>
                    <a:pt x="6346" y="10407"/>
                  </a:cubicBezTo>
                  <a:lnTo>
                    <a:pt x="6346" y="10871"/>
                  </a:lnTo>
                  <a:cubicBezTo>
                    <a:pt x="6346" y="10871"/>
                    <a:pt x="6346" y="10883"/>
                    <a:pt x="6334" y="10883"/>
                  </a:cubicBezTo>
                  <a:lnTo>
                    <a:pt x="4930" y="10883"/>
                  </a:lnTo>
                  <a:cubicBezTo>
                    <a:pt x="4930" y="10883"/>
                    <a:pt x="4918" y="10883"/>
                    <a:pt x="4918" y="10871"/>
                  </a:cubicBezTo>
                  <a:lnTo>
                    <a:pt x="4918" y="10407"/>
                  </a:lnTo>
                  <a:cubicBezTo>
                    <a:pt x="4918" y="10252"/>
                    <a:pt x="4810" y="10109"/>
                    <a:pt x="4644" y="10085"/>
                  </a:cubicBezTo>
                  <a:cubicBezTo>
                    <a:pt x="4132" y="9966"/>
                    <a:pt x="3620" y="9752"/>
                    <a:pt x="3156" y="9478"/>
                  </a:cubicBezTo>
                  <a:cubicBezTo>
                    <a:pt x="3096" y="9442"/>
                    <a:pt x="3036" y="9419"/>
                    <a:pt x="2977" y="9419"/>
                  </a:cubicBezTo>
                  <a:cubicBezTo>
                    <a:pt x="2894" y="9419"/>
                    <a:pt x="2798" y="9442"/>
                    <a:pt x="2739" y="9514"/>
                  </a:cubicBezTo>
                  <a:lnTo>
                    <a:pt x="2417" y="9847"/>
                  </a:lnTo>
                  <a:lnTo>
                    <a:pt x="2405" y="9847"/>
                  </a:lnTo>
                  <a:lnTo>
                    <a:pt x="1405" y="8847"/>
                  </a:lnTo>
                  <a:lnTo>
                    <a:pt x="1405" y="8835"/>
                  </a:lnTo>
                  <a:lnTo>
                    <a:pt x="1727" y="8502"/>
                  </a:lnTo>
                  <a:cubicBezTo>
                    <a:pt x="1846" y="8383"/>
                    <a:pt x="1870" y="8228"/>
                    <a:pt x="1774" y="8085"/>
                  </a:cubicBezTo>
                  <a:cubicBezTo>
                    <a:pt x="1477" y="7621"/>
                    <a:pt x="1286" y="7133"/>
                    <a:pt x="1167" y="6597"/>
                  </a:cubicBezTo>
                  <a:cubicBezTo>
                    <a:pt x="1131" y="6430"/>
                    <a:pt x="1000" y="6335"/>
                    <a:pt x="834" y="6335"/>
                  </a:cubicBezTo>
                  <a:lnTo>
                    <a:pt x="381" y="6335"/>
                  </a:lnTo>
                  <a:cubicBezTo>
                    <a:pt x="381" y="6335"/>
                    <a:pt x="358" y="6335"/>
                    <a:pt x="358" y="6311"/>
                  </a:cubicBezTo>
                  <a:lnTo>
                    <a:pt x="358" y="4918"/>
                  </a:lnTo>
                  <a:cubicBezTo>
                    <a:pt x="358" y="4918"/>
                    <a:pt x="358" y="4906"/>
                    <a:pt x="381" y="4906"/>
                  </a:cubicBezTo>
                  <a:lnTo>
                    <a:pt x="834" y="4906"/>
                  </a:lnTo>
                  <a:cubicBezTo>
                    <a:pt x="1000" y="4906"/>
                    <a:pt x="1131" y="4799"/>
                    <a:pt x="1167" y="4632"/>
                  </a:cubicBezTo>
                  <a:cubicBezTo>
                    <a:pt x="1286" y="4108"/>
                    <a:pt x="1489" y="3608"/>
                    <a:pt x="1774" y="3144"/>
                  </a:cubicBezTo>
                  <a:cubicBezTo>
                    <a:pt x="1870" y="3013"/>
                    <a:pt x="1846" y="2834"/>
                    <a:pt x="1727" y="2727"/>
                  </a:cubicBezTo>
                  <a:lnTo>
                    <a:pt x="1405" y="2406"/>
                  </a:lnTo>
                  <a:lnTo>
                    <a:pt x="1405" y="2382"/>
                  </a:lnTo>
                  <a:lnTo>
                    <a:pt x="2405" y="1394"/>
                  </a:lnTo>
                  <a:lnTo>
                    <a:pt x="2417" y="1394"/>
                  </a:lnTo>
                  <a:lnTo>
                    <a:pt x="2739" y="1715"/>
                  </a:lnTo>
                  <a:cubicBezTo>
                    <a:pt x="2807" y="1784"/>
                    <a:pt x="2891" y="1817"/>
                    <a:pt x="2975" y="1817"/>
                  </a:cubicBezTo>
                  <a:cubicBezTo>
                    <a:pt x="3037" y="1817"/>
                    <a:pt x="3100" y="1798"/>
                    <a:pt x="3156" y="1763"/>
                  </a:cubicBezTo>
                  <a:cubicBezTo>
                    <a:pt x="3620" y="1465"/>
                    <a:pt x="4108" y="1275"/>
                    <a:pt x="4644" y="1156"/>
                  </a:cubicBezTo>
                  <a:cubicBezTo>
                    <a:pt x="4810" y="1120"/>
                    <a:pt x="4918" y="989"/>
                    <a:pt x="4918" y="822"/>
                  </a:cubicBezTo>
                  <a:lnTo>
                    <a:pt x="4918" y="358"/>
                  </a:lnTo>
                  <a:cubicBezTo>
                    <a:pt x="4918" y="358"/>
                    <a:pt x="4918" y="346"/>
                    <a:pt x="4930" y="346"/>
                  </a:cubicBezTo>
                  <a:close/>
                  <a:moveTo>
                    <a:pt x="4918" y="1"/>
                  </a:moveTo>
                  <a:cubicBezTo>
                    <a:pt x="4727" y="1"/>
                    <a:pt x="4572" y="156"/>
                    <a:pt x="4572" y="346"/>
                  </a:cubicBezTo>
                  <a:lnTo>
                    <a:pt x="4572" y="810"/>
                  </a:lnTo>
                  <a:cubicBezTo>
                    <a:pt x="4572" y="810"/>
                    <a:pt x="4572" y="822"/>
                    <a:pt x="4560" y="822"/>
                  </a:cubicBezTo>
                  <a:cubicBezTo>
                    <a:pt x="3989" y="941"/>
                    <a:pt x="3453" y="1168"/>
                    <a:pt x="2965" y="1477"/>
                  </a:cubicBezTo>
                  <a:lnTo>
                    <a:pt x="2953" y="1477"/>
                  </a:lnTo>
                  <a:lnTo>
                    <a:pt x="2620" y="1156"/>
                  </a:lnTo>
                  <a:cubicBezTo>
                    <a:pt x="2554" y="1090"/>
                    <a:pt x="2471" y="1057"/>
                    <a:pt x="2386" y="1057"/>
                  </a:cubicBezTo>
                  <a:cubicBezTo>
                    <a:pt x="2301" y="1057"/>
                    <a:pt x="2215" y="1090"/>
                    <a:pt x="2143" y="1156"/>
                  </a:cubicBezTo>
                  <a:lnTo>
                    <a:pt x="1155" y="2144"/>
                  </a:lnTo>
                  <a:cubicBezTo>
                    <a:pt x="1012" y="2287"/>
                    <a:pt x="1012" y="2489"/>
                    <a:pt x="1155" y="2620"/>
                  </a:cubicBezTo>
                  <a:lnTo>
                    <a:pt x="1477" y="2954"/>
                  </a:lnTo>
                  <a:lnTo>
                    <a:pt x="1477" y="2965"/>
                  </a:lnTo>
                  <a:cubicBezTo>
                    <a:pt x="1167" y="3454"/>
                    <a:pt x="941" y="3989"/>
                    <a:pt x="822" y="4561"/>
                  </a:cubicBezTo>
                  <a:cubicBezTo>
                    <a:pt x="822" y="4561"/>
                    <a:pt x="822" y="4573"/>
                    <a:pt x="810" y="4573"/>
                  </a:cubicBezTo>
                  <a:lnTo>
                    <a:pt x="346" y="4573"/>
                  </a:lnTo>
                  <a:cubicBezTo>
                    <a:pt x="155" y="4573"/>
                    <a:pt x="0" y="4728"/>
                    <a:pt x="0" y="4918"/>
                  </a:cubicBezTo>
                  <a:lnTo>
                    <a:pt x="0" y="6311"/>
                  </a:lnTo>
                  <a:cubicBezTo>
                    <a:pt x="0" y="6513"/>
                    <a:pt x="155" y="6656"/>
                    <a:pt x="346" y="6656"/>
                  </a:cubicBezTo>
                  <a:lnTo>
                    <a:pt x="810" y="6656"/>
                  </a:lnTo>
                  <a:cubicBezTo>
                    <a:pt x="810" y="6656"/>
                    <a:pt x="822" y="6656"/>
                    <a:pt x="822" y="6680"/>
                  </a:cubicBezTo>
                  <a:cubicBezTo>
                    <a:pt x="941" y="7240"/>
                    <a:pt x="1167" y="7776"/>
                    <a:pt x="1477" y="8264"/>
                  </a:cubicBezTo>
                  <a:lnTo>
                    <a:pt x="1477" y="8288"/>
                  </a:lnTo>
                  <a:lnTo>
                    <a:pt x="1155" y="8609"/>
                  </a:lnTo>
                  <a:cubicBezTo>
                    <a:pt x="1012" y="8740"/>
                    <a:pt x="1012" y="8954"/>
                    <a:pt x="1155" y="9085"/>
                  </a:cubicBezTo>
                  <a:lnTo>
                    <a:pt x="2143" y="10085"/>
                  </a:lnTo>
                  <a:cubicBezTo>
                    <a:pt x="2215" y="10151"/>
                    <a:pt x="2301" y="10184"/>
                    <a:pt x="2386" y="10184"/>
                  </a:cubicBezTo>
                  <a:cubicBezTo>
                    <a:pt x="2471" y="10184"/>
                    <a:pt x="2554" y="10151"/>
                    <a:pt x="2620" y="10085"/>
                  </a:cubicBezTo>
                  <a:lnTo>
                    <a:pt x="2953" y="9752"/>
                  </a:lnTo>
                  <a:lnTo>
                    <a:pt x="2965" y="9752"/>
                  </a:lnTo>
                  <a:cubicBezTo>
                    <a:pt x="3453" y="10073"/>
                    <a:pt x="3989" y="10288"/>
                    <a:pt x="4560" y="10407"/>
                  </a:cubicBezTo>
                  <a:cubicBezTo>
                    <a:pt x="4560" y="10407"/>
                    <a:pt x="4572" y="10407"/>
                    <a:pt x="4572" y="10431"/>
                  </a:cubicBezTo>
                  <a:lnTo>
                    <a:pt x="4572" y="10883"/>
                  </a:lnTo>
                  <a:cubicBezTo>
                    <a:pt x="4572" y="11085"/>
                    <a:pt x="4727" y="11228"/>
                    <a:pt x="4918" y="11228"/>
                  </a:cubicBezTo>
                  <a:lnTo>
                    <a:pt x="6311" y="11228"/>
                  </a:lnTo>
                  <a:cubicBezTo>
                    <a:pt x="6513" y="11228"/>
                    <a:pt x="6656" y="11085"/>
                    <a:pt x="6656" y="10883"/>
                  </a:cubicBezTo>
                  <a:lnTo>
                    <a:pt x="6656" y="10431"/>
                  </a:lnTo>
                  <a:cubicBezTo>
                    <a:pt x="6656" y="10431"/>
                    <a:pt x="6656" y="10407"/>
                    <a:pt x="6668" y="10407"/>
                  </a:cubicBezTo>
                  <a:cubicBezTo>
                    <a:pt x="7239" y="10288"/>
                    <a:pt x="7775" y="10062"/>
                    <a:pt x="8263" y="9752"/>
                  </a:cubicBezTo>
                  <a:lnTo>
                    <a:pt x="8275" y="9752"/>
                  </a:lnTo>
                  <a:lnTo>
                    <a:pt x="8609" y="10085"/>
                  </a:lnTo>
                  <a:cubicBezTo>
                    <a:pt x="8674" y="10151"/>
                    <a:pt x="8760" y="10184"/>
                    <a:pt x="8847" y="10184"/>
                  </a:cubicBezTo>
                  <a:cubicBezTo>
                    <a:pt x="8933" y="10184"/>
                    <a:pt x="9019" y="10151"/>
                    <a:pt x="9085" y="10085"/>
                  </a:cubicBezTo>
                  <a:lnTo>
                    <a:pt x="10085" y="9085"/>
                  </a:lnTo>
                  <a:cubicBezTo>
                    <a:pt x="10216" y="8954"/>
                    <a:pt x="10216" y="8740"/>
                    <a:pt x="10085" y="8609"/>
                  </a:cubicBezTo>
                  <a:lnTo>
                    <a:pt x="9752" y="8288"/>
                  </a:lnTo>
                  <a:lnTo>
                    <a:pt x="9752" y="8264"/>
                  </a:lnTo>
                  <a:cubicBezTo>
                    <a:pt x="10061" y="7776"/>
                    <a:pt x="10287" y="7240"/>
                    <a:pt x="10406" y="6680"/>
                  </a:cubicBezTo>
                  <a:cubicBezTo>
                    <a:pt x="10406" y="6680"/>
                    <a:pt x="10406" y="6656"/>
                    <a:pt x="10418" y="6656"/>
                  </a:cubicBezTo>
                  <a:lnTo>
                    <a:pt x="10883" y="6656"/>
                  </a:lnTo>
                  <a:cubicBezTo>
                    <a:pt x="11073" y="6656"/>
                    <a:pt x="11228" y="6513"/>
                    <a:pt x="11228" y="6311"/>
                  </a:cubicBezTo>
                  <a:lnTo>
                    <a:pt x="11228" y="4918"/>
                  </a:lnTo>
                  <a:cubicBezTo>
                    <a:pt x="11228" y="4728"/>
                    <a:pt x="11073" y="4573"/>
                    <a:pt x="10883" y="4573"/>
                  </a:cubicBezTo>
                  <a:lnTo>
                    <a:pt x="10418" y="4573"/>
                  </a:lnTo>
                  <a:cubicBezTo>
                    <a:pt x="10418" y="4573"/>
                    <a:pt x="10406" y="4573"/>
                    <a:pt x="10406" y="4561"/>
                  </a:cubicBezTo>
                  <a:cubicBezTo>
                    <a:pt x="10287" y="3989"/>
                    <a:pt x="10061" y="3454"/>
                    <a:pt x="9752" y="2965"/>
                  </a:cubicBezTo>
                  <a:lnTo>
                    <a:pt x="9752" y="2954"/>
                  </a:lnTo>
                  <a:lnTo>
                    <a:pt x="10085" y="2620"/>
                  </a:lnTo>
                  <a:cubicBezTo>
                    <a:pt x="10216" y="2489"/>
                    <a:pt x="10216" y="2287"/>
                    <a:pt x="10085" y="2144"/>
                  </a:cubicBezTo>
                  <a:lnTo>
                    <a:pt x="9085" y="1156"/>
                  </a:lnTo>
                  <a:cubicBezTo>
                    <a:pt x="9019" y="1090"/>
                    <a:pt x="8933" y="1057"/>
                    <a:pt x="8847" y="1057"/>
                  </a:cubicBezTo>
                  <a:cubicBezTo>
                    <a:pt x="8760" y="1057"/>
                    <a:pt x="8674" y="1090"/>
                    <a:pt x="8609" y="1156"/>
                  </a:cubicBezTo>
                  <a:lnTo>
                    <a:pt x="8275" y="1477"/>
                  </a:lnTo>
                  <a:lnTo>
                    <a:pt x="8263" y="1477"/>
                  </a:lnTo>
                  <a:cubicBezTo>
                    <a:pt x="7775" y="1168"/>
                    <a:pt x="7239" y="941"/>
                    <a:pt x="6668" y="822"/>
                  </a:cubicBezTo>
                  <a:cubicBezTo>
                    <a:pt x="6668" y="822"/>
                    <a:pt x="6656" y="822"/>
                    <a:pt x="6656" y="810"/>
                  </a:cubicBezTo>
                  <a:lnTo>
                    <a:pt x="6656" y="346"/>
                  </a:lnTo>
                  <a:cubicBezTo>
                    <a:pt x="6656" y="156"/>
                    <a:pt x="6513" y="1"/>
                    <a:pt x="63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3" name="Google Shape;11263;p73"/>
            <p:cNvSpPr/>
            <p:nvPr/>
          </p:nvSpPr>
          <p:spPr>
            <a:xfrm>
              <a:off x="5837429" y="1583070"/>
              <a:ext cx="185713" cy="183613"/>
            </a:xfrm>
            <a:custGeom>
              <a:avLst/>
              <a:gdLst/>
              <a:ahLst/>
              <a:cxnLst/>
              <a:rect l="l" t="t" r="r" b="b"/>
              <a:pathLst>
                <a:path w="5835" h="5769" extrusionOk="0">
                  <a:moveTo>
                    <a:pt x="3566" y="1"/>
                  </a:moveTo>
                  <a:cubicBezTo>
                    <a:pt x="3505" y="1"/>
                    <a:pt x="3443" y="3"/>
                    <a:pt x="3381" y="6"/>
                  </a:cubicBezTo>
                  <a:cubicBezTo>
                    <a:pt x="2512" y="54"/>
                    <a:pt x="1703" y="411"/>
                    <a:pt x="1072" y="1030"/>
                  </a:cubicBezTo>
                  <a:cubicBezTo>
                    <a:pt x="464" y="1649"/>
                    <a:pt x="95" y="2459"/>
                    <a:pt x="48" y="3340"/>
                  </a:cubicBezTo>
                  <a:cubicBezTo>
                    <a:pt x="0" y="4209"/>
                    <a:pt x="286" y="5054"/>
                    <a:pt x="822" y="5709"/>
                  </a:cubicBezTo>
                  <a:cubicBezTo>
                    <a:pt x="845" y="5757"/>
                    <a:pt x="893" y="5769"/>
                    <a:pt x="953" y="5769"/>
                  </a:cubicBezTo>
                  <a:cubicBezTo>
                    <a:pt x="988" y="5769"/>
                    <a:pt x="1024" y="5745"/>
                    <a:pt x="1060" y="5733"/>
                  </a:cubicBezTo>
                  <a:cubicBezTo>
                    <a:pt x="1131" y="5673"/>
                    <a:pt x="1131" y="5566"/>
                    <a:pt x="1084" y="5495"/>
                  </a:cubicBezTo>
                  <a:cubicBezTo>
                    <a:pt x="595" y="4888"/>
                    <a:pt x="345" y="4126"/>
                    <a:pt x="393" y="3352"/>
                  </a:cubicBezTo>
                  <a:cubicBezTo>
                    <a:pt x="429" y="2566"/>
                    <a:pt x="762" y="1816"/>
                    <a:pt x="1310" y="1268"/>
                  </a:cubicBezTo>
                  <a:cubicBezTo>
                    <a:pt x="1857" y="720"/>
                    <a:pt x="2608" y="399"/>
                    <a:pt x="3393" y="351"/>
                  </a:cubicBezTo>
                  <a:cubicBezTo>
                    <a:pt x="3456" y="348"/>
                    <a:pt x="3518" y="346"/>
                    <a:pt x="3580" y="346"/>
                  </a:cubicBezTo>
                  <a:cubicBezTo>
                    <a:pt x="4291" y="346"/>
                    <a:pt x="4989" y="593"/>
                    <a:pt x="5536" y="1042"/>
                  </a:cubicBezTo>
                  <a:cubicBezTo>
                    <a:pt x="5567" y="1068"/>
                    <a:pt x="5605" y="1080"/>
                    <a:pt x="5642" y="1080"/>
                  </a:cubicBezTo>
                  <a:cubicBezTo>
                    <a:pt x="5692" y="1080"/>
                    <a:pt x="5741" y="1059"/>
                    <a:pt x="5775" y="1018"/>
                  </a:cubicBezTo>
                  <a:cubicBezTo>
                    <a:pt x="5834" y="947"/>
                    <a:pt x="5822" y="840"/>
                    <a:pt x="5751" y="780"/>
                  </a:cubicBezTo>
                  <a:cubicBezTo>
                    <a:pt x="5121" y="283"/>
                    <a:pt x="4358" y="1"/>
                    <a:pt x="35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4" name="Google Shape;11264;p73"/>
            <p:cNvSpPr/>
            <p:nvPr/>
          </p:nvSpPr>
          <p:spPr>
            <a:xfrm>
              <a:off x="5876068" y="1616584"/>
              <a:ext cx="186859" cy="189501"/>
            </a:xfrm>
            <a:custGeom>
              <a:avLst/>
              <a:gdLst/>
              <a:ahLst/>
              <a:cxnLst/>
              <a:rect l="l" t="t" r="r" b="b"/>
              <a:pathLst>
                <a:path w="5871" h="5954" extrusionOk="0">
                  <a:moveTo>
                    <a:pt x="3406" y="322"/>
                  </a:moveTo>
                  <a:lnTo>
                    <a:pt x="3406" y="1013"/>
                  </a:lnTo>
                  <a:cubicBezTo>
                    <a:pt x="3406" y="1108"/>
                    <a:pt x="3370" y="1227"/>
                    <a:pt x="3322" y="1322"/>
                  </a:cubicBezTo>
                  <a:lnTo>
                    <a:pt x="3239" y="1489"/>
                  </a:lnTo>
                  <a:cubicBezTo>
                    <a:pt x="3227" y="1513"/>
                    <a:pt x="3227" y="1525"/>
                    <a:pt x="3227" y="1561"/>
                  </a:cubicBezTo>
                  <a:lnTo>
                    <a:pt x="3227" y="1918"/>
                  </a:lnTo>
                  <a:cubicBezTo>
                    <a:pt x="3227" y="2156"/>
                    <a:pt x="3132" y="2382"/>
                    <a:pt x="2953" y="2561"/>
                  </a:cubicBezTo>
                  <a:cubicBezTo>
                    <a:pt x="2775" y="2715"/>
                    <a:pt x="2548" y="2811"/>
                    <a:pt x="2310" y="2811"/>
                  </a:cubicBezTo>
                  <a:cubicBezTo>
                    <a:pt x="1834" y="2799"/>
                    <a:pt x="1453" y="2370"/>
                    <a:pt x="1453" y="1882"/>
                  </a:cubicBezTo>
                  <a:lnTo>
                    <a:pt x="1453" y="1572"/>
                  </a:lnTo>
                  <a:cubicBezTo>
                    <a:pt x="1453" y="1549"/>
                    <a:pt x="1453" y="1525"/>
                    <a:pt x="1441" y="1501"/>
                  </a:cubicBezTo>
                  <a:lnTo>
                    <a:pt x="1334" y="1287"/>
                  </a:lnTo>
                  <a:cubicBezTo>
                    <a:pt x="1298" y="1215"/>
                    <a:pt x="1274" y="1132"/>
                    <a:pt x="1274" y="1049"/>
                  </a:cubicBezTo>
                  <a:lnTo>
                    <a:pt x="1274" y="1037"/>
                  </a:lnTo>
                  <a:cubicBezTo>
                    <a:pt x="1274" y="644"/>
                    <a:pt x="1584" y="322"/>
                    <a:pt x="1989" y="322"/>
                  </a:cubicBezTo>
                  <a:close/>
                  <a:moveTo>
                    <a:pt x="1989" y="3073"/>
                  </a:moveTo>
                  <a:cubicBezTo>
                    <a:pt x="2084" y="3108"/>
                    <a:pt x="2191" y="3132"/>
                    <a:pt x="2310" y="3132"/>
                  </a:cubicBezTo>
                  <a:lnTo>
                    <a:pt x="2358" y="3132"/>
                  </a:lnTo>
                  <a:cubicBezTo>
                    <a:pt x="2477" y="3132"/>
                    <a:pt x="2608" y="3120"/>
                    <a:pt x="2715" y="3073"/>
                  </a:cubicBezTo>
                  <a:lnTo>
                    <a:pt x="2715" y="3073"/>
                  </a:lnTo>
                  <a:cubicBezTo>
                    <a:pt x="2703" y="3132"/>
                    <a:pt x="2715" y="3180"/>
                    <a:pt x="2727" y="3227"/>
                  </a:cubicBezTo>
                  <a:lnTo>
                    <a:pt x="2596" y="3358"/>
                  </a:lnTo>
                  <a:cubicBezTo>
                    <a:pt x="2525" y="3430"/>
                    <a:pt x="2429" y="3466"/>
                    <a:pt x="2346" y="3466"/>
                  </a:cubicBezTo>
                  <a:cubicBezTo>
                    <a:pt x="2251" y="3466"/>
                    <a:pt x="2144" y="3418"/>
                    <a:pt x="2084" y="3358"/>
                  </a:cubicBezTo>
                  <a:lnTo>
                    <a:pt x="1953" y="3227"/>
                  </a:lnTo>
                  <a:cubicBezTo>
                    <a:pt x="1965" y="3180"/>
                    <a:pt x="1989" y="3120"/>
                    <a:pt x="1989" y="3073"/>
                  </a:cubicBezTo>
                  <a:close/>
                  <a:moveTo>
                    <a:pt x="2953" y="3489"/>
                  </a:moveTo>
                  <a:cubicBezTo>
                    <a:pt x="3001" y="3525"/>
                    <a:pt x="3048" y="3537"/>
                    <a:pt x="3108" y="3549"/>
                  </a:cubicBezTo>
                  <a:lnTo>
                    <a:pt x="3703" y="3716"/>
                  </a:lnTo>
                  <a:cubicBezTo>
                    <a:pt x="3846" y="3763"/>
                    <a:pt x="3965" y="3906"/>
                    <a:pt x="3965" y="4061"/>
                  </a:cubicBezTo>
                  <a:lnTo>
                    <a:pt x="3965" y="5192"/>
                  </a:lnTo>
                  <a:lnTo>
                    <a:pt x="3941" y="5192"/>
                  </a:lnTo>
                  <a:cubicBezTo>
                    <a:pt x="3822" y="5263"/>
                    <a:pt x="3703" y="5323"/>
                    <a:pt x="3560" y="5371"/>
                  </a:cubicBezTo>
                  <a:lnTo>
                    <a:pt x="3560" y="4370"/>
                  </a:lnTo>
                  <a:cubicBezTo>
                    <a:pt x="3560" y="4287"/>
                    <a:pt x="3489" y="4204"/>
                    <a:pt x="3406" y="4204"/>
                  </a:cubicBezTo>
                  <a:cubicBezTo>
                    <a:pt x="3310" y="4204"/>
                    <a:pt x="3239" y="4287"/>
                    <a:pt x="3239" y="4370"/>
                  </a:cubicBezTo>
                  <a:lnTo>
                    <a:pt x="3239" y="5490"/>
                  </a:lnTo>
                  <a:cubicBezTo>
                    <a:pt x="3001" y="5561"/>
                    <a:pt x="2763" y="5597"/>
                    <a:pt x="2513" y="5609"/>
                  </a:cubicBezTo>
                  <a:lnTo>
                    <a:pt x="2346" y="5609"/>
                  </a:lnTo>
                  <a:cubicBezTo>
                    <a:pt x="2048" y="5609"/>
                    <a:pt x="1751" y="5561"/>
                    <a:pt x="1453" y="5478"/>
                  </a:cubicBezTo>
                  <a:lnTo>
                    <a:pt x="1453" y="4359"/>
                  </a:lnTo>
                  <a:cubicBezTo>
                    <a:pt x="1453" y="4263"/>
                    <a:pt x="1382" y="4192"/>
                    <a:pt x="1286" y="4192"/>
                  </a:cubicBezTo>
                  <a:cubicBezTo>
                    <a:pt x="1203" y="4192"/>
                    <a:pt x="1120" y="4263"/>
                    <a:pt x="1120" y="4359"/>
                  </a:cubicBezTo>
                  <a:lnTo>
                    <a:pt x="1120" y="5359"/>
                  </a:lnTo>
                  <a:cubicBezTo>
                    <a:pt x="989" y="5299"/>
                    <a:pt x="870" y="5240"/>
                    <a:pt x="751" y="5180"/>
                  </a:cubicBezTo>
                  <a:lnTo>
                    <a:pt x="751" y="4061"/>
                  </a:lnTo>
                  <a:cubicBezTo>
                    <a:pt x="751" y="3894"/>
                    <a:pt x="858" y="3763"/>
                    <a:pt x="1024" y="3716"/>
                  </a:cubicBezTo>
                  <a:lnTo>
                    <a:pt x="1620" y="3549"/>
                  </a:lnTo>
                  <a:cubicBezTo>
                    <a:pt x="1655" y="3537"/>
                    <a:pt x="1715" y="3513"/>
                    <a:pt x="1763" y="3489"/>
                  </a:cubicBezTo>
                  <a:lnTo>
                    <a:pt x="1870" y="3597"/>
                  </a:lnTo>
                  <a:cubicBezTo>
                    <a:pt x="2001" y="3727"/>
                    <a:pt x="2179" y="3811"/>
                    <a:pt x="2358" y="3811"/>
                  </a:cubicBezTo>
                  <a:cubicBezTo>
                    <a:pt x="2537" y="3811"/>
                    <a:pt x="2715" y="3727"/>
                    <a:pt x="2846" y="3597"/>
                  </a:cubicBezTo>
                  <a:lnTo>
                    <a:pt x="2953" y="3489"/>
                  </a:lnTo>
                  <a:close/>
                  <a:moveTo>
                    <a:pt x="1953" y="1"/>
                  </a:moveTo>
                  <a:cubicBezTo>
                    <a:pt x="1382" y="1"/>
                    <a:pt x="917" y="453"/>
                    <a:pt x="917" y="1037"/>
                  </a:cubicBezTo>
                  <a:lnTo>
                    <a:pt x="917" y="1049"/>
                  </a:lnTo>
                  <a:cubicBezTo>
                    <a:pt x="917" y="1191"/>
                    <a:pt x="941" y="1322"/>
                    <a:pt x="1001" y="1441"/>
                  </a:cubicBezTo>
                  <a:lnTo>
                    <a:pt x="1096" y="1608"/>
                  </a:lnTo>
                  <a:lnTo>
                    <a:pt x="1096" y="1870"/>
                  </a:lnTo>
                  <a:cubicBezTo>
                    <a:pt x="1096" y="2299"/>
                    <a:pt x="1298" y="2680"/>
                    <a:pt x="1620" y="2918"/>
                  </a:cubicBezTo>
                  <a:lnTo>
                    <a:pt x="1620" y="3061"/>
                  </a:lnTo>
                  <a:cubicBezTo>
                    <a:pt x="1620" y="3156"/>
                    <a:pt x="1548" y="3227"/>
                    <a:pt x="1477" y="3239"/>
                  </a:cubicBezTo>
                  <a:lnTo>
                    <a:pt x="882" y="3406"/>
                  </a:lnTo>
                  <a:cubicBezTo>
                    <a:pt x="584" y="3489"/>
                    <a:pt x="381" y="3763"/>
                    <a:pt x="381" y="4073"/>
                  </a:cubicBezTo>
                  <a:lnTo>
                    <a:pt x="381" y="4966"/>
                  </a:lnTo>
                  <a:cubicBezTo>
                    <a:pt x="346" y="4954"/>
                    <a:pt x="334" y="4918"/>
                    <a:pt x="298" y="4906"/>
                  </a:cubicBezTo>
                  <a:cubicBezTo>
                    <a:pt x="268" y="4881"/>
                    <a:pt x="232" y="4869"/>
                    <a:pt x="196" y="4869"/>
                  </a:cubicBezTo>
                  <a:cubicBezTo>
                    <a:pt x="146" y="4869"/>
                    <a:pt x="95" y="4893"/>
                    <a:pt x="60" y="4942"/>
                  </a:cubicBezTo>
                  <a:cubicBezTo>
                    <a:pt x="0" y="5013"/>
                    <a:pt x="24" y="5121"/>
                    <a:pt x="96" y="5180"/>
                  </a:cubicBezTo>
                  <a:cubicBezTo>
                    <a:pt x="727" y="5680"/>
                    <a:pt x="1501" y="5954"/>
                    <a:pt x="2298" y="5954"/>
                  </a:cubicBezTo>
                  <a:lnTo>
                    <a:pt x="2477" y="5954"/>
                  </a:lnTo>
                  <a:cubicBezTo>
                    <a:pt x="3334" y="5906"/>
                    <a:pt x="4156" y="5549"/>
                    <a:pt x="4787" y="4918"/>
                  </a:cubicBezTo>
                  <a:cubicBezTo>
                    <a:pt x="5394" y="4311"/>
                    <a:pt x="5763" y="3489"/>
                    <a:pt x="5811" y="2620"/>
                  </a:cubicBezTo>
                  <a:cubicBezTo>
                    <a:pt x="5870" y="1763"/>
                    <a:pt x="5596" y="918"/>
                    <a:pt x="5049" y="251"/>
                  </a:cubicBezTo>
                  <a:cubicBezTo>
                    <a:pt x="5014" y="209"/>
                    <a:pt x="4967" y="192"/>
                    <a:pt x="4917" y="192"/>
                  </a:cubicBezTo>
                  <a:cubicBezTo>
                    <a:pt x="4882" y="192"/>
                    <a:pt x="4845" y="200"/>
                    <a:pt x="4811" y="215"/>
                  </a:cubicBezTo>
                  <a:cubicBezTo>
                    <a:pt x="4739" y="275"/>
                    <a:pt x="4739" y="382"/>
                    <a:pt x="4787" y="453"/>
                  </a:cubicBezTo>
                  <a:cubicBezTo>
                    <a:pt x="5275" y="1072"/>
                    <a:pt x="5525" y="1822"/>
                    <a:pt x="5489" y="2596"/>
                  </a:cubicBezTo>
                  <a:cubicBezTo>
                    <a:pt x="5442" y="3394"/>
                    <a:pt x="5108" y="4132"/>
                    <a:pt x="4561" y="4680"/>
                  </a:cubicBezTo>
                  <a:cubicBezTo>
                    <a:pt x="4453" y="4787"/>
                    <a:pt x="4358" y="4882"/>
                    <a:pt x="4239" y="4966"/>
                  </a:cubicBezTo>
                  <a:lnTo>
                    <a:pt x="4239" y="4073"/>
                  </a:lnTo>
                  <a:cubicBezTo>
                    <a:pt x="4239" y="3763"/>
                    <a:pt x="4025" y="3489"/>
                    <a:pt x="3727" y="3406"/>
                  </a:cubicBezTo>
                  <a:lnTo>
                    <a:pt x="3132" y="3239"/>
                  </a:lnTo>
                  <a:cubicBezTo>
                    <a:pt x="3060" y="3216"/>
                    <a:pt x="3001" y="3144"/>
                    <a:pt x="3001" y="3061"/>
                  </a:cubicBezTo>
                  <a:lnTo>
                    <a:pt x="3001" y="2930"/>
                  </a:lnTo>
                  <a:cubicBezTo>
                    <a:pt x="3060" y="2882"/>
                    <a:pt x="3108" y="2858"/>
                    <a:pt x="3156" y="2799"/>
                  </a:cubicBezTo>
                  <a:cubicBezTo>
                    <a:pt x="3394" y="2561"/>
                    <a:pt x="3537" y="2263"/>
                    <a:pt x="3537" y="1918"/>
                  </a:cubicBezTo>
                  <a:lnTo>
                    <a:pt x="3537" y="1608"/>
                  </a:lnTo>
                  <a:lnTo>
                    <a:pt x="3596" y="1465"/>
                  </a:lnTo>
                  <a:cubicBezTo>
                    <a:pt x="3668" y="1322"/>
                    <a:pt x="3703" y="1168"/>
                    <a:pt x="3703" y="1013"/>
                  </a:cubicBezTo>
                  <a:lnTo>
                    <a:pt x="3703" y="156"/>
                  </a:lnTo>
                  <a:cubicBezTo>
                    <a:pt x="3703" y="72"/>
                    <a:pt x="3620" y="1"/>
                    <a:pt x="3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5" name="Google Shape;11265;p73"/>
            <p:cNvSpPr/>
            <p:nvPr/>
          </p:nvSpPr>
          <p:spPr>
            <a:xfrm>
              <a:off x="5928360" y="1644624"/>
              <a:ext cx="45131" cy="16328"/>
            </a:xfrm>
            <a:custGeom>
              <a:avLst/>
              <a:gdLst/>
              <a:ahLst/>
              <a:cxnLst/>
              <a:rect l="l" t="t" r="r" b="b"/>
              <a:pathLst>
                <a:path w="1418" h="513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346" y="334"/>
                    <a:pt x="882" y="370"/>
                    <a:pt x="1144" y="501"/>
                  </a:cubicBezTo>
                  <a:cubicBezTo>
                    <a:pt x="1179" y="513"/>
                    <a:pt x="1191" y="513"/>
                    <a:pt x="1227" y="513"/>
                  </a:cubicBezTo>
                  <a:cubicBezTo>
                    <a:pt x="1286" y="513"/>
                    <a:pt x="1346" y="489"/>
                    <a:pt x="1370" y="430"/>
                  </a:cubicBezTo>
                  <a:cubicBezTo>
                    <a:pt x="1417" y="334"/>
                    <a:pt x="1370" y="227"/>
                    <a:pt x="1298" y="203"/>
                  </a:cubicBezTo>
                  <a:cubicBezTo>
                    <a:pt x="905" y="1"/>
                    <a:pt x="19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66" name="Google Shape;11266;p73"/>
          <p:cNvGrpSpPr/>
          <p:nvPr/>
        </p:nvGrpSpPr>
        <p:grpSpPr>
          <a:xfrm>
            <a:off x="9495559" y="2044813"/>
            <a:ext cx="428483" cy="428483"/>
            <a:chOff x="7121669" y="1533610"/>
            <a:chExt cx="321362" cy="321362"/>
          </a:xfrm>
        </p:grpSpPr>
        <p:sp>
          <p:nvSpPr>
            <p:cNvPr id="11267" name="Google Shape;11267;p73"/>
            <p:cNvSpPr/>
            <p:nvPr/>
          </p:nvSpPr>
          <p:spPr>
            <a:xfrm>
              <a:off x="7121669" y="1600289"/>
              <a:ext cx="142142" cy="192556"/>
            </a:xfrm>
            <a:custGeom>
              <a:avLst/>
              <a:gdLst/>
              <a:ahLst/>
              <a:cxnLst/>
              <a:rect l="l" t="t" r="r" b="b"/>
              <a:pathLst>
                <a:path w="4466" h="6050" extrusionOk="0">
                  <a:moveTo>
                    <a:pt x="2346" y="275"/>
                  </a:moveTo>
                  <a:cubicBezTo>
                    <a:pt x="2929" y="275"/>
                    <a:pt x="3406" y="751"/>
                    <a:pt x="3406" y="1322"/>
                  </a:cubicBezTo>
                  <a:lnTo>
                    <a:pt x="3406" y="1608"/>
                  </a:lnTo>
                  <a:lnTo>
                    <a:pt x="3382" y="1608"/>
                  </a:lnTo>
                  <a:cubicBezTo>
                    <a:pt x="3048" y="1537"/>
                    <a:pt x="2941" y="1108"/>
                    <a:pt x="2941" y="1108"/>
                  </a:cubicBezTo>
                  <a:cubicBezTo>
                    <a:pt x="2929" y="1049"/>
                    <a:pt x="2882" y="1001"/>
                    <a:pt x="2822" y="989"/>
                  </a:cubicBezTo>
                  <a:cubicBezTo>
                    <a:pt x="2809" y="984"/>
                    <a:pt x="2796" y="981"/>
                    <a:pt x="2783" y="981"/>
                  </a:cubicBezTo>
                  <a:cubicBezTo>
                    <a:pt x="2738" y="981"/>
                    <a:pt x="2695" y="1011"/>
                    <a:pt x="2667" y="1049"/>
                  </a:cubicBezTo>
                  <a:cubicBezTo>
                    <a:pt x="2155" y="1608"/>
                    <a:pt x="1262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1" y="275"/>
                  </a:cubicBezTo>
                  <a:close/>
                  <a:moveTo>
                    <a:pt x="1096" y="2049"/>
                  </a:moveTo>
                  <a:lnTo>
                    <a:pt x="1096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36" y="2084"/>
                    <a:pt x="1096" y="2049"/>
                  </a:cubicBezTo>
                  <a:close/>
                  <a:moveTo>
                    <a:pt x="3394" y="2061"/>
                  </a:moveTo>
                  <a:cubicBezTo>
                    <a:pt x="3441" y="2084"/>
                    <a:pt x="3477" y="2144"/>
                    <a:pt x="3477" y="2215"/>
                  </a:cubicBezTo>
                  <a:cubicBezTo>
                    <a:pt x="3477" y="2299"/>
                    <a:pt x="3453" y="2358"/>
                    <a:pt x="3394" y="2382"/>
                  </a:cubicBezTo>
                  <a:lnTo>
                    <a:pt x="3394" y="2061"/>
                  </a:lnTo>
                  <a:close/>
                  <a:moveTo>
                    <a:pt x="2632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51" y="3263"/>
                    <a:pt x="2346" y="3263"/>
                  </a:cubicBezTo>
                  <a:lnTo>
                    <a:pt x="2155" y="3263"/>
                  </a:lnTo>
                  <a:cubicBezTo>
                    <a:pt x="1739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79" y="1894"/>
                    <a:pt x="2227" y="1799"/>
                    <a:pt x="2632" y="1442"/>
                  </a:cubicBezTo>
                  <a:close/>
                  <a:moveTo>
                    <a:pt x="2536" y="3573"/>
                  </a:moveTo>
                  <a:lnTo>
                    <a:pt x="2536" y="3775"/>
                  </a:lnTo>
                  <a:lnTo>
                    <a:pt x="2251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46" y="3585"/>
                  </a:lnTo>
                  <a:cubicBezTo>
                    <a:pt x="2405" y="3585"/>
                    <a:pt x="2465" y="3585"/>
                    <a:pt x="2536" y="3573"/>
                  </a:cubicBezTo>
                  <a:close/>
                  <a:moveTo>
                    <a:pt x="2846" y="3906"/>
                  </a:moveTo>
                  <a:lnTo>
                    <a:pt x="2941" y="3989"/>
                  </a:lnTo>
                  <a:lnTo>
                    <a:pt x="2727" y="4454"/>
                  </a:lnTo>
                  <a:lnTo>
                    <a:pt x="2667" y="4406"/>
                  </a:lnTo>
                  <a:lnTo>
                    <a:pt x="2489" y="4275"/>
                  </a:lnTo>
                  <a:lnTo>
                    <a:pt x="2810" y="3930"/>
                  </a:lnTo>
                  <a:lnTo>
                    <a:pt x="2846" y="3906"/>
                  </a:lnTo>
                  <a:close/>
                  <a:moveTo>
                    <a:pt x="1655" y="3918"/>
                  </a:moveTo>
                  <a:cubicBezTo>
                    <a:pt x="1655" y="3942"/>
                    <a:pt x="1667" y="3966"/>
                    <a:pt x="1691" y="3989"/>
                  </a:cubicBezTo>
                  <a:lnTo>
                    <a:pt x="2012" y="4287"/>
                  </a:lnTo>
                  <a:lnTo>
                    <a:pt x="1774" y="4466"/>
                  </a:lnTo>
                  <a:lnTo>
                    <a:pt x="1536" y="3989"/>
                  </a:lnTo>
                  <a:lnTo>
                    <a:pt x="1655" y="3918"/>
                  </a:lnTo>
                  <a:close/>
                  <a:moveTo>
                    <a:pt x="2227" y="4490"/>
                  </a:moveTo>
                  <a:lnTo>
                    <a:pt x="2370" y="4597"/>
                  </a:lnTo>
                  <a:lnTo>
                    <a:pt x="2322" y="4704"/>
                  </a:lnTo>
                  <a:lnTo>
                    <a:pt x="2155" y="4704"/>
                  </a:lnTo>
                  <a:lnTo>
                    <a:pt x="2108" y="4585"/>
                  </a:lnTo>
                  <a:lnTo>
                    <a:pt x="2227" y="4490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51" y="4835"/>
                  </a:lnTo>
                  <a:cubicBezTo>
                    <a:pt x="1774" y="4835"/>
                    <a:pt x="1786" y="4823"/>
                    <a:pt x="1798" y="4823"/>
                  </a:cubicBezTo>
                  <a:lnTo>
                    <a:pt x="1846" y="4799"/>
                  </a:lnTo>
                  <a:close/>
                  <a:moveTo>
                    <a:pt x="2632" y="4799"/>
                  </a:moveTo>
                  <a:lnTo>
                    <a:pt x="2679" y="4823"/>
                  </a:lnTo>
                  <a:cubicBezTo>
                    <a:pt x="2691" y="4835"/>
                    <a:pt x="2703" y="4835"/>
                    <a:pt x="2739" y="4847"/>
                  </a:cubicBezTo>
                  <a:lnTo>
                    <a:pt x="2644" y="5156"/>
                  </a:lnTo>
                  <a:lnTo>
                    <a:pt x="2608" y="4882"/>
                  </a:lnTo>
                  <a:lnTo>
                    <a:pt x="2632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3" y="4156"/>
                  </a:moveTo>
                  <a:lnTo>
                    <a:pt x="3620" y="4299"/>
                  </a:lnTo>
                  <a:lnTo>
                    <a:pt x="3632" y="4299"/>
                  </a:lnTo>
                  <a:cubicBezTo>
                    <a:pt x="3644" y="4323"/>
                    <a:pt x="4156" y="4501"/>
                    <a:pt x="4156" y="5121"/>
                  </a:cubicBezTo>
                  <a:lnTo>
                    <a:pt x="4156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56" y="4930"/>
                    <a:pt x="3572" y="4930"/>
                  </a:cubicBezTo>
                  <a:cubicBezTo>
                    <a:pt x="3477" y="4930"/>
                    <a:pt x="3406" y="5001"/>
                    <a:pt x="3406" y="5097"/>
                  </a:cubicBezTo>
                  <a:lnTo>
                    <a:pt x="3406" y="5728"/>
                  </a:lnTo>
                  <a:lnTo>
                    <a:pt x="2810" y="5728"/>
                  </a:lnTo>
                  <a:lnTo>
                    <a:pt x="3263" y="4156"/>
                  </a:lnTo>
                  <a:close/>
                  <a:moveTo>
                    <a:pt x="2179" y="1"/>
                  </a:moveTo>
                  <a:cubicBezTo>
                    <a:pt x="1429" y="1"/>
                    <a:pt x="810" y="608"/>
                    <a:pt x="810" y="1370"/>
                  </a:cubicBezTo>
                  <a:lnTo>
                    <a:pt x="810" y="1870"/>
                  </a:lnTo>
                  <a:cubicBezTo>
                    <a:pt x="739" y="1965"/>
                    <a:pt x="679" y="2084"/>
                    <a:pt x="679" y="2215"/>
                  </a:cubicBezTo>
                  <a:cubicBezTo>
                    <a:pt x="679" y="2465"/>
                    <a:pt x="858" y="2680"/>
                    <a:pt x="1096" y="2727"/>
                  </a:cubicBezTo>
                  <a:cubicBezTo>
                    <a:pt x="1155" y="3037"/>
                    <a:pt x="1346" y="3299"/>
                    <a:pt x="1631" y="3454"/>
                  </a:cubicBezTo>
                  <a:lnTo>
                    <a:pt x="1631" y="3525"/>
                  </a:lnTo>
                  <a:lnTo>
                    <a:pt x="1274" y="3763"/>
                  </a:lnTo>
                  <a:lnTo>
                    <a:pt x="1262" y="3763"/>
                  </a:lnTo>
                  <a:lnTo>
                    <a:pt x="727" y="3989"/>
                  </a:lnTo>
                  <a:cubicBezTo>
                    <a:pt x="477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55" y="6025"/>
                  </a:cubicBezTo>
                  <a:lnTo>
                    <a:pt x="1203" y="6025"/>
                  </a:lnTo>
                  <a:cubicBezTo>
                    <a:pt x="1286" y="6025"/>
                    <a:pt x="1370" y="5954"/>
                    <a:pt x="1370" y="5859"/>
                  </a:cubicBezTo>
                  <a:cubicBezTo>
                    <a:pt x="1370" y="5775"/>
                    <a:pt x="1286" y="5704"/>
                    <a:pt x="1203" y="5704"/>
                  </a:cubicBezTo>
                  <a:lnTo>
                    <a:pt x="1048" y="5704"/>
                  </a:lnTo>
                  <a:lnTo>
                    <a:pt x="1048" y="5061"/>
                  </a:lnTo>
                  <a:cubicBezTo>
                    <a:pt x="1048" y="4966"/>
                    <a:pt x="977" y="4894"/>
                    <a:pt x="893" y="4894"/>
                  </a:cubicBezTo>
                  <a:cubicBezTo>
                    <a:pt x="798" y="4894"/>
                    <a:pt x="727" y="4966"/>
                    <a:pt x="727" y="5061"/>
                  </a:cubicBezTo>
                  <a:lnTo>
                    <a:pt x="727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798" y="4275"/>
                    <a:pt x="834" y="4275"/>
                  </a:cubicBezTo>
                  <a:lnTo>
                    <a:pt x="846" y="4275"/>
                  </a:lnTo>
                  <a:lnTo>
                    <a:pt x="1227" y="4109"/>
                  </a:lnTo>
                  <a:lnTo>
                    <a:pt x="1679" y="5704"/>
                  </a:lnTo>
                  <a:cubicBezTo>
                    <a:pt x="1608" y="5716"/>
                    <a:pt x="1560" y="5775"/>
                    <a:pt x="1560" y="5847"/>
                  </a:cubicBezTo>
                  <a:cubicBezTo>
                    <a:pt x="1560" y="5942"/>
                    <a:pt x="1631" y="6013"/>
                    <a:pt x="1727" y="6013"/>
                  </a:cubicBezTo>
                  <a:lnTo>
                    <a:pt x="1893" y="6049"/>
                  </a:lnTo>
                  <a:lnTo>
                    <a:pt x="4298" y="6049"/>
                  </a:lnTo>
                  <a:cubicBezTo>
                    <a:pt x="4394" y="6049"/>
                    <a:pt x="4465" y="5966"/>
                    <a:pt x="4465" y="5883"/>
                  </a:cubicBezTo>
                  <a:lnTo>
                    <a:pt x="4465" y="5121"/>
                  </a:lnTo>
                  <a:cubicBezTo>
                    <a:pt x="4465" y="4430"/>
                    <a:pt x="3989" y="4097"/>
                    <a:pt x="3727" y="4001"/>
                  </a:cubicBezTo>
                  <a:lnTo>
                    <a:pt x="3203" y="3775"/>
                  </a:lnTo>
                  <a:lnTo>
                    <a:pt x="2834" y="3537"/>
                  </a:lnTo>
                  <a:lnTo>
                    <a:pt x="2834" y="3454"/>
                  </a:lnTo>
                  <a:cubicBezTo>
                    <a:pt x="3108" y="3299"/>
                    <a:pt x="3310" y="3037"/>
                    <a:pt x="3370" y="2727"/>
                  </a:cubicBezTo>
                  <a:cubicBezTo>
                    <a:pt x="3608" y="2680"/>
                    <a:pt x="3787" y="2465"/>
                    <a:pt x="3787" y="2215"/>
                  </a:cubicBezTo>
                  <a:cubicBezTo>
                    <a:pt x="3787" y="2084"/>
                    <a:pt x="3751" y="1965"/>
                    <a:pt x="3656" y="1870"/>
                  </a:cubicBezTo>
                  <a:lnTo>
                    <a:pt x="3656" y="1370"/>
                  </a:lnTo>
                  <a:cubicBezTo>
                    <a:pt x="3656" y="608"/>
                    <a:pt x="3048" y="1"/>
                    <a:pt x="2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8" name="Google Shape;11268;p73"/>
            <p:cNvSpPr/>
            <p:nvPr/>
          </p:nvSpPr>
          <p:spPr>
            <a:xfrm>
              <a:off x="7170938" y="1533610"/>
              <a:ext cx="223206" cy="53852"/>
            </a:xfrm>
            <a:custGeom>
              <a:avLst/>
              <a:gdLst/>
              <a:ahLst/>
              <a:cxnLst/>
              <a:rect l="l" t="t" r="r" b="b"/>
              <a:pathLst>
                <a:path w="7013" h="1692" extrusionOk="0">
                  <a:moveTo>
                    <a:pt x="3512" y="0"/>
                  </a:moveTo>
                  <a:cubicBezTo>
                    <a:pt x="2227" y="0"/>
                    <a:pt x="1000" y="477"/>
                    <a:pt x="72" y="1358"/>
                  </a:cubicBezTo>
                  <a:cubicBezTo>
                    <a:pt x="12" y="1405"/>
                    <a:pt x="0" y="1512"/>
                    <a:pt x="72" y="1572"/>
                  </a:cubicBezTo>
                  <a:cubicBezTo>
                    <a:pt x="92" y="1625"/>
                    <a:pt x="130" y="1649"/>
                    <a:pt x="171" y="1649"/>
                  </a:cubicBezTo>
                  <a:cubicBezTo>
                    <a:pt x="203" y="1649"/>
                    <a:pt x="236" y="1634"/>
                    <a:pt x="262" y="1608"/>
                  </a:cubicBezTo>
                  <a:cubicBezTo>
                    <a:pt x="1143" y="786"/>
                    <a:pt x="2286" y="322"/>
                    <a:pt x="3501" y="322"/>
                  </a:cubicBezTo>
                  <a:cubicBezTo>
                    <a:pt x="4584" y="322"/>
                    <a:pt x="5608" y="691"/>
                    <a:pt x="6453" y="1370"/>
                  </a:cubicBezTo>
                  <a:lnTo>
                    <a:pt x="6203" y="1370"/>
                  </a:lnTo>
                  <a:cubicBezTo>
                    <a:pt x="6120" y="1370"/>
                    <a:pt x="6037" y="1441"/>
                    <a:pt x="6037" y="1536"/>
                  </a:cubicBezTo>
                  <a:cubicBezTo>
                    <a:pt x="6037" y="1620"/>
                    <a:pt x="6120" y="1691"/>
                    <a:pt x="6203" y="1691"/>
                  </a:cubicBezTo>
                  <a:lnTo>
                    <a:pt x="6846" y="1691"/>
                  </a:lnTo>
                  <a:cubicBezTo>
                    <a:pt x="6930" y="1691"/>
                    <a:pt x="7013" y="1620"/>
                    <a:pt x="7013" y="1536"/>
                  </a:cubicBezTo>
                  <a:lnTo>
                    <a:pt x="7013" y="953"/>
                  </a:lnTo>
                  <a:cubicBezTo>
                    <a:pt x="7013" y="858"/>
                    <a:pt x="6930" y="786"/>
                    <a:pt x="6846" y="786"/>
                  </a:cubicBezTo>
                  <a:cubicBezTo>
                    <a:pt x="6751" y="786"/>
                    <a:pt x="6680" y="858"/>
                    <a:pt x="6680" y="953"/>
                  </a:cubicBezTo>
                  <a:lnTo>
                    <a:pt x="6680" y="1131"/>
                  </a:lnTo>
                  <a:cubicBezTo>
                    <a:pt x="5787" y="405"/>
                    <a:pt x="4667" y="0"/>
                    <a:pt x="3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69" name="Google Shape;11269;p73"/>
            <p:cNvSpPr/>
            <p:nvPr/>
          </p:nvSpPr>
          <p:spPr>
            <a:xfrm>
              <a:off x="7175107" y="1804558"/>
              <a:ext cx="215249" cy="50415"/>
            </a:xfrm>
            <a:custGeom>
              <a:avLst/>
              <a:gdLst/>
              <a:ahLst/>
              <a:cxnLst/>
              <a:rect l="l" t="t" r="r" b="b"/>
              <a:pathLst>
                <a:path w="6763" h="158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738"/>
                  </a:lnTo>
                  <a:cubicBezTo>
                    <a:pt x="0" y="834"/>
                    <a:pt x="72" y="905"/>
                    <a:pt x="167" y="905"/>
                  </a:cubicBezTo>
                  <a:cubicBezTo>
                    <a:pt x="250" y="905"/>
                    <a:pt x="333" y="834"/>
                    <a:pt x="333" y="738"/>
                  </a:cubicBezTo>
                  <a:lnTo>
                    <a:pt x="333" y="560"/>
                  </a:lnTo>
                  <a:cubicBezTo>
                    <a:pt x="1203" y="1215"/>
                    <a:pt x="2262" y="1584"/>
                    <a:pt x="3381" y="1584"/>
                  </a:cubicBezTo>
                  <a:cubicBezTo>
                    <a:pt x="4596" y="1584"/>
                    <a:pt x="5775" y="1143"/>
                    <a:pt x="6680" y="357"/>
                  </a:cubicBezTo>
                  <a:cubicBezTo>
                    <a:pt x="6739" y="298"/>
                    <a:pt x="6763" y="191"/>
                    <a:pt x="6691" y="131"/>
                  </a:cubicBezTo>
                  <a:cubicBezTo>
                    <a:pt x="6652" y="92"/>
                    <a:pt x="6609" y="74"/>
                    <a:pt x="6567" y="74"/>
                  </a:cubicBezTo>
                  <a:cubicBezTo>
                    <a:pt x="6532" y="74"/>
                    <a:pt x="6497" y="86"/>
                    <a:pt x="6465" y="107"/>
                  </a:cubicBezTo>
                  <a:cubicBezTo>
                    <a:pt x="5596" y="846"/>
                    <a:pt x="4501" y="1262"/>
                    <a:pt x="3370" y="1262"/>
                  </a:cubicBezTo>
                  <a:cubicBezTo>
                    <a:pt x="2334" y="1262"/>
                    <a:pt x="1346" y="941"/>
                    <a:pt x="536" y="322"/>
                  </a:cubicBezTo>
                  <a:lnTo>
                    <a:pt x="810" y="322"/>
                  </a:lnTo>
                  <a:cubicBezTo>
                    <a:pt x="893" y="322"/>
                    <a:pt x="965" y="250"/>
                    <a:pt x="965" y="167"/>
                  </a:cubicBezTo>
                  <a:cubicBezTo>
                    <a:pt x="965" y="72"/>
                    <a:pt x="893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0" name="Google Shape;11270;p73"/>
            <p:cNvSpPr/>
            <p:nvPr/>
          </p:nvSpPr>
          <p:spPr>
            <a:xfrm>
              <a:off x="7300539" y="1600289"/>
              <a:ext cx="142492" cy="191793"/>
            </a:xfrm>
            <a:custGeom>
              <a:avLst/>
              <a:gdLst/>
              <a:ahLst/>
              <a:cxnLst/>
              <a:rect l="l" t="t" r="r" b="b"/>
              <a:pathLst>
                <a:path w="4477" h="6026" extrusionOk="0">
                  <a:moveTo>
                    <a:pt x="2358" y="275"/>
                  </a:moveTo>
                  <a:cubicBezTo>
                    <a:pt x="2941" y="275"/>
                    <a:pt x="3417" y="751"/>
                    <a:pt x="3417" y="1322"/>
                  </a:cubicBezTo>
                  <a:lnTo>
                    <a:pt x="3417" y="1608"/>
                  </a:lnTo>
                  <a:lnTo>
                    <a:pt x="3381" y="1608"/>
                  </a:lnTo>
                  <a:cubicBezTo>
                    <a:pt x="3060" y="1537"/>
                    <a:pt x="2953" y="1108"/>
                    <a:pt x="2953" y="1108"/>
                  </a:cubicBezTo>
                  <a:cubicBezTo>
                    <a:pt x="2941" y="1049"/>
                    <a:pt x="2893" y="1001"/>
                    <a:pt x="2834" y="989"/>
                  </a:cubicBezTo>
                  <a:cubicBezTo>
                    <a:pt x="2821" y="984"/>
                    <a:pt x="2808" y="981"/>
                    <a:pt x="2795" y="981"/>
                  </a:cubicBezTo>
                  <a:cubicBezTo>
                    <a:pt x="2749" y="981"/>
                    <a:pt x="2704" y="1011"/>
                    <a:pt x="2667" y="1049"/>
                  </a:cubicBezTo>
                  <a:cubicBezTo>
                    <a:pt x="2167" y="1608"/>
                    <a:pt x="1274" y="1608"/>
                    <a:pt x="1250" y="1608"/>
                  </a:cubicBezTo>
                  <a:lnTo>
                    <a:pt x="1191" y="1608"/>
                  </a:lnTo>
                  <a:lnTo>
                    <a:pt x="1191" y="1322"/>
                  </a:lnTo>
                  <a:cubicBezTo>
                    <a:pt x="1191" y="751"/>
                    <a:pt x="1667" y="275"/>
                    <a:pt x="2250" y="275"/>
                  </a:cubicBezTo>
                  <a:close/>
                  <a:moveTo>
                    <a:pt x="1107" y="2049"/>
                  </a:moveTo>
                  <a:lnTo>
                    <a:pt x="1107" y="2382"/>
                  </a:lnTo>
                  <a:cubicBezTo>
                    <a:pt x="1060" y="2358"/>
                    <a:pt x="1012" y="2287"/>
                    <a:pt x="1012" y="2215"/>
                  </a:cubicBezTo>
                  <a:cubicBezTo>
                    <a:pt x="1012" y="2144"/>
                    <a:pt x="1048" y="2084"/>
                    <a:pt x="1107" y="2049"/>
                  </a:cubicBezTo>
                  <a:close/>
                  <a:moveTo>
                    <a:pt x="3393" y="2061"/>
                  </a:moveTo>
                  <a:cubicBezTo>
                    <a:pt x="3441" y="2084"/>
                    <a:pt x="3489" y="2144"/>
                    <a:pt x="3489" y="2215"/>
                  </a:cubicBezTo>
                  <a:cubicBezTo>
                    <a:pt x="3489" y="2299"/>
                    <a:pt x="3453" y="2358"/>
                    <a:pt x="3393" y="2382"/>
                  </a:cubicBezTo>
                  <a:lnTo>
                    <a:pt x="3393" y="2061"/>
                  </a:lnTo>
                  <a:close/>
                  <a:moveTo>
                    <a:pt x="2643" y="1442"/>
                  </a:moveTo>
                  <a:cubicBezTo>
                    <a:pt x="2727" y="1608"/>
                    <a:pt x="2858" y="1787"/>
                    <a:pt x="3084" y="1894"/>
                  </a:cubicBezTo>
                  <a:lnTo>
                    <a:pt x="3084" y="2537"/>
                  </a:lnTo>
                  <a:cubicBezTo>
                    <a:pt x="3084" y="2930"/>
                    <a:pt x="2762" y="3263"/>
                    <a:pt x="2358" y="3263"/>
                  </a:cubicBezTo>
                  <a:lnTo>
                    <a:pt x="2167" y="3263"/>
                  </a:lnTo>
                  <a:cubicBezTo>
                    <a:pt x="1750" y="3263"/>
                    <a:pt x="1417" y="2930"/>
                    <a:pt x="1417" y="2537"/>
                  </a:cubicBezTo>
                  <a:lnTo>
                    <a:pt x="1417" y="1918"/>
                  </a:lnTo>
                  <a:cubicBezTo>
                    <a:pt x="1691" y="1894"/>
                    <a:pt x="2238" y="1799"/>
                    <a:pt x="2643" y="1442"/>
                  </a:cubicBezTo>
                  <a:close/>
                  <a:moveTo>
                    <a:pt x="2548" y="3573"/>
                  </a:moveTo>
                  <a:lnTo>
                    <a:pt x="2548" y="3775"/>
                  </a:lnTo>
                  <a:lnTo>
                    <a:pt x="2250" y="4073"/>
                  </a:lnTo>
                  <a:lnTo>
                    <a:pt x="1965" y="3811"/>
                  </a:lnTo>
                  <a:lnTo>
                    <a:pt x="1965" y="3632"/>
                  </a:lnTo>
                  <a:lnTo>
                    <a:pt x="1965" y="3573"/>
                  </a:lnTo>
                  <a:cubicBezTo>
                    <a:pt x="2024" y="3585"/>
                    <a:pt x="2084" y="3585"/>
                    <a:pt x="2155" y="3585"/>
                  </a:cubicBezTo>
                  <a:lnTo>
                    <a:pt x="2358" y="3585"/>
                  </a:lnTo>
                  <a:cubicBezTo>
                    <a:pt x="2417" y="3585"/>
                    <a:pt x="2477" y="3585"/>
                    <a:pt x="2548" y="3573"/>
                  </a:cubicBezTo>
                  <a:close/>
                  <a:moveTo>
                    <a:pt x="1667" y="3918"/>
                  </a:moveTo>
                  <a:cubicBezTo>
                    <a:pt x="1667" y="3942"/>
                    <a:pt x="1679" y="3954"/>
                    <a:pt x="1715" y="3989"/>
                  </a:cubicBezTo>
                  <a:lnTo>
                    <a:pt x="2024" y="4287"/>
                  </a:lnTo>
                  <a:lnTo>
                    <a:pt x="1774" y="4454"/>
                  </a:lnTo>
                  <a:lnTo>
                    <a:pt x="1548" y="3989"/>
                  </a:lnTo>
                  <a:lnTo>
                    <a:pt x="1667" y="3918"/>
                  </a:lnTo>
                  <a:close/>
                  <a:moveTo>
                    <a:pt x="2834" y="3918"/>
                  </a:moveTo>
                  <a:lnTo>
                    <a:pt x="2941" y="3989"/>
                  </a:lnTo>
                  <a:lnTo>
                    <a:pt x="2715" y="4454"/>
                  </a:lnTo>
                  <a:lnTo>
                    <a:pt x="2655" y="4406"/>
                  </a:lnTo>
                  <a:lnTo>
                    <a:pt x="2477" y="4275"/>
                  </a:lnTo>
                  <a:lnTo>
                    <a:pt x="2798" y="3942"/>
                  </a:lnTo>
                  <a:lnTo>
                    <a:pt x="2834" y="3918"/>
                  </a:lnTo>
                  <a:close/>
                  <a:moveTo>
                    <a:pt x="2238" y="4501"/>
                  </a:moveTo>
                  <a:lnTo>
                    <a:pt x="2369" y="4585"/>
                  </a:lnTo>
                  <a:lnTo>
                    <a:pt x="2322" y="4692"/>
                  </a:lnTo>
                  <a:lnTo>
                    <a:pt x="2167" y="4692"/>
                  </a:lnTo>
                  <a:lnTo>
                    <a:pt x="2119" y="4585"/>
                  </a:lnTo>
                  <a:lnTo>
                    <a:pt x="2238" y="4501"/>
                  </a:lnTo>
                  <a:close/>
                  <a:moveTo>
                    <a:pt x="1846" y="4799"/>
                  </a:moveTo>
                  <a:lnTo>
                    <a:pt x="1893" y="4894"/>
                  </a:lnTo>
                  <a:lnTo>
                    <a:pt x="1846" y="5156"/>
                  </a:lnTo>
                  <a:lnTo>
                    <a:pt x="1762" y="4835"/>
                  </a:lnTo>
                  <a:cubicBezTo>
                    <a:pt x="1774" y="4835"/>
                    <a:pt x="1786" y="4823"/>
                    <a:pt x="1810" y="4823"/>
                  </a:cubicBezTo>
                  <a:lnTo>
                    <a:pt x="1846" y="4799"/>
                  </a:lnTo>
                  <a:close/>
                  <a:moveTo>
                    <a:pt x="2643" y="4799"/>
                  </a:moveTo>
                  <a:lnTo>
                    <a:pt x="2679" y="4823"/>
                  </a:lnTo>
                  <a:cubicBezTo>
                    <a:pt x="2703" y="4835"/>
                    <a:pt x="2715" y="4835"/>
                    <a:pt x="2739" y="4847"/>
                  </a:cubicBezTo>
                  <a:lnTo>
                    <a:pt x="2655" y="5156"/>
                  </a:lnTo>
                  <a:lnTo>
                    <a:pt x="2608" y="4882"/>
                  </a:lnTo>
                  <a:lnTo>
                    <a:pt x="2643" y="4799"/>
                  </a:lnTo>
                  <a:close/>
                  <a:moveTo>
                    <a:pt x="2322" y="5037"/>
                  </a:moveTo>
                  <a:lnTo>
                    <a:pt x="2441" y="5728"/>
                  </a:lnTo>
                  <a:lnTo>
                    <a:pt x="2084" y="5728"/>
                  </a:lnTo>
                  <a:lnTo>
                    <a:pt x="2203" y="5037"/>
                  </a:lnTo>
                  <a:close/>
                  <a:moveTo>
                    <a:pt x="3262" y="4156"/>
                  </a:moveTo>
                  <a:lnTo>
                    <a:pt x="3620" y="4299"/>
                  </a:lnTo>
                  <a:lnTo>
                    <a:pt x="3631" y="4299"/>
                  </a:lnTo>
                  <a:cubicBezTo>
                    <a:pt x="3655" y="4323"/>
                    <a:pt x="4155" y="4501"/>
                    <a:pt x="4155" y="5121"/>
                  </a:cubicBezTo>
                  <a:lnTo>
                    <a:pt x="4155" y="5728"/>
                  </a:lnTo>
                  <a:lnTo>
                    <a:pt x="3739" y="5728"/>
                  </a:lnTo>
                  <a:lnTo>
                    <a:pt x="3739" y="5097"/>
                  </a:lnTo>
                  <a:cubicBezTo>
                    <a:pt x="3739" y="5001"/>
                    <a:pt x="3667" y="4930"/>
                    <a:pt x="3572" y="4930"/>
                  </a:cubicBezTo>
                  <a:cubicBezTo>
                    <a:pt x="3489" y="4930"/>
                    <a:pt x="3417" y="5001"/>
                    <a:pt x="3417" y="5097"/>
                  </a:cubicBezTo>
                  <a:lnTo>
                    <a:pt x="3417" y="5728"/>
                  </a:lnTo>
                  <a:lnTo>
                    <a:pt x="2822" y="5728"/>
                  </a:lnTo>
                  <a:lnTo>
                    <a:pt x="3262" y="4156"/>
                  </a:lnTo>
                  <a:close/>
                  <a:moveTo>
                    <a:pt x="2191" y="1"/>
                  </a:moveTo>
                  <a:cubicBezTo>
                    <a:pt x="1429" y="1"/>
                    <a:pt x="822" y="608"/>
                    <a:pt x="822" y="1370"/>
                  </a:cubicBezTo>
                  <a:lnTo>
                    <a:pt x="822" y="1870"/>
                  </a:lnTo>
                  <a:cubicBezTo>
                    <a:pt x="750" y="1965"/>
                    <a:pt x="691" y="2084"/>
                    <a:pt x="691" y="2215"/>
                  </a:cubicBezTo>
                  <a:cubicBezTo>
                    <a:pt x="691" y="2465"/>
                    <a:pt x="869" y="2680"/>
                    <a:pt x="1107" y="2727"/>
                  </a:cubicBezTo>
                  <a:cubicBezTo>
                    <a:pt x="1167" y="3037"/>
                    <a:pt x="1357" y="3299"/>
                    <a:pt x="1643" y="3454"/>
                  </a:cubicBezTo>
                  <a:lnTo>
                    <a:pt x="1643" y="3525"/>
                  </a:lnTo>
                  <a:lnTo>
                    <a:pt x="1286" y="3763"/>
                  </a:lnTo>
                  <a:lnTo>
                    <a:pt x="1262" y="3763"/>
                  </a:lnTo>
                  <a:lnTo>
                    <a:pt x="726" y="3989"/>
                  </a:lnTo>
                  <a:cubicBezTo>
                    <a:pt x="476" y="4073"/>
                    <a:pt x="0" y="4418"/>
                    <a:pt x="0" y="5109"/>
                  </a:cubicBezTo>
                  <a:lnTo>
                    <a:pt x="0" y="5859"/>
                  </a:lnTo>
                  <a:cubicBezTo>
                    <a:pt x="0" y="5954"/>
                    <a:pt x="72" y="6025"/>
                    <a:pt x="167" y="6025"/>
                  </a:cubicBezTo>
                  <a:lnTo>
                    <a:pt x="1203" y="6025"/>
                  </a:lnTo>
                  <a:cubicBezTo>
                    <a:pt x="1298" y="6025"/>
                    <a:pt x="1369" y="5954"/>
                    <a:pt x="1369" y="5859"/>
                  </a:cubicBezTo>
                  <a:cubicBezTo>
                    <a:pt x="1369" y="5775"/>
                    <a:pt x="1298" y="5704"/>
                    <a:pt x="1203" y="5704"/>
                  </a:cubicBezTo>
                  <a:lnTo>
                    <a:pt x="1060" y="5704"/>
                  </a:lnTo>
                  <a:lnTo>
                    <a:pt x="1060" y="5061"/>
                  </a:lnTo>
                  <a:cubicBezTo>
                    <a:pt x="1060" y="4966"/>
                    <a:pt x="988" y="4894"/>
                    <a:pt x="893" y="4894"/>
                  </a:cubicBezTo>
                  <a:cubicBezTo>
                    <a:pt x="810" y="4894"/>
                    <a:pt x="726" y="4966"/>
                    <a:pt x="726" y="5061"/>
                  </a:cubicBezTo>
                  <a:lnTo>
                    <a:pt x="726" y="5704"/>
                  </a:lnTo>
                  <a:lnTo>
                    <a:pt x="310" y="5704"/>
                  </a:lnTo>
                  <a:lnTo>
                    <a:pt x="310" y="5085"/>
                  </a:lnTo>
                  <a:cubicBezTo>
                    <a:pt x="310" y="4454"/>
                    <a:pt x="810" y="4275"/>
                    <a:pt x="834" y="4275"/>
                  </a:cubicBezTo>
                  <a:lnTo>
                    <a:pt x="845" y="4275"/>
                  </a:lnTo>
                  <a:lnTo>
                    <a:pt x="1238" y="4109"/>
                  </a:lnTo>
                  <a:lnTo>
                    <a:pt x="1679" y="5704"/>
                  </a:lnTo>
                  <a:cubicBezTo>
                    <a:pt x="1607" y="5716"/>
                    <a:pt x="1560" y="5775"/>
                    <a:pt x="1560" y="5847"/>
                  </a:cubicBezTo>
                  <a:cubicBezTo>
                    <a:pt x="1560" y="5942"/>
                    <a:pt x="1643" y="6013"/>
                    <a:pt x="1726" y="6013"/>
                  </a:cubicBezTo>
                  <a:lnTo>
                    <a:pt x="4322" y="6013"/>
                  </a:lnTo>
                  <a:cubicBezTo>
                    <a:pt x="4405" y="6013"/>
                    <a:pt x="4477" y="5942"/>
                    <a:pt x="4477" y="5847"/>
                  </a:cubicBezTo>
                  <a:lnTo>
                    <a:pt x="4477" y="5085"/>
                  </a:lnTo>
                  <a:cubicBezTo>
                    <a:pt x="4465" y="4442"/>
                    <a:pt x="3989" y="4097"/>
                    <a:pt x="3739" y="4001"/>
                  </a:cubicBezTo>
                  <a:lnTo>
                    <a:pt x="3203" y="3775"/>
                  </a:lnTo>
                  <a:lnTo>
                    <a:pt x="2846" y="3537"/>
                  </a:lnTo>
                  <a:lnTo>
                    <a:pt x="2846" y="3454"/>
                  </a:lnTo>
                  <a:cubicBezTo>
                    <a:pt x="3120" y="3299"/>
                    <a:pt x="3322" y="3037"/>
                    <a:pt x="3381" y="2727"/>
                  </a:cubicBezTo>
                  <a:cubicBezTo>
                    <a:pt x="3620" y="2680"/>
                    <a:pt x="3798" y="2465"/>
                    <a:pt x="3798" y="2215"/>
                  </a:cubicBezTo>
                  <a:cubicBezTo>
                    <a:pt x="3798" y="2084"/>
                    <a:pt x="3751" y="1965"/>
                    <a:pt x="3667" y="1870"/>
                  </a:cubicBezTo>
                  <a:lnTo>
                    <a:pt x="3667" y="1370"/>
                  </a:lnTo>
                  <a:cubicBezTo>
                    <a:pt x="3667" y="608"/>
                    <a:pt x="3048" y="1"/>
                    <a:pt x="2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71" name="Google Shape;11271;p73"/>
          <p:cNvGrpSpPr/>
          <p:nvPr/>
        </p:nvGrpSpPr>
        <p:grpSpPr>
          <a:xfrm>
            <a:off x="10083689" y="2019819"/>
            <a:ext cx="436079" cy="480256"/>
            <a:chOff x="7562766" y="1514864"/>
            <a:chExt cx="327059" cy="360192"/>
          </a:xfrm>
        </p:grpSpPr>
        <p:sp>
          <p:nvSpPr>
            <p:cNvPr id="11272" name="Google Shape;11272;p73"/>
            <p:cNvSpPr/>
            <p:nvPr/>
          </p:nvSpPr>
          <p:spPr>
            <a:xfrm>
              <a:off x="7662418" y="1600289"/>
              <a:ext cx="127724" cy="165248"/>
            </a:xfrm>
            <a:custGeom>
              <a:avLst/>
              <a:gdLst/>
              <a:ahLst/>
              <a:cxnLst/>
              <a:rect l="l" t="t" r="r" b="b"/>
              <a:pathLst>
                <a:path w="4013" h="5192" extrusionOk="0">
                  <a:moveTo>
                    <a:pt x="2001" y="334"/>
                  </a:moveTo>
                  <a:cubicBezTo>
                    <a:pt x="2298" y="334"/>
                    <a:pt x="2548" y="513"/>
                    <a:pt x="2656" y="763"/>
                  </a:cubicBezTo>
                  <a:cubicBezTo>
                    <a:pt x="2679" y="846"/>
                    <a:pt x="2715" y="941"/>
                    <a:pt x="2715" y="1049"/>
                  </a:cubicBezTo>
                  <a:lnTo>
                    <a:pt x="2715" y="1227"/>
                  </a:lnTo>
                  <a:cubicBezTo>
                    <a:pt x="2441" y="1132"/>
                    <a:pt x="2322" y="846"/>
                    <a:pt x="2322" y="834"/>
                  </a:cubicBezTo>
                  <a:cubicBezTo>
                    <a:pt x="2298" y="775"/>
                    <a:pt x="2251" y="727"/>
                    <a:pt x="2179" y="727"/>
                  </a:cubicBezTo>
                  <a:cubicBezTo>
                    <a:pt x="2120" y="727"/>
                    <a:pt x="2060" y="763"/>
                    <a:pt x="2013" y="822"/>
                  </a:cubicBezTo>
                  <a:cubicBezTo>
                    <a:pt x="2013" y="822"/>
                    <a:pt x="1822" y="1180"/>
                    <a:pt x="1286" y="1239"/>
                  </a:cubicBezTo>
                  <a:lnTo>
                    <a:pt x="1286" y="1025"/>
                  </a:lnTo>
                  <a:cubicBezTo>
                    <a:pt x="1298" y="941"/>
                    <a:pt x="1310" y="846"/>
                    <a:pt x="1346" y="763"/>
                  </a:cubicBezTo>
                  <a:cubicBezTo>
                    <a:pt x="1453" y="513"/>
                    <a:pt x="1703" y="334"/>
                    <a:pt x="2001" y="334"/>
                  </a:cubicBezTo>
                  <a:close/>
                  <a:moveTo>
                    <a:pt x="2167" y="1180"/>
                  </a:moveTo>
                  <a:cubicBezTo>
                    <a:pt x="2263" y="1322"/>
                    <a:pt x="2465" y="1501"/>
                    <a:pt x="2727" y="1549"/>
                  </a:cubicBezTo>
                  <a:lnTo>
                    <a:pt x="2727" y="1775"/>
                  </a:lnTo>
                  <a:cubicBezTo>
                    <a:pt x="2727" y="2156"/>
                    <a:pt x="2429" y="2465"/>
                    <a:pt x="2048" y="2489"/>
                  </a:cubicBezTo>
                  <a:lnTo>
                    <a:pt x="1989" y="2489"/>
                  </a:lnTo>
                  <a:cubicBezTo>
                    <a:pt x="1596" y="2489"/>
                    <a:pt x="1298" y="2180"/>
                    <a:pt x="1298" y="1787"/>
                  </a:cubicBezTo>
                  <a:lnTo>
                    <a:pt x="1298" y="1561"/>
                  </a:lnTo>
                  <a:cubicBezTo>
                    <a:pt x="1727" y="1525"/>
                    <a:pt x="2001" y="1346"/>
                    <a:pt x="2167" y="1180"/>
                  </a:cubicBezTo>
                  <a:close/>
                  <a:moveTo>
                    <a:pt x="2215" y="2846"/>
                  </a:moveTo>
                  <a:lnTo>
                    <a:pt x="2132" y="3025"/>
                  </a:lnTo>
                  <a:lnTo>
                    <a:pt x="1906" y="3025"/>
                  </a:lnTo>
                  <a:lnTo>
                    <a:pt x="1810" y="2846"/>
                  </a:lnTo>
                  <a:close/>
                  <a:moveTo>
                    <a:pt x="2084" y="3347"/>
                  </a:moveTo>
                  <a:lnTo>
                    <a:pt x="2287" y="4180"/>
                  </a:lnTo>
                  <a:lnTo>
                    <a:pt x="2013" y="4442"/>
                  </a:lnTo>
                  <a:lnTo>
                    <a:pt x="1751" y="4180"/>
                  </a:lnTo>
                  <a:lnTo>
                    <a:pt x="1929" y="3347"/>
                  </a:lnTo>
                  <a:close/>
                  <a:moveTo>
                    <a:pt x="2572" y="2918"/>
                  </a:moveTo>
                  <a:cubicBezTo>
                    <a:pt x="2810" y="2989"/>
                    <a:pt x="3025" y="3120"/>
                    <a:pt x="3215" y="3311"/>
                  </a:cubicBezTo>
                  <a:cubicBezTo>
                    <a:pt x="3549" y="3620"/>
                    <a:pt x="3727" y="4025"/>
                    <a:pt x="3727" y="4442"/>
                  </a:cubicBezTo>
                  <a:lnTo>
                    <a:pt x="3668" y="4859"/>
                  </a:lnTo>
                  <a:lnTo>
                    <a:pt x="334" y="4859"/>
                  </a:lnTo>
                  <a:lnTo>
                    <a:pt x="334" y="4442"/>
                  </a:lnTo>
                  <a:cubicBezTo>
                    <a:pt x="334" y="4025"/>
                    <a:pt x="513" y="3620"/>
                    <a:pt x="834" y="3311"/>
                  </a:cubicBezTo>
                  <a:cubicBezTo>
                    <a:pt x="1013" y="3132"/>
                    <a:pt x="1239" y="2989"/>
                    <a:pt x="1477" y="2918"/>
                  </a:cubicBezTo>
                  <a:lnTo>
                    <a:pt x="1632" y="3204"/>
                  </a:lnTo>
                  <a:lnTo>
                    <a:pt x="1405" y="4192"/>
                  </a:lnTo>
                  <a:cubicBezTo>
                    <a:pt x="1394" y="4251"/>
                    <a:pt x="1405" y="4311"/>
                    <a:pt x="1453" y="4359"/>
                  </a:cubicBezTo>
                  <a:lnTo>
                    <a:pt x="1906" y="4775"/>
                  </a:lnTo>
                  <a:cubicBezTo>
                    <a:pt x="1941" y="4811"/>
                    <a:pt x="1989" y="4823"/>
                    <a:pt x="2025" y="4823"/>
                  </a:cubicBezTo>
                  <a:cubicBezTo>
                    <a:pt x="2072" y="4823"/>
                    <a:pt x="2096" y="4811"/>
                    <a:pt x="2144" y="4775"/>
                  </a:cubicBezTo>
                  <a:lnTo>
                    <a:pt x="2608" y="4359"/>
                  </a:lnTo>
                  <a:cubicBezTo>
                    <a:pt x="2656" y="4311"/>
                    <a:pt x="2668" y="4251"/>
                    <a:pt x="2656" y="4192"/>
                  </a:cubicBezTo>
                  <a:lnTo>
                    <a:pt x="2429" y="3204"/>
                  </a:lnTo>
                  <a:lnTo>
                    <a:pt x="2572" y="2918"/>
                  </a:lnTo>
                  <a:close/>
                  <a:moveTo>
                    <a:pt x="2001" y="1"/>
                  </a:moveTo>
                  <a:cubicBezTo>
                    <a:pt x="1417" y="1"/>
                    <a:pt x="953" y="465"/>
                    <a:pt x="953" y="1049"/>
                  </a:cubicBezTo>
                  <a:lnTo>
                    <a:pt x="953" y="1418"/>
                  </a:lnTo>
                  <a:lnTo>
                    <a:pt x="953" y="1787"/>
                  </a:lnTo>
                  <a:cubicBezTo>
                    <a:pt x="953" y="2120"/>
                    <a:pt x="1120" y="2418"/>
                    <a:pt x="1358" y="2608"/>
                  </a:cubicBezTo>
                  <a:cubicBezTo>
                    <a:pt x="572" y="2870"/>
                    <a:pt x="1" y="3608"/>
                    <a:pt x="1" y="4442"/>
                  </a:cubicBezTo>
                  <a:lnTo>
                    <a:pt x="1" y="5037"/>
                  </a:lnTo>
                  <a:cubicBezTo>
                    <a:pt x="1" y="5121"/>
                    <a:pt x="84" y="5192"/>
                    <a:pt x="167" y="5192"/>
                  </a:cubicBezTo>
                  <a:lnTo>
                    <a:pt x="3834" y="5192"/>
                  </a:lnTo>
                  <a:cubicBezTo>
                    <a:pt x="3918" y="5192"/>
                    <a:pt x="3989" y="5121"/>
                    <a:pt x="3989" y="5037"/>
                  </a:cubicBezTo>
                  <a:lnTo>
                    <a:pt x="3989" y="4442"/>
                  </a:lnTo>
                  <a:cubicBezTo>
                    <a:pt x="4013" y="3620"/>
                    <a:pt x="3430" y="2882"/>
                    <a:pt x="2644" y="2608"/>
                  </a:cubicBezTo>
                  <a:cubicBezTo>
                    <a:pt x="2882" y="2418"/>
                    <a:pt x="3037" y="2120"/>
                    <a:pt x="3037" y="1787"/>
                  </a:cubicBezTo>
                  <a:lnTo>
                    <a:pt x="3037" y="1418"/>
                  </a:lnTo>
                  <a:lnTo>
                    <a:pt x="3037" y="1049"/>
                  </a:lnTo>
                  <a:cubicBezTo>
                    <a:pt x="3037" y="465"/>
                    <a:pt x="2584" y="1"/>
                    <a:pt x="2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3" name="Google Shape;11273;p73"/>
            <p:cNvSpPr/>
            <p:nvPr/>
          </p:nvSpPr>
          <p:spPr>
            <a:xfrm>
              <a:off x="7599527" y="1548951"/>
              <a:ext cx="258853" cy="154841"/>
            </a:xfrm>
            <a:custGeom>
              <a:avLst/>
              <a:gdLst/>
              <a:ahLst/>
              <a:cxnLst/>
              <a:rect l="l" t="t" r="r" b="b"/>
              <a:pathLst>
                <a:path w="8133" h="4865" extrusionOk="0">
                  <a:moveTo>
                    <a:pt x="3974" y="1"/>
                  </a:moveTo>
                  <a:cubicBezTo>
                    <a:pt x="3947" y="1"/>
                    <a:pt x="3923" y="7"/>
                    <a:pt x="3905" y="18"/>
                  </a:cubicBezTo>
                  <a:cubicBezTo>
                    <a:pt x="3882" y="42"/>
                    <a:pt x="1798" y="1269"/>
                    <a:pt x="238" y="1269"/>
                  </a:cubicBezTo>
                  <a:cubicBezTo>
                    <a:pt x="167" y="1269"/>
                    <a:pt x="95" y="1328"/>
                    <a:pt x="72" y="1411"/>
                  </a:cubicBezTo>
                  <a:cubicBezTo>
                    <a:pt x="72" y="1423"/>
                    <a:pt x="0" y="1912"/>
                    <a:pt x="0" y="2662"/>
                  </a:cubicBezTo>
                  <a:cubicBezTo>
                    <a:pt x="0" y="2745"/>
                    <a:pt x="72" y="2816"/>
                    <a:pt x="167" y="2816"/>
                  </a:cubicBezTo>
                  <a:cubicBezTo>
                    <a:pt x="250" y="2816"/>
                    <a:pt x="333" y="2745"/>
                    <a:pt x="333" y="2662"/>
                  </a:cubicBezTo>
                  <a:cubicBezTo>
                    <a:pt x="333" y="2162"/>
                    <a:pt x="357" y="1781"/>
                    <a:pt x="393" y="1590"/>
                  </a:cubicBezTo>
                  <a:cubicBezTo>
                    <a:pt x="1060" y="1554"/>
                    <a:pt x="1857" y="1352"/>
                    <a:pt x="2786" y="947"/>
                  </a:cubicBezTo>
                  <a:cubicBezTo>
                    <a:pt x="3346" y="697"/>
                    <a:pt x="3798" y="459"/>
                    <a:pt x="3977" y="352"/>
                  </a:cubicBezTo>
                  <a:cubicBezTo>
                    <a:pt x="4155" y="459"/>
                    <a:pt x="4596" y="697"/>
                    <a:pt x="5167" y="947"/>
                  </a:cubicBezTo>
                  <a:cubicBezTo>
                    <a:pt x="6084" y="1352"/>
                    <a:pt x="6894" y="1566"/>
                    <a:pt x="7561" y="1590"/>
                  </a:cubicBezTo>
                  <a:cubicBezTo>
                    <a:pt x="7608" y="2007"/>
                    <a:pt x="7715" y="3281"/>
                    <a:pt x="7394" y="4662"/>
                  </a:cubicBezTo>
                  <a:cubicBezTo>
                    <a:pt x="7382" y="4757"/>
                    <a:pt x="7430" y="4840"/>
                    <a:pt x="7513" y="4864"/>
                  </a:cubicBezTo>
                  <a:lnTo>
                    <a:pt x="7549" y="4864"/>
                  </a:lnTo>
                  <a:cubicBezTo>
                    <a:pt x="7620" y="4864"/>
                    <a:pt x="7692" y="4805"/>
                    <a:pt x="7715" y="4721"/>
                  </a:cubicBezTo>
                  <a:cubicBezTo>
                    <a:pt x="8132" y="3007"/>
                    <a:pt x="7894" y="1483"/>
                    <a:pt x="7894" y="1411"/>
                  </a:cubicBezTo>
                  <a:cubicBezTo>
                    <a:pt x="7870" y="1328"/>
                    <a:pt x="7799" y="1269"/>
                    <a:pt x="7727" y="1269"/>
                  </a:cubicBezTo>
                  <a:cubicBezTo>
                    <a:pt x="6168" y="1269"/>
                    <a:pt x="4096" y="42"/>
                    <a:pt x="4060" y="18"/>
                  </a:cubicBezTo>
                  <a:cubicBezTo>
                    <a:pt x="4030" y="7"/>
                    <a:pt x="4001" y="1"/>
                    <a:pt x="39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4" name="Google Shape;11274;p73"/>
            <p:cNvSpPr/>
            <p:nvPr/>
          </p:nvSpPr>
          <p:spPr>
            <a:xfrm>
              <a:off x="7599909" y="1648380"/>
              <a:ext cx="242175" cy="190679"/>
            </a:xfrm>
            <a:custGeom>
              <a:avLst/>
              <a:gdLst/>
              <a:ahLst/>
              <a:cxnLst/>
              <a:rect l="l" t="t" r="r" b="b"/>
              <a:pathLst>
                <a:path w="7609" h="5991" extrusionOk="0">
                  <a:moveTo>
                    <a:pt x="185" y="1"/>
                  </a:moveTo>
                  <a:cubicBezTo>
                    <a:pt x="179" y="1"/>
                    <a:pt x="173" y="1"/>
                    <a:pt x="167" y="2"/>
                  </a:cubicBezTo>
                  <a:cubicBezTo>
                    <a:pt x="71" y="2"/>
                    <a:pt x="0" y="97"/>
                    <a:pt x="12" y="181"/>
                  </a:cubicBezTo>
                  <a:cubicBezTo>
                    <a:pt x="95" y="1419"/>
                    <a:pt x="369" y="2502"/>
                    <a:pt x="869" y="3419"/>
                  </a:cubicBezTo>
                  <a:cubicBezTo>
                    <a:pt x="1536" y="4669"/>
                    <a:pt x="2560" y="5526"/>
                    <a:pt x="3929" y="5979"/>
                  </a:cubicBezTo>
                  <a:cubicBezTo>
                    <a:pt x="3941" y="5979"/>
                    <a:pt x="3965" y="5991"/>
                    <a:pt x="3989" y="5991"/>
                  </a:cubicBezTo>
                  <a:cubicBezTo>
                    <a:pt x="4001" y="5991"/>
                    <a:pt x="4024" y="5991"/>
                    <a:pt x="4048" y="5979"/>
                  </a:cubicBezTo>
                  <a:cubicBezTo>
                    <a:pt x="4941" y="5681"/>
                    <a:pt x="5691" y="5217"/>
                    <a:pt x="6287" y="4574"/>
                  </a:cubicBezTo>
                  <a:cubicBezTo>
                    <a:pt x="6882" y="3931"/>
                    <a:pt x="7322" y="3133"/>
                    <a:pt x="7608" y="2181"/>
                  </a:cubicBezTo>
                  <a:cubicBezTo>
                    <a:pt x="7608" y="2097"/>
                    <a:pt x="7560" y="2002"/>
                    <a:pt x="7477" y="1966"/>
                  </a:cubicBezTo>
                  <a:cubicBezTo>
                    <a:pt x="7463" y="1963"/>
                    <a:pt x="7448" y="1961"/>
                    <a:pt x="7434" y="1961"/>
                  </a:cubicBezTo>
                  <a:cubicBezTo>
                    <a:pt x="7358" y="1961"/>
                    <a:pt x="7293" y="2013"/>
                    <a:pt x="7263" y="2074"/>
                  </a:cubicBezTo>
                  <a:cubicBezTo>
                    <a:pt x="7001" y="2990"/>
                    <a:pt x="6560" y="3741"/>
                    <a:pt x="6013" y="4336"/>
                  </a:cubicBezTo>
                  <a:cubicBezTo>
                    <a:pt x="5465" y="4919"/>
                    <a:pt x="4774" y="5348"/>
                    <a:pt x="3977" y="5634"/>
                  </a:cubicBezTo>
                  <a:cubicBezTo>
                    <a:pt x="2727" y="5205"/>
                    <a:pt x="1774" y="4395"/>
                    <a:pt x="1143" y="3252"/>
                  </a:cubicBezTo>
                  <a:cubicBezTo>
                    <a:pt x="691" y="2383"/>
                    <a:pt x="417" y="1347"/>
                    <a:pt x="345" y="157"/>
                  </a:cubicBezTo>
                  <a:cubicBezTo>
                    <a:pt x="345" y="68"/>
                    <a:pt x="263" y="1"/>
                    <a:pt x="1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5" name="Google Shape;11275;p73"/>
            <p:cNvSpPr/>
            <p:nvPr/>
          </p:nvSpPr>
          <p:spPr>
            <a:xfrm>
              <a:off x="7562766" y="1514864"/>
              <a:ext cx="327059" cy="360192"/>
            </a:xfrm>
            <a:custGeom>
              <a:avLst/>
              <a:gdLst/>
              <a:ahLst/>
              <a:cxnLst/>
              <a:rect l="l" t="t" r="r" b="b"/>
              <a:pathLst>
                <a:path w="10276" h="11317" extrusionOk="0">
                  <a:moveTo>
                    <a:pt x="5132" y="363"/>
                  </a:moveTo>
                  <a:cubicBezTo>
                    <a:pt x="5334" y="482"/>
                    <a:pt x="5906" y="792"/>
                    <a:pt x="6644" y="1125"/>
                  </a:cubicBezTo>
                  <a:cubicBezTo>
                    <a:pt x="7823" y="1625"/>
                    <a:pt x="8835" y="1899"/>
                    <a:pt x="9668" y="1923"/>
                  </a:cubicBezTo>
                  <a:cubicBezTo>
                    <a:pt x="9728" y="2375"/>
                    <a:pt x="9882" y="3947"/>
                    <a:pt x="9501" y="5673"/>
                  </a:cubicBezTo>
                  <a:cubicBezTo>
                    <a:pt x="9251" y="6888"/>
                    <a:pt x="8823" y="7912"/>
                    <a:pt x="8192" y="8757"/>
                  </a:cubicBezTo>
                  <a:cubicBezTo>
                    <a:pt x="7442" y="9781"/>
                    <a:pt x="6406" y="10531"/>
                    <a:pt x="5132" y="10972"/>
                  </a:cubicBezTo>
                  <a:cubicBezTo>
                    <a:pt x="3846" y="10543"/>
                    <a:pt x="2822" y="9805"/>
                    <a:pt x="2060" y="8769"/>
                  </a:cubicBezTo>
                  <a:cubicBezTo>
                    <a:pt x="1453" y="7936"/>
                    <a:pt x="1012" y="6900"/>
                    <a:pt x="750" y="5709"/>
                  </a:cubicBezTo>
                  <a:cubicBezTo>
                    <a:pt x="393" y="3983"/>
                    <a:pt x="536" y="2387"/>
                    <a:pt x="596" y="1923"/>
                  </a:cubicBezTo>
                  <a:cubicBezTo>
                    <a:pt x="1429" y="1899"/>
                    <a:pt x="2453" y="1625"/>
                    <a:pt x="3608" y="1125"/>
                  </a:cubicBezTo>
                  <a:cubicBezTo>
                    <a:pt x="4346" y="816"/>
                    <a:pt x="4917" y="482"/>
                    <a:pt x="5132" y="363"/>
                  </a:cubicBezTo>
                  <a:close/>
                  <a:moveTo>
                    <a:pt x="5129" y="0"/>
                  </a:moveTo>
                  <a:cubicBezTo>
                    <a:pt x="5102" y="0"/>
                    <a:pt x="5078" y="6"/>
                    <a:pt x="5060" y="18"/>
                  </a:cubicBezTo>
                  <a:cubicBezTo>
                    <a:pt x="5025" y="42"/>
                    <a:pt x="2417" y="1589"/>
                    <a:pt x="453" y="1589"/>
                  </a:cubicBezTo>
                  <a:cubicBezTo>
                    <a:pt x="381" y="1589"/>
                    <a:pt x="310" y="1649"/>
                    <a:pt x="298" y="1720"/>
                  </a:cubicBezTo>
                  <a:cubicBezTo>
                    <a:pt x="274" y="1792"/>
                    <a:pt x="0" y="3637"/>
                    <a:pt x="441" y="5757"/>
                  </a:cubicBezTo>
                  <a:cubicBezTo>
                    <a:pt x="691" y="7007"/>
                    <a:pt x="1155" y="8078"/>
                    <a:pt x="1810" y="8948"/>
                  </a:cubicBezTo>
                  <a:cubicBezTo>
                    <a:pt x="2620" y="10055"/>
                    <a:pt x="3727" y="10841"/>
                    <a:pt x="5096" y="11305"/>
                  </a:cubicBezTo>
                  <a:cubicBezTo>
                    <a:pt x="5120" y="11305"/>
                    <a:pt x="5132" y="11317"/>
                    <a:pt x="5156" y="11317"/>
                  </a:cubicBezTo>
                  <a:cubicBezTo>
                    <a:pt x="5179" y="11317"/>
                    <a:pt x="5191" y="11317"/>
                    <a:pt x="5215" y="11305"/>
                  </a:cubicBezTo>
                  <a:cubicBezTo>
                    <a:pt x="6584" y="10841"/>
                    <a:pt x="7692" y="10055"/>
                    <a:pt x="8513" y="8948"/>
                  </a:cubicBezTo>
                  <a:cubicBezTo>
                    <a:pt x="9144" y="8078"/>
                    <a:pt x="9609" y="6983"/>
                    <a:pt x="9882" y="5757"/>
                  </a:cubicBezTo>
                  <a:cubicBezTo>
                    <a:pt x="10275" y="3637"/>
                    <a:pt x="10001" y="1792"/>
                    <a:pt x="9978" y="1720"/>
                  </a:cubicBezTo>
                  <a:cubicBezTo>
                    <a:pt x="9966" y="1649"/>
                    <a:pt x="9894" y="1589"/>
                    <a:pt x="9823" y="1589"/>
                  </a:cubicBezTo>
                  <a:cubicBezTo>
                    <a:pt x="7858" y="1589"/>
                    <a:pt x="5251" y="42"/>
                    <a:pt x="5215" y="18"/>
                  </a:cubicBezTo>
                  <a:cubicBezTo>
                    <a:pt x="5185" y="6"/>
                    <a:pt x="5156" y="0"/>
                    <a:pt x="51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76" name="Google Shape;11276;p73"/>
          <p:cNvGrpSpPr/>
          <p:nvPr/>
        </p:nvGrpSpPr>
        <p:grpSpPr>
          <a:xfrm>
            <a:off x="8294972" y="1998231"/>
            <a:ext cx="482181" cy="482911"/>
            <a:chOff x="6259175" y="1559008"/>
            <a:chExt cx="271743" cy="272093"/>
          </a:xfrm>
        </p:grpSpPr>
        <p:sp>
          <p:nvSpPr>
            <p:cNvPr id="11277" name="Google Shape;11277;p73"/>
            <p:cNvSpPr/>
            <p:nvPr/>
          </p:nvSpPr>
          <p:spPr>
            <a:xfrm>
              <a:off x="6259175" y="1559008"/>
              <a:ext cx="271743" cy="272093"/>
            </a:xfrm>
            <a:custGeom>
              <a:avLst/>
              <a:gdLst/>
              <a:ahLst/>
              <a:cxnLst/>
              <a:rect l="l" t="t" r="r" b="b"/>
              <a:pathLst>
                <a:path w="8538" h="8549" extrusionOk="0">
                  <a:moveTo>
                    <a:pt x="4263" y="0"/>
                  </a:moveTo>
                  <a:cubicBezTo>
                    <a:pt x="3120" y="0"/>
                    <a:pt x="2049" y="453"/>
                    <a:pt x="1251" y="1250"/>
                  </a:cubicBezTo>
                  <a:cubicBezTo>
                    <a:pt x="441" y="2060"/>
                    <a:pt x="1" y="3131"/>
                    <a:pt x="1" y="4274"/>
                  </a:cubicBezTo>
                  <a:cubicBezTo>
                    <a:pt x="1" y="5417"/>
                    <a:pt x="441" y="6489"/>
                    <a:pt x="1251" y="7299"/>
                  </a:cubicBezTo>
                  <a:cubicBezTo>
                    <a:pt x="2049" y="8096"/>
                    <a:pt x="3120" y="8549"/>
                    <a:pt x="4263" y="8549"/>
                  </a:cubicBezTo>
                  <a:cubicBezTo>
                    <a:pt x="5418" y="8549"/>
                    <a:pt x="6490" y="8096"/>
                    <a:pt x="7287" y="7299"/>
                  </a:cubicBezTo>
                  <a:cubicBezTo>
                    <a:pt x="8097" y="6489"/>
                    <a:pt x="8537" y="5417"/>
                    <a:pt x="8537" y="4274"/>
                  </a:cubicBezTo>
                  <a:cubicBezTo>
                    <a:pt x="8526" y="4179"/>
                    <a:pt x="8526" y="4108"/>
                    <a:pt x="8526" y="4036"/>
                  </a:cubicBezTo>
                  <a:cubicBezTo>
                    <a:pt x="8526" y="3965"/>
                    <a:pt x="8466" y="3917"/>
                    <a:pt x="8383" y="3917"/>
                  </a:cubicBezTo>
                  <a:cubicBezTo>
                    <a:pt x="8311" y="3917"/>
                    <a:pt x="8276" y="3977"/>
                    <a:pt x="8276" y="4048"/>
                  </a:cubicBezTo>
                  <a:lnTo>
                    <a:pt x="8276" y="4274"/>
                  </a:lnTo>
                  <a:cubicBezTo>
                    <a:pt x="8276" y="5346"/>
                    <a:pt x="7859" y="6358"/>
                    <a:pt x="7097" y="7120"/>
                  </a:cubicBezTo>
                  <a:cubicBezTo>
                    <a:pt x="6335" y="7882"/>
                    <a:pt x="5323" y="8287"/>
                    <a:pt x="4251" y="8287"/>
                  </a:cubicBezTo>
                  <a:cubicBezTo>
                    <a:pt x="3180" y="8287"/>
                    <a:pt x="2168" y="7870"/>
                    <a:pt x="1406" y="7120"/>
                  </a:cubicBezTo>
                  <a:cubicBezTo>
                    <a:pt x="656" y="6358"/>
                    <a:pt x="239" y="5346"/>
                    <a:pt x="239" y="4274"/>
                  </a:cubicBezTo>
                  <a:cubicBezTo>
                    <a:pt x="239" y="3203"/>
                    <a:pt x="644" y="2191"/>
                    <a:pt x="1406" y="1429"/>
                  </a:cubicBezTo>
                  <a:cubicBezTo>
                    <a:pt x="2168" y="667"/>
                    <a:pt x="3180" y="250"/>
                    <a:pt x="4251" y="250"/>
                  </a:cubicBezTo>
                  <a:cubicBezTo>
                    <a:pt x="5204" y="250"/>
                    <a:pt x="6121" y="595"/>
                    <a:pt x="6847" y="1203"/>
                  </a:cubicBezTo>
                  <a:cubicBezTo>
                    <a:pt x="7561" y="1822"/>
                    <a:pt x="8049" y="2655"/>
                    <a:pt x="8216" y="3560"/>
                  </a:cubicBezTo>
                  <a:cubicBezTo>
                    <a:pt x="8227" y="3624"/>
                    <a:pt x="8276" y="3669"/>
                    <a:pt x="8337" y="3669"/>
                  </a:cubicBezTo>
                  <a:cubicBezTo>
                    <a:pt x="8344" y="3669"/>
                    <a:pt x="8352" y="3668"/>
                    <a:pt x="8359" y="3667"/>
                  </a:cubicBezTo>
                  <a:cubicBezTo>
                    <a:pt x="8430" y="3643"/>
                    <a:pt x="8478" y="3584"/>
                    <a:pt x="8466" y="3512"/>
                  </a:cubicBezTo>
                  <a:cubicBezTo>
                    <a:pt x="8287" y="2548"/>
                    <a:pt x="7775" y="1655"/>
                    <a:pt x="7025" y="1012"/>
                  </a:cubicBezTo>
                  <a:cubicBezTo>
                    <a:pt x="6251" y="357"/>
                    <a:pt x="5275" y="0"/>
                    <a:pt x="4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8" name="Google Shape;11278;p73"/>
            <p:cNvSpPr/>
            <p:nvPr/>
          </p:nvSpPr>
          <p:spPr>
            <a:xfrm>
              <a:off x="6278145" y="1577946"/>
              <a:ext cx="231927" cy="232309"/>
            </a:xfrm>
            <a:custGeom>
              <a:avLst/>
              <a:gdLst/>
              <a:ahLst/>
              <a:cxnLst/>
              <a:rect l="l" t="t" r="r" b="b"/>
              <a:pathLst>
                <a:path w="7287" h="7299" extrusionOk="0">
                  <a:moveTo>
                    <a:pt x="3643" y="0"/>
                  </a:moveTo>
                  <a:cubicBezTo>
                    <a:pt x="3119" y="0"/>
                    <a:pt x="2631" y="108"/>
                    <a:pt x="2155" y="322"/>
                  </a:cubicBezTo>
                  <a:cubicBezTo>
                    <a:pt x="1703" y="524"/>
                    <a:pt x="1310" y="810"/>
                    <a:pt x="964" y="1179"/>
                  </a:cubicBezTo>
                  <a:cubicBezTo>
                    <a:pt x="917" y="1227"/>
                    <a:pt x="917" y="1310"/>
                    <a:pt x="964" y="1358"/>
                  </a:cubicBezTo>
                  <a:cubicBezTo>
                    <a:pt x="988" y="1382"/>
                    <a:pt x="1021" y="1393"/>
                    <a:pt x="1054" y="1393"/>
                  </a:cubicBezTo>
                  <a:cubicBezTo>
                    <a:pt x="1086" y="1393"/>
                    <a:pt x="1119" y="1382"/>
                    <a:pt x="1143" y="1358"/>
                  </a:cubicBezTo>
                  <a:cubicBezTo>
                    <a:pt x="1453" y="1012"/>
                    <a:pt x="1822" y="750"/>
                    <a:pt x="2262" y="560"/>
                  </a:cubicBezTo>
                  <a:cubicBezTo>
                    <a:pt x="2691" y="358"/>
                    <a:pt x="3167" y="262"/>
                    <a:pt x="3643" y="262"/>
                  </a:cubicBezTo>
                  <a:cubicBezTo>
                    <a:pt x="5513" y="262"/>
                    <a:pt x="7037" y="1774"/>
                    <a:pt x="7037" y="3656"/>
                  </a:cubicBezTo>
                  <a:cubicBezTo>
                    <a:pt x="7037" y="5525"/>
                    <a:pt x="5513" y="7049"/>
                    <a:pt x="3643" y="7049"/>
                  </a:cubicBezTo>
                  <a:cubicBezTo>
                    <a:pt x="1762" y="7049"/>
                    <a:pt x="250" y="5525"/>
                    <a:pt x="250" y="3656"/>
                  </a:cubicBezTo>
                  <a:cubicBezTo>
                    <a:pt x="250" y="2977"/>
                    <a:pt x="441" y="2322"/>
                    <a:pt x="810" y="1774"/>
                  </a:cubicBezTo>
                  <a:cubicBezTo>
                    <a:pt x="857" y="1727"/>
                    <a:pt x="845" y="1655"/>
                    <a:pt x="786" y="1608"/>
                  </a:cubicBezTo>
                  <a:cubicBezTo>
                    <a:pt x="766" y="1596"/>
                    <a:pt x="743" y="1591"/>
                    <a:pt x="721" y="1591"/>
                  </a:cubicBezTo>
                  <a:cubicBezTo>
                    <a:pt x="676" y="1591"/>
                    <a:pt x="631" y="1612"/>
                    <a:pt x="607" y="1643"/>
                  </a:cubicBezTo>
                  <a:cubicBezTo>
                    <a:pt x="202" y="2239"/>
                    <a:pt x="0" y="2941"/>
                    <a:pt x="0" y="3656"/>
                  </a:cubicBezTo>
                  <a:cubicBezTo>
                    <a:pt x="0" y="4632"/>
                    <a:pt x="381" y="5537"/>
                    <a:pt x="1072" y="6227"/>
                  </a:cubicBezTo>
                  <a:cubicBezTo>
                    <a:pt x="1750" y="6906"/>
                    <a:pt x="2679" y="7299"/>
                    <a:pt x="3643" y="7299"/>
                  </a:cubicBezTo>
                  <a:cubicBezTo>
                    <a:pt x="4620" y="7299"/>
                    <a:pt x="5536" y="6906"/>
                    <a:pt x="6215" y="6227"/>
                  </a:cubicBezTo>
                  <a:cubicBezTo>
                    <a:pt x="6894" y="5537"/>
                    <a:pt x="7287" y="4620"/>
                    <a:pt x="7287" y="3656"/>
                  </a:cubicBezTo>
                  <a:cubicBezTo>
                    <a:pt x="7287" y="2679"/>
                    <a:pt x="6906" y="1763"/>
                    <a:pt x="6215" y="1072"/>
                  </a:cubicBezTo>
                  <a:cubicBezTo>
                    <a:pt x="5536" y="393"/>
                    <a:pt x="4608" y="0"/>
                    <a:pt x="36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79" name="Google Shape;11279;p73"/>
            <p:cNvSpPr/>
            <p:nvPr/>
          </p:nvSpPr>
          <p:spPr>
            <a:xfrm>
              <a:off x="6297846" y="1690870"/>
              <a:ext cx="13272" cy="7607"/>
            </a:xfrm>
            <a:custGeom>
              <a:avLst/>
              <a:gdLst/>
              <a:ahLst/>
              <a:cxnLst/>
              <a:rect l="l" t="t" r="r" b="b"/>
              <a:pathLst>
                <a:path w="417" h="239" extrusionOk="0">
                  <a:moveTo>
                    <a:pt x="119" y="0"/>
                  </a:moveTo>
                  <a:cubicBezTo>
                    <a:pt x="48" y="0"/>
                    <a:pt x="0" y="36"/>
                    <a:pt x="0" y="120"/>
                  </a:cubicBezTo>
                  <a:cubicBezTo>
                    <a:pt x="0" y="191"/>
                    <a:pt x="60" y="239"/>
                    <a:pt x="119" y="239"/>
                  </a:cubicBezTo>
                  <a:lnTo>
                    <a:pt x="298" y="239"/>
                  </a:lnTo>
                  <a:cubicBezTo>
                    <a:pt x="369" y="239"/>
                    <a:pt x="417" y="179"/>
                    <a:pt x="417" y="120"/>
                  </a:cubicBezTo>
                  <a:cubicBezTo>
                    <a:pt x="417" y="60"/>
                    <a:pt x="357" y="0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0" name="Google Shape;11280;p73"/>
            <p:cNvSpPr/>
            <p:nvPr/>
          </p:nvSpPr>
          <p:spPr>
            <a:xfrm>
              <a:off x="6390687" y="1598029"/>
              <a:ext cx="100448" cy="100448"/>
            </a:xfrm>
            <a:custGeom>
              <a:avLst/>
              <a:gdLst/>
              <a:ahLst/>
              <a:cxnLst/>
              <a:rect l="l" t="t" r="r" b="b"/>
              <a:pathLst>
                <a:path w="3156" h="3156" extrusionOk="0">
                  <a:moveTo>
                    <a:pt x="119" y="0"/>
                  </a:moveTo>
                  <a:cubicBezTo>
                    <a:pt x="60" y="0"/>
                    <a:pt x="0" y="60"/>
                    <a:pt x="0" y="119"/>
                  </a:cubicBezTo>
                  <a:lnTo>
                    <a:pt x="0" y="3037"/>
                  </a:lnTo>
                  <a:cubicBezTo>
                    <a:pt x="0" y="3108"/>
                    <a:pt x="60" y="3156"/>
                    <a:pt x="119" y="3156"/>
                  </a:cubicBezTo>
                  <a:lnTo>
                    <a:pt x="3036" y="3156"/>
                  </a:lnTo>
                  <a:cubicBezTo>
                    <a:pt x="3108" y="3156"/>
                    <a:pt x="3155" y="3096"/>
                    <a:pt x="3155" y="3037"/>
                  </a:cubicBezTo>
                  <a:cubicBezTo>
                    <a:pt x="3155" y="2977"/>
                    <a:pt x="3096" y="2917"/>
                    <a:pt x="3036" y="2917"/>
                  </a:cubicBezTo>
                  <a:lnTo>
                    <a:pt x="250" y="2917"/>
                  </a:lnTo>
                  <a:lnTo>
                    <a:pt x="250" y="119"/>
                  </a:lnTo>
                  <a:lnTo>
                    <a:pt x="238" y="119"/>
                  </a:lnTo>
                  <a:cubicBezTo>
                    <a:pt x="238" y="48"/>
                    <a:pt x="179" y="0"/>
                    <a:pt x="1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1" name="Google Shape;11281;p73"/>
            <p:cNvSpPr/>
            <p:nvPr/>
          </p:nvSpPr>
          <p:spPr>
            <a:xfrm>
              <a:off x="6390305" y="1778013"/>
              <a:ext cx="7607" cy="13304"/>
            </a:xfrm>
            <a:custGeom>
              <a:avLst/>
              <a:gdLst/>
              <a:ahLst/>
              <a:cxnLst/>
              <a:rect l="l" t="t" r="r" b="b"/>
              <a:pathLst>
                <a:path w="239" h="418" extrusionOk="0">
                  <a:moveTo>
                    <a:pt x="119" y="1"/>
                  </a:moveTo>
                  <a:cubicBezTo>
                    <a:pt x="60" y="1"/>
                    <a:pt x="0" y="60"/>
                    <a:pt x="0" y="120"/>
                  </a:cubicBezTo>
                  <a:lnTo>
                    <a:pt x="0" y="299"/>
                  </a:lnTo>
                  <a:cubicBezTo>
                    <a:pt x="0" y="370"/>
                    <a:pt x="60" y="418"/>
                    <a:pt x="119" y="418"/>
                  </a:cubicBezTo>
                  <a:cubicBezTo>
                    <a:pt x="179" y="418"/>
                    <a:pt x="238" y="358"/>
                    <a:pt x="238" y="299"/>
                  </a:cubicBezTo>
                  <a:lnTo>
                    <a:pt x="238" y="120"/>
                  </a:lnTo>
                  <a:cubicBezTo>
                    <a:pt x="238" y="49"/>
                    <a:pt x="179" y="1"/>
                    <a:pt x="11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2" name="Google Shape;11282;p73"/>
            <p:cNvSpPr/>
            <p:nvPr/>
          </p:nvSpPr>
          <p:spPr>
            <a:xfrm>
              <a:off x="6324358" y="162492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133" y="1"/>
                  </a:moveTo>
                  <a:cubicBezTo>
                    <a:pt x="99" y="1"/>
                    <a:pt x="66" y="13"/>
                    <a:pt x="48" y="36"/>
                  </a:cubicBezTo>
                  <a:cubicBezTo>
                    <a:pt x="1" y="72"/>
                    <a:pt x="1" y="167"/>
                    <a:pt x="48" y="215"/>
                  </a:cubicBezTo>
                  <a:lnTo>
                    <a:pt x="179" y="346"/>
                  </a:lnTo>
                  <a:cubicBezTo>
                    <a:pt x="215" y="370"/>
                    <a:pt x="239" y="370"/>
                    <a:pt x="274" y="370"/>
                  </a:cubicBezTo>
                  <a:cubicBezTo>
                    <a:pt x="298" y="370"/>
                    <a:pt x="334" y="358"/>
                    <a:pt x="358" y="346"/>
                  </a:cubicBezTo>
                  <a:cubicBezTo>
                    <a:pt x="405" y="298"/>
                    <a:pt x="405" y="215"/>
                    <a:pt x="358" y="167"/>
                  </a:cubicBezTo>
                  <a:lnTo>
                    <a:pt x="227" y="36"/>
                  </a:lnTo>
                  <a:cubicBezTo>
                    <a:pt x="203" y="13"/>
                    <a:pt x="167" y="1"/>
                    <a:pt x="1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3" name="Google Shape;11283;p73"/>
            <p:cNvSpPr/>
            <p:nvPr/>
          </p:nvSpPr>
          <p:spPr>
            <a:xfrm>
              <a:off x="6451700" y="1752265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133" y="0"/>
                  </a:moveTo>
                  <a:cubicBezTo>
                    <a:pt x="101" y="0"/>
                    <a:pt x="72" y="12"/>
                    <a:pt x="48" y="36"/>
                  </a:cubicBezTo>
                  <a:cubicBezTo>
                    <a:pt x="0" y="84"/>
                    <a:pt x="0" y="167"/>
                    <a:pt x="48" y="215"/>
                  </a:cubicBezTo>
                  <a:lnTo>
                    <a:pt x="179" y="346"/>
                  </a:lnTo>
                  <a:cubicBezTo>
                    <a:pt x="214" y="369"/>
                    <a:pt x="238" y="369"/>
                    <a:pt x="274" y="369"/>
                  </a:cubicBezTo>
                  <a:cubicBezTo>
                    <a:pt x="298" y="369"/>
                    <a:pt x="333" y="357"/>
                    <a:pt x="357" y="346"/>
                  </a:cubicBezTo>
                  <a:cubicBezTo>
                    <a:pt x="405" y="298"/>
                    <a:pt x="405" y="215"/>
                    <a:pt x="357" y="167"/>
                  </a:cubicBezTo>
                  <a:lnTo>
                    <a:pt x="226" y="36"/>
                  </a:lnTo>
                  <a:cubicBezTo>
                    <a:pt x="197" y="12"/>
                    <a:pt x="164" y="0"/>
                    <a:pt x="1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4" name="Google Shape;11284;p73"/>
            <p:cNvSpPr/>
            <p:nvPr/>
          </p:nvSpPr>
          <p:spPr>
            <a:xfrm>
              <a:off x="6451700" y="1624923"/>
              <a:ext cx="12890" cy="11776"/>
            </a:xfrm>
            <a:custGeom>
              <a:avLst/>
              <a:gdLst/>
              <a:ahLst/>
              <a:cxnLst/>
              <a:rect l="l" t="t" r="r" b="b"/>
              <a:pathLst>
                <a:path w="405" h="370" extrusionOk="0">
                  <a:moveTo>
                    <a:pt x="272" y="1"/>
                  </a:moveTo>
                  <a:cubicBezTo>
                    <a:pt x="238" y="1"/>
                    <a:pt x="202" y="13"/>
                    <a:pt x="179" y="36"/>
                  </a:cubicBezTo>
                  <a:lnTo>
                    <a:pt x="48" y="167"/>
                  </a:lnTo>
                  <a:cubicBezTo>
                    <a:pt x="0" y="215"/>
                    <a:pt x="0" y="298"/>
                    <a:pt x="48" y="346"/>
                  </a:cubicBezTo>
                  <a:cubicBezTo>
                    <a:pt x="83" y="370"/>
                    <a:pt x="107" y="370"/>
                    <a:pt x="143" y="370"/>
                  </a:cubicBezTo>
                  <a:cubicBezTo>
                    <a:pt x="167" y="370"/>
                    <a:pt x="202" y="370"/>
                    <a:pt x="226" y="346"/>
                  </a:cubicBezTo>
                  <a:lnTo>
                    <a:pt x="357" y="215"/>
                  </a:lnTo>
                  <a:cubicBezTo>
                    <a:pt x="405" y="167"/>
                    <a:pt x="405" y="72"/>
                    <a:pt x="357" y="36"/>
                  </a:cubicBezTo>
                  <a:cubicBezTo>
                    <a:pt x="339" y="13"/>
                    <a:pt x="307" y="1"/>
                    <a:pt x="2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5" name="Google Shape;11285;p73"/>
            <p:cNvSpPr/>
            <p:nvPr/>
          </p:nvSpPr>
          <p:spPr>
            <a:xfrm>
              <a:off x="6324358" y="1751883"/>
              <a:ext cx="12922" cy="11776"/>
            </a:xfrm>
            <a:custGeom>
              <a:avLst/>
              <a:gdLst/>
              <a:ahLst/>
              <a:cxnLst/>
              <a:rect l="l" t="t" r="r" b="b"/>
              <a:pathLst>
                <a:path w="406" h="370" extrusionOk="0">
                  <a:moveTo>
                    <a:pt x="268" y="0"/>
                  </a:moveTo>
                  <a:cubicBezTo>
                    <a:pt x="236" y="0"/>
                    <a:pt x="203" y="12"/>
                    <a:pt x="179" y="36"/>
                  </a:cubicBezTo>
                  <a:lnTo>
                    <a:pt x="48" y="167"/>
                  </a:lnTo>
                  <a:cubicBezTo>
                    <a:pt x="1" y="227"/>
                    <a:pt x="1" y="298"/>
                    <a:pt x="48" y="346"/>
                  </a:cubicBezTo>
                  <a:cubicBezTo>
                    <a:pt x="72" y="369"/>
                    <a:pt x="108" y="369"/>
                    <a:pt x="132" y="369"/>
                  </a:cubicBezTo>
                  <a:cubicBezTo>
                    <a:pt x="167" y="369"/>
                    <a:pt x="191" y="358"/>
                    <a:pt x="227" y="346"/>
                  </a:cubicBezTo>
                  <a:lnTo>
                    <a:pt x="358" y="215"/>
                  </a:lnTo>
                  <a:cubicBezTo>
                    <a:pt x="405" y="167"/>
                    <a:pt x="405" y="72"/>
                    <a:pt x="358" y="36"/>
                  </a:cubicBezTo>
                  <a:cubicBezTo>
                    <a:pt x="334" y="12"/>
                    <a:pt x="301" y="0"/>
                    <a:pt x="2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6" name="Google Shape;11286;p73"/>
            <p:cNvSpPr/>
            <p:nvPr/>
          </p:nvSpPr>
          <p:spPr>
            <a:xfrm>
              <a:off x="6304657" y="1653823"/>
              <a:ext cx="14036" cy="10567"/>
            </a:xfrm>
            <a:custGeom>
              <a:avLst/>
              <a:gdLst/>
              <a:ahLst/>
              <a:cxnLst/>
              <a:rect l="l" t="t" r="r" b="b"/>
              <a:pathLst>
                <a:path w="441" h="332" extrusionOk="0">
                  <a:moveTo>
                    <a:pt x="143" y="0"/>
                  </a:moveTo>
                  <a:cubicBezTo>
                    <a:pt x="97" y="0"/>
                    <a:pt x="51" y="25"/>
                    <a:pt x="24" y="69"/>
                  </a:cubicBezTo>
                  <a:cubicBezTo>
                    <a:pt x="0" y="129"/>
                    <a:pt x="24" y="212"/>
                    <a:pt x="84" y="236"/>
                  </a:cubicBezTo>
                  <a:lnTo>
                    <a:pt x="250" y="307"/>
                  </a:lnTo>
                  <a:cubicBezTo>
                    <a:pt x="262" y="307"/>
                    <a:pt x="274" y="331"/>
                    <a:pt x="298" y="331"/>
                  </a:cubicBezTo>
                  <a:cubicBezTo>
                    <a:pt x="334" y="331"/>
                    <a:pt x="381" y="295"/>
                    <a:pt x="417" y="260"/>
                  </a:cubicBezTo>
                  <a:cubicBezTo>
                    <a:pt x="441" y="200"/>
                    <a:pt x="417" y="117"/>
                    <a:pt x="358" y="93"/>
                  </a:cubicBezTo>
                  <a:lnTo>
                    <a:pt x="191" y="10"/>
                  </a:lnTo>
                  <a:cubicBezTo>
                    <a:pt x="176" y="3"/>
                    <a:pt x="159" y="0"/>
                    <a:pt x="1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7" name="Google Shape;11287;p73"/>
            <p:cNvSpPr/>
            <p:nvPr/>
          </p:nvSpPr>
          <p:spPr>
            <a:xfrm>
              <a:off x="6469874" y="1724511"/>
              <a:ext cx="14068" cy="10344"/>
            </a:xfrm>
            <a:custGeom>
              <a:avLst/>
              <a:gdLst/>
              <a:ahLst/>
              <a:cxnLst/>
              <a:rect l="l" t="t" r="r" b="b"/>
              <a:pathLst>
                <a:path w="442" h="325" extrusionOk="0">
                  <a:moveTo>
                    <a:pt x="140" y="1"/>
                  </a:moveTo>
                  <a:cubicBezTo>
                    <a:pt x="95" y="1"/>
                    <a:pt x="50" y="31"/>
                    <a:pt x="24" y="75"/>
                  </a:cubicBezTo>
                  <a:cubicBezTo>
                    <a:pt x="1" y="134"/>
                    <a:pt x="24" y="206"/>
                    <a:pt x="84" y="241"/>
                  </a:cubicBezTo>
                  <a:lnTo>
                    <a:pt x="251" y="313"/>
                  </a:lnTo>
                  <a:cubicBezTo>
                    <a:pt x="263" y="313"/>
                    <a:pt x="286" y="325"/>
                    <a:pt x="298" y="325"/>
                  </a:cubicBezTo>
                  <a:cubicBezTo>
                    <a:pt x="346" y="325"/>
                    <a:pt x="382" y="301"/>
                    <a:pt x="417" y="253"/>
                  </a:cubicBezTo>
                  <a:cubicBezTo>
                    <a:pt x="441" y="194"/>
                    <a:pt x="417" y="122"/>
                    <a:pt x="358" y="86"/>
                  </a:cubicBezTo>
                  <a:lnTo>
                    <a:pt x="191" y="15"/>
                  </a:lnTo>
                  <a:cubicBezTo>
                    <a:pt x="175" y="5"/>
                    <a:pt x="157" y="1"/>
                    <a:pt x="1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8" name="Google Shape;11288;p73"/>
            <p:cNvSpPr/>
            <p:nvPr/>
          </p:nvSpPr>
          <p:spPr>
            <a:xfrm>
              <a:off x="6424392" y="1605158"/>
              <a:ext cx="11394" cy="13368"/>
            </a:xfrm>
            <a:custGeom>
              <a:avLst/>
              <a:gdLst/>
              <a:ahLst/>
              <a:cxnLst/>
              <a:rect l="l" t="t" r="r" b="b"/>
              <a:pathLst>
                <a:path w="358" h="420" extrusionOk="0">
                  <a:moveTo>
                    <a:pt x="212" y="0"/>
                  </a:moveTo>
                  <a:cubicBezTo>
                    <a:pt x="168" y="0"/>
                    <a:pt x="125" y="31"/>
                    <a:pt x="108" y="74"/>
                  </a:cubicBezTo>
                  <a:lnTo>
                    <a:pt x="25" y="229"/>
                  </a:lnTo>
                  <a:cubicBezTo>
                    <a:pt x="1" y="288"/>
                    <a:pt x="25" y="372"/>
                    <a:pt x="84" y="396"/>
                  </a:cubicBezTo>
                  <a:cubicBezTo>
                    <a:pt x="108" y="419"/>
                    <a:pt x="120" y="419"/>
                    <a:pt x="132" y="419"/>
                  </a:cubicBezTo>
                  <a:cubicBezTo>
                    <a:pt x="179" y="419"/>
                    <a:pt x="215" y="384"/>
                    <a:pt x="251" y="336"/>
                  </a:cubicBezTo>
                  <a:lnTo>
                    <a:pt x="322" y="181"/>
                  </a:lnTo>
                  <a:cubicBezTo>
                    <a:pt x="358" y="122"/>
                    <a:pt x="322" y="38"/>
                    <a:pt x="263" y="15"/>
                  </a:cubicBezTo>
                  <a:cubicBezTo>
                    <a:pt x="246" y="5"/>
                    <a:pt x="229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89" name="Google Shape;11289;p73"/>
            <p:cNvSpPr/>
            <p:nvPr/>
          </p:nvSpPr>
          <p:spPr>
            <a:xfrm>
              <a:off x="6353926" y="1770916"/>
              <a:ext cx="11394" cy="13208"/>
            </a:xfrm>
            <a:custGeom>
              <a:avLst/>
              <a:gdLst/>
              <a:ahLst/>
              <a:cxnLst/>
              <a:rect l="l" t="t" r="r" b="b"/>
              <a:pathLst>
                <a:path w="358" h="415" extrusionOk="0">
                  <a:moveTo>
                    <a:pt x="214" y="0"/>
                  </a:moveTo>
                  <a:cubicBezTo>
                    <a:pt x="168" y="0"/>
                    <a:pt x="122" y="25"/>
                    <a:pt x="96" y="69"/>
                  </a:cubicBezTo>
                  <a:lnTo>
                    <a:pt x="24" y="236"/>
                  </a:lnTo>
                  <a:cubicBezTo>
                    <a:pt x="0" y="295"/>
                    <a:pt x="24" y="367"/>
                    <a:pt x="84" y="402"/>
                  </a:cubicBezTo>
                  <a:cubicBezTo>
                    <a:pt x="96" y="402"/>
                    <a:pt x="119" y="414"/>
                    <a:pt x="131" y="414"/>
                  </a:cubicBezTo>
                  <a:cubicBezTo>
                    <a:pt x="179" y="414"/>
                    <a:pt x="215" y="391"/>
                    <a:pt x="250" y="343"/>
                  </a:cubicBezTo>
                  <a:lnTo>
                    <a:pt x="322" y="176"/>
                  </a:lnTo>
                  <a:cubicBezTo>
                    <a:pt x="357" y="117"/>
                    <a:pt x="322" y="45"/>
                    <a:pt x="262" y="10"/>
                  </a:cubicBezTo>
                  <a:cubicBezTo>
                    <a:pt x="247" y="3"/>
                    <a:pt x="231" y="0"/>
                    <a:pt x="2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0" name="Google Shape;11290;p73"/>
            <p:cNvSpPr/>
            <p:nvPr/>
          </p:nvSpPr>
          <p:spPr>
            <a:xfrm>
              <a:off x="6355040" y="1604363"/>
              <a:ext cx="11044" cy="13399"/>
            </a:xfrm>
            <a:custGeom>
              <a:avLst/>
              <a:gdLst/>
              <a:ahLst/>
              <a:cxnLst/>
              <a:rect l="l" t="t" r="r" b="b"/>
              <a:pathLst>
                <a:path w="347" h="421" extrusionOk="0">
                  <a:moveTo>
                    <a:pt x="127" y="1"/>
                  </a:moveTo>
                  <a:cubicBezTo>
                    <a:pt x="116" y="1"/>
                    <a:pt x="106" y="2"/>
                    <a:pt x="96" y="4"/>
                  </a:cubicBezTo>
                  <a:cubicBezTo>
                    <a:pt x="37" y="40"/>
                    <a:pt x="1" y="111"/>
                    <a:pt x="25" y="171"/>
                  </a:cubicBezTo>
                  <a:lnTo>
                    <a:pt x="96" y="337"/>
                  </a:lnTo>
                  <a:cubicBezTo>
                    <a:pt x="120" y="397"/>
                    <a:pt x="168" y="421"/>
                    <a:pt x="215" y="421"/>
                  </a:cubicBezTo>
                  <a:cubicBezTo>
                    <a:pt x="227" y="421"/>
                    <a:pt x="239" y="421"/>
                    <a:pt x="263" y="409"/>
                  </a:cubicBezTo>
                  <a:cubicBezTo>
                    <a:pt x="322" y="373"/>
                    <a:pt x="346" y="301"/>
                    <a:pt x="334" y="242"/>
                  </a:cubicBezTo>
                  <a:lnTo>
                    <a:pt x="263" y="75"/>
                  </a:lnTo>
                  <a:cubicBezTo>
                    <a:pt x="233" y="26"/>
                    <a:pt x="179" y="1"/>
                    <a:pt x="1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1" name="Google Shape;11291;p73"/>
            <p:cNvSpPr/>
            <p:nvPr/>
          </p:nvSpPr>
          <p:spPr>
            <a:xfrm>
              <a:off x="6422514" y="1771489"/>
              <a:ext cx="11012" cy="13017"/>
            </a:xfrm>
            <a:custGeom>
              <a:avLst/>
              <a:gdLst/>
              <a:ahLst/>
              <a:cxnLst/>
              <a:rect l="l" t="t" r="r" b="b"/>
              <a:pathLst>
                <a:path w="346" h="409" extrusionOk="0">
                  <a:moveTo>
                    <a:pt x="151" y="1"/>
                  </a:moveTo>
                  <a:cubicBezTo>
                    <a:pt x="130" y="1"/>
                    <a:pt x="107" y="5"/>
                    <a:pt x="84" y="15"/>
                  </a:cubicBezTo>
                  <a:cubicBezTo>
                    <a:pt x="24" y="39"/>
                    <a:pt x="0" y="111"/>
                    <a:pt x="12" y="170"/>
                  </a:cubicBezTo>
                  <a:lnTo>
                    <a:pt x="84" y="337"/>
                  </a:lnTo>
                  <a:cubicBezTo>
                    <a:pt x="107" y="384"/>
                    <a:pt x="143" y="408"/>
                    <a:pt x="203" y="408"/>
                  </a:cubicBezTo>
                  <a:cubicBezTo>
                    <a:pt x="227" y="408"/>
                    <a:pt x="238" y="408"/>
                    <a:pt x="250" y="396"/>
                  </a:cubicBezTo>
                  <a:cubicBezTo>
                    <a:pt x="310" y="373"/>
                    <a:pt x="346" y="289"/>
                    <a:pt x="322" y="230"/>
                  </a:cubicBezTo>
                  <a:lnTo>
                    <a:pt x="250" y="63"/>
                  </a:lnTo>
                  <a:cubicBezTo>
                    <a:pt x="242" y="29"/>
                    <a:pt x="203" y="1"/>
                    <a:pt x="1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2" name="Google Shape;11292;p73"/>
            <p:cNvSpPr/>
            <p:nvPr/>
          </p:nvSpPr>
          <p:spPr>
            <a:xfrm>
              <a:off x="6470637" y="1655541"/>
              <a:ext cx="14036" cy="10726"/>
            </a:xfrm>
            <a:custGeom>
              <a:avLst/>
              <a:gdLst/>
              <a:ahLst/>
              <a:cxnLst/>
              <a:rect l="l" t="t" r="r" b="b"/>
              <a:pathLst>
                <a:path w="441" h="337" extrusionOk="0">
                  <a:moveTo>
                    <a:pt x="293" y="0"/>
                  </a:moveTo>
                  <a:cubicBezTo>
                    <a:pt x="282" y="0"/>
                    <a:pt x="272" y="1"/>
                    <a:pt x="262" y="3"/>
                  </a:cubicBezTo>
                  <a:lnTo>
                    <a:pt x="96" y="75"/>
                  </a:lnTo>
                  <a:cubicBezTo>
                    <a:pt x="36" y="110"/>
                    <a:pt x="0" y="182"/>
                    <a:pt x="24" y="241"/>
                  </a:cubicBezTo>
                  <a:cubicBezTo>
                    <a:pt x="48" y="301"/>
                    <a:pt x="96" y="337"/>
                    <a:pt x="143" y="337"/>
                  </a:cubicBezTo>
                  <a:cubicBezTo>
                    <a:pt x="155" y="337"/>
                    <a:pt x="167" y="337"/>
                    <a:pt x="179" y="313"/>
                  </a:cubicBezTo>
                  <a:lnTo>
                    <a:pt x="346" y="241"/>
                  </a:lnTo>
                  <a:cubicBezTo>
                    <a:pt x="405" y="217"/>
                    <a:pt x="441" y="134"/>
                    <a:pt x="417" y="75"/>
                  </a:cubicBezTo>
                  <a:cubicBezTo>
                    <a:pt x="397" y="25"/>
                    <a:pt x="344" y="0"/>
                    <a:pt x="2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3" name="Google Shape;11293;p73"/>
            <p:cNvSpPr/>
            <p:nvPr/>
          </p:nvSpPr>
          <p:spPr>
            <a:xfrm>
              <a:off x="6303893" y="1723175"/>
              <a:ext cx="13686" cy="10153"/>
            </a:xfrm>
            <a:custGeom>
              <a:avLst/>
              <a:gdLst/>
              <a:ahLst/>
              <a:cxnLst/>
              <a:rect l="l" t="t" r="r" b="b"/>
              <a:pathLst>
                <a:path w="430" h="319" extrusionOk="0">
                  <a:moveTo>
                    <a:pt x="317" y="0"/>
                  </a:moveTo>
                  <a:cubicBezTo>
                    <a:pt x="299" y="0"/>
                    <a:pt x="281" y="3"/>
                    <a:pt x="263" y="9"/>
                  </a:cubicBezTo>
                  <a:lnTo>
                    <a:pt x="96" y="81"/>
                  </a:lnTo>
                  <a:cubicBezTo>
                    <a:pt x="36" y="117"/>
                    <a:pt x="1" y="188"/>
                    <a:pt x="24" y="248"/>
                  </a:cubicBezTo>
                  <a:cubicBezTo>
                    <a:pt x="36" y="295"/>
                    <a:pt x="84" y="319"/>
                    <a:pt x="144" y="319"/>
                  </a:cubicBezTo>
                  <a:cubicBezTo>
                    <a:pt x="155" y="319"/>
                    <a:pt x="167" y="319"/>
                    <a:pt x="179" y="307"/>
                  </a:cubicBezTo>
                  <a:lnTo>
                    <a:pt x="346" y="236"/>
                  </a:lnTo>
                  <a:cubicBezTo>
                    <a:pt x="405" y="200"/>
                    <a:pt x="429" y="128"/>
                    <a:pt x="417" y="69"/>
                  </a:cubicBezTo>
                  <a:cubicBezTo>
                    <a:pt x="409" y="25"/>
                    <a:pt x="367" y="0"/>
                    <a:pt x="3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94" name="Google Shape;11294;p73"/>
          <p:cNvGrpSpPr/>
          <p:nvPr/>
        </p:nvGrpSpPr>
        <p:grpSpPr>
          <a:xfrm>
            <a:off x="3548612" y="2686668"/>
            <a:ext cx="430011" cy="364659"/>
            <a:chOff x="2661459" y="2015001"/>
            <a:chExt cx="322508" cy="273494"/>
          </a:xfrm>
        </p:grpSpPr>
        <p:sp>
          <p:nvSpPr>
            <p:cNvPr id="11295" name="Google Shape;11295;p73"/>
            <p:cNvSpPr/>
            <p:nvPr/>
          </p:nvSpPr>
          <p:spPr>
            <a:xfrm>
              <a:off x="2661459" y="2028878"/>
              <a:ext cx="322508" cy="259617"/>
            </a:xfrm>
            <a:custGeom>
              <a:avLst/>
              <a:gdLst/>
              <a:ahLst/>
              <a:cxnLst/>
              <a:rect l="l" t="t" r="r" b="b"/>
              <a:pathLst>
                <a:path w="10133" h="8157" extrusionOk="0">
                  <a:moveTo>
                    <a:pt x="6156" y="2227"/>
                  </a:moveTo>
                  <a:lnTo>
                    <a:pt x="6966" y="2489"/>
                  </a:lnTo>
                  <a:cubicBezTo>
                    <a:pt x="6975" y="2492"/>
                    <a:pt x="6987" y="2494"/>
                    <a:pt x="6999" y="2494"/>
                  </a:cubicBezTo>
                  <a:cubicBezTo>
                    <a:pt x="7032" y="2494"/>
                    <a:pt x="7071" y="2483"/>
                    <a:pt x="7097" y="2465"/>
                  </a:cubicBezTo>
                  <a:lnTo>
                    <a:pt x="7347" y="2263"/>
                  </a:lnTo>
                  <a:lnTo>
                    <a:pt x="9121" y="4585"/>
                  </a:lnTo>
                  <a:lnTo>
                    <a:pt x="8847" y="4799"/>
                  </a:lnTo>
                  <a:cubicBezTo>
                    <a:pt x="8835" y="4787"/>
                    <a:pt x="8811" y="4763"/>
                    <a:pt x="8799" y="4763"/>
                  </a:cubicBezTo>
                  <a:lnTo>
                    <a:pt x="5728" y="3096"/>
                  </a:lnTo>
                  <a:lnTo>
                    <a:pt x="5847" y="2918"/>
                  </a:lnTo>
                  <a:cubicBezTo>
                    <a:pt x="5894" y="2846"/>
                    <a:pt x="5859" y="2763"/>
                    <a:pt x="5799" y="2715"/>
                  </a:cubicBezTo>
                  <a:cubicBezTo>
                    <a:pt x="5776" y="2700"/>
                    <a:pt x="5750" y="2693"/>
                    <a:pt x="5725" y="2693"/>
                  </a:cubicBezTo>
                  <a:cubicBezTo>
                    <a:pt x="5672" y="2693"/>
                    <a:pt x="5621" y="2723"/>
                    <a:pt x="5597" y="2763"/>
                  </a:cubicBezTo>
                  <a:lnTo>
                    <a:pt x="5263" y="3263"/>
                  </a:lnTo>
                  <a:cubicBezTo>
                    <a:pt x="5251" y="3299"/>
                    <a:pt x="5240" y="3311"/>
                    <a:pt x="5240" y="3335"/>
                  </a:cubicBezTo>
                  <a:lnTo>
                    <a:pt x="5240" y="4609"/>
                  </a:lnTo>
                  <a:cubicBezTo>
                    <a:pt x="5240" y="4870"/>
                    <a:pt x="5013" y="5085"/>
                    <a:pt x="4763" y="5085"/>
                  </a:cubicBezTo>
                  <a:cubicBezTo>
                    <a:pt x="4489" y="5085"/>
                    <a:pt x="4287" y="4859"/>
                    <a:pt x="4287" y="4609"/>
                  </a:cubicBezTo>
                  <a:lnTo>
                    <a:pt x="4287" y="3358"/>
                  </a:lnTo>
                  <a:lnTo>
                    <a:pt x="4561" y="2227"/>
                  </a:lnTo>
                  <a:close/>
                  <a:moveTo>
                    <a:pt x="2620" y="1727"/>
                  </a:moveTo>
                  <a:lnTo>
                    <a:pt x="2858" y="1870"/>
                  </a:lnTo>
                  <a:lnTo>
                    <a:pt x="906" y="5228"/>
                  </a:lnTo>
                  <a:lnTo>
                    <a:pt x="668" y="5097"/>
                  </a:lnTo>
                  <a:lnTo>
                    <a:pt x="2620" y="1727"/>
                  </a:lnTo>
                  <a:close/>
                  <a:moveTo>
                    <a:pt x="3108" y="4656"/>
                  </a:moveTo>
                  <a:cubicBezTo>
                    <a:pt x="3215" y="4656"/>
                    <a:pt x="3299" y="4704"/>
                    <a:pt x="3358" y="4799"/>
                  </a:cubicBezTo>
                  <a:cubicBezTo>
                    <a:pt x="3465" y="4942"/>
                    <a:pt x="3442" y="5156"/>
                    <a:pt x="3287" y="5251"/>
                  </a:cubicBezTo>
                  <a:lnTo>
                    <a:pt x="2263" y="6013"/>
                  </a:lnTo>
                  <a:cubicBezTo>
                    <a:pt x="2200" y="6057"/>
                    <a:pt x="2130" y="6079"/>
                    <a:pt x="2062" y="6079"/>
                  </a:cubicBezTo>
                  <a:cubicBezTo>
                    <a:pt x="1964" y="6079"/>
                    <a:pt x="1869" y="6033"/>
                    <a:pt x="1799" y="5942"/>
                  </a:cubicBezTo>
                  <a:cubicBezTo>
                    <a:pt x="1691" y="5799"/>
                    <a:pt x="1727" y="5597"/>
                    <a:pt x="1870" y="5478"/>
                  </a:cubicBezTo>
                  <a:lnTo>
                    <a:pt x="2918" y="4716"/>
                  </a:lnTo>
                  <a:cubicBezTo>
                    <a:pt x="2977" y="4680"/>
                    <a:pt x="3037" y="4656"/>
                    <a:pt x="3108" y="4656"/>
                  </a:cubicBezTo>
                  <a:close/>
                  <a:moveTo>
                    <a:pt x="3739" y="5418"/>
                  </a:moveTo>
                  <a:cubicBezTo>
                    <a:pt x="3823" y="5418"/>
                    <a:pt x="3918" y="5478"/>
                    <a:pt x="3977" y="5549"/>
                  </a:cubicBezTo>
                  <a:cubicBezTo>
                    <a:pt x="4073" y="5704"/>
                    <a:pt x="4049" y="5906"/>
                    <a:pt x="3894" y="6013"/>
                  </a:cubicBezTo>
                  <a:lnTo>
                    <a:pt x="3084" y="6609"/>
                  </a:lnTo>
                  <a:cubicBezTo>
                    <a:pt x="3021" y="6653"/>
                    <a:pt x="2952" y="6675"/>
                    <a:pt x="2885" y="6675"/>
                  </a:cubicBezTo>
                  <a:cubicBezTo>
                    <a:pt x="2788" y="6675"/>
                    <a:pt x="2695" y="6629"/>
                    <a:pt x="2632" y="6537"/>
                  </a:cubicBezTo>
                  <a:cubicBezTo>
                    <a:pt x="2525" y="6394"/>
                    <a:pt x="2561" y="6180"/>
                    <a:pt x="2703" y="6073"/>
                  </a:cubicBezTo>
                  <a:lnTo>
                    <a:pt x="3489" y="5513"/>
                  </a:lnTo>
                  <a:cubicBezTo>
                    <a:pt x="3525" y="5490"/>
                    <a:pt x="3549" y="5466"/>
                    <a:pt x="3585" y="5454"/>
                  </a:cubicBezTo>
                  <a:cubicBezTo>
                    <a:pt x="3632" y="5430"/>
                    <a:pt x="3680" y="5418"/>
                    <a:pt x="3739" y="5418"/>
                  </a:cubicBezTo>
                  <a:close/>
                  <a:moveTo>
                    <a:pt x="4269" y="6177"/>
                  </a:moveTo>
                  <a:cubicBezTo>
                    <a:pt x="4367" y="6177"/>
                    <a:pt x="4461" y="6221"/>
                    <a:pt x="4525" y="6299"/>
                  </a:cubicBezTo>
                  <a:cubicBezTo>
                    <a:pt x="4632" y="6442"/>
                    <a:pt x="4597" y="6656"/>
                    <a:pt x="4454" y="6764"/>
                  </a:cubicBezTo>
                  <a:lnTo>
                    <a:pt x="3882" y="7192"/>
                  </a:lnTo>
                  <a:cubicBezTo>
                    <a:pt x="3823" y="7232"/>
                    <a:pt x="3747" y="7255"/>
                    <a:pt x="3683" y="7255"/>
                  </a:cubicBezTo>
                  <a:cubicBezTo>
                    <a:pt x="3669" y="7255"/>
                    <a:pt x="3656" y="7254"/>
                    <a:pt x="3644" y="7252"/>
                  </a:cubicBezTo>
                  <a:cubicBezTo>
                    <a:pt x="3549" y="7240"/>
                    <a:pt x="3477" y="7192"/>
                    <a:pt x="3442" y="7121"/>
                  </a:cubicBezTo>
                  <a:cubicBezTo>
                    <a:pt x="3335" y="6966"/>
                    <a:pt x="3358" y="6775"/>
                    <a:pt x="3513" y="6656"/>
                  </a:cubicBezTo>
                  <a:lnTo>
                    <a:pt x="4061" y="6252"/>
                  </a:lnTo>
                  <a:lnTo>
                    <a:pt x="4073" y="6240"/>
                  </a:lnTo>
                  <a:cubicBezTo>
                    <a:pt x="4135" y="6197"/>
                    <a:pt x="4203" y="6177"/>
                    <a:pt x="4269" y="6177"/>
                  </a:cubicBezTo>
                  <a:close/>
                  <a:moveTo>
                    <a:pt x="2799" y="2549"/>
                  </a:moveTo>
                  <a:lnTo>
                    <a:pt x="3061" y="2715"/>
                  </a:lnTo>
                  <a:cubicBezTo>
                    <a:pt x="3086" y="2724"/>
                    <a:pt x="3105" y="2732"/>
                    <a:pt x="3127" y="2732"/>
                  </a:cubicBezTo>
                  <a:cubicBezTo>
                    <a:pt x="3136" y="2732"/>
                    <a:pt x="3145" y="2731"/>
                    <a:pt x="3156" y="2727"/>
                  </a:cubicBezTo>
                  <a:lnTo>
                    <a:pt x="3858" y="2656"/>
                  </a:lnTo>
                  <a:lnTo>
                    <a:pt x="4108" y="2751"/>
                  </a:lnTo>
                  <a:lnTo>
                    <a:pt x="3954" y="3335"/>
                  </a:lnTo>
                  <a:lnTo>
                    <a:pt x="3954" y="3370"/>
                  </a:lnTo>
                  <a:lnTo>
                    <a:pt x="3954" y="4632"/>
                  </a:lnTo>
                  <a:cubicBezTo>
                    <a:pt x="3954" y="5061"/>
                    <a:pt x="4299" y="5406"/>
                    <a:pt x="4728" y="5406"/>
                  </a:cubicBezTo>
                  <a:cubicBezTo>
                    <a:pt x="5168" y="5406"/>
                    <a:pt x="5501" y="5061"/>
                    <a:pt x="5501" y="4632"/>
                  </a:cubicBezTo>
                  <a:lnTo>
                    <a:pt x="5501" y="3406"/>
                  </a:lnTo>
                  <a:lnTo>
                    <a:pt x="5537" y="3370"/>
                  </a:lnTo>
                  <a:lnTo>
                    <a:pt x="8621" y="5049"/>
                  </a:lnTo>
                  <a:cubicBezTo>
                    <a:pt x="8811" y="5109"/>
                    <a:pt x="8871" y="5299"/>
                    <a:pt x="8776" y="5466"/>
                  </a:cubicBezTo>
                  <a:cubicBezTo>
                    <a:pt x="8718" y="5573"/>
                    <a:pt x="8609" y="5634"/>
                    <a:pt x="8492" y="5634"/>
                  </a:cubicBezTo>
                  <a:cubicBezTo>
                    <a:pt x="8440" y="5634"/>
                    <a:pt x="8386" y="5622"/>
                    <a:pt x="8335" y="5597"/>
                  </a:cubicBezTo>
                  <a:lnTo>
                    <a:pt x="6621" y="4656"/>
                  </a:lnTo>
                  <a:cubicBezTo>
                    <a:pt x="6599" y="4645"/>
                    <a:pt x="6574" y="4640"/>
                    <a:pt x="6550" y="4640"/>
                  </a:cubicBezTo>
                  <a:cubicBezTo>
                    <a:pt x="6497" y="4640"/>
                    <a:pt x="6447" y="4666"/>
                    <a:pt x="6430" y="4716"/>
                  </a:cubicBezTo>
                  <a:cubicBezTo>
                    <a:pt x="6383" y="4799"/>
                    <a:pt x="6418" y="4882"/>
                    <a:pt x="6490" y="4918"/>
                  </a:cubicBezTo>
                  <a:lnTo>
                    <a:pt x="7918" y="5692"/>
                  </a:lnTo>
                  <a:cubicBezTo>
                    <a:pt x="8085" y="5775"/>
                    <a:pt x="8145" y="5966"/>
                    <a:pt x="8049" y="6133"/>
                  </a:cubicBezTo>
                  <a:cubicBezTo>
                    <a:pt x="7985" y="6245"/>
                    <a:pt x="7877" y="6309"/>
                    <a:pt x="7766" y="6309"/>
                  </a:cubicBezTo>
                  <a:cubicBezTo>
                    <a:pt x="7713" y="6309"/>
                    <a:pt x="7659" y="6294"/>
                    <a:pt x="7609" y="6263"/>
                  </a:cubicBezTo>
                  <a:lnTo>
                    <a:pt x="6144" y="5478"/>
                  </a:lnTo>
                  <a:cubicBezTo>
                    <a:pt x="6122" y="5463"/>
                    <a:pt x="6097" y="5456"/>
                    <a:pt x="6073" y="5456"/>
                  </a:cubicBezTo>
                  <a:cubicBezTo>
                    <a:pt x="6020" y="5456"/>
                    <a:pt x="5970" y="5488"/>
                    <a:pt x="5954" y="5537"/>
                  </a:cubicBezTo>
                  <a:cubicBezTo>
                    <a:pt x="5906" y="5609"/>
                    <a:pt x="5942" y="5704"/>
                    <a:pt x="6013" y="5728"/>
                  </a:cubicBezTo>
                  <a:lnTo>
                    <a:pt x="7192" y="6371"/>
                  </a:lnTo>
                  <a:cubicBezTo>
                    <a:pt x="7347" y="6466"/>
                    <a:pt x="7395" y="6656"/>
                    <a:pt x="7323" y="6823"/>
                  </a:cubicBezTo>
                  <a:cubicBezTo>
                    <a:pt x="7255" y="6925"/>
                    <a:pt x="7139" y="6984"/>
                    <a:pt x="7018" y="6984"/>
                  </a:cubicBezTo>
                  <a:cubicBezTo>
                    <a:pt x="6969" y="6984"/>
                    <a:pt x="6919" y="6975"/>
                    <a:pt x="6871" y="6954"/>
                  </a:cubicBezTo>
                  <a:lnTo>
                    <a:pt x="5644" y="6287"/>
                  </a:lnTo>
                  <a:cubicBezTo>
                    <a:pt x="5616" y="6271"/>
                    <a:pt x="5587" y="6263"/>
                    <a:pt x="5560" y="6263"/>
                  </a:cubicBezTo>
                  <a:cubicBezTo>
                    <a:pt x="5509" y="6263"/>
                    <a:pt x="5465" y="6292"/>
                    <a:pt x="5442" y="6347"/>
                  </a:cubicBezTo>
                  <a:cubicBezTo>
                    <a:pt x="5406" y="6418"/>
                    <a:pt x="5430" y="6502"/>
                    <a:pt x="5501" y="6537"/>
                  </a:cubicBezTo>
                  <a:lnTo>
                    <a:pt x="6454" y="7061"/>
                  </a:lnTo>
                  <a:cubicBezTo>
                    <a:pt x="6609" y="7145"/>
                    <a:pt x="6668" y="7335"/>
                    <a:pt x="6597" y="7502"/>
                  </a:cubicBezTo>
                  <a:cubicBezTo>
                    <a:pt x="6531" y="7609"/>
                    <a:pt x="6419" y="7670"/>
                    <a:pt x="6301" y="7670"/>
                  </a:cubicBezTo>
                  <a:cubicBezTo>
                    <a:pt x="6249" y="7670"/>
                    <a:pt x="6196" y="7658"/>
                    <a:pt x="6144" y="7633"/>
                  </a:cubicBezTo>
                  <a:lnTo>
                    <a:pt x="5478" y="7264"/>
                  </a:lnTo>
                  <a:cubicBezTo>
                    <a:pt x="5478" y="7133"/>
                    <a:pt x="5430" y="7002"/>
                    <a:pt x="5347" y="6883"/>
                  </a:cubicBezTo>
                  <a:cubicBezTo>
                    <a:pt x="5228" y="6728"/>
                    <a:pt x="5061" y="6644"/>
                    <a:pt x="4882" y="6644"/>
                  </a:cubicBezTo>
                  <a:lnTo>
                    <a:pt x="4882" y="6597"/>
                  </a:lnTo>
                  <a:cubicBezTo>
                    <a:pt x="4906" y="6430"/>
                    <a:pt x="4870" y="6263"/>
                    <a:pt x="4763" y="6133"/>
                  </a:cubicBezTo>
                  <a:cubicBezTo>
                    <a:pt x="4644" y="5990"/>
                    <a:pt x="4478" y="5894"/>
                    <a:pt x="4299" y="5894"/>
                  </a:cubicBezTo>
                  <a:lnTo>
                    <a:pt x="4299" y="5847"/>
                  </a:lnTo>
                  <a:cubicBezTo>
                    <a:pt x="4335" y="5692"/>
                    <a:pt x="4287" y="5525"/>
                    <a:pt x="4180" y="5394"/>
                  </a:cubicBezTo>
                  <a:cubicBezTo>
                    <a:pt x="4061" y="5240"/>
                    <a:pt x="3894" y="5156"/>
                    <a:pt x="3716" y="5156"/>
                  </a:cubicBezTo>
                  <a:lnTo>
                    <a:pt x="3716" y="5109"/>
                  </a:lnTo>
                  <a:cubicBezTo>
                    <a:pt x="3751" y="4942"/>
                    <a:pt x="3704" y="4775"/>
                    <a:pt x="3596" y="4644"/>
                  </a:cubicBezTo>
                  <a:cubicBezTo>
                    <a:pt x="3476" y="4488"/>
                    <a:pt x="3297" y="4404"/>
                    <a:pt x="3111" y="4404"/>
                  </a:cubicBezTo>
                  <a:cubicBezTo>
                    <a:pt x="2984" y="4404"/>
                    <a:pt x="2855" y="4443"/>
                    <a:pt x="2739" y="4525"/>
                  </a:cubicBezTo>
                  <a:lnTo>
                    <a:pt x="1715" y="5275"/>
                  </a:lnTo>
                  <a:lnTo>
                    <a:pt x="1334" y="5073"/>
                  </a:lnTo>
                  <a:lnTo>
                    <a:pt x="2799" y="2549"/>
                  </a:lnTo>
                  <a:close/>
                  <a:moveTo>
                    <a:pt x="4855" y="6920"/>
                  </a:moveTo>
                  <a:cubicBezTo>
                    <a:pt x="4953" y="6920"/>
                    <a:pt x="5045" y="6960"/>
                    <a:pt x="5109" y="7037"/>
                  </a:cubicBezTo>
                  <a:cubicBezTo>
                    <a:pt x="5168" y="7133"/>
                    <a:pt x="5192" y="7228"/>
                    <a:pt x="5180" y="7299"/>
                  </a:cubicBezTo>
                  <a:cubicBezTo>
                    <a:pt x="5168" y="7383"/>
                    <a:pt x="5120" y="7466"/>
                    <a:pt x="5049" y="7526"/>
                  </a:cubicBezTo>
                  <a:lnTo>
                    <a:pt x="4704" y="7776"/>
                  </a:lnTo>
                  <a:cubicBezTo>
                    <a:pt x="4643" y="7818"/>
                    <a:pt x="4574" y="7838"/>
                    <a:pt x="4507" y="7838"/>
                  </a:cubicBezTo>
                  <a:cubicBezTo>
                    <a:pt x="4404" y="7838"/>
                    <a:pt x="4304" y="7791"/>
                    <a:pt x="4239" y="7704"/>
                  </a:cubicBezTo>
                  <a:cubicBezTo>
                    <a:pt x="4132" y="7549"/>
                    <a:pt x="4168" y="7347"/>
                    <a:pt x="4311" y="7240"/>
                  </a:cubicBezTo>
                  <a:lnTo>
                    <a:pt x="4644" y="7002"/>
                  </a:lnTo>
                  <a:lnTo>
                    <a:pt x="4656" y="6978"/>
                  </a:lnTo>
                  <a:cubicBezTo>
                    <a:pt x="4719" y="6939"/>
                    <a:pt x="4788" y="6920"/>
                    <a:pt x="4855" y="6920"/>
                  </a:cubicBezTo>
                  <a:close/>
                  <a:moveTo>
                    <a:pt x="172" y="0"/>
                  </a:moveTo>
                  <a:cubicBezTo>
                    <a:pt x="121" y="0"/>
                    <a:pt x="72" y="29"/>
                    <a:pt x="48" y="84"/>
                  </a:cubicBezTo>
                  <a:cubicBezTo>
                    <a:pt x="1" y="156"/>
                    <a:pt x="25" y="239"/>
                    <a:pt x="108" y="287"/>
                  </a:cubicBezTo>
                  <a:lnTo>
                    <a:pt x="2346" y="1584"/>
                  </a:lnTo>
                  <a:lnTo>
                    <a:pt x="406" y="4942"/>
                  </a:lnTo>
                  <a:lnTo>
                    <a:pt x="251" y="4847"/>
                  </a:lnTo>
                  <a:cubicBezTo>
                    <a:pt x="226" y="4830"/>
                    <a:pt x="199" y="4822"/>
                    <a:pt x="172" y="4822"/>
                  </a:cubicBezTo>
                  <a:cubicBezTo>
                    <a:pt x="121" y="4822"/>
                    <a:pt x="72" y="4851"/>
                    <a:pt x="48" y="4906"/>
                  </a:cubicBezTo>
                  <a:cubicBezTo>
                    <a:pt x="1" y="4978"/>
                    <a:pt x="25" y="5061"/>
                    <a:pt x="108" y="5109"/>
                  </a:cubicBezTo>
                  <a:lnTo>
                    <a:pt x="894" y="5549"/>
                  </a:lnTo>
                  <a:cubicBezTo>
                    <a:pt x="919" y="5566"/>
                    <a:pt x="947" y="5574"/>
                    <a:pt x="975" y="5574"/>
                  </a:cubicBezTo>
                  <a:cubicBezTo>
                    <a:pt x="1025" y="5574"/>
                    <a:pt x="1073" y="5548"/>
                    <a:pt x="1096" y="5501"/>
                  </a:cubicBezTo>
                  <a:lnTo>
                    <a:pt x="1215" y="5299"/>
                  </a:lnTo>
                  <a:lnTo>
                    <a:pt x="1525" y="5466"/>
                  </a:lnTo>
                  <a:cubicBezTo>
                    <a:pt x="1430" y="5680"/>
                    <a:pt x="1441" y="5918"/>
                    <a:pt x="1572" y="6121"/>
                  </a:cubicBezTo>
                  <a:cubicBezTo>
                    <a:pt x="1691" y="6287"/>
                    <a:pt x="1882" y="6371"/>
                    <a:pt x="2084" y="6371"/>
                  </a:cubicBezTo>
                  <a:cubicBezTo>
                    <a:pt x="2144" y="6371"/>
                    <a:pt x="2215" y="6359"/>
                    <a:pt x="2275" y="6347"/>
                  </a:cubicBezTo>
                  <a:cubicBezTo>
                    <a:pt x="2275" y="6478"/>
                    <a:pt x="2322" y="6597"/>
                    <a:pt x="2394" y="6716"/>
                  </a:cubicBezTo>
                  <a:cubicBezTo>
                    <a:pt x="2513" y="6883"/>
                    <a:pt x="2703" y="6966"/>
                    <a:pt x="2882" y="6966"/>
                  </a:cubicBezTo>
                  <a:cubicBezTo>
                    <a:pt x="2942" y="6966"/>
                    <a:pt x="3013" y="6954"/>
                    <a:pt x="3073" y="6942"/>
                  </a:cubicBezTo>
                  <a:cubicBezTo>
                    <a:pt x="3073" y="7061"/>
                    <a:pt x="3120" y="7192"/>
                    <a:pt x="3192" y="7299"/>
                  </a:cubicBezTo>
                  <a:cubicBezTo>
                    <a:pt x="3299" y="7430"/>
                    <a:pt x="3430" y="7514"/>
                    <a:pt x="3596" y="7549"/>
                  </a:cubicBezTo>
                  <a:cubicBezTo>
                    <a:pt x="3632" y="7549"/>
                    <a:pt x="3656" y="7561"/>
                    <a:pt x="3704" y="7561"/>
                  </a:cubicBezTo>
                  <a:cubicBezTo>
                    <a:pt x="3763" y="7561"/>
                    <a:pt x="3835" y="7549"/>
                    <a:pt x="3894" y="7537"/>
                  </a:cubicBezTo>
                  <a:cubicBezTo>
                    <a:pt x="3894" y="7668"/>
                    <a:pt x="3942" y="7787"/>
                    <a:pt x="4013" y="7895"/>
                  </a:cubicBezTo>
                  <a:cubicBezTo>
                    <a:pt x="4120" y="8026"/>
                    <a:pt x="4251" y="8109"/>
                    <a:pt x="4418" y="8145"/>
                  </a:cubicBezTo>
                  <a:cubicBezTo>
                    <a:pt x="4442" y="8145"/>
                    <a:pt x="4478" y="8157"/>
                    <a:pt x="4525" y="8157"/>
                  </a:cubicBezTo>
                  <a:cubicBezTo>
                    <a:pt x="4656" y="8157"/>
                    <a:pt x="4775" y="8109"/>
                    <a:pt x="4882" y="8037"/>
                  </a:cubicBezTo>
                  <a:lnTo>
                    <a:pt x="5216" y="7787"/>
                  </a:lnTo>
                  <a:cubicBezTo>
                    <a:pt x="5299" y="7728"/>
                    <a:pt x="5359" y="7668"/>
                    <a:pt x="5394" y="7597"/>
                  </a:cubicBezTo>
                  <a:lnTo>
                    <a:pt x="6013" y="7918"/>
                  </a:lnTo>
                  <a:cubicBezTo>
                    <a:pt x="6097" y="7966"/>
                    <a:pt x="6204" y="7990"/>
                    <a:pt x="6311" y="7990"/>
                  </a:cubicBezTo>
                  <a:cubicBezTo>
                    <a:pt x="6371" y="7990"/>
                    <a:pt x="6430" y="7978"/>
                    <a:pt x="6490" y="7966"/>
                  </a:cubicBezTo>
                  <a:cubicBezTo>
                    <a:pt x="6644" y="7918"/>
                    <a:pt x="6787" y="7811"/>
                    <a:pt x="6859" y="7668"/>
                  </a:cubicBezTo>
                  <a:cubicBezTo>
                    <a:pt x="6918" y="7549"/>
                    <a:pt x="6942" y="7430"/>
                    <a:pt x="6930" y="7299"/>
                  </a:cubicBezTo>
                  <a:cubicBezTo>
                    <a:pt x="6966" y="7299"/>
                    <a:pt x="7002" y="7311"/>
                    <a:pt x="7049" y="7311"/>
                  </a:cubicBezTo>
                  <a:cubicBezTo>
                    <a:pt x="7275" y="7311"/>
                    <a:pt x="7478" y="7192"/>
                    <a:pt x="7597" y="6990"/>
                  </a:cubicBezTo>
                  <a:cubicBezTo>
                    <a:pt x="7656" y="6871"/>
                    <a:pt x="7692" y="6740"/>
                    <a:pt x="7680" y="6609"/>
                  </a:cubicBezTo>
                  <a:cubicBezTo>
                    <a:pt x="7716" y="6609"/>
                    <a:pt x="7752" y="6633"/>
                    <a:pt x="7799" y="6633"/>
                  </a:cubicBezTo>
                  <a:cubicBezTo>
                    <a:pt x="8014" y="6633"/>
                    <a:pt x="8228" y="6514"/>
                    <a:pt x="8347" y="6299"/>
                  </a:cubicBezTo>
                  <a:cubicBezTo>
                    <a:pt x="8407" y="6180"/>
                    <a:pt x="8430" y="6061"/>
                    <a:pt x="8418" y="5930"/>
                  </a:cubicBezTo>
                  <a:cubicBezTo>
                    <a:pt x="8454" y="5930"/>
                    <a:pt x="8490" y="5942"/>
                    <a:pt x="8538" y="5942"/>
                  </a:cubicBezTo>
                  <a:cubicBezTo>
                    <a:pt x="8597" y="5942"/>
                    <a:pt x="8657" y="5930"/>
                    <a:pt x="8716" y="5918"/>
                  </a:cubicBezTo>
                  <a:cubicBezTo>
                    <a:pt x="8883" y="5871"/>
                    <a:pt x="9014" y="5763"/>
                    <a:pt x="9085" y="5621"/>
                  </a:cubicBezTo>
                  <a:cubicBezTo>
                    <a:pt x="9169" y="5466"/>
                    <a:pt x="9192" y="5299"/>
                    <a:pt x="9133" y="5144"/>
                  </a:cubicBezTo>
                  <a:cubicBezTo>
                    <a:pt x="9121" y="5097"/>
                    <a:pt x="9109" y="5061"/>
                    <a:pt x="9085" y="5037"/>
                  </a:cubicBezTo>
                  <a:lnTo>
                    <a:pt x="9347" y="4859"/>
                  </a:lnTo>
                  <a:lnTo>
                    <a:pt x="9478" y="5037"/>
                  </a:lnTo>
                  <a:cubicBezTo>
                    <a:pt x="9506" y="5072"/>
                    <a:pt x="9550" y="5090"/>
                    <a:pt x="9593" y="5090"/>
                  </a:cubicBezTo>
                  <a:cubicBezTo>
                    <a:pt x="9625" y="5090"/>
                    <a:pt x="9656" y="5081"/>
                    <a:pt x="9681" y="5061"/>
                  </a:cubicBezTo>
                  <a:lnTo>
                    <a:pt x="10085" y="4739"/>
                  </a:lnTo>
                  <a:cubicBezTo>
                    <a:pt x="10121" y="4668"/>
                    <a:pt x="10133" y="4573"/>
                    <a:pt x="10085" y="4513"/>
                  </a:cubicBezTo>
                  <a:cubicBezTo>
                    <a:pt x="10065" y="4479"/>
                    <a:pt x="10019" y="4460"/>
                    <a:pt x="9974" y="4460"/>
                  </a:cubicBezTo>
                  <a:cubicBezTo>
                    <a:pt x="9941" y="4460"/>
                    <a:pt x="9908" y="4470"/>
                    <a:pt x="9883" y="4489"/>
                  </a:cubicBezTo>
                  <a:lnTo>
                    <a:pt x="9585" y="4704"/>
                  </a:lnTo>
                  <a:lnTo>
                    <a:pt x="7252" y="1644"/>
                  </a:lnTo>
                  <a:lnTo>
                    <a:pt x="8585" y="775"/>
                  </a:lnTo>
                  <a:cubicBezTo>
                    <a:pt x="8657" y="739"/>
                    <a:pt x="8680" y="644"/>
                    <a:pt x="8633" y="572"/>
                  </a:cubicBezTo>
                  <a:cubicBezTo>
                    <a:pt x="8602" y="526"/>
                    <a:pt x="8556" y="500"/>
                    <a:pt x="8505" y="500"/>
                  </a:cubicBezTo>
                  <a:cubicBezTo>
                    <a:pt x="8478" y="500"/>
                    <a:pt x="8448" y="508"/>
                    <a:pt x="8418" y="525"/>
                  </a:cubicBezTo>
                  <a:lnTo>
                    <a:pt x="6954" y="1477"/>
                  </a:lnTo>
                  <a:cubicBezTo>
                    <a:pt x="6871" y="1525"/>
                    <a:pt x="6859" y="1632"/>
                    <a:pt x="6906" y="1680"/>
                  </a:cubicBezTo>
                  <a:lnTo>
                    <a:pt x="7168" y="2037"/>
                  </a:lnTo>
                  <a:lnTo>
                    <a:pt x="6978" y="2192"/>
                  </a:lnTo>
                  <a:lnTo>
                    <a:pt x="6216" y="1942"/>
                  </a:lnTo>
                  <a:cubicBezTo>
                    <a:pt x="6204" y="1942"/>
                    <a:pt x="6192" y="1918"/>
                    <a:pt x="6180" y="1918"/>
                  </a:cubicBezTo>
                  <a:lnTo>
                    <a:pt x="4430" y="1918"/>
                  </a:lnTo>
                  <a:cubicBezTo>
                    <a:pt x="4358" y="1918"/>
                    <a:pt x="4299" y="1965"/>
                    <a:pt x="4287" y="2037"/>
                  </a:cubicBezTo>
                  <a:lnTo>
                    <a:pt x="4180" y="2430"/>
                  </a:lnTo>
                  <a:lnTo>
                    <a:pt x="3930" y="2323"/>
                  </a:lnTo>
                  <a:cubicBezTo>
                    <a:pt x="3894" y="2311"/>
                    <a:pt x="3882" y="2311"/>
                    <a:pt x="3846" y="2311"/>
                  </a:cubicBezTo>
                  <a:lnTo>
                    <a:pt x="3168" y="2382"/>
                  </a:lnTo>
                  <a:lnTo>
                    <a:pt x="2930" y="2251"/>
                  </a:lnTo>
                  <a:lnTo>
                    <a:pt x="3156" y="1858"/>
                  </a:lnTo>
                  <a:cubicBezTo>
                    <a:pt x="3192" y="1787"/>
                    <a:pt x="3168" y="1703"/>
                    <a:pt x="3096" y="1656"/>
                  </a:cubicBezTo>
                  <a:lnTo>
                    <a:pt x="251" y="25"/>
                  </a:lnTo>
                  <a:cubicBezTo>
                    <a:pt x="226" y="8"/>
                    <a:pt x="199" y="0"/>
                    <a:pt x="1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6" name="Google Shape;11296;p73"/>
            <p:cNvSpPr/>
            <p:nvPr/>
          </p:nvSpPr>
          <p:spPr>
            <a:xfrm>
              <a:off x="2946442" y="2015001"/>
              <a:ext cx="37525" cy="26799"/>
            </a:xfrm>
            <a:custGeom>
              <a:avLst/>
              <a:gdLst/>
              <a:ahLst/>
              <a:cxnLst/>
              <a:rect l="l" t="t" r="r" b="b"/>
              <a:pathLst>
                <a:path w="1179" h="842" extrusionOk="0">
                  <a:moveTo>
                    <a:pt x="1011" y="1"/>
                  </a:moveTo>
                  <a:cubicBezTo>
                    <a:pt x="983" y="1"/>
                    <a:pt x="955" y="7"/>
                    <a:pt x="929" y="20"/>
                  </a:cubicBezTo>
                  <a:lnTo>
                    <a:pt x="96" y="556"/>
                  </a:lnTo>
                  <a:cubicBezTo>
                    <a:pt x="24" y="603"/>
                    <a:pt x="0" y="699"/>
                    <a:pt x="48" y="770"/>
                  </a:cubicBezTo>
                  <a:cubicBezTo>
                    <a:pt x="84" y="818"/>
                    <a:pt x="119" y="842"/>
                    <a:pt x="167" y="842"/>
                  </a:cubicBezTo>
                  <a:cubicBezTo>
                    <a:pt x="203" y="842"/>
                    <a:pt x="226" y="830"/>
                    <a:pt x="238" y="818"/>
                  </a:cubicBezTo>
                  <a:lnTo>
                    <a:pt x="1072" y="282"/>
                  </a:lnTo>
                  <a:cubicBezTo>
                    <a:pt x="1167" y="234"/>
                    <a:pt x="1179" y="127"/>
                    <a:pt x="1131" y="68"/>
                  </a:cubicBezTo>
                  <a:cubicBezTo>
                    <a:pt x="1108" y="22"/>
                    <a:pt x="1061" y="1"/>
                    <a:pt x="10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297" name="Google Shape;11297;p73"/>
          <p:cNvGrpSpPr/>
          <p:nvPr/>
        </p:nvGrpSpPr>
        <p:grpSpPr>
          <a:xfrm>
            <a:off x="8894783" y="2679073"/>
            <a:ext cx="443676" cy="375777"/>
            <a:chOff x="6671087" y="2009304"/>
            <a:chExt cx="332757" cy="281833"/>
          </a:xfrm>
        </p:grpSpPr>
        <p:sp>
          <p:nvSpPr>
            <p:cNvPr id="11298" name="Google Shape;11298;p73"/>
            <p:cNvSpPr/>
            <p:nvPr/>
          </p:nvSpPr>
          <p:spPr>
            <a:xfrm>
              <a:off x="6671087" y="2023658"/>
              <a:ext cx="331993" cy="267478"/>
            </a:xfrm>
            <a:custGeom>
              <a:avLst/>
              <a:gdLst/>
              <a:ahLst/>
              <a:cxnLst/>
              <a:rect l="l" t="t" r="r" b="b"/>
              <a:pathLst>
                <a:path w="10431" h="8404" extrusionOk="0">
                  <a:moveTo>
                    <a:pt x="6359" y="2272"/>
                  </a:moveTo>
                  <a:lnTo>
                    <a:pt x="7192" y="2546"/>
                  </a:lnTo>
                  <a:cubicBezTo>
                    <a:pt x="7203" y="2553"/>
                    <a:pt x="7215" y="2556"/>
                    <a:pt x="7228" y="2556"/>
                  </a:cubicBezTo>
                  <a:cubicBezTo>
                    <a:pt x="7261" y="2556"/>
                    <a:pt x="7298" y="2539"/>
                    <a:pt x="7323" y="2522"/>
                  </a:cubicBezTo>
                  <a:lnTo>
                    <a:pt x="7585" y="2332"/>
                  </a:lnTo>
                  <a:lnTo>
                    <a:pt x="9419" y="4725"/>
                  </a:lnTo>
                  <a:lnTo>
                    <a:pt x="9109" y="4951"/>
                  </a:lnTo>
                  <a:cubicBezTo>
                    <a:pt x="9097" y="4927"/>
                    <a:pt x="9061" y="4915"/>
                    <a:pt x="9050" y="4903"/>
                  </a:cubicBezTo>
                  <a:lnTo>
                    <a:pt x="5882" y="3177"/>
                  </a:lnTo>
                  <a:lnTo>
                    <a:pt x="6002" y="2987"/>
                  </a:lnTo>
                  <a:cubicBezTo>
                    <a:pt x="6049" y="2903"/>
                    <a:pt x="6025" y="2820"/>
                    <a:pt x="5954" y="2772"/>
                  </a:cubicBezTo>
                  <a:cubicBezTo>
                    <a:pt x="5929" y="2755"/>
                    <a:pt x="5900" y="2747"/>
                    <a:pt x="5873" y="2747"/>
                  </a:cubicBezTo>
                  <a:cubicBezTo>
                    <a:pt x="5822" y="2747"/>
                    <a:pt x="5775" y="2774"/>
                    <a:pt x="5752" y="2820"/>
                  </a:cubicBezTo>
                  <a:lnTo>
                    <a:pt x="5418" y="3356"/>
                  </a:lnTo>
                  <a:cubicBezTo>
                    <a:pt x="5406" y="3379"/>
                    <a:pt x="5382" y="3415"/>
                    <a:pt x="5382" y="3427"/>
                  </a:cubicBezTo>
                  <a:lnTo>
                    <a:pt x="5382" y="4725"/>
                  </a:lnTo>
                  <a:cubicBezTo>
                    <a:pt x="5382" y="4987"/>
                    <a:pt x="5168" y="5213"/>
                    <a:pt x="4894" y="5213"/>
                  </a:cubicBezTo>
                  <a:cubicBezTo>
                    <a:pt x="4632" y="5213"/>
                    <a:pt x="4406" y="4987"/>
                    <a:pt x="4406" y="4725"/>
                  </a:cubicBezTo>
                  <a:lnTo>
                    <a:pt x="4406" y="3439"/>
                  </a:lnTo>
                  <a:lnTo>
                    <a:pt x="4704" y="2272"/>
                  </a:lnTo>
                  <a:close/>
                  <a:moveTo>
                    <a:pt x="2692" y="1796"/>
                  </a:moveTo>
                  <a:lnTo>
                    <a:pt x="2930" y="1927"/>
                  </a:lnTo>
                  <a:lnTo>
                    <a:pt x="929" y="5392"/>
                  </a:lnTo>
                  <a:lnTo>
                    <a:pt x="691" y="5261"/>
                  </a:lnTo>
                  <a:lnTo>
                    <a:pt x="2692" y="1796"/>
                  </a:lnTo>
                  <a:close/>
                  <a:moveTo>
                    <a:pt x="3215" y="4844"/>
                  </a:moveTo>
                  <a:cubicBezTo>
                    <a:pt x="3323" y="4844"/>
                    <a:pt x="3406" y="4892"/>
                    <a:pt x="3489" y="4975"/>
                  </a:cubicBezTo>
                  <a:cubicBezTo>
                    <a:pt x="3608" y="5130"/>
                    <a:pt x="3561" y="5344"/>
                    <a:pt x="3406" y="5451"/>
                  </a:cubicBezTo>
                  <a:lnTo>
                    <a:pt x="2323" y="6213"/>
                  </a:lnTo>
                  <a:cubicBezTo>
                    <a:pt x="2266" y="6255"/>
                    <a:pt x="2199" y="6275"/>
                    <a:pt x="2131" y="6275"/>
                  </a:cubicBezTo>
                  <a:cubicBezTo>
                    <a:pt x="2027" y="6275"/>
                    <a:pt x="1923" y="6228"/>
                    <a:pt x="1858" y="6142"/>
                  </a:cubicBezTo>
                  <a:cubicBezTo>
                    <a:pt x="1763" y="5987"/>
                    <a:pt x="1787" y="5785"/>
                    <a:pt x="1942" y="5677"/>
                  </a:cubicBezTo>
                  <a:lnTo>
                    <a:pt x="3025" y="4903"/>
                  </a:lnTo>
                  <a:cubicBezTo>
                    <a:pt x="3085" y="4856"/>
                    <a:pt x="3156" y="4844"/>
                    <a:pt x="3215" y="4844"/>
                  </a:cubicBezTo>
                  <a:close/>
                  <a:moveTo>
                    <a:pt x="3811" y="5606"/>
                  </a:moveTo>
                  <a:cubicBezTo>
                    <a:pt x="3918" y="5606"/>
                    <a:pt x="4001" y="5665"/>
                    <a:pt x="4061" y="5737"/>
                  </a:cubicBezTo>
                  <a:cubicBezTo>
                    <a:pt x="4180" y="5880"/>
                    <a:pt x="4144" y="6106"/>
                    <a:pt x="3989" y="6213"/>
                  </a:cubicBezTo>
                  <a:lnTo>
                    <a:pt x="3156" y="6820"/>
                  </a:lnTo>
                  <a:cubicBezTo>
                    <a:pt x="3100" y="6863"/>
                    <a:pt x="3032" y="6883"/>
                    <a:pt x="2964" y="6883"/>
                  </a:cubicBezTo>
                  <a:cubicBezTo>
                    <a:pt x="2861" y="6883"/>
                    <a:pt x="2756" y="6835"/>
                    <a:pt x="2692" y="6749"/>
                  </a:cubicBezTo>
                  <a:cubicBezTo>
                    <a:pt x="2573" y="6594"/>
                    <a:pt x="2620" y="6380"/>
                    <a:pt x="2775" y="6273"/>
                  </a:cubicBezTo>
                  <a:lnTo>
                    <a:pt x="3573" y="5689"/>
                  </a:lnTo>
                  <a:cubicBezTo>
                    <a:pt x="3608" y="5677"/>
                    <a:pt x="3632" y="5642"/>
                    <a:pt x="3668" y="5630"/>
                  </a:cubicBezTo>
                  <a:cubicBezTo>
                    <a:pt x="3704" y="5618"/>
                    <a:pt x="3763" y="5606"/>
                    <a:pt x="3811" y="5606"/>
                  </a:cubicBezTo>
                  <a:close/>
                  <a:moveTo>
                    <a:pt x="4415" y="6386"/>
                  </a:moveTo>
                  <a:cubicBezTo>
                    <a:pt x="4516" y="6386"/>
                    <a:pt x="4617" y="6431"/>
                    <a:pt x="4680" y="6523"/>
                  </a:cubicBezTo>
                  <a:cubicBezTo>
                    <a:pt x="4799" y="6666"/>
                    <a:pt x="4751" y="6892"/>
                    <a:pt x="4597" y="6999"/>
                  </a:cubicBezTo>
                  <a:lnTo>
                    <a:pt x="4001" y="7416"/>
                  </a:lnTo>
                  <a:cubicBezTo>
                    <a:pt x="3946" y="7462"/>
                    <a:pt x="3883" y="7479"/>
                    <a:pt x="3814" y="7479"/>
                  </a:cubicBezTo>
                  <a:cubicBezTo>
                    <a:pt x="3793" y="7479"/>
                    <a:pt x="3773" y="7478"/>
                    <a:pt x="3751" y="7475"/>
                  </a:cubicBezTo>
                  <a:cubicBezTo>
                    <a:pt x="3668" y="7463"/>
                    <a:pt x="3585" y="7416"/>
                    <a:pt x="3525" y="7344"/>
                  </a:cubicBezTo>
                  <a:cubicBezTo>
                    <a:pt x="3430" y="7189"/>
                    <a:pt x="3454" y="6987"/>
                    <a:pt x="3608" y="6880"/>
                  </a:cubicBezTo>
                  <a:lnTo>
                    <a:pt x="4180" y="6463"/>
                  </a:lnTo>
                  <a:lnTo>
                    <a:pt x="4216" y="6451"/>
                  </a:lnTo>
                  <a:cubicBezTo>
                    <a:pt x="4274" y="6407"/>
                    <a:pt x="4344" y="6386"/>
                    <a:pt x="4415" y="6386"/>
                  </a:cubicBezTo>
                  <a:close/>
                  <a:moveTo>
                    <a:pt x="2894" y="2594"/>
                  </a:moveTo>
                  <a:lnTo>
                    <a:pt x="3168" y="2760"/>
                  </a:lnTo>
                  <a:cubicBezTo>
                    <a:pt x="3193" y="2769"/>
                    <a:pt x="3212" y="2777"/>
                    <a:pt x="3234" y="2777"/>
                  </a:cubicBezTo>
                  <a:cubicBezTo>
                    <a:pt x="3243" y="2777"/>
                    <a:pt x="3253" y="2776"/>
                    <a:pt x="3263" y="2772"/>
                  </a:cubicBezTo>
                  <a:lnTo>
                    <a:pt x="3977" y="2677"/>
                  </a:lnTo>
                  <a:lnTo>
                    <a:pt x="4239" y="2784"/>
                  </a:lnTo>
                  <a:lnTo>
                    <a:pt x="4097" y="3379"/>
                  </a:lnTo>
                  <a:lnTo>
                    <a:pt x="4097" y="3415"/>
                  </a:lnTo>
                  <a:lnTo>
                    <a:pt x="4097" y="4701"/>
                  </a:lnTo>
                  <a:cubicBezTo>
                    <a:pt x="4097" y="5154"/>
                    <a:pt x="4454" y="5511"/>
                    <a:pt x="4894" y="5511"/>
                  </a:cubicBezTo>
                  <a:cubicBezTo>
                    <a:pt x="5347" y="5511"/>
                    <a:pt x="5704" y="5154"/>
                    <a:pt x="5704" y="4701"/>
                  </a:cubicBezTo>
                  <a:lnTo>
                    <a:pt x="5704" y="3439"/>
                  </a:lnTo>
                  <a:lnTo>
                    <a:pt x="5728" y="3391"/>
                  </a:lnTo>
                  <a:lnTo>
                    <a:pt x="8919" y="5118"/>
                  </a:lnTo>
                  <a:cubicBezTo>
                    <a:pt x="9061" y="5261"/>
                    <a:pt x="9121" y="5463"/>
                    <a:pt x="9038" y="5630"/>
                  </a:cubicBezTo>
                  <a:cubicBezTo>
                    <a:pt x="8973" y="5742"/>
                    <a:pt x="8860" y="5806"/>
                    <a:pt x="8742" y="5806"/>
                  </a:cubicBezTo>
                  <a:cubicBezTo>
                    <a:pt x="8685" y="5806"/>
                    <a:pt x="8627" y="5792"/>
                    <a:pt x="8573" y="5761"/>
                  </a:cubicBezTo>
                  <a:lnTo>
                    <a:pt x="6799" y="4796"/>
                  </a:lnTo>
                  <a:cubicBezTo>
                    <a:pt x="6777" y="4781"/>
                    <a:pt x="6753" y="4775"/>
                    <a:pt x="6730" y="4775"/>
                  </a:cubicBezTo>
                  <a:cubicBezTo>
                    <a:pt x="6679" y="4775"/>
                    <a:pt x="6630" y="4807"/>
                    <a:pt x="6597" y="4856"/>
                  </a:cubicBezTo>
                  <a:cubicBezTo>
                    <a:pt x="6549" y="4927"/>
                    <a:pt x="6585" y="5023"/>
                    <a:pt x="6656" y="5058"/>
                  </a:cubicBezTo>
                  <a:lnTo>
                    <a:pt x="8133" y="5868"/>
                  </a:lnTo>
                  <a:cubicBezTo>
                    <a:pt x="8288" y="5951"/>
                    <a:pt x="8347" y="6166"/>
                    <a:pt x="8264" y="6332"/>
                  </a:cubicBezTo>
                  <a:cubicBezTo>
                    <a:pt x="8198" y="6439"/>
                    <a:pt x="8080" y="6501"/>
                    <a:pt x="7959" y="6501"/>
                  </a:cubicBezTo>
                  <a:cubicBezTo>
                    <a:pt x="7905" y="6501"/>
                    <a:pt x="7851" y="6489"/>
                    <a:pt x="7799" y="6463"/>
                  </a:cubicBezTo>
                  <a:lnTo>
                    <a:pt x="6299" y="5642"/>
                  </a:lnTo>
                  <a:cubicBezTo>
                    <a:pt x="6277" y="5627"/>
                    <a:pt x="6252" y="5620"/>
                    <a:pt x="6227" y="5620"/>
                  </a:cubicBezTo>
                  <a:cubicBezTo>
                    <a:pt x="6173" y="5620"/>
                    <a:pt x="6118" y="5652"/>
                    <a:pt x="6085" y="5701"/>
                  </a:cubicBezTo>
                  <a:cubicBezTo>
                    <a:pt x="6049" y="5773"/>
                    <a:pt x="6073" y="5868"/>
                    <a:pt x="6144" y="5916"/>
                  </a:cubicBezTo>
                  <a:lnTo>
                    <a:pt x="7371" y="6570"/>
                  </a:lnTo>
                  <a:cubicBezTo>
                    <a:pt x="7537" y="6654"/>
                    <a:pt x="7597" y="6868"/>
                    <a:pt x="7502" y="7023"/>
                  </a:cubicBezTo>
                  <a:cubicBezTo>
                    <a:pt x="7444" y="7139"/>
                    <a:pt x="7322" y="7203"/>
                    <a:pt x="7197" y="7203"/>
                  </a:cubicBezTo>
                  <a:cubicBezTo>
                    <a:pt x="7143" y="7203"/>
                    <a:pt x="7088" y="7191"/>
                    <a:pt x="7037" y="7166"/>
                  </a:cubicBezTo>
                  <a:lnTo>
                    <a:pt x="5775" y="6463"/>
                  </a:lnTo>
                  <a:cubicBezTo>
                    <a:pt x="5753" y="6448"/>
                    <a:pt x="5728" y="6442"/>
                    <a:pt x="5704" y="6442"/>
                  </a:cubicBezTo>
                  <a:cubicBezTo>
                    <a:pt x="5650" y="6442"/>
                    <a:pt x="5597" y="6474"/>
                    <a:pt x="5573" y="6523"/>
                  </a:cubicBezTo>
                  <a:cubicBezTo>
                    <a:pt x="5525" y="6594"/>
                    <a:pt x="5549" y="6689"/>
                    <a:pt x="5632" y="6725"/>
                  </a:cubicBezTo>
                  <a:lnTo>
                    <a:pt x="6609" y="7261"/>
                  </a:lnTo>
                  <a:cubicBezTo>
                    <a:pt x="6775" y="7356"/>
                    <a:pt x="6835" y="7559"/>
                    <a:pt x="6740" y="7725"/>
                  </a:cubicBezTo>
                  <a:cubicBezTo>
                    <a:pt x="6683" y="7838"/>
                    <a:pt x="6567" y="7902"/>
                    <a:pt x="6450" y="7902"/>
                  </a:cubicBezTo>
                  <a:cubicBezTo>
                    <a:pt x="6394" y="7902"/>
                    <a:pt x="6337" y="7887"/>
                    <a:pt x="6287" y="7856"/>
                  </a:cubicBezTo>
                  <a:lnTo>
                    <a:pt x="5597" y="7487"/>
                  </a:lnTo>
                  <a:cubicBezTo>
                    <a:pt x="5597" y="7344"/>
                    <a:pt x="5549" y="7201"/>
                    <a:pt x="5466" y="7082"/>
                  </a:cubicBezTo>
                  <a:cubicBezTo>
                    <a:pt x="5347" y="6939"/>
                    <a:pt x="5168" y="6844"/>
                    <a:pt x="4990" y="6832"/>
                  </a:cubicBezTo>
                  <a:cubicBezTo>
                    <a:pt x="4990" y="6820"/>
                    <a:pt x="4990" y="6808"/>
                    <a:pt x="5001" y="6785"/>
                  </a:cubicBezTo>
                  <a:cubicBezTo>
                    <a:pt x="5037" y="6606"/>
                    <a:pt x="4990" y="6451"/>
                    <a:pt x="4882" y="6308"/>
                  </a:cubicBezTo>
                  <a:cubicBezTo>
                    <a:pt x="4763" y="6166"/>
                    <a:pt x="4585" y="6070"/>
                    <a:pt x="4406" y="6058"/>
                  </a:cubicBezTo>
                  <a:cubicBezTo>
                    <a:pt x="4406" y="6046"/>
                    <a:pt x="4406" y="6035"/>
                    <a:pt x="4418" y="6011"/>
                  </a:cubicBezTo>
                  <a:cubicBezTo>
                    <a:pt x="4454" y="5832"/>
                    <a:pt x="4406" y="5677"/>
                    <a:pt x="4299" y="5535"/>
                  </a:cubicBezTo>
                  <a:cubicBezTo>
                    <a:pt x="4180" y="5392"/>
                    <a:pt x="4001" y="5296"/>
                    <a:pt x="3823" y="5284"/>
                  </a:cubicBezTo>
                  <a:cubicBezTo>
                    <a:pt x="3823" y="5273"/>
                    <a:pt x="3823" y="5261"/>
                    <a:pt x="3847" y="5237"/>
                  </a:cubicBezTo>
                  <a:cubicBezTo>
                    <a:pt x="3870" y="5058"/>
                    <a:pt x="3823" y="4903"/>
                    <a:pt x="3727" y="4761"/>
                  </a:cubicBezTo>
                  <a:cubicBezTo>
                    <a:pt x="3600" y="4597"/>
                    <a:pt x="3413" y="4515"/>
                    <a:pt x="3222" y="4515"/>
                  </a:cubicBezTo>
                  <a:cubicBezTo>
                    <a:pt x="3093" y="4515"/>
                    <a:pt x="2962" y="4553"/>
                    <a:pt x="2846" y="4630"/>
                  </a:cubicBezTo>
                  <a:lnTo>
                    <a:pt x="1775" y="5404"/>
                  </a:lnTo>
                  <a:lnTo>
                    <a:pt x="1382" y="5201"/>
                  </a:lnTo>
                  <a:lnTo>
                    <a:pt x="2894" y="2594"/>
                  </a:lnTo>
                  <a:close/>
                  <a:moveTo>
                    <a:pt x="5009" y="7159"/>
                  </a:moveTo>
                  <a:cubicBezTo>
                    <a:pt x="5109" y="7159"/>
                    <a:pt x="5207" y="7205"/>
                    <a:pt x="5263" y="7297"/>
                  </a:cubicBezTo>
                  <a:cubicBezTo>
                    <a:pt x="5311" y="7356"/>
                    <a:pt x="5347" y="7451"/>
                    <a:pt x="5335" y="7535"/>
                  </a:cubicBezTo>
                  <a:cubicBezTo>
                    <a:pt x="5311" y="7630"/>
                    <a:pt x="5263" y="7701"/>
                    <a:pt x="5192" y="7761"/>
                  </a:cubicBezTo>
                  <a:lnTo>
                    <a:pt x="4835" y="8011"/>
                  </a:lnTo>
                  <a:cubicBezTo>
                    <a:pt x="4778" y="8053"/>
                    <a:pt x="4711" y="8073"/>
                    <a:pt x="4643" y="8073"/>
                  </a:cubicBezTo>
                  <a:cubicBezTo>
                    <a:pt x="4539" y="8073"/>
                    <a:pt x="4435" y="8026"/>
                    <a:pt x="4370" y="7940"/>
                  </a:cubicBezTo>
                  <a:cubicBezTo>
                    <a:pt x="4275" y="7785"/>
                    <a:pt x="4299" y="7582"/>
                    <a:pt x="4454" y="7475"/>
                  </a:cubicBezTo>
                  <a:lnTo>
                    <a:pt x="4775" y="7237"/>
                  </a:lnTo>
                  <a:lnTo>
                    <a:pt x="4811" y="7225"/>
                  </a:lnTo>
                  <a:cubicBezTo>
                    <a:pt x="4869" y="7181"/>
                    <a:pt x="4940" y="7159"/>
                    <a:pt x="5009" y="7159"/>
                  </a:cubicBezTo>
                  <a:close/>
                  <a:moveTo>
                    <a:pt x="182" y="0"/>
                  </a:moveTo>
                  <a:cubicBezTo>
                    <a:pt x="131" y="0"/>
                    <a:pt x="81" y="32"/>
                    <a:pt x="48" y="81"/>
                  </a:cubicBezTo>
                  <a:cubicBezTo>
                    <a:pt x="1" y="153"/>
                    <a:pt x="25" y="248"/>
                    <a:pt x="108" y="284"/>
                  </a:cubicBezTo>
                  <a:lnTo>
                    <a:pt x="2430" y="1629"/>
                  </a:lnTo>
                  <a:lnTo>
                    <a:pt x="418" y="5094"/>
                  </a:lnTo>
                  <a:lnTo>
                    <a:pt x="251" y="5011"/>
                  </a:lnTo>
                  <a:cubicBezTo>
                    <a:pt x="226" y="4994"/>
                    <a:pt x="200" y="4986"/>
                    <a:pt x="175" y="4986"/>
                  </a:cubicBezTo>
                  <a:cubicBezTo>
                    <a:pt x="126" y="4986"/>
                    <a:pt x="80" y="5015"/>
                    <a:pt x="48" y="5070"/>
                  </a:cubicBezTo>
                  <a:cubicBezTo>
                    <a:pt x="1" y="5142"/>
                    <a:pt x="25" y="5225"/>
                    <a:pt x="108" y="5273"/>
                  </a:cubicBezTo>
                  <a:lnTo>
                    <a:pt x="906" y="5737"/>
                  </a:lnTo>
                  <a:cubicBezTo>
                    <a:pt x="932" y="5752"/>
                    <a:pt x="958" y="5759"/>
                    <a:pt x="983" y="5759"/>
                  </a:cubicBezTo>
                  <a:cubicBezTo>
                    <a:pt x="1038" y="5759"/>
                    <a:pt x="1087" y="5726"/>
                    <a:pt x="1120" y="5677"/>
                  </a:cubicBezTo>
                  <a:lnTo>
                    <a:pt x="1239" y="5463"/>
                  </a:lnTo>
                  <a:lnTo>
                    <a:pt x="1561" y="5642"/>
                  </a:lnTo>
                  <a:cubicBezTo>
                    <a:pt x="1465" y="5856"/>
                    <a:pt x="1465" y="6106"/>
                    <a:pt x="1608" y="6320"/>
                  </a:cubicBezTo>
                  <a:cubicBezTo>
                    <a:pt x="1727" y="6499"/>
                    <a:pt x="1942" y="6582"/>
                    <a:pt x="2132" y="6582"/>
                  </a:cubicBezTo>
                  <a:cubicBezTo>
                    <a:pt x="2192" y="6582"/>
                    <a:pt x="2263" y="6570"/>
                    <a:pt x="2323" y="6558"/>
                  </a:cubicBezTo>
                  <a:cubicBezTo>
                    <a:pt x="2323" y="6689"/>
                    <a:pt x="2370" y="6820"/>
                    <a:pt x="2442" y="6928"/>
                  </a:cubicBezTo>
                  <a:cubicBezTo>
                    <a:pt x="2561" y="7094"/>
                    <a:pt x="2751" y="7178"/>
                    <a:pt x="2965" y="7178"/>
                  </a:cubicBezTo>
                  <a:cubicBezTo>
                    <a:pt x="3025" y="7178"/>
                    <a:pt x="3096" y="7166"/>
                    <a:pt x="3156" y="7154"/>
                  </a:cubicBezTo>
                  <a:cubicBezTo>
                    <a:pt x="3156" y="7285"/>
                    <a:pt x="3204" y="7404"/>
                    <a:pt x="3275" y="7523"/>
                  </a:cubicBezTo>
                  <a:cubicBezTo>
                    <a:pt x="3382" y="7654"/>
                    <a:pt x="3525" y="7749"/>
                    <a:pt x="3692" y="7773"/>
                  </a:cubicBezTo>
                  <a:cubicBezTo>
                    <a:pt x="3716" y="7773"/>
                    <a:pt x="3763" y="7785"/>
                    <a:pt x="3799" y="7785"/>
                  </a:cubicBezTo>
                  <a:cubicBezTo>
                    <a:pt x="3858" y="7785"/>
                    <a:pt x="3930" y="7773"/>
                    <a:pt x="3989" y="7761"/>
                  </a:cubicBezTo>
                  <a:cubicBezTo>
                    <a:pt x="3989" y="7892"/>
                    <a:pt x="4037" y="8011"/>
                    <a:pt x="4108" y="8130"/>
                  </a:cubicBezTo>
                  <a:cubicBezTo>
                    <a:pt x="4216" y="8261"/>
                    <a:pt x="4358" y="8356"/>
                    <a:pt x="4525" y="8380"/>
                  </a:cubicBezTo>
                  <a:cubicBezTo>
                    <a:pt x="4549" y="8380"/>
                    <a:pt x="4597" y="8404"/>
                    <a:pt x="4632" y="8404"/>
                  </a:cubicBezTo>
                  <a:cubicBezTo>
                    <a:pt x="4763" y="8404"/>
                    <a:pt x="4894" y="8356"/>
                    <a:pt x="5001" y="8285"/>
                  </a:cubicBezTo>
                  <a:lnTo>
                    <a:pt x="5359" y="8023"/>
                  </a:lnTo>
                  <a:cubicBezTo>
                    <a:pt x="5430" y="7963"/>
                    <a:pt x="5490" y="7904"/>
                    <a:pt x="5537" y="7820"/>
                  </a:cubicBezTo>
                  <a:lnTo>
                    <a:pt x="6156" y="8166"/>
                  </a:lnTo>
                  <a:cubicBezTo>
                    <a:pt x="6252" y="8201"/>
                    <a:pt x="6359" y="8237"/>
                    <a:pt x="6478" y="8237"/>
                  </a:cubicBezTo>
                  <a:cubicBezTo>
                    <a:pt x="6537" y="8237"/>
                    <a:pt x="6597" y="8225"/>
                    <a:pt x="6656" y="8201"/>
                  </a:cubicBezTo>
                  <a:cubicBezTo>
                    <a:pt x="6811" y="8166"/>
                    <a:pt x="6954" y="8047"/>
                    <a:pt x="7037" y="7892"/>
                  </a:cubicBezTo>
                  <a:cubicBezTo>
                    <a:pt x="7097" y="7773"/>
                    <a:pt x="7133" y="7642"/>
                    <a:pt x="7109" y="7523"/>
                  </a:cubicBezTo>
                  <a:cubicBezTo>
                    <a:pt x="7156" y="7523"/>
                    <a:pt x="7192" y="7535"/>
                    <a:pt x="7228" y="7535"/>
                  </a:cubicBezTo>
                  <a:cubicBezTo>
                    <a:pt x="7454" y="7535"/>
                    <a:pt x="7680" y="7416"/>
                    <a:pt x="7799" y="7213"/>
                  </a:cubicBezTo>
                  <a:cubicBezTo>
                    <a:pt x="7859" y="7094"/>
                    <a:pt x="7883" y="6951"/>
                    <a:pt x="7871" y="6832"/>
                  </a:cubicBezTo>
                  <a:cubicBezTo>
                    <a:pt x="7918" y="6832"/>
                    <a:pt x="7942" y="6856"/>
                    <a:pt x="7990" y="6856"/>
                  </a:cubicBezTo>
                  <a:cubicBezTo>
                    <a:pt x="8216" y="6856"/>
                    <a:pt x="8442" y="6737"/>
                    <a:pt x="8561" y="6523"/>
                  </a:cubicBezTo>
                  <a:cubicBezTo>
                    <a:pt x="8621" y="6404"/>
                    <a:pt x="8645" y="6273"/>
                    <a:pt x="8633" y="6154"/>
                  </a:cubicBezTo>
                  <a:cubicBezTo>
                    <a:pt x="8680" y="6154"/>
                    <a:pt x="8704" y="6166"/>
                    <a:pt x="8752" y="6166"/>
                  </a:cubicBezTo>
                  <a:cubicBezTo>
                    <a:pt x="8811" y="6166"/>
                    <a:pt x="8871" y="6154"/>
                    <a:pt x="8930" y="6142"/>
                  </a:cubicBezTo>
                  <a:cubicBezTo>
                    <a:pt x="9097" y="6094"/>
                    <a:pt x="9228" y="5975"/>
                    <a:pt x="9311" y="5820"/>
                  </a:cubicBezTo>
                  <a:cubicBezTo>
                    <a:pt x="9407" y="5677"/>
                    <a:pt x="9419" y="5499"/>
                    <a:pt x="9359" y="5332"/>
                  </a:cubicBezTo>
                  <a:cubicBezTo>
                    <a:pt x="9347" y="5284"/>
                    <a:pt x="9335" y="5261"/>
                    <a:pt x="9311" y="5213"/>
                  </a:cubicBezTo>
                  <a:lnTo>
                    <a:pt x="9585" y="5023"/>
                  </a:lnTo>
                  <a:lnTo>
                    <a:pt x="9728" y="5201"/>
                  </a:lnTo>
                  <a:cubicBezTo>
                    <a:pt x="9756" y="5236"/>
                    <a:pt x="9804" y="5254"/>
                    <a:pt x="9853" y="5254"/>
                  </a:cubicBezTo>
                  <a:cubicBezTo>
                    <a:pt x="9889" y="5254"/>
                    <a:pt x="9925" y="5245"/>
                    <a:pt x="9954" y="5225"/>
                  </a:cubicBezTo>
                  <a:lnTo>
                    <a:pt x="10371" y="4903"/>
                  </a:lnTo>
                  <a:cubicBezTo>
                    <a:pt x="10431" y="4808"/>
                    <a:pt x="10431" y="4725"/>
                    <a:pt x="10395" y="4653"/>
                  </a:cubicBezTo>
                  <a:cubicBezTo>
                    <a:pt x="10350" y="4616"/>
                    <a:pt x="10300" y="4592"/>
                    <a:pt x="10254" y="4592"/>
                  </a:cubicBezTo>
                  <a:cubicBezTo>
                    <a:pt x="10228" y="4592"/>
                    <a:pt x="10202" y="4600"/>
                    <a:pt x="10181" y="4618"/>
                  </a:cubicBezTo>
                  <a:lnTo>
                    <a:pt x="9883" y="4856"/>
                  </a:lnTo>
                  <a:lnTo>
                    <a:pt x="7454" y="1689"/>
                  </a:lnTo>
                  <a:lnTo>
                    <a:pt x="8835" y="796"/>
                  </a:lnTo>
                  <a:cubicBezTo>
                    <a:pt x="8919" y="748"/>
                    <a:pt x="8930" y="665"/>
                    <a:pt x="8883" y="582"/>
                  </a:cubicBezTo>
                  <a:cubicBezTo>
                    <a:pt x="8854" y="539"/>
                    <a:pt x="8813" y="517"/>
                    <a:pt x="8769" y="517"/>
                  </a:cubicBezTo>
                  <a:cubicBezTo>
                    <a:pt x="8740" y="517"/>
                    <a:pt x="8709" y="527"/>
                    <a:pt x="8680" y="546"/>
                  </a:cubicBezTo>
                  <a:lnTo>
                    <a:pt x="7156" y="1522"/>
                  </a:lnTo>
                  <a:cubicBezTo>
                    <a:pt x="7085" y="1570"/>
                    <a:pt x="7073" y="1677"/>
                    <a:pt x="7109" y="1748"/>
                  </a:cubicBezTo>
                  <a:lnTo>
                    <a:pt x="7395" y="2106"/>
                  </a:lnTo>
                  <a:lnTo>
                    <a:pt x="7204" y="2248"/>
                  </a:lnTo>
                  <a:lnTo>
                    <a:pt x="6418" y="1998"/>
                  </a:lnTo>
                  <a:cubicBezTo>
                    <a:pt x="6406" y="1998"/>
                    <a:pt x="6383" y="1986"/>
                    <a:pt x="6371" y="1986"/>
                  </a:cubicBezTo>
                  <a:lnTo>
                    <a:pt x="4585" y="1986"/>
                  </a:lnTo>
                  <a:cubicBezTo>
                    <a:pt x="4513" y="1986"/>
                    <a:pt x="4454" y="2034"/>
                    <a:pt x="4442" y="2106"/>
                  </a:cubicBezTo>
                  <a:lnTo>
                    <a:pt x="4335" y="2510"/>
                  </a:lnTo>
                  <a:lnTo>
                    <a:pt x="4073" y="2403"/>
                  </a:lnTo>
                  <a:cubicBezTo>
                    <a:pt x="4049" y="2391"/>
                    <a:pt x="4037" y="2391"/>
                    <a:pt x="4001" y="2391"/>
                  </a:cubicBezTo>
                  <a:lnTo>
                    <a:pt x="3287" y="2475"/>
                  </a:lnTo>
                  <a:lnTo>
                    <a:pt x="3049" y="2344"/>
                  </a:lnTo>
                  <a:lnTo>
                    <a:pt x="3275" y="1939"/>
                  </a:lnTo>
                  <a:cubicBezTo>
                    <a:pt x="3323" y="1867"/>
                    <a:pt x="3287" y="1772"/>
                    <a:pt x="3215" y="1736"/>
                  </a:cubicBezTo>
                  <a:lnTo>
                    <a:pt x="251" y="22"/>
                  </a:lnTo>
                  <a:cubicBezTo>
                    <a:pt x="228" y="7"/>
                    <a:pt x="205" y="0"/>
                    <a:pt x="1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299" name="Google Shape;11299;p73"/>
            <p:cNvSpPr/>
            <p:nvPr/>
          </p:nvSpPr>
          <p:spPr>
            <a:xfrm>
              <a:off x="6965173" y="2009304"/>
              <a:ext cx="38670" cy="27181"/>
            </a:xfrm>
            <a:custGeom>
              <a:avLst/>
              <a:gdLst/>
              <a:ahLst/>
              <a:cxnLst/>
              <a:rect l="l" t="t" r="r" b="b"/>
              <a:pathLst>
                <a:path w="1215" h="854" extrusionOk="0">
                  <a:moveTo>
                    <a:pt x="1023" y="1"/>
                  </a:moveTo>
                  <a:cubicBezTo>
                    <a:pt x="995" y="1"/>
                    <a:pt x="966" y="8"/>
                    <a:pt x="941" y="20"/>
                  </a:cubicBezTo>
                  <a:lnTo>
                    <a:pt x="95" y="580"/>
                  </a:lnTo>
                  <a:cubicBezTo>
                    <a:pt x="12" y="616"/>
                    <a:pt x="0" y="711"/>
                    <a:pt x="48" y="782"/>
                  </a:cubicBezTo>
                  <a:cubicBezTo>
                    <a:pt x="83" y="830"/>
                    <a:pt x="119" y="854"/>
                    <a:pt x="179" y="854"/>
                  </a:cubicBezTo>
                  <a:cubicBezTo>
                    <a:pt x="214" y="854"/>
                    <a:pt x="238" y="842"/>
                    <a:pt x="274" y="830"/>
                  </a:cubicBezTo>
                  <a:lnTo>
                    <a:pt x="1119" y="282"/>
                  </a:lnTo>
                  <a:cubicBezTo>
                    <a:pt x="1179" y="235"/>
                    <a:pt x="1214" y="140"/>
                    <a:pt x="1155" y="68"/>
                  </a:cubicBezTo>
                  <a:cubicBezTo>
                    <a:pt x="1124" y="22"/>
                    <a:pt x="1074" y="1"/>
                    <a:pt x="10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300" name="Google Shape;11300;p73"/>
          <p:cNvSpPr/>
          <p:nvPr/>
        </p:nvSpPr>
        <p:spPr>
          <a:xfrm>
            <a:off x="2327921" y="2622843"/>
            <a:ext cx="491161" cy="491120"/>
          </a:xfrm>
          <a:custGeom>
            <a:avLst/>
            <a:gdLst/>
            <a:ahLst/>
            <a:cxnLst/>
            <a:rect l="l" t="t" r="r" b="b"/>
            <a:pathLst>
              <a:path w="11574" h="11573" extrusionOk="0">
                <a:moveTo>
                  <a:pt x="10680" y="333"/>
                </a:moveTo>
                <a:cubicBezTo>
                  <a:pt x="10990" y="333"/>
                  <a:pt x="11228" y="583"/>
                  <a:pt x="11228" y="881"/>
                </a:cubicBezTo>
                <a:lnTo>
                  <a:pt x="11228" y="5620"/>
                </a:lnTo>
                <a:lnTo>
                  <a:pt x="11037" y="5620"/>
                </a:lnTo>
                <a:cubicBezTo>
                  <a:pt x="10954" y="5620"/>
                  <a:pt x="10871" y="5691"/>
                  <a:pt x="10871" y="5787"/>
                </a:cubicBezTo>
                <a:cubicBezTo>
                  <a:pt x="10871" y="5870"/>
                  <a:pt x="10954" y="5953"/>
                  <a:pt x="11037" y="5953"/>
                </a:cubicBezTo>
                <a:lnTo>
                  <a:pt x="11228" y="5953"/>
                </a:lnTo>
                <a:lnTo>
                  <a:pt x="11228" y="10680"/>
                </a:lnTo>
                <a:cubicBezTo>
                  <a:pt x="11228" y="10990"/>
                  <a:pt x="10978" y="11228"/>
                  <a:pt x="10680" y="11228"/>
                </a:cubicBezTo>
                <a:lnTo>
                  <a:pt x="5953" y="11228"/>
                </a:lnTo>
                <a:lnTo>
                  <a:pt x="5953" y="9406"/>
                </a:lnTo>
                <a:cubicBezTo>
                  <a:pt x="5953" y="9108"/>
                  <a:pt x="5715" y="8870"/>
                  <a:pt x="5418" y="8870"/>
                </a:cubicBezTo>
                <a:lnTo>
                  <a:pt x="5060" y="8870"/>
                </a:lnTo>
                <a:cubicBezTo>
                  <a:pt x="4834" y="8870"/>
                  <a:pt x="4644" y="8954"/>
                  <a:pt x="4525" y="9108"/>
                </a:cubicBezTo>
                <a:cubicBezTo>
                  <a:pt x="4358" y="9299"/>
                  <a:pt x="4132" y="9406"/>
                  <a:pt x="3882" y="9406"/>
                </a:cubicBezTo>
                <a:cubicBezTo>
                  <a:pt x="3632" y="9406"/>
                  <a:pt x="3382" y="9287"/>
                  <a:pt x="3239" y="9085"/>
                </a:cubicBezTo>
                <a:cubicBezTo>
                  <a:pt x="3072" y="8894"/>
                  <a:pt x="3013" y="8644"/>
                  <a:pt x="3072" y="8394"/>
                </a:cubicBezTo>
                <a:cubicBezTo>
                  <a:pt x="3132" y="8073"/>
                  <a:pt x="3405" y="7822"/>
                  <a:pt x="3727" y="7751"/>
                </a:cubicBezTo>
                <a:cubicBezTo>
                  <a:pt x="3781" y="7740"/>
                  <a:pt x="3835" y="7735"/>
                  <a:pt x="3889" y="7735"/>
                </a:cubicBezTo>
                <a:cubicBezTo>
                  <a:pt x="4129" y="7735"/>
                  <a:pt x="4357" y="7842"/>
                  <a:pt x="4513" y="8037"/>
                </a:cubicBezTo>
                <a:cubicBezTo>
                  <a:pt x="4656" y="8192"/>
                  <a:pt x="4846" y="8287"/>
                  <a:pt x="5049" y="8287"/>
                </a:cubicBezTo>
                <a:lnTo>
                  <a:pt x="5430" y="8287"/>
                </a:lnTo>
                <a:cubicBezTo>
                  <a:pt x="5727" y="8287"/>
                  <a:pt x="5965" y="8049"/>
                  <a:pt x="5965" y="7751"/>
                </a:cubicBezTo>
                <a:lnTo>
                  <a:pt x="5965" y="5917"/>
                </a:lnTo>
                <a:lnTo>
                  <a:pt x="7799" y="5917"/>
                </a:lnTo>
                <a:cubicBezTo>
                  <a:pt x="7894" y="5917"/>
                  <a:pt x="7989" y="6001"/>
                  <a:pt x="7989" y="6108"/>
                </a:cubicBezTo>
                <a:lnTo>
                  <a:pt x="7989" y="6477"/>
                </a:lnTo>
                <a:cubicBezTo>
                  <a:pt x="7989" y="6584"/>
                  <a:pt x="7942" y="6691"/>
                  <a:pt x="7858" y="6763"/>
                </a:cubicBezTo>
                <a:cubicBezTo>
                  <a:pt x="7525" y="7037"/>
                  <a:pt x="7382" y="7453"/>
                  <a:pt x="7454" y="7882"/>
                </a:cubicBezTo>
                <a:cubicBezTo>
                  <a:pt x="7537" y="8346"/>
                  <a:pt x="7894" y="8704"/>
                  <a:pt x="8347" y="8799"/>
                </a:cubicBezTo>
                <a:cubicBezTo>
                  <a:pt x="8430" y="8823"/>
                  <a:pt x="8513" y="8835"/>
                  <a:pt x="8597" y="8835"/>
                </a:cubicBezTo>
                <a:cubicBezTo>
                  <a:pt x="8870" y="8835"/>
                  <a:pt x="9120" y="8739"/>
                  <a:pt x="9347" y="8561"/>
                </a:cubicBezTo>
                <a:cubicBezTo>
                  <a:pt x="9609" y="8346"/>
                  <a:pt x="9775" y="8013"/>
                  <a:pt x="9775" y="7656"/>
                </a:cubicBezTo>
                <a:cubicBezTo>
                  <a:pt x="9775" y="7311"/>
                  <a:pt x="9621" y="6977"/>
                  <a:pt x="9347" y="6751"/>
                </a:cubicBezTo>
                <a:cubicBezTo>
                  <a:pt x="9263" y="6691"/>
                  <a:pt x="9228" y="6584"/>
                  <a:pt x="9228" y="6465"/>
                </a:cubicBezTo>
                <a:lnTo>
                  <a:pt x="9228" y="6108"/>
                </a:lnTo>
                <a:cubicBezTo>
                  <a:pt x="9228" y="6001"/>
                  <a:pt x="9311" y="5917"/>
                  <a:pt x="9418" y="5917"/>
                </a:cubicBezTo>
                <a:lnTo>
                  <a:pt x="10323" y="5917"/>
                </a:lnTo>
                <a:cubicBezTo>
                  <a:pt x="10418" y="5917"/>
                  <a:pt x="10490" y="5846"/>
                  <a:pt x="10490" y="5751"/>
                </a:cubicBezTo>
                <a:cubicBezTo>
                  <a:pt x="10490" y="5667"/>
                  <a:pt x="10418" y="5584"/>
                  <a:pt x="10323" y="5584"/>
                </a:cubicBezTo>
                <a:lnTo>
                  <a:pt x="9418" y="5584"/>
                </a:lnTo>
                <a:cubicBezTo>
                  <a:pt x="9120" y="5584"/>
                  <a:pt x="8882" y="5822"/>
                  <a:pt x="8882" y="6120"/>
                </a:cubicBezTo>
                <a:lnTo>
                  <a:pt x="8882" y="6477"/>
                </a:lnTo>
                <a:cubicBezTo>
                  <a:pt x="8882" y="6703"/>
                  <a:pt x="8966" y="6894"/>
                  <a:pt x="9120" y="7013"/>
                </a:cubicBezTo>
                <a:cubicBezTo>
                  <a:pt x="9311" y="7180"/>
                  <a:pt x="9418" y="7406"/>
                  <a:pt x="9418" y="7656"/>
                </a:cubicBezTo>
                <a:cubicBezTo>
                  <a:pt x="9418" y="7906"/>
                  <a:pt x="9299" y="8144"/>
                  <a:pt x="9109" y="8299"/>
                </a:cubicBezTo>
                <a:cubicBezTo>
                  <a:pt x="8957" y="8423"/>
                  <a:pt x="8780" y="8488"/>
                  <a:pt x="8595" y="8488"/>
                </a:cubicBezTo>
                <a:cubicBezTo>
                  <a:pt x="8533" y="8488"/>
                  <a:pt x="8469" y="8480"/>
                  <a:pt x="8406" y="8465"/>
                </a:cubicBezTo>
                <a:cubicBezTo>
                  <a:pt x="8097" y="8406"/>
                  <a:pt x="7835" y="8132"/>
                  <a:pt x="7763" y="7811"/>
                </a:cubicBezTo>
                <a:cubicBezTo>
                  <a:pt x="7704" y="7513"/>
                  <a:pt x="7811" y="7215"/>
                  <a:pt x="8049" y="7013"/>
                </a:cubicBezTo>
                <a:cubicBezTo>
                  <a:pt x="8216" y="6882"/>
                  <a:pt x="8299" y="6691"/>
                  <a:pt x="8299" y="6477"/>
                </a:cubicBezTo>
                <a:lnTo>
                  <a:pt x="8299" y="6108"/>
                </a:lnTo>
                <a:cubicBezTo>
                  <a:pt x="8299" y="5810"/>
                  <a:pt x="8061" y="5572"/>
                  <a:pt x="7763" y="5572"/>
                </a:cubicBezTo>
                <a:lnTo>
                  <a:pt x="5953" y="5572"/>
                </a:lnTo>
                <a:lnTo>
                  <a:pt x="5953" y="3739"/>
                </a:lnTo>
                <a:cubicBezTo>
                  <a:pt x="5953" y="3643"/>
                  <a:pt x="6037" y="3548"/>
                  <a:pt x="6144" y="3548"/>
                </a:cubicBezTo>
                <a:lnTo>
                  <a:pt x="6513" y="3548"/>
                </a:lnTo>
                <a:cubicBezTo>
                  <a:pt x="6620" y="3548"/>
                  <a:pt x="6727" y="3596"/>
                  <a:pt x="6799" y="3679"/>
                </a:cubicBezTo>
                <a:cubicBezTo>
                  <a:pt x="7017" y="3956"/>
                  <a:pt x="7342" y="4102"/>
                  <a:pt x="7698" y="4102"/>
                </a:cubicBezTo>
                <a:cubicBezTo>
                  <a:pt x="7770" y="4102"/>
                  <a:pt x="7844" y="4096"/>
                  <a:pt x="7918" y="4084"/>
                </a:cubicBezTo>
                <a:cubicBezTo>
                  <a:pt x="8370" y="4001"/>
                  <a:pt x="8728" y="3643"/>
                  <a:pt x="8835" y="3191"/>
                </a:cubicBezTo>
                <a:cubicBezTo>
                  <a:pt x="8906" y="2834"/>
                  <a:pt x="8823" y="2477"/>
                  <a:pt x="8597" y="2215"/>
                </a:cubicBezTo>
                <a:cubicBezTo>
                  <a:pt x="8370" y="1941"/>
                  <a:pt x="8049" y="1774"/>
                  <a:pt x="7692" y="1774"/>
                </a:cubicBezTo>
                <a:cubicBezTo>
                  <a:pt x="7346" y="1774"/>
                  <a:pt x="7001" y="1929"/>
                  <a:pt x="6775" y="2215"/>
                </a:cubicBezTo>
                <a:cubicBezTo>
                  <a:pt x="6715" y="2286"/>
                  <a:pt x="6620" y="2334"/>
                  <a:pt x="6501" y="2334"/>
                </a:cubicBezTo>
                <a:lnTo>
                  <a:pt x="6144" y="2334"/>
                </a:lnTo>
                <a:cubicBezTo>
                  <a:pt x="6037" y="2334"/>
                  <a:pt x="5941" y="2238"/>
                  <a:pt x="5941" y="2131"/>
                </a:cubicBezTo>
                <a:lnTo>
                  <a:pt x="5941" y="1226"/>
                </a:lnTo>
                <a:cubicBezTo>
                  <a:pt x="5941" y="1143"/>
                  <a:pt x="5870" y="1060"/>
                  <a:pt x="5787" y="1060"/>
                </a:cubicBezTo>
                <a:cubicBezTo>
                  <a:pt x="5691" y="1060"/>
                  <a:pt x="5620" y="1143"/>
                  <a:pt x="5620" y="1226"/>
                </a:cubicBezTo>
                <a:lnTo>
                  <a:pt x="5620" y="2131"/>
                </a:lnTo>
                <a:cubicBezTo>
                  <a:pt x="5620" y="2429"/>
                  <a:pt x="5858" y="2667"/>
                  <a:pt x="6156" y="2667"/>
                </a:cubicBezTo>
                <a:lnTo>
                  <a:pt x="6513" y="2667"/>
                </a:lnTo>
                <a:cubicBezTo>
                  <a:pt x="6739" y="2667"/>
                  <a:pt x="6930" y="2584"/>
                  <a:pt x="7049" y="2429"/>
                </a:cubicBezTo>
                <a:cubicBezTo>
                  <a:pt x="7215" y="2238"/>
                  <a:pt x="7430" y="2131"/>
                  <a:pt x="7692" y="2131"/>
                </a:cubicBezTo>
                <a:cubicBezTo>
                  <a:pt x="7942" y="2131"/>
                  <a:pt x="8180" y="2250"/>
                  <a:pt x="8323" y="2453"/>
                </a:cubicBezTo>
                <a:cubicBezTo>
                  <a:pt x="8489" y="2643"/>
                  <a:pt x="8549" y="2893"/>
                  <a:pt x="8489" y="3143"/>
                </a:cubicBezTo>
                <a:cubicBezTo>
                  <a:pt x="8430" y="3465"/>
                  <a:pt x="8168" y="3715"/>
                  <a:pt x="7835" y="3786"/>
                </a:cubicBezTo>
                <a:cubicBezTo>
                  <a:pt x="7780" y="3797"/>
                  <a:pt x="7726" y="3802"/>
                  <a:pt x="7673" y="3802"/>
                </a:cubicBezTo>
                <a:cubicBezTo>
                  <a:pt x="7432" y="3802"/>
                  <a:pt x="7205" y="3695"/>
                  <a:pt x="7049" y="3501"/>
                </a:cubicBezTo>
                <a:cubicBezTo>
                  <a:pt x="6918" y="3346"/>
                  <a:pt x="6727" y="3250"/>
                  <a:pt x="6513" y="3250"/>
                </a:cubicBezTo>
                <a:lnTo>
                  <a:pt x="6144" y="3250"/>
                </a:lnTo>
                <a:cubicBezTo>
                  <a:pt x="5846" y="3250"/>
                  <a:pt x="5608" y="3489"/>
                  <a:pt x="5608" y="3786"/>
                </a:cubicBezTo>
                <a:lnTo>
                  <a:pt x="5608" y="5620"/>
                </a:lnTo>
                <a:lnTo>
                  <a:pt x="3775" y="5620"/>
                </a:lnTo>
                <a:cubicBezTo>
                  <a:pt x="3667" y="5620"/>
                  <a:pt x="3584" y="5525"/>
                  <a:pt x="3584" y="5429"/>
                </a:cubicBezTo>
                <a:lnTo>
                  <a:pt x="3584" y="5048"/>
                </a:lnTo>
                <a:cubicBezTo>
                  <a:pt x="3584" y="4953"/>
                  <a:pt x="3620" y="4846"/>
                  <a:pt x="3715" y="4774"/>
                </a:cubicBezTo>
                <a:cubicBezTo>
                  <a:pt x="4036" y="4501"/>
                  <a:pt x="4191" y="4084"/>
                  <a:pt x="4120" y="3655"/>
                </a:cubicBezTo>
                <a:cubicBezTo>
                  <a:pt x="4025" y="3191"/>
                  <a:pt x="3667" y="2834"/>
                  <a:pt x="3227" y="2727"/>
                </a:cubicBezTo>
                <a:cubicBezTo>
                  <a:pt x="3148" y="2711"/>
                  <a:pt x="3069" y="2703"/>
                  <a:pt x="2991" y="2703"/>
                </a:cubicBezTo>
                <a:cubicBezTo>
                  <a:pt x="2716" y="2703"/>
                  <a:pt x="2452" y="2798"/>
                  <a:pt x="2239" y="2965"/>
                </a:cubicBezTo>
                <a:cubicBezTo>
                  <a:pt x="1977" y="3191"/>
                  <a:pt x="1810" y="3524"/>
                  <a:pt x="1810" y="3882"/>
                </a:cubicBezTo>
                <a:cubicBezTo>
                  <a:pt x="1810" y="4215"/>
                  <a:pt x="1953" y="4560"/>
                  <a:pt x="2239" y="4786"/>
                </a:cubicBezTo>
                <a:cubicBezTo>
                  <a:pt x="2310" y="4846"/>
                  <a:pt x="2358" y="4953"/>
                  <a:pt x="2358" y="5072"/>
                </a:cubicBezTo>
                <a:lnTo>
                  <a:pt x="2358" y="5429"/>
                </a:lnTo>
                <a:cubicBezTo>
                  <a:pt x="2358" y="5525"/>
                  <a:pt x="2274" y="5620"/>
                  <a:pt x="2167" y="5620"/>
                </a:cubicBezTo>
                <a:lnTo>
                  <a:pt x="334" y="5620"/>
                </a:lnTo>
                <a:lnTo>
                  <a:pt x="334" y="881"/>
                </a:lnTo>
                <a:cubicBezTo>
                  <a:pt x="334" y="572"/>
                  <a:pt x="584" y="333"/>
                  <a:pt x="881" y="333"/>
                </a:cubicBezTo>
                <a:lnTo>
                  <a:pt x="5620" y="333"/>
                </a:lnTo>
                <a:lnTo>
                  <a:pt x="5620" y="524"/>
                </a:lnTo>
                <a:cubicBezTo>
                  <a:pt x="5620" y="619"/>
                  <a:pt x="5691" y="691"/>
                  <a:pt x="5787" y="691"/>
                </a:cubicBezTo>
                <a:cubicBezTo>
                  <a:pt x="5870" y="691"/>
                  <a:pt x="5941" y="619"/>
                  <a:pt x="5941" y="524"/>
                </a:cubicBezTo>
                <a:lnTo>
                  <a:pt x="5941" y="333"/>
                </a:lnTo>
                <a:close/>
                <a:moveTo>
                  <a:pt x="2976" y="3061"/>
                </a:moveTo>
                <a:cubicBezTo>
                  <a:pt x="3040" y="3061"/>
                  <a:pt x="3104" y="3069"/>
                  <a:pt x="3167" y="3084"/>
                </a:cubicBezTo>
                <a:cubicBezTo>
                  <a:pt x="3477" y="3143"/>
                  <a:pt x="3727" y="3417"/>
                  <a:pt x="3810" y="3739"/>
                </a:cubicBezTo>
                <a:cubicBezTo>
                  <a:pt x="3870" y="4036"/>
                  <a:pt x="3763" y="4334"/>
                  <a:pt x="3525" y="4536"/>
                </a:cubicBezTo>
                <a:cubicBezTo>
                  <a:pt x="3358" y="4667"/>
                  <a:pt x="3274" y="4858"/>
                  <a:pt x="3274" y="5072"/>
                </a:cubicBezTo>
                <a:lnTo>
                  <a:pt x="3274" y="5441"/>
                </a:lnTo>
                <a:cubicBezTo>
                  <a:pt x="3274" y="5739"/>
                  <a:pt x="3513" y="5977"/>
                  <a:pt x="3810" y="5977"/>
                </a:cubicBezTo>
                <a:lnTo>
                  <a:pt x="5632" y="5977"/>
                </a:lnTo>
                <a:lnTo>
                  <a:pt x="5632" y="7811"/>
                </a:lnTo>
                <a:cubicBezTo>
                  <a:pt x="5632" y="7918"/>
                  <a:pt x="5549" y="8001"/>
                  <a:pt x="5441" y="8001"/>
                </a:cubicBezTo>
                <a:lnTo>
                  <a:pt x="5072" y="8001"/>
                </a:lnTo>
                <a:cubicBezTo>
                  <a:pt x="4965" y="8001"/>
                  <a:pt x="4858" y="7953"/>
                  <a:pt x="4787" y="7870"/>
                </a:cubicBezTo>
                <a:cubicBezTo>
                  <a:pt x="4569" y="7593"/>
                  <a:pt x="4244" y="7447"/>
                  <a:pt x="3887" y="7447"/>
                </a:cubicBezTo>
                <a:cubicBezTo>
                  <a:pt x="3815" y="7447"/>
                  <a:pt x="3741" y="7453"/>
                  <a:pt x="3667" y="7465"/>
                </a:cubicBezTo>
                <a:cubicBezTo>
                  <a:pt x="3215" y="7561"/>
                  <a:pt x="2858" y="7918"/>
                  <a:pt x="2751" y="8358"/>
                </a:cubicBezTo>
                <a:cubicBezTo>
                  <a:pt x="2679" y="8715"/>
                  <a:pt x="2763" y="9073"/>
                  <a:pt x="2989" y="9346"/>
                </a:cubicBezTo>
                <a:cubicBezTo>
                  <a:pt x="3215" y="9608"/>
                  <a:pt x="3536" y="9775"/>
                  <a:pt x="3894" y="9775"/>
                </a:cubicBezTo>
                <a:cubicBezTo>
                  <a:pt x="4239" y="9775"/>
                  <a:pt x="4584" y="9620"/>
                  <a:pt x="4798" y="9346"/>
                </a:cubicBezTo>
                <a:cubicBezTo>
                  <a:pt x="4858" y="9263"/>
                  <a:pt x="4965" y="9227"/>
                  <a:pt x="5084" y="9227"/>
                </a:cubicBezTo>
                <a:lnTo>
                  <a:pt x="5441" y="9227"/>
                </a:lnTo>
                <a:cubicBezTo>
                  <a:pt x="5549" y="9227"/>
                  <a:pt x="5632" y="9311"/>
                  <a:pt x="5632" y="9418"/>
                </a:cubicBezTo>
                <a:lnTo>
                  <a:pt x="5632" y="11251"/>
                </a:lnTo>
                <a:lnTo>
                  <a:pt x="869" y="11251"/>
                </a:lnTo>
                <a:cubicBezTo>
                  <a:pt x="560" y="11251"/>
                  <a:pt x="322" y="10990"/>
                  <a:pt x="322" y="10692"/>
                </a:cubicBezTo>
                <a:lnTo>
                  <a:pt x="322" y="5965"/>
                </a:lnTo>
                <a:lnTo>
                  <a:pt x="2155" y="5965"/>
                </a:lnTo>
                <a:cubicBezTo>
                  <a:pt x="2453" y="5965"/>
                  <a:pt x="2691" y="5727"/>
                  <a:pt x="2691" y="5429"/>
                </a:cubicBezTo>
                <a:lnTo>
                  <a:pt x="2691" y="5072"/>
                </a:lnTo>
                <a:cubicBezTo>
                  <a:pt x="2691" y="4846"/>
                  <a:pt x="2596" y="4655"/>
                  <a:pt x="2453" y="4536"/>
                </a:cubicBezTo>
                <a:cubicBezTo>
                  <a:pt x="2262" y="4370"/>
                  <a:pt x="2155" y="4143"/>
                  <a:pt x="2155" y="3893"/>
                </a:cubicBezTo>
                <a:cubicBezTo>
                  <a:pt x="2155" y="3643"/>
                  <a:pt x="2274" y="3405"/>
                  <a:pt x="2465" y="3250"/>
                </a:cubicBezTo>
                <a:cubicBezTo>
                  <a:pt x="2607" y="3126"/>
                  <a:pt x="2789" y="3061"/>
                  <a:pt x="2976" y="3061"/>
                </a:cubicBezTo>
                <a:close/>
                <a:moveTo>
                  <a:pt x="893" y="0"/>
                </a:moveTo>
                <a:cubicBezTo>
                  <a:pt x="393" y="0"/>
                  <a:pt x="0" y="393"/>
                  <a:pt x="0" y="893"/>
                </a:cubicBezTo>
                <a:lnTo>
                  <a:pt x="0" y="10680"/>
                </a:lnTo>
                <a:cubicBezTo>
                  <a:pt x="0" y="11168"/>
                  <a:pt x="393" y="11573"/>
                  <a:pt x="893" y="11573"/>
                </a:cubicBezTo>
                <a:lnTo>
                  <a:pt x="10680" y="11573"/>
                </a:lnTo>
                <a:cubicBezTo>
                  <a:pt x="11168" y="11573"/>
                  <a:pt x="11573" y="11168"/>
                  <a:pt x="11573" y="10680"/>
                </a:cubicBezTo>
                <a:lnTo>
                  <a:pt x="11573" y="893"/>
                </a:lnTo>
                <a:cubicBezTo>
                  <a:pt x="11573" y="393"/>
                  <a:pt x="11168" y="0"/>
                  <a:pt x="10680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301" name="Google Shape;11301;p73"/>
          <p:cNvGrpSpPr/>
          <p:nvPr/>
        </p:nvGrpSpPr>
        <p:grpSpPr>
          <a:xfrm>
            <a:off x="2935741" y="2635447"/>
            <a:ext cx="466379" cy="465912"/>
            <a:chOff x="2201806" y="1976585"/>
            <a:chExt cx="349784" cy="349434"/>
          </a:xfrm>
        </p:grpSpPr>
        <p:sp>
          <p:nvSpPr>
            <p:cNvPr id="11302" name="Google Shape;11302;p73"/>
            <p:cNvSpPr/>
            <p:nvPr/>
          </p:nvSpPr>
          <p:spPr>
            <a:xfrm>
              <a:off x="2231755" y="2073373"/>
              <a:ext cx="319835" cy="252647"/>
            </a:xfrm>
            <a:custGeom>
              <a:avLst/>
              <a:gdLst/>
              <a:ahLst/>
              <a:cxnLst/>
              <a:rect l="l" t="t" r="r" b="b"/>
              <a:pathLst>
                <a:path w="10049" h="7938" extrusionOk="0">
                  <a:moveTo>
                    <a:pt x="9368" y="0"/>
                  </a:moveTo>
                  <a:cubicBezTo>
                    <a:pt x="9345" y="0"/>
                    <a:pt x="9322" y="6"/>
                    <a:pt x="9299" y="20"/>
                  </a:cubicBezTo>
                  <a:cubicBezTo>
                    <a:pt x="9227" y="67"/>
                    <a:pt x="9180" y="151"/>
                    <a:pt x="9227" y="234"/>
                  </a:cubicBezTo>
                  <a:cubicBezTo>
                    <a:pt x="9561" y="925"/>
                    <a:pt x="9716" y="1675"/>
                    <a:pt x="9716" y="2449"/>
                  </a:cubicBezTo>
                  <a:cubicBezTo>
                    <a:pt x="9716" y="3830"/>
                    <a:pt x="9180" y="5127"/>
                    <a:pt x="8203" y="6104"/>
                  </a:cubicBezTo>
                  <a:cubicBezTo>
                    <a:pt x="7215" y="7092"/>
                    <a:pt x="5917" y="7628"/>
                    <a:pt x="4536" y="7628"/>
                  </a:cubicBezTo>
                  <a:cubicBezTo>
                    <a:pt x="3715" y="7628"/>
                    <a:pt x="2929" y="7449"/>
                    <a:pt x="2203" y="7080"/>
                  </a:cubicBezTo>
                  <a:cubicBezTo>
                    <a:pt x="1596" y="6759"/>
                    <a:pt x="1060" y="6342"/>
                    <a:pt x="607" y="5830"/>
                  </a:cubicBezTo>
                  <a:lnTo>
                    <a:pt x="607" y="5830"/>
                  </a:lnTo>
                  <a:lnTo>
                    <a:pt x="1250" y="6032"/>
                  </a:lnTo>
                  <a:cubicBezTo>
                    <a:pt x="1272" y="6040"/>
                    <a:pt x="1293" y="6044"/>
                    <a:pt x="1312" y="6044"/>
                  </a:cubicBezTo>
                  <a:cubicBezTo>
                    <a:pt x="1380" y="6044"/>
                    <a:pt x="1434" y="5999"/>
                    <a:pt x="1453" y="5925"/>
                  </a:cubicBezTo>
                  <a:cubicBezTo>
                    <a:pt x="1488" y="5842"/>
                    <a:pt x="1441" y="5747"/>
                    <a:pt x="1357" y="5723"/>
                  </a:cubicBezTo>
                  <a:lnTo>
                    <a:pt x="202" y="5330"/>
                  </a:lnTo>
                  <a:cubicBezTo>
                    <a:pt x="191" y="5327"/>
                    <a:pt x="179" y="5325"/>
                    <a:pt x="167" y="5325"/>
                  </a:cubicBezTo>
                  <a:cubicBezTo>
                    <a:pt x="131" y="5325"/>
                    <a:pt x="95" y="5339"/>
                    <a:pt x="60" y="5366"/>
                  </a:cubicBezTo>
                  <a:cubicBezTo>
                    <a:pt x="12" y="5389"/>
                    <a:pt x="0" y="5449"/>
                    <a:pt x="0" y="5508"/>
                  </a:cubicBezTo>
                  <a:lnTo>
                    <a:pt x="191" y="6854"/>
                  </a:lnTo>
                  <a:cubicBezTo>
                    <a:pt x="214" y="6925"/>
                    <a:pt x="274" y="6985"/>
                    <a:pt x="357" y="6985"/>
                  </a:cubicBezTo>
                  <a:lnTo>
                    <a:pt x="393" y="6985"/>
                  </a:lnTo>
                  <a:cubicBezTo>
                    <a:pt x="476" y="6973"/>
                    <a:pt x="536" y="6890"/>
                    <a:pt x="524" y="6806"/>
                  </a:cubicBezTo>
                  <a:lnTo>
                    <a:pt x="417" y="6068"/>
                  </a:lnTo>
                  <a:lnTo>
                    <a:pt x="417" y="6068"/>
                  </a:lnTo>
                  <a:cubicBezTo>
                    <a:pt x="881" y="6604"/>
                    <a:pt x="1465" y="7044"/>
                    <a:pt x="2084" y="7354"/>
                  </a:cubicBezTo>
                  <a:cubicBezTo>
                    <a:pt x="2858" y="7747"/>
                    <a:pt x="3691" y="7937"/>
                    <a:pt x="4560" y="7937"/>
                  </a:cubicBezTo>
                  <a:cubicBezTo>
                    <a:pt x="6025" y="7937"/>
                    <a:pt x="7394" y="7366"/>
                    <a:pt x="8442" y="6330"/>
                  </a:cubicBezTo>
                  <a:cubicBezTo>
                    <a:pt x="9477" y="5282"/>
                    <a:pt x="10049" y="3913"/>
                    <a:pt x="10049" y="2449"/>
                  </a:cubicBezTo>
                  <a:cubicBezTo>
                    <a:pt x="10049" y="1627"/>
                    <a:pt x="9870" y="829"/>
                    <a:pt x="9513" y="91"/>
                  </a:cubicBezTo>
                  <a:cubicBezTo>
                    <a:pt x="9479" y="40"/>
                    <a:pt x="9426" y="0"/>
                    <a:pt x="93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3" name="Google Shape;11303;p73"/>
            <p:cNvSpPr/>
            <p:nvPr/>
          </p:nvSpPr>
          <p:spPr>
            <a:xfrm>
              <a:off x="2201806" y="1976585"/>
              <a:ext cx="319484" cy="252424"/>
            </a:xfrm>
            <a:custGeom>
              <a:avLst/>
              <a:gdLst/>
              <a:ahLst/>
              <a:cxnLst/>
              <a:rect l="l" t="t" r="r" b="b"/>
              <a:pathLst>
                <a:path w="10038" h="7931" extrusionOk="0">
                  <a:moveTo>
                    <a:pt x="5501" y="1"/>
                  </a:moveTo>
                  <a:cubicBezTo>
                    <a:pt x="4025" y="1"/>
                    <a:pt x="2656" y="560"/>
                    <a:pt x="1608" y="1608"/>
                  </a:cubicBezTo>
                  <a:cubicBezTo>
                    <a:pt x="572" y="2644"/>
                    <a:pt x="0" y="4013"/>
                    <a:pt x="0" y="5490"/>
                  </a:cubicBezTo>
                  <a:cubicBezTo>
                    <a:pt x="0" y="6311"/>
                    <a:pt x="179" y="7109"/>
                    <a:pt x="536" y="7835"/>
                  </a:cubicBezTo>
                  <a:cubicBezTo>
                    <a:pt x="572" y="7895"/>
                    <a:pt x="632" y="7930"/>
                    <a:pt x="691" y="7930"/>
                  </a:cubicBezTo>
                  <a:cubicBezTo>
                    <a:pt x="715" y="7930"/>
                    <a:pt x="739" y="7930"/>
                    <a:pt x="762" y="7918"/>
                  </a:cubicBezTo>
                  <a:cubicBezTo>
                    <a:pt x="834" y="7871"/>
                    <a:pt x="882" y="7776"/>
                    <a:pt x="834" y="7704"/>
                  </a:cubicBezTo>
                  <a:cubicBezTo>
                    <a:pt x="512" y="7002"/>
                    <a:pt x="346" y="6263"/>
                    <a:pt x="346" y="5490"/>
                  </a:cubicBezTo>
                  <a:cubicBezTo>
                    <a:pt x="346" y="4108"/>
                    <a:pt x="882" y="2811"/>
                    <a:pt x="1870" y="1822"/>
                  </a:cubicBezTo>
                  <a:cubicBezTo>
                    <a:pt x="2846" y="846"/>
                    <a:pt x="4144" y="310"/>
                    <a:pt x="5525" y="310"/>
                  </a:cubicBezTo>
                  <a:cubicBezTo>
                    <a:pt x="7049" y="310"/>
                    <a:pt x="8454" y="965"/>
                    <a:pt x="9454" y="2108"/>
                  </a:cubicBezTo>
                  <a:lnTo>
                    <a:pt x="8811" y="1906"/>
                  </a:lnTo>
                  <a:cubicBezTo>
                    <a:pt x="8792" y="1898"/>
                    <a:pt x="8772" y="1894"/>
                    <a:pt x="8753" y="1894"/>
                  </a:cubicBezTo>
                  <a:cubicBezTo>
                    <a:pt x="8688" y="1894"/>
                    <a:pt x="8627" y="1937"/>
                    <a:pt x="8609" y="2001"/>
                  </a:cubicBezTo>
                  <a:cubicBezTo>
                    <a:pt x="8573" y="2096"/>
                    <a:pt x="8621" y="2180"/>
                    <a:pt x="8716" y="2215"/>
                  </a:cubicBezTo>
                  <a:lnTo>
                    <a:pt x="9859" y="2596"/>
                  </a:lnTo>
                  <a:cubicBezTo>
                    <a:pt x="9871" y="2596"/>
                    <a:pt x="9883" y="2620"/>
                    <a:pt x="9906" y="2620"/>
                  </a:cubicBezTo>
                  <a:cubicBezTo>
                    <a:pt x="9930" y="2620"/>
                    <a:pt x="9978" y="2596"/>
                    <a:pt x="10002" y="2572"/>
                  </a:cubicBezTo>
                  <a:cubicBezTo>
                    <a:pt x="10026" y="2525"/>
                    <a:pt x="10037" y="2465"/>
                    <a:pt x="10037" y="2418"/>
                  </a:cubicBezTo>
                  <a:lnTo>
                    <a:pt x="9847" y="1084"/>
                  </a:lnTo>
                  <a:cubicBezTo>
                    <a:pt x="9827" y="1003"/>
                    <a:pt x="9772" y="948"/>
                    <a:pt x="9705" y="948"/>
                  </a:cubicBezTo>
                  <a:cubicBezTo>
                    <a:pt x="9693" y="948"/>
                    <a:pt x="9681" y="950"/>
                    <a:pt x="9668" y="953"/>
                  </a:cubicBezTo>
                  <a:cubicBezTo>
                    <a:pt x="9573" y="965"/>
                    <a:pt x="9514" y="1037"/>
                    <a:pt x="9525" y="1132"/>
                  </a:cubicBezTo>
                  <a:lnTo>
                    <a:pt x="9633" y="1870"/>
                  </a:lnTo>
                  <a:cubicBezTo>
                    <a:pt x="8597" y="667"/>
                    <a:pt x="7085" y="1"/>
                    <a:pt x="5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4" name="Google Shape;11304;p73"/>
            <p:cNvSpPr/>
            <p:nvPr/>
          </p:nvSpPr>
          <p:spPr>
            <a:xfrm>
              <a:off x="2331789" y="2068662"/>
              <a:ext cx="16709" cy="27340"/>
            </a:xfrm>
            <a:custGeom>
              <a:avLst/>
              <a:gdLst/>
              <a:ahLst/>
              <a:cxnLst/>
              <a:rect l="l" t="t" r="r" b="b"/>
              <a:pathLst>
                <a:path w="525" h="859" extrusionOk="0">
                  <a:moveTo>
                    <a:pt x="358" y="1"/>
                  </a:moveTo>
                  <a:cubicBezTo>
                    <a:pt x="262" y="1"/>
                    <a:pt x="191" y="84"/>
                    <a:pt x="191" y="168"/>
                  </a:cubicBezTo>
                  <a:lnTo>
                    <a:pt x="191" y="465"/>
                  </a:lnTo>
                  <a:lnTo>
                    <a:pt x="72" y="584"/>
                  </a:lnTo>
                  <a:cubicBezTo>
                    <a:pt x="12" y="644"/>
                    <a:pt x="0" y="751"/>
                    <a:pt x="72" y="811"/>
                  </a:cubicBezTo>
                  <a:cubicBezTo>
                    <a:pt x="96" y="834"/>
                    <a:pt x="143" y="858"/>
                    <a:pt x="191" y="858"/>
                  </a:cubicBezTo>
                  <a:cubicBezTo>
                    <a:pt x="238" y="858"/>
                    <a:pt x="262" y="834"/>
                    <a:pt x="298" y="811"/>
                  </a:cubicBezTo>
                  <a:lnTo>
                    <a:pt x="453" y="644"/>
                  </a:lnTo>
                  <a:cubicBezTo>
                    <a:pt x="488" y="620"/>
                    <a:pt x="500" y="572"/>
                    <a:pt x="500" y="525"/>
                  </a:cubicBezTo>
                  <a:lnTo>
                    <a:pt x="524" y="168"/>
                  </a:lnTo>
                  <a:cubicBezTo>
                    <a:pt x="524" y="84"/>
                    <a:pt x="441" y="1"/>
                    <a:pt x="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5" name="Google Shape;11305;p73"/>
            <p:cNvSpPr/>
            <p:nvPr/>
          </p:nvSpPr>
          <p:spPr>
            <a:xfrm>
              <a:off x="2243118" y="2021653"/>
              <a:ext cx="265664" cy="261908"/>
            </a:xfrm>
            <a:custGeom>
              <a:avLst/>
              <a:gdLst/>
              <a:ahLst/>
              <a:cxnLst/>
              <a:rect l="l" t="t" r="r" b="b"/>
              <a:pathLst>
                <a:path w="8347" h="8229" extrusionOk="0">
                  <a:moveTo>
                    <a:pt x="2751" y="3109"/>
                  </a:moveTo>
                  <a:lnTo>
                    <a:pt x="2977" y="3133"/>
                  </a:lnTo>
                  <a:lnTo>
                    <a:pt x="3084" y="3133"/>
                  </a:lnTo>
                  <a:lnTo>
                    <a:pt x="2917" y="3502"/>
                  </a:lnTo>
                  <a:lnTo>
                    <a:pt x="2643" y="3431"/>
                  </a:lnTo>
                  <a:lnTo>
                    <a:pt x="2751" y="3109"/>
                  </a:lnTo>
                  <a:close/>
                  <a:moveTo>
                    <a:pt x="3834" y="3026"/>
                  </a:moveTo>
                  <a:lnTo>
                    <a:pt x="4156" y="3419"/>
                  </a:lnTo>
                  <a:lnTo>
                    <a:pt x="4120" y="3526"/>
                  </a:lnTo>
                  <a:cubicBezTo>
                    <a:pt x="4096" y="3609"/>
                    <a:pt x="4144" y="3704"/>
                    <a:pt x="4227" y="3728"/>
                  </a:cubicBezTo>
                  <a:cubicBezTo>
                    <a:pt x="4239" y="3728"/>
                    <a:pt x="4263" y="3740"/>
                    <a:pt x="4275" y="3740"/>
                  </a:cubicBezTo>
                  <a:cubicBezTo>
                    <a:pt x="4346" y="3740"/>
                    <a:pt x="4406" y="3704"/>
                    <a:pt x="4417" y="3645"/>
                  </a:cubicBezTo>
                  <a:lnTo>
                    <a:pt x="4465" y="3526"/>
                  </a:lnTo>
                  <a:cubicBezTo>
                    <a:pt x="4501" y="3419"/>
                    <a:pt x="4477" y="3312"/>
                    <a:pt x="4417" y="3240"/>
                  </a:cubicBezTo>
                  <a:lnTo>
                    <a:pt x="4334" y="3133"/>
                  </a:lnTo>
                  <a:lnTo>
                    <a:pt x="4608" y="3359"/>
                  </a:lnTo>
                  <a:cubicBezTo>
                    <a:pt x="4638" y="3374"/>
                    <a:pt x="4673" y="3389"/>
                    <a:pt x="4710" y="3389"/>
                  </a:cubicBezTo>
                  <a:cubicBezTo>
                    <a:pt x="4731" y="3389"/>
                    <a:pt x="4753" y="3384"/>
                    <a:pt x="4775" y="3371"/>
                  </a:cubicBezTo>
                  <a:lnTo>
                    <a:pt x="4989" y="3288"/>
                  </a:lnTo>
                  <a:lnTo>
                    <a:pt x="5108" y="3419"/>
                  </a:lnTo>
                  <a:cubicBezTo>
                    <a:pt x="5132" y="3466"/>
                    <a:pt x="5191" y="3478"/>
                    <a:pt x="5239" y="3478"/>
                  </a:cubicBezTo>
                  <a:lnTo>
                    <a:pt x="5644" y="3442"/>
                  </a:lnTo>
                  <a:lnTo>
                    <a:pt x="5656" y="3526"/>
                  </a:lnTo>
                  <a:cubicBezTo>
                    <a:pt x="5668" y="3562"/>
                    <a:pt x="5644" y="3597"/>
                    <a:pt x="5644" y="3609"/>
                  </a:cubicBezTo>
                  <a:cubicBezTo>
                    <a:pt x="5620" y="3621"/>
                    <a:pt x="5608" y="3657"/>
                    <a:pt x="5560" y="3657"/>
                  </a:cubicBezTo>
                  <a:lnTo>
                    <a:pt x="4882" y="3716"/>
                  </a:lnTo>
                  <a:cubicBezTo>
                    <a:pt x="4787" y="3716"/>
                    <a:pt x="4715" y="3764"/>
                    <a:pt x="4668" y="3835"/>
                  </a:cubicBezTo>
                  <a:cubicBezTo>
                    <a:pt x="4644" y="3895"/>
                    <a:pt x="4608" y="3954"/>
                    <a:pt x="4632" y="4014"/>
                  </a:cubicBezTo>
                  <a:lnTo>
                    <a:pt x="4167" y="3859"/>
                  </a:lnTo>
                  <a:cubicBezTo>
                    <a:pt x="4156" y="3859"/>
                    <a:pt x="4156" y="3847"/>
                    <a:pt x="4156" y="3835"/>
                  </a:cubicBezTo>
                  <a:cubicBezTo>
                    <a:pt x="4120" y="3657"/>
                    <a:pt x="3977" y="3538"/>
                    <a:pt x="3798" y="3538"/>
                  </a:cubicBezTo>
                  <a:lnTo>
                    <a:pt x="3775" y="3538"/>
                  </a:lnTo>
                  <a:lnTo>
                    <a:pt x="3286" y="3550"/>
                  </a:lnTo>
                  <a:lnTo>
                    <a:pt x="3405" y="3204"/>
                  </a:lnTo>
                  <a:cubicBezTo>
                    <a:pt x="3429" y="3181"/>
                    <a:pt x="3453" y="3169"/>
                    <a:pt x="3489" y="3145"/>
                  </a:cubicBezTo>
                  <a:lnTo>
                    <a:pt x="3834" y="3026"/>
                  </a:lnTo>
                  <a:close/>
                  <a:moveTo>
                    <a:pt x="7561" y="3562"/>
                  </a:moveTo>
                  <a:cubicBezTo>
                    <a:pt x="7573" y="3562"/>
                    <a:pt x="7620" y="3562"/>
                    <a:pt x="7656" y="3597"/>
                  </a:cubicBezTo>
                  <a:lnTo>
                    <a:pt x="7977" y="3907"/>
                  </a:lnTo>
                  <a:cubicBezTo>
                    <a:pt x="7989" y="4026"/>
                    <a:pt x="7989" y="4133"/>
                    <a:pt x="7977" y="4216"/>
                  </a:cubicBezTo>
                  <a:cubicBezTo>
                    <a:pt x="7930" y="5169"/>
                    <a:pt x="7549" y="6086"/>
                    <a:pt x="6858" y="6752"/>
                  </a:cubicBezTo>
                  <a:cubicBezTo>
                    <a:pt x="6763" y="6860"/>
                    <a:pt x="6656" y="6943"/>
                    <a:pt x="6537" y="7050"/>
                  </a:cubicBezTo>
                  <a:cubicBezTo>
                    <a:pt x="6596" y="6955"/>
                    <a:pt x="6644" y="6871"/>
                    <a:pt x="6680" y="6776"/>
                  </a:cubicBezTo>
                  <a:lnTo>
                    <a:pt x="7430" y="5074"/>
                  </a:lnTo>
                  <a:cubicBezTo>
                    <a:pt x="7454" y="5026"/>
                    <a:pt x="7442" y="4966"/>
                    <a:pt x="7418" y="4907"/>
                  </a:cubicBezTo>
                  <a:cubicBezTo>
                    <a:pt x="7382" y="4859"/>
                    <a:pt x="7323" y="4836"/>
                    <a:pt x="7263" y="4836"/>
                  </a:cubicBezTo>
                  <a:lnTo>
                    <a:pt x="7192" y="4836"/>
                  </a:lnTo>
                  <a:lnTo>
                    <a:pt x="7596" y="4026"/>
                  </a:lnTo>
                  <a:cubicBezTo>
                    <a:pt x="7656" y="3895"/>
                    <a:pt x="7620" y="3728"/>
                    <a:pt x="7501" y="3657"/>
                  </a:cubicBezTo>
                  <a:lnTo>
                    <a:pt x="7477" y="3621"/>
                  </a:lnTo>
                  <a:lnTo>
                    <a:pt x="7489" y="3609"/>
                  </a:lnTo>
                  <a:cubicBezTo>
                    <a:pt x="7513" y="3562"/>
                    <a:pt x="7549" y="3562"/>
                    <a:pt x="7561" y="3562"/>
                  </a:cubicBezTo>
                  <a:close/>
                  <a:moveTo>
                    <a:pt x="4088" y="0"/>
                  </a:moveTo>
                  <a:cubicBezTo>
                    <a:pt x="4055" y="0"/>
                    <a:pt x="4022" y="1"/>
                    <a:pt x="3989" y="2"/>
                  </a:cubicBezTo>
                  <a:cubicBezTo>
                    <a:pt x="2953" y="49"/>
                    <a:pt x="1977" y="478"/>
                    <a:pt x="1250" y="1216"/>
                  </a:cubicBezTo>
                  <a:cubicBezTo>
                    <a:pt x="524" y="1942"/>
                    <a:pt x="96" y="2919"/>
                    <a:pt x="48" y="3954"/>
                  </a:cubicBezTo>
                  <a:cubicBezTo>
                    <a:pt x="0" y="4978"/>
                    <a:pt x="346" y="5979"/>
                    <a:pt x="1012" y="6764"/>
                  </a:cubicBezTo>
                  <a:cubicBezTo>
                    <a:pt x="1048" y="6812"/>
                    <a:pt x="1084" y="6824"/>
                    <a:pt x="1131" y="6824"/>
                  </a:cubicBezTo>
                  <a:cubicBezTo>
                    <a:pt x="1167" y="6824"/>
                    <a:pt x="1203" y="6812"/>
                    <a:pt x="1239" y="6776"/>
                  </a:cubicBezTo>
                  <a:cubicBezTo>
                    <a:pt x="1310" y="6717"/>
                    <a:pt x="1310" y="6610"/>
                    <a:pt x="1250" y="6550"/>
                  </a:cubicBezTo>
                  <a:cubicBezTo>
                    <a:pt x="643" y="5824"/>
                    <a:pt x="334" y="4907"/>
                    <a:pt x="369" y="3966"/>
                  </a:cubicBezTo>
                  <a:cubicBezTo>
                    <a:pt x="417" y="3014"/>
                    <a:pt x="810" y="2109"/>
                    <a:pt x="1489" y="1430"/>
                  </a:cubicBezTo>
                  <a:cubicBezTo>
                    <a:pt x="2155" y="764"/>
                    <a:pt x="3072" y="359"/>
                    <a:pt x="4025" y="323"/>
                  </a:cubicBezTo>
                  <a:cubicBezTo>
                    <a:pt x="4087" y="316"/>
                    <a:pt x="4150" y="313"/>
                    <a:pt x="4213" y="313"/>
                  </a:cubicBezTo>
                  <a:cubicBezTo>
                    <a:pt x="4363" y="313"/>
                    <a:pt x="4512" y="330"/>
                    <a:pt x="4656" y="347"/>
                  </a:cubicBezTo>
                  <a:lnTo>
                    <a:pt x="4882" y="621"/>
                  </a:lnTo>
                  <a:lnTo>
                    <a:pt x="4798" y="823"/>
                  </a:lnTo>
                  <a:lnTo>
                    <a:pt x="4656" y="585"/>
                  </a:lnTo>
                  <a:cubicBezTo>
                    <a:pt x="4632" y="537"/>
                    <a:pt x="4572" y="502"/>
                    <a:pt x="4525" y="502"/>
                  </a:cubicBezTo>
                  <a:lnTo>
                    <a:pt x="4025" y="502"/>
                  </a:lnTo>
                  <a:cubicBezTo>
                    <a:pt x="3965" y="502"/>
                    <a:pt x="3906" y="525"/>
                    <a:pt x="3870" y="585"/>
                  </a:cubicBezTo>
                  <a:lnTo>
                    <a:pt x="3513" y="1276"/>
                  </a:lnTo>
                  <a:cubicBezTo>
                    <a:pt x="3465" y="1359"/>
                    <a:pt x="3465" y="1478"/>
                    <a:pt x="3513" y="1573"/>
                  </a:cubicBezTo>
                  <a:cubicBezTo>
                    <a:pt x="3560" y="1657"/>
                    <a:pt x="3667" y="1716"/>
                    <a:pt x="3763" y="1728"/>
                  </a:cubicBezTo>
                  <a:lnTo>
                    <a:pt x="4048" y="1764"/>
                  </a:lnTo>
                  <a:cubicBezTo>
                    <a:pt x="4108" y="1764"/>
                    <a:pt x="4167" y="1752"/>
                    <a:pt x="4203" y="1692"/>
                  </a:cubicBezTo>
                  <a:lnTo>
                    <a:pt x="4298" y="1537"/>
                  </a:lnTo>
                  <a:lnTo>
                    <a:pt x="4358" y="1609"/>
                  </a:lnTo>
                  <a:lnTo>
                    <a:pt x="4310" y="1895"/>
                  </a:lnTo>
                  <a:lnTo>
                    <a:pt x="3822" y="1966"/>
                  </a:lnTo>
                  <a:cubicBezTo>
                    <a:pt x="3798" y="1966"/>
                    <a:pt x="3775" y="1990"/>
                    <a:pt x="3751" y="2002"/>
                  </a:cubicBezTo>
                  <a:lnTo>
                    <a:pt x="3108" y="2466"/>
                  </a:lnTo>
                  <a:cubicBezTo>
                    <a:pt x="3084" y="2490"/>
                    <a:pt x="3048" y="2526"/>
                    <a:pt x="3048" y="2550"/>
                  </a:cubicBezTo>
                  <a:lnTo>
                    <a:pt x="2977" y="2847"/>
                  </a:lnTo>
                  <a:lnTo>
                    <a:pt x="2751" y="2823"/>
                  </a:lnTo>
                  <a:cubicBezTo>
                    <a:pt x="2736" y="2821"/>
                    <a:pt x="2721" y="2819"/>
                    <a:pt x="2706" y="2819"/>
                  </a:cubicBezTo>
                  <a:cubicBezTo>
                    <a:pt x="2591" y="2819"/>
                    <a:pt x="2483" y="2898"/>
                    <a:pt x="2441" y="3014"/>
                  </a:cubicBezTo>
                  <a:lnTo>
                    <a:pt x="2310" y="3371"/>
                  </a:lnTo>
                  <a:cubicBezTo>
                    <a:pt x="2274" y="3442"/>
                    <a:pt x="2274" y="3538"/>
                    <a:pt x="2322" y="3609"/>
                  </a:cubicBezTo>
                  <a:cubicBezTo>
                    <a:pt x="2370" y="3681"/>
                    <a:pt x="2429" y="3740"/>
                    <a:pt x="2501" y="3752"/>
                  </a:cubicBezTo>
                  <a:cubicBezTo>
                    <a:pt x="2346" y="3812"/>
                    <a:pt x="2251" y="3978"/>
                    <a:pt x="2251" y="4145"/>
                  </a:cubicBezTo>
                  <a:lnTo>
                    <a:pt x="2251" y="4216"/>
                  </a:lnTo>
                  <a:lnTo>
                    <a:pt x="1798" y="4740"/>
                  </a:lnTo>
                  <a:cubicBezTo>
                    <a:pt x="1727" y="4812"/>
                    <a:pt x="1703" y="4919"/>
                    <a:pt x="1703" y="5026"/>
                  </a:cubicBezTo>
                  <a:lnTo>
                    <a:pt x="1703" y="5621"/>
                  </a:lnTo>
                  <a:cubicBezTo>
                    <a:pt x="1703" y="5764"/>
                    <a:pt x="1750" y="5919"/>
                    <a:pt x="1881" y="6038"/>
                  </a:cubicBezTo>
                  <a:lnTo>
                    <a:pt x="2310" y="6455"/>
                  </a:lnTo>
                  <a:cubicBezTo>
                    <a:pt x="2393" y="6538"/>
                    <a:pt x="2524" y="6598"/>
                    <a:pt x="2643" y="6610"/>
                  </a:cubicBezTo>
                  <a:lnTo>
                    <a:pt x="3917" y="6717"/>
                  </a:lnTo>
                  <a:lnTo>
                    <a:pt x="3917" y="6764"/>
                  </a:lnTo>
                  <a:cubicBezTo>
                    <a:pt x="3894" y="6907"/>
                    <a:pt x="3965" y="7074"/>
                    <a:pt x="4096" y="7169"/>
                  </a:cubicBezTo>
                  <a:lnTo>
                    <a:pt x="4310" y="7324"/>
                  </a:lnTo>
                  <a:lnTo>
                    <a:pt x="4298" y="7372"/>
                  </a:lnTo>
                  <a:cubicBezTo>
                    <a:pt x="4251" y="7538"/>
                    <a:pt x="4298" y="7717"/>
                    <a:pt x="4429" y="7836"/>
                  </a:cubicBezTo>
                  <a:lnTo>
                    <a:pt x="4489" y="7895"/>
                  </a:lnTo>
                  <a:cubicBezTo>
                    <a:pt x="4429" y="7895"/>
                    <a:pt x="4394" y="7907"/>
                    <a:pt x="4334" y="7907"/>
                  </a:cubicBezTo>
                  <a:cubicBezTo>
                    <a:pt x="4272" y="7910"/>
                    <a:pt x="4211" y="7912"/>
                    <a:pt x="4149" y="7912"/>
                  </a:cubicBezTo>
                  <a:cubicBezTo>
                    <a:pt x="3262" y="7912"/>
                    <a:pt x="2407" y="7593"/>
                    <a:pt x="1739" y="7014"/>
                  </a:cubicBezTo>
                  <a:cubicBezTo>
                    <a:pt x="1708" y="6989"/>
                    <a:pt x="1672" y="6976"/>
                    <a:pt x="1637" y="6976"/>
                  </a:cubicBezTo>
                  <a:cubicBezTo>
                    <a:pt x="1591" y="6976"/>
                    <a:pt x="1546" y="6998"/>
                    <a:pt x="1512" y="7038"/>
                  </a:cubicBezTo>
                  <a:cubicBezTo>
                    <a:pt x="1453" y="7110"/>
                    <a:pt x="1477" y="7193"/>
                    <a:pt x="1536" y="7252"/>
                  </a:cubicBezTo>
                  <a:cubicBezTo>
                    <a:pt x="2274" y="7883"/>
                    <a:pt x="3215" y="8229"/>
                    <a:pt x="4179" y="8229"/>
                  </a:cubicBezTo>
                  <a:lnTo>
                    <a:pt x="4346" y="8229"/>
                  </a:lnTo>
                  <a:cubicBezTo>
                    <a:pt x="5382" y="8181"/>
                    <a:pt x="6358" y="7753"/>
                    <a:pt x="7084" y="7014"/>
                  </a:cubicBezTo>
                  <a:cubicBezTo>
                    <a:pt x="7811" y="6288"/>
                    <a:pt x="8239" y="5312"/>
                    <a:pt x="8287" y="4276"/>
                  </a:cubicBezTo>
                  <a:cubicBezTo>
                    <a:pt x="8347" y="3204"/>
                    <a:pt x="8001" y="2216"/>
                    <a:pt x="7335" y="1418"/>
                  </a:cubicBezTo>
                  <a:cubicBezTo>
                    <a:pt x="7303" y="1381"/>
                    <a:pt x="7259" y="1363"/>
                    <a:pt x="7216" y="1363"/>
                  </a:cubicBezTo>
                  <a:cubicBezTo>
                    <a:pt x="7176" y="1363"/>
                    <a:pt x="7137" y="1378"/>
                    <a:pt x="7108" y="1407"/>
                  </a:cubicBezTo>
                  <a:cubicBezTo>
                    <a:pt x="7037" y="1466"/>
                    <a:pt x="7037" y="1573"/>
                    <a:pt x="7096" y="1633"/>
                  </a:cubicBezTo>
                  <a:cubicBezTo>
                    <a:pt x="7525" y="2157"/>
                    <a:pt x="7823" y="2776"/>
                    <a:pt x="7930" y="3431"/>
                  </a:cubicBezTo>
                  <a:lnTo>
                    <a:pt x="7894" y="3383"/>
                  </a:lnTo>
                  <a:cubicBezTo>
                    <a:pt x="7809" y="3308"/>
                    <a:pt x="7694" y="3262"/>
                    <a:pt x="7577" y="3262"/>
                  </a:cubicBezTo>
                  <a:cubicBezTo>
                    <a:pt x="7564" y="3262"/>
                    <a:pt x="7550" y="3263"/>
                    <a:pt x="7537" y="3264"/>
                  </a:cubicBezTo>
                  <a:cubicBezTo>
                    <a:pt x="7394" y="3288"/>
                    <a:pt x="7275" y="3359"/>
                    <a:pt x="7215" y="3466"/>
                  </a:cubicBezTo>
                  <a:lnTo>
                    <a:pt x="7192" y="3502"/>
                  </a:lnTo>
                  <a:cubicBezTo>
                    <a:pt x="7108" y="3502"/>
                    <a:pt x="7037" y="3538"/>
                    <a:pt x="6977" y="3585"/>
                  </a:cubicBezTo>
                  <a:lnTo>
                    <a:pt x="6775" y="3323"/>
                  </a:lnTo>
                  <a:cubicBezTo>
                    <a:pt x="6744" y="3286"/>
                    <a:pt x="6700" y="3268"/>
                    <a:pt x="6656" y="3268"/>
                  </a:cubicBezTo>
                  <a:cubicBezTo>
                    <a:pt x="6616" y="3268"/>
                    <a:pt x="6577" y="3283"/>
                    <a:pt x="6549" y="3312"/>
                  </a:cubicBezTo>
                  <a:cubicBezTo>
                    <a:pt x="6477" y="3371"/>
                    <a:pt x="6477" y="3478"/>
                    <a:pt x="6537" y="3538"/>
                  </a:cubicBezTo>
                  <a:lnTo>
                    <a:pt x="6858" y="3919"/>
                  </a:lnTo>
                  <a:cubicBezTo>
                    <a:pt x="6894" y="3954"/>
                    <a:pt x="6942" y="3978"/>
                    <a:pt x="6977" y="3978"/>
                  </a:cubicBezTo>
                  <a:cubicBezTo>
                    <a:pt x="7025" y="3978"/>
                    <a:pt x="7073" y="3966"/>
                    <a:pt x="7096" y="3943"/>
                  </a:cubicBezTo>
                  <a:lnTo>
                    <a:pt x="7204" y="3835"/>
                  </a:lnTo>
                  <a:lnTo>
                    <a:pt x="7335" y="3919"/>
                  </a:lnTo>
                  <a:lnTo>
                    <a:pt x="6858" y="4871"/>
                  </a:lnTo>
                  <a:lnTo>
                    <a:pt x="6834" y="4871"/>
                  </a:lnTo>
                  <a:cubicBezTo>
                    <a:pt x="6799" y="4871"/>
                    <a:pt x="6763" y="4859"/>
                    <a:pt x="6739" y="4836"/>
                  </a:cubicBezTo>
                  <a:lnTo>
                    <a:pt x="6096" y="4062"/>
                  </a:lnTo>
                  <a:cubicBezTo>
                    <a:pt x="6069" y="4014"/>
                    <a:pt x="6023" y="3994"/>
                    <a:pt x="5977" y="3994"/>
                  </a:cubicBezTo>
                  <a:cubicBezTo>
                    <a:pt x="5942" y="3994"/>
                    <a:pt x="5908" y="4005"/>
                    <a:pt x="5882" y="4026"/>
                  </a:cubicBezTo>
                  <a:cubicBezTo>
                    <a:pt x="5799" y="4085"/>
                    <a:pt x="5799" y="4193"/>
                    <a:pt x="5846" y="4252"/>
                  </a:cubicBezTo>
                  <a:lnTo>
                    <a:pt x="6489" y="5026"/>
                  </a:lnTo>
                  <a:cubicBezTo>
                    <a:pt x="6584" y="5133"/>
                    <a:pt x="6715" y="5193"/>
                    <a:pt x="6858" y="5193"/>
                  </a:cubicBezTo>
                  <a:lnTo>
                    <a:pt x="7073" y="5169"/>
                  </a:lnTo>
                  <a:lnTo>
                    <a:pt x="6430" y="6645"/>
                  </a:lnTo>
                  <a:cubicBezTo>
                    <a:pt x="6382" y="6752"/>
                    <a:pt x="6322" y="6848"/>
                    <a:pt x="6251" y="6943"/>
                  </a:cubicBezTo>
                  <a:lnTo>
                    <a:pt x="5751" y="7550"/>
                  </a:lnTo>
                  <a:cubicBezTo>
                    <a:pt x="5489" y="7657"/>
                    <a:pt x="5227" y="7753"/>
                    <a:pt x="4953" y="7812"/>
                  </a:cubicBezTo>
                  <a:lnTo>
                    <a:pt x="4679" y="7562"/>
                  </a:lnTo>
                  <a:cubicBezTo>
                    <a:pt x="4644" y="7538"/>
                    <a:pt x="4632" y="7491"/>
                    <a:pt x="4644" y="7443"/>
                  </a:cubicBezTo>
                  <a:lnTo>
                    <a:pt x="4691" y="7288"/>
                  </a:lnTo>
                  <a:cubicBezTo>
                    <a:pt x="4703" y="7229"/>
                    <a:pt x="4691" y="7145"/>
                    <a:pt x="4632" y="7110"/>
                  </a:cubicBezTo>
                  <a:lnTo>
                    <a:pt x="4322" y="6871"/>
                  </a:lnTo>
                  <a:cubicBezTo>
                    <a:pt x="4287" y="6836"/>
                    <a:pt x="4275" y="6812"/>
                    <a:pt x="4275" y="6764"/>
                  </a:cubicBezTo>
                  <a:lnTo>
                    <a:pt x="4298" y="6550"/>
                  </a:lnTo>
                  <a:cubicBezTo>
                    <a:pt x="4298" y="6514"/>
                    <a:pt x="4298" y="6467"/>
                    <a:pt x="4275" y="6431"/>
                  </a:cubicBezTo>
                  <a:cubicBezTo>
                    <a:pt x="4239" y="6407"/>
                    <a:pt x="4203" y="6371"/>
                    <a:pt x="4167" y="6371"/>
                  </a:cubicBezTo>
                  <a:lnTo>
                    <a:pt x="2679" y="6264"/>
                  </a:lnTo>
                  <a:cubicBezTo>
                    <a:pt x="2620" y="6264"/>
                    <a:pt x="2572" y="6229"/>
                    <a:pt x="2536" y="6181"/>
                  </a:cubicBezTo>
                  <a:lnTo>
                    <a:pt x="2096" y="5764"/>
                  </a:lnTo>
                  <a:cubicBezTo>
                    <a:pt x="2060" y="5728"/>
                    <a:pt x="2024" y="5645"/>
                    <a:pt x="2024" y="5586"/>
                  </a:cubicBezTo>
                  <a:lnTo>
                    <a:pt x="2024" y="4990"/>
                  </a:lnTo>
                  <a:cubicBezTo>
                    <a:pt x="2024" y="4966"/>
                    <a:pt x="2036" y="4931"/>
                    <a:pt x="2060" y="4919"/>
                  </a:cubicBezTo>
                  <a:lnTo>
                    <a:pt x="2548" y="4359"/>
                  </a:lnTo>
                  <a:cubicBezTo>
                    <a:pt x="2572" y="4324"/>
                    <a:pt x="2596" y="4300"/>
                    <a:pt x="2596" y="4252"/>
                  </a:cubicBezTo>
                  <a:lnTo>
                    <a:pt x="2596" y="4121"/>
                  </a:lnTo>
                  <a:cubicBezTo>
                    <a:pt x="2596" y="4074"/>
                    <a:pt x="2620" y="4038"/>
                    <a:pt x="2655" y="4014"/>
                  </a:cubicBezTo>
                  <a:lnTo>
                    <a:pt x="3036" y="3847"/>
                  </a:lnTo>
                  <a:lnTo>
                    <a:pt x="3751" y="3835"/>
                  </a:lnTo>
                  <a:cubicBezTo>
                    <a:pt x="3763" y="3835"/>
                    <a:pt x="3786" y="3847"/>
                    <a:pt x="3786" y="3859"/>
                  </a:cubicBezTo>
                  <a:cubicBezTo>
                    <a:pt x="3798" y="3990"/>
                    <a:pt x="3906" y="4097"/>
                    <a:pt x="4025" y="4145"/>
                  </a:cubicBezTo>
                  <a:lnTo>
                    <a:pt x="4537" y="4324"/>
                  </a:lnTo>
                  <a:cubicBezTo>
                    <a:pt x="4569" y="4331"/>
                    <a:pt x="4601" y="4335"/>
                    <a:pt x="4633" y="4335"/>
                  </a:cubicBezTo>
                  <a:cubicBezTo>
                    <a:pt x="4705" y="4335"/>
                    <a:pt x="4772" y="4314"/>
                    <a:pt x="4822" y="4264"/>
                  </a:cubicBezTo>
                  <a:cubicBezTo>
                    <a:pt x="4882" y="4204"/>
                    <a:pt x="4918" y="4121"/>
                    <a:pt x="4918" y="4026"/>
                  </a:cubicBezTo>
                  <a:lnTo>
                    <a:pt x="5549" y="3978"/>
                  </a:lnTo>
                  <a:cubicBezTo>
                    <a:pt x="5668" y="3966"/>
                    <a:pt x="5787" y="3907"/>
                    <a:pt x="5870" y="3812"/>
                  </a:cubicBezTo>
                  <a:cubicBezTo>
                    <a:pt x="5941" y="3728"/>
                    <a:pt x="5965" y="3597"/>
                    <a:pt x="5941" y="3478"/>
                  </a:cubicBezTo>
                  <a:lnTo>
                    <a:pt x="5930" y="3383"/>
                  </a:lnTo>
                  <a:cubicBezTo>
                    <a:pt x="5896" y="3247"/>
                    <a:pt x="5776" y="3144"/>
                    <a:pt x="5632" y="3144"/>
                  </a:cubicBezTo>
                  <a:cubicBezTo>
                    <a:pt x="5624" y="3144"/>
                    <a:pt x="5616" y="3144"/>
                    <a:pt x="5608" y="3145"/>
                  </a:cubicBezTo>
                  <a:lnTo>
                    <a:pt x="5275" y="3181"/>
                  </a:lnTo>
                  <a:lnTo>
                    <a:pt x="5227" y="3121"/>
                  </a:lnTo>
                  <a:lnTo>
                    <a:pt x="5668" y="2669"/>
                  </a:lnTo>
                  <a:cubicBezTo>
                    <a:pt x="5727" y="2609"/>
                    <a:pt x="5727" y="2502"/>
                    <a:pt x="5668" y="2442"/>
                  </a:cubicBezTo>
                  <a:cubicBezTo>
                    <a:pt x="5638" y="2413"/>
                    <a:pt x="5599" y="2398"/>
                    <a:pt x="5560" y="2398"/>
                  </a:cubicBezTo>
                  <a:cubicBezTo>
                    <a:pt x="5522" y="2398"/>
                    <a:pt x="5483" y="2413"/>
                    <a:pt x="5453" y="2442"/>
                  </a:cubicBezTo>
                  <a:lnTo>
                    <a:pt x="4918" y="2978"/>
                  </a:lnTo>
                  <a:lnTo>
                    <a:pt x="4739" y="3061"/>
                  </a:lnTo>
                  <a:lnTo>
                    <a:pt x="4227" y="2669"/>
                  </a:lnTo>
                  <a:cubicBezTo>
                    <a:pt x="4193" y="2652"/>
                    <a:pt x="4166" y="2635"/>
                    <a:pt x="4131" y="2635"/>
                  </a:cubicBezTo>
                  <a:cubicBezTo>
                    <a:pt x="4117" y="2635"/>
                    <a:pt x="4102" y="2638"/>
                    <a:pt x="4084" y="2645"/>
                  </a:cubicBezTo>
                  <a:lnTo>
                    <a:pt x="3382" y="2859"/>
                  </a:lnTo>
                  <a:cubicBezTo>
                    <a:pt x="3370" y="2859"/>
                    <a:pt x="3334" y="2883"/>
                    <a:pt x="3322" y="2895"/>
                  </a:cubicBezTo>
                  <a:lnTo>
                    <a:pt x="3370" y="2680"/>
                  </a:lnTo>
                  <a:lnTo>
                    <a:pt x="3917" y="2288"/>
                  </a:lnTo>
                  <a:lnTo>
                    <a:pt x="4501" y="2192"/>
                  </a:lnTo>
                  <a:cubicBezTo>
                    <a:pt x="4572" y="2180"/>
                    <a:pt x="4620" y="2133"/>
                    <a:pt x="4632" y="2061"/>
                  </a:cubicBezTo>
                  <a:lnTo>
                    <a:pt x="4691" y="1597"/>
                  </a:lnTo>
                  <a:cubicBezTo>
                    <a:pt x="4691" y="1549"/>
                    <a:pt x="4691" y="1514"/>
                    <a:pt x="4656" y="1478"/>
                  </a:cubicBezTo>
                  <a:lnTo>
                    <a:pt x="4417" y="1180"/>
                  </a:lnTo>
                  <a:cubicBezTo>
                    <a:pt x="4394" y="1133"/>
                    <a:pt x="4346" y="1121"/>
                    <a:pt x="4287" y="1121"/>
                  </a:cubicBezTo>
                  <a:cubicBezTo>
                    <a:pt x="4239" y="1121"/>
                    <a:pt x="4179" y="1156"/>
                    <a:pt x="4156" y="1192"/>
                  </a:cubicBezTo>
                  <a:lnTo>
                    <a:pt x="3977" y="1454"/>
                  </a:lnTo>
                  <a:lnTo>
                    <a:pt x="3786" y="1430"/>
                  </a:lnTo>
                  <a:lnTo>
                    <a:pt x="4096" y="835"/>
                  </a:lnTo>
                  <a:lnTo>
                    <a:pt x="4417" y="835"/>
                  </a:lnTo>
                  <a:lnTo>
                    <a:pt x="4656" y="1287"/>
                  </a:lnTo>
                  <a:cubicBezTo>
                    <a:pt x="4691" y="1347"/>
                    <a:pt x="4751" y="1371"/>
                    <a:pt x="4810" y="1371"/>
                  </a:cubicBezTo>
                  <a:cubicBezTo>
                    <a:pt x="4870" y="1371"/>
                    <a:pt x="4929" y="1335"/>
                    <a:pt x="4941" y="1276"/>
                  </a:cubicBezTo>
                  <a:lnTo>
                    <a:pt x="5168" y="740"/>
                  </a:lnTo>
                  <a:cubicBezTo>
                    <a:pt x="5215" y="645"/>
                    <a:pt x="5191" y="525"/>
                    <a:pt x="5132" y="454"/>
                  </a:cubicBezTo>
                  <a:lnTo>
                    <a:pt x="5132" y="454"/>
                  </a:lnTo>
                  <a:cubicBezTo>
                    <a:pt x="5668" y="597"/>
                    <a:pt x="6168" y="859"/>
                    <a:pt x="6596" y="1216"/>
                  </a:cubicBezTo>
                  <a:cubicBezTo>
                    <a:pt x="6625" y="1240"/>
                    <a:pt x="6658" y="1250"/>
                    <a:pt x="6691" y="1250"/>
                  </a:cubicBezTo>
                  <a:cubicBezTo>
                    <a:pt x="6739" y="1250"/>
                    <a:pt x="6787" y="1228"/>
                    <a:pt x="6823" y="1192"/>
                  </a:cubicBezTo>
                  <a:cubicBezTo>
                    <a:pt x="6882" y="1121"/>
                    <a:pt x="6858" y="1037"/>
                    <a:pt x="6799" y="978"/>
                  </a:cubicBezTo>
                  <a:cubicBezTo>
                    <a:pt x="6038" y="344"/>
                    <a:pt x="5077" y="0"/>
                    <a:pt x="408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06" name="Google Shape;11306;p73"/>
          <p:cNvGrpSpPr/>
          <p:nvPr/>
        </p:nvGrpSpPr>
        <p:grpSpPr>
          <a:xfrm>
            <a:off x="4125623" y="2635447"/>
            <a:ext cx="466931" cy="467397"/>
            <a:chOff x="3094217" y="1976585"/>
            <a:chExt cx="350198" cy="350548"/>
          </a:xfrm>
        </p:grpSpPr>
        <p:sp>
          <p:nvSpPr>
            <p:cNvPr id="11307" name="Google Shape;11307;p73"/>
            <p:cNvSpPr/>
            <p:nvPr/>
          </p:nvSpPr>
          <p:spPr>
            <a:xfrm>
              <a:off x="3094217" y="2129039"/>
              <a:ext cx="131543" cy="197362"/>
            </a:xfrm>
            <a:custGeom>
              <a:avLst/>
              <a:gdLst/>
              <a:ahLst/>
              <a:cxnLst/>
              <a:rect l="l" t="t" r="r" b="b"/>
              <a:pathLst>
                <a:path w="4133" h="6201" extrusionOk="0">
                  <a:moveTo>
                    <a:pt x="2072" y="345"/>
                  </a:moveTo>
                  <a:cubicBezTo>
                    <a:pt x="2117" y="345"/>
                    <a:pt x="2162" y="348"/>
                    <a:pt x="2203" y="354"/>
                  </a:cubicBezTo>
                  <a:cubicBezTo>
                    <a:pt x="2906" y="414"/>
                    <a:pt x="3454" y="1045"/>
                    <a:pt x="3454" y="1759"/>
                  </a:cubicBezTo>
                  <a:cubicBezTo>
                    <a:pt x="3454" y="2438"/>
                    <a:pt x="3620" y="3069"/>
                    <a:pt x="3751" y="3402"/>
                  </a:cubicBezTo>
                  <a:lnTo>
                    <a:pt x="3751" y="3426"/>
                  </a:lnTo>
                  <a:cubicBezTo>
                    <a:pt x="3608" y="3509"/>
                    <a:pt x="3299" y="3688"/>
                    <a:pt x="2763" y="3807"/>
                  </a:cubicBezTo>
                  <a:lnTo>
                    <a:pt x="2763" y="3759"/>
                  </a:lnTo>
                  <a:lnTo>
                    <a:pt x="2763" y="3438"/>
                  </a:lnTo>
                  <a:cubicBezTo>
                    <a:pt x="2965" y="3319"/>
                    <a:pt x="3144" y="3140"/>
                    <a:pt x="3263" y="2926"/>
                  </a:cubicBezTo>
                  <a:cubicBezTo>
                    <a:pt x="3489" y="2533"/>
                    <a:pt x="3418" y="2021"/>
                    <a:pt x="3073" y="1712"/>
                  </a:cubicBezTo>
                  <a:cubicBezTo>
                    <a:pt x="2834" y="1485"/>
                    <a:pt x="2418" y="1235"/>
                    <a:pt x="1727" y="1235"/>
                  </a:cubicBezTo>
                  <a:cubicBezTo>
                    <a:pt x="1691" y="1235"/>
                    <a:pt x="1644" y="1247"/>
                    <a:pt x="1608" y="1283"/>
                  </a:cubicBezTo>
                  <a:lnTo>
                    <a:pt x="1275" y="1616"/>
                  </a:lnTo>
                  <a:cubicBezTo>
                    <a:pt x="1215" y="1676"/>
                    <a:pt x="1215" y="1783"/>
                    <a:pt x="1275" y="1843"/>
                  </a:cubicBezTo>
                  <a:cubicBezTo>
                    <a:pt x="1304" y="1872"/>
                    <a:pt x="1343" y="1887"/>
                    <a:pt x="1382" y="1887"/>
                  </a:cubicBezTo>
                  <a:cubicBezTo>
                    <a:pt x="1421" y="1887"/>
                    <a:pt x="1459" y="1872"/>
                    <a:pt x="1489" y="1843"/>
                  </a:cubicBezTo>
                  <a:lnTo>
                    <a:pt x="1787" y="1545"/>
                  </a:lnTo>
                  <a:cubicBezTo>
                    <a:pt x="2227" y="1557"/>
                    <a:pt x="2584" y="1700"/>
                    <a:pt x="2846" y="1938"/>
                  </a:cubicBezTo>
                  <a:cubicBezTo>
                    <a:pt x="3073" y="2140"/>
                    <a:pt x="3132" y="2485"/>
                    <a:pt x="2977" y="2747"/>
                  </a:cubicBezTo>
                  <a:cubicBezTo>
                    <a:pt x="2799" y="3081"/>
                    <a:pt x="2441" y="3283"/>
                    <a:pt x="2072" y="3283"/>
                  </a:cubicBezTo>
                  <a:cubicBezTo>
                    <a:pt x="1489" y="3283"/>
                    <a:pt x="1037" y="2831"/>
                    <a:pt x="1037" y="2247"/>
                  </a:cubicBezTo>
                  <a:cubicBezTo>
                    <a:pt x="1037" y="2152"/>
                    <a:pt x="953" y="2081"/>
                    <a:pt x="870" y="2081"/>
                  </a:cubicBezTo>
                  <a:cubicBezTo>
                    <a:pt x="775" y="2081"/>
                    <a:pt x="703" y="2152"/>
                    <a:pt x="703" y="2247"/>
                  </a:cubicBezTo>
                  <a:cubicBezTo>
                    <a:pt x="703" y="2747"/>
                    <a:pt x="989" y="3200"/>
                    <a:pt x="1394" y="3438"/>
                  </a:cubicBezTo>
                  <a:lnTo>
                    <a:pt x="1394" y="3759"/>
                  </a:lnTo>
                  <a:lnTo>
                    <a:pt x="1394" y="3807"/>
                  </a:lnTo>
                  <a:cubicBezTo>
                    <a:pt x="858" y="3688"/>
                    <a:pt x="525" y="3509"/>
                    <a:pt x="394" y="3426"/>
                  </a:cubicBezTo>
                  <a:cubicBezTo>
                    <a:pt x="394" y="3426"/>
                    <a:pt x="382" y="3426"/>
                    <a:pt x="394" y="3402"/>
                  </a:cubicBezTo>
                  <a:cubicBezTo>
                    <a:pt x="525" y="3081"/>
                    <a:pt x="691" y="2438"/>
                    <a:pt x="691" y="1759"/>
                  </a:cubicBezTo>
                  <a:cubicBezTo>
                    <a:pt x="691" y="1045"/>
                    <a:pt x="1239" y="414"/>
                    <a:pt x="1941" y="354"/>
                  </a:cubicBezTo>
                  <a:cubicBezTo>
                    <a:pt x="1983" y="348"/>
                    <a:pt x="2028" y="345"/>
                    <a:pt x="2072" y="345"/>
                  </a:cubicBezTo>
                  <a:close/>
                  <a:moveTo>
                    <a:pt x="2430" y="3581"/>
                  </a:moveTo>
                  <a:lnTo>
                    <a:pt x="2430" y="3783"/>
                  </a:lnTo>
                  <a:cubicBezTo>
                    <a:pt x="2430" y="3974"/>
                    <a:pt x="2537" y="4152"/>
                    <a:pt x="2715" y="4224"/>
                  </a:cubicBezTo>
                  <a:lnTo>
                    <a:pt x="2822" y="4271"/>
                  </a:lnTo>
                  <a:cubicBezTo>
                    <a:pt x="2656" y="4509"/>
                    <a:pt x="2370" y="4676"/>
                    <a:pt x="2072" y="4676"/>
                  </a:cubicBezTo>
                  <a:cubicBezTo>
                    <a:pt x="1775" y="4676"/>
                    <a:pt x="1489" y="4509"/>
                    <a:pt x="1334" y="4271"/>
                  </a:cubicBezTo>
                  <a:lnTo>
                    <a:pt x="1429" y="4224"/>
                  </a:lnTo>
                  <a:cubicBezTo>
                    <a:pt x="1608" y="4140"/>
                    <a:pt x="1715" y="3974"/>
                    <a:pt x="1715" y="3783"/>
                  </a:cubicBezTo>
                  <a:lnTo>
                    <a:pt x="1715" y="3581"/>
                  </a:lnTo>
                  <a:cubicBezTo>
                    <a:pt x="1834" y="3617"/>
                    <a:pt x="1953" y="3628"/>
                    <a:pt x="2072" y="3628"/>
                  </a:cubicBezTo>
                  <a:cubicBezTo>
                    <a:pt x="2191" y="3628"/>
                    <a:pt x="2311" y="3617"/>
                    <a:pt x="2430" y="3581"/>
                  </a:cubicBezTo>
                  <a:close/>
                  <a:moveTo>
                    <a:pt x="2065" y="0"/>
                  </a:moveTo>
                  <a:cubicBezTo>
                    <a:pt x="2010" y="0"/>
                    <a:pt x="1953" y="3"/>
                    <a:pt x="1894" y="9"/>
                  </a:cubicBezTo>
                  <a:cubicBezTo>
                    <a:pt x="1037" y="92"/>
                    <a:pt x="346" y="842"/>
                    <a:pt x="346" y="1735"/>
                  </a:cubicBezTo>
                  <a:cubicBezTo>
                    <a:pt x="346" y="2378"/>
                    <a:pt x="203" y="2962"/>
                    <a:pt x="60" y="3271"/>
                  </a:cubicBezTo>
                  <a:cubicBezTo>
                    <a:pt x="1" y="3426"/>
                    <a:pt x="48" y="3581"/>
                    <a:pt x="179" y="3676"/>
                  </a:cubicBezTo>
                  <a:cubicBezTo>
                    <a:pt x="310" y="3759"/>
                    <a:pt x="584" y="3926"/>
                    <a:pt x="1013" y="4045"/>
                  </a:cubicBezTo>
                  <a:lnTo>
                    <a:pt x="382" y="4379"/>
                  </a:lnTo>
                  <a:cubicBezTo>
                    <a:pt x="144" y="4498"/>
                    <a:pt x="1" y="4712"/>
                    <a:pt x="1" y="4986"/>
                  </a:cubicBezTo>
                  <a:lnTo>
                    <a:pt x="1" y="6045"/>
                  </a:lnTo>
                  <a:cubicBezTo>
                    <a:pt x="1" y="6129"/>
                    <a:pt x="84" y="6200"/>
                    <a:pt x="167" y="6200"/>
                  </a:cubicBezTo>
                  <a:cubicBezTo>
                    <a:pt x="263" y="6200"/>
                    <a:pt x="334" y="6129"/>
                    <a:pt x="334" y="6045"/>
                  </a:cubicBezTo>
                  <a:lnTo>
                    <a:pt x="334" y="4974"/>
                  </a:lnTo>
                  <a:cubicBezTo>
                    <a:pt x="334" y="4831"/>
                    <a:pt x="406" y="4712"/>
                    <a:pt x="525" y="4652"/>
                  </a:cubicBezTo>
                  <a:lnTo>
                    <a:pt x="1037" y="4402"/>
                  </a:lnTo>
                  <a:cubicBezTo>
                    <a:pt x="1239" y="4760"/>
                    <a:pt x="1644" y="4986"/>
                    <a:pt x="2060" y="4986"/>
                  </a:cubicBezTo>
                  <a:cubicBezTo>
                    <a:pt x="2489" y="4986"/>
                    <a:pt x="2882" y="4760"/>
                    <a:pt x="3084" y="4402"/>
                  </a:cubicBezTo>
                  <a:lnTo>
                    <a:pt x="3596" y="4652"/>
                  </a:lnTo>
                  <a:cubicBezTo>
                    <a:pt x="3704" y="4712"/>
                    <a:pt x="3787" y="4831"/>
                    <a:pt x="3787" y="4974"/>
                  </a:cubicBezTo>
                  <a:lnTo>
                    <a:pt x="3787" y="6022"/>
                  </a:lnTo>
                  <a:cubicBezTo>
                    <a:pt x="3787" y="6117"/>
                    <a:pt x="3858" y="6188"/>
                    <a:pt x="3954" y="6188"/>
                  </a:cubicBezTo>
                  <a:cubicBezTo>
                    <a:pt x="4037" y="6188"/>
                    <a:pt x="4108" y="6117"/>
                    <a:pt x="4108" y="6022"/>
                  </a:cubicBezTo>
                  <a:lnTo>
                    <a:pt x="4108" y="4974"/>
                  </a:lnTo>
                  <a:cubicBezTo>
                    <a:pt x="4132" y="4712"/>
                    <a:pt x="3977" y="4474"/>
                    <a:pt x="3739" y="4379"/>
                  </a:cubicBezTo>
                  <a:lnTo>
                    <a:pt x="3096" y="4045"/>
                  </a:lnTo>
                  <a:cubicBezTo>
                    <a:pt x="3537" y="3926"/>
                    <a:pt x="3799" y="3759"/>
                    <a:pt x="3930" y="3676"/>
                  </a:cubicBezTo>
                  <a:cubicBezTo>
                    <a:pt x="4073" y="3581"/>
                    <a:pt x="4108" y="3426"/>
                    <a:pt x="4049" y="3271"/>
                  </a:cubicBezTo>
                  <a:cubicBezTo>
                    <a:pt x="3918" y="2962"/>
                    <a:pt x="3775" y="2378"/>
                    <a:pt x="3775" y="1735"/>
                  </a:cubicBezTo>
                  <a:cubicBezTo>
                    <a:pt x="3775" y="866"/>
                    <a:pt x="3084" y="104"/>
                    <a:pt x="2227" y="9"/>
                  </a:cubicBezTo>
                  <a:cubicBezTo>
                    <a:pt x="2174" y="3"/>
                    <a:pt x="2120" y="0"/>
                    <a:pt x="2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8" name="Google Shape;11308;p73"/>
            <p:cNvSpPr/>
            <p:nvPr/>
          </p:nvSpPr>
          <p:spPr>
            <a:xfrm>
              <a:off x="3116592" y="2293778"/>
              <a:ext cx="10630" cy="32241"/>
            </a:xfrm>
            <a:custGeom>
              <a:avLst/>
              <a:gdLst/>
              <a:ahLst/>
              <a:cxnLst/>
              <a:rect l="l" t="t" r="r" b="b"/>
              <a:pathLst>
                <a:path w="334" h="1013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67" y="1012"/>
                  </a:cubicBezTo>
                  <a:cubicBezTo>
                    <a:pt x="250" y="1012"/>
                    <a:pt x="334" y="941"/>
                    <a:pt x="334" y="846"/>
                  </a:cubicBezTo>
                  <a:lnTo>
                    <a:pt x="334" y="167"/>
                  </a:lnTo>
                  <a:cubicBezTo>
                    <a:pt x="310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09" name="Google Shape;11309;p73"/>
            <p:cNvSpPr/>
            <p:nvPr/>
          </p:nvSpPr>
          <p:spPr>
            <a:xfrm>
              <a:off x="3193519" y="2293778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cubicBezTo>
                    <a:pt x="250" y="1012"/>
                    <a:pt x="322" y="941"/>
                    <a:pt x="322" y="846"/>
                  </a:cubicBezTo>
                  <a:lnTo>
                    <a:pt x="322" y="167"/>
                  </a:lnTo>
                  <a:cubicBezTo>
                    <a:pt x="310" y="72"/>
                    <a:pt x="250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0" name="Google Shape;11310;p73"/>
            <p:cNvSpPr/>
            <p:nvPr/>
          </p:nvSpPr>
          <p:spPr>
            <a:xfrm>
              <a:off x="3346227" y="2166755"/>
              <a:ext cx="54966" cy="18301"/>
            </a:xfrm>
            <a:custGeom>
              <a:avLst/>
              <a:gdLst/>
              <a:ahLst/>
              <a:cxnLst/>
              <a:rect l="l" t="t" r="r" b="b"/>
              <a:pathLst>
                <a:path w="1727" h="575" extrusionOk="0">
                  <a:moveTo>
                    <a:pt x="646" y="0"/>
                  </a:moveTo>
                  <a:cubicBezTo>
                    <a:pt x="494" y="0"/>
                    <a:pt x="326" y="15"/>
                    <a:pt x="143" y="50"/>
                  </a:cubicBezTo>
                  <a:cubicBezTo>
                    <a:pt x="60" y="62"/>
                    <a:pt x="0" y="122"/>
                    <a:pt x="0" y="217"/>
                  </a:cubicBezTo>
                  <a:lnTo>
                    <a:pt x="0" y="396"/>
                  </a:lnTo>
                  <a:cubicBezTo>
                    <a:pt x="0" y="479"/>
                    <a:pt x="84" y="550"/>
                    <a:pt x="167" y="550"/>
                  </a:cubicBezTo>
                  <a:cubicBezTo>
                    <a:pt x="262" y="550"/>
                    <a:pt x="334" y="479"/>
                    <a:pt x="334" y="396"/>
                  </a:cubicBezTo>
                  <a:lnTo>
                    <a:pt x="334" y="360"/>
                  </a:lnTo>
                  <a:cubicBezTo>
                    <a:pt x="445" y="344"/>
                    <a:pt x="549" y="338"/>
                    <a:pt x="645" y="338"/>
                  </a:cubicBezTo>
                  <a:cubicBezTo>
                    <a:pt x="845" y="338"/>
                    <a:pt x="1007" y="367"/>
                    <a:pt x="1120" y="407"/>
                  </a:cubicBezTo>
                  <a:cubicBezTo>
                    <a:pt x="1334" y="467"/>
                    <a:pt x="1453" y="538"/>
                    <a:pt x="1453" y="538"/>
                  </a:cubicBezTo>
                  <a:cubicBezTo>
                    <a:pt x="1477" y="550"/>
                    <a:pt x="1512" y="574"/>
                    <a:pt x="1536" y="574"/>
                  </a:cubicBezTo>
                  <a:cubicBezTo>
                    <a:pt x="1584" y="574"/>
                    <a:pt x="1643" y="538"/>
                    <a:pt x="1667" y="491"/>
                  </a:cubicBezTo>
                  <a:cubicBezTo>
                    <a:pt x="1727" y="396"/>
                    <a:pt x="1715" y="288"/>
                    <a:pt x="1643" y="241"/>
                  </a:cubicBezTo>
                  <a:cubicBezTo>
                    <a:pt x="1615" y="231"/>
                    <a:pt x="1258" y="0"/>
                    <a:pt x="6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1" name="Google Shape;11311;p73"/>
            <p:cNvSpPr/>
            <p:nvPr/>
          </p:nvSpPr>
          <p:spPr>
            <a:xfrm>
              <a:off x="3302655" y="2134991"/>
              <a:ext cx="141760" cy="192143"/>
            </a:xfrm>
            <a:custGeom>
              <a:avLst/>
              <a:gdLst/>
              <a:ahLst/>
              <a:cxnLst/>
              <a:rect l="l" t="t" r="r" b="b"/>
              <a:pathLst>
                <a:path w="4454" h="6037" extrusionOk="0">
                  <a:moveTo>
                    <a:pt x="3453" y="334"/>
                  </a:moveTo>
                  <a:lnTo>
                    <a:pt x="3453" y="1132"/>
                  </a:lnTo>
                  <a:cubicBezTo>
                    <a:pt x="3453" y="1263"/>
                    <a:pt x="3429" y="1405"/>
                    <a:pt x="3370" y="1525"/>
                  </a:cubicBezTo>
                  <a:lnTo>
                    <a:pt x="3310" y="1644"/>
                  </a:lnTo>
                  <a:cubicBezTo>
                    <a:pt x="3298" y="1667"/>
                    <a:pt x="3298" y="1691"/>
                    <a:pt x="3298" y="1715"/>
                  </a:cubicBezTo>
                  <a:lnTo>
                    <a:pt x="3298" y="2060"/>
                  </a:lnTo>
                  <a:cubicBezTo>
                    <a:pt x="3274" y="2346"/>
                    <a:pt x="3155" y="2608"/>
                    <a:pt x="2953" y="2799"/>
                  </a:cubicBezTo>
                  <a:cubicBezTo>
                    <a:pt x="2739" y="3001"/>
                    <a:pt x="2477" y="3096"/>
                    <a:pt x="2191" y="3096"/>
                  </a:cubicBezTo>
                  <a:cubicBezTo>
                    <a:pt x="1643" y="3084"/>
                    <a:pt x="1179" y="2596"/>
                    <a:pt x="1179" y="2013"/>
                  </a:cubicBezTo>
                  <a:lnTo>
                    <a:pt x="1179" y="1715"/>
                  </a:lnTo>
                  <a:cubicBezTo>
                    <a:pt x="1179" y="1691"/>
                    <a:pt x="1179" y="1667"/>
                    <a:pt x="1167" y="1644"/>
                  </a:cubicBezTo>
                  <a:lnTo>
                    <a:pt x="1107" y="1525"/>
                  </a:lnTo>
                  <a:cubicBezTo>
                    <a:pt x="1048" y="1405"/>
                    <a:pt x="1012" y="1275"/>
                    <a:pt x="1012" y="1132"/>
                  </a:cubicBezTo>
                  <a:cubicBezTo>
                    <a:pt x="1012" y="691"/>
                    <a:pt x="1369" y="334"/>
                    <a:pt x="1822" y="334"/>
                  </a:cubicBezTo>
                  <a:close/>
                  <a:moveTo>
                    <a:pt x="2762" y="3310"/>
                  </a:moveTo>
                  <a:lnTo>
                    <a:pt x="2762" y="3537"/>
                  </a:lnTo>
                  <a:cubicBezTo>
                    <a:pt x="2762" y="3572"/>
                    <a:pt x="2774" y="3620"/>
                    <a:pt x="2774" y="3680"/>
                  </a:cubicBezTo>
                  <a:lnTo>
                    <a:pt x="2239" y="4096"/>
                  </a:lnTo>
                  <a:lnTo>
                    <a:pt x="1691" y="3680"/>
                  </a:lnTo>
                  <a:cubicBezTo>
                    <a:pt x="1703" y="3632"/>
                    <a:pt x="1703" y="3584"/>
                    <a:pt x="1703" y="3537"/>
                  </a:cubicBezTo>
                  <a:lnTo>
                    <a:pt x="1703" y="3310"/>
                  </a:lnTo>
                  <a:cubicBezTo>
                    <a:pt x="1846" y="3370"/>
                    <a:pt x="2012" y="3406"/>
                    <a:pt x="2191" y="3406"/>
                  </a:cubicBezTo>
                  <a:lnTo>
                    <a:pt x="2239" y="3406"/>
                  </a:lnTo>
                  <a:cubicBezTo>
                    <a:pt x="2417" y="3406"/>
                    <a:pt x="2596" y="3382"/>
                    <a:pt x="2762" y="3310"/>
                  </a:cubicBezTo>
                  <a:close/>
                  <a:moveTo>
                    <a:pt x="1822" y="1"/>
                  </a:moveTo>
                  <a:cubicBezTo>
                    <a:pt x="1191" y="1"/>
                    <a:pt x="703" y="513"/>
                    <a:pt x="703" y="1120"/>
                  </a:cubicBezTo>
                  <a:cubicBezTo>
                    <a:pt x="703" y="1298"/>
                    <a:pt x="750" y="1489"/>
                    <a:pt x="822" y="1656"/>
                  </a:cubicBezTo>
                  <a:lnTo>
                    <a:pt x="869" y="1751"/>
                  </a:lnTo>
                  <a:lnTo>
                    <a:pt x="869" y="2001"/>
                  </a:lnTo>
                  <a:cubicBezTo>
                    <a:pt x="869" y="2441"/>
                    <a:pt x="1072" y="2846"/>
                    <a:pt x="1381" y="3096"/>
                  </a:cubicBezTo>
                  <a:lnTo>
                    <a:pt x="1381" y="3537"/>
                  </a:lnTo>
                  <a:cubicBezTo>
                    <a:pt x="1381" y="3608"/>
                    <a:pt x="1346" y="3680"/>
                    <a:pt x="1274" y="3703"/>
                  </a:cubicBezTo>
                  <a:lnTo>
                    <a:pt x="453" y="4025"/>
                  </a:lnTo>
                  <a:cubicBezTo>
                    <a:pt x="179" y="4132"/>
                    <a:pt x="0" y="4382"/>
                    <a:pt x="0" y="4668"/>
                  </a:cubicBezTo>
                  <a:lnTo>
                    <a:pt x="0" y="5858"/>
                  </a:lnTo>
                  <a:cubicBezTo>
                    <a:pt x="0" y="5942"/>
                    <a:pt x="83" y="6013"/>
                    <a:pt x="167" y="6013"/>
                  </a:cubicBezTo>
                  <a:cubicBezTo>
                    <a:pt x="262" y="6013"/>
                    <a:pt x="334" y="5942"/>
                    <a:pt x="334" y="5858"/>
                  </a:cubicBezTo>
                  <a:lnTo>
                    <a:pt x="334" y="4668"/>
                  </a:lnTo>
                  <a:cubicBezTo>
                    <a:pt x="334" y="4513"/>
                    <a:pt x="417" y="4382"/>
                    <a:pt x="560" y="4334"/>
                  </a:cubicBezTo>
                  <a:lnTo>
                    <a:pt x="1369" y="4025"/>
                  </a:lnTo>
                  <a:cubicBezTo>
                    <a:pt x="1417" y="4001"/>
                    <a:pt x="1465" y="3977"/>
                    <a:pt x="1488" y="3965"/>
                  </a:cubicBezTo>
                  <a:lnTo>
                    <a:pt x="2060" y="4394"/>
                  </a:lnTo>
                  <a:lnTo>
                    <a:pt x="2060" y="5870"/>
                  </a:lnTo>
                  <a:cubicBezTo>
                    <a:pt x="2060" y="5954"/>
                    <a:pt x="2131" y="6037"/>
                    <a:pt x="2215" y="6037"/>
                  </a:cubicBezTo>
                  <a:cubicBezTo>
                    <a:pt x="2310" y="6037"/>
                    <a:pt x="2381" y="5954"/>
                    <a:pt x="2381" y="5870"/>
                  </a:cubicBezTo>
                  <a:lnTo>
                    <a:pt x="2381" y="4394"/>
                  </a:lnTo>
                  <a:lnTo>
                    <a:pt x="2953" y="3965"/>
                  </a:lnTo>
                  <a:cubicBezTo>
                    <a:pt x="2977" y="3989"/>
                    <a:pt x="3024" y="4013"/>
                    <a:pt x="3072" y="4025"/>
                  </a:cubicBezTo>
                  <a:lnTo>
                    <a:pt x="3882" y="4334"/>
                  </a:lnTo>
                  <a:cubicBezTo>
                    <a:pt x="4024" y="4382"/>
                    <a:pt x="4108" y="4513"/>
                    <a:pt x="4108" y="4668"/>
                  </a:cubicBezTo>
                  <a:lnTo>
                    <a:pt x="4108" y="5858"/>
                  </a:lnTo>
                  <a:cubicBezTo>
                    <a:pt x="4108" y="5942"/>
                    <a:pt x="4179" y="6013"/>
                    <a:pt x="4274" y="6013"/>
                  </a:cubicBezTo>
                  <a:cubicBezTo>
                    <a:pt x="4358" y="6013"/>
                    <a:pt x="4441" y="5942"/>
                    <a:pt x="4441" y="5858"/>
                  </a:cubicBezTo>
                  <a:lnTo>
                    <a:pt x="4441" y="4668"/>
                  </a:lnTo>
                  <a:cubicBezTo>
                    <a:pt x="4453" y="4382"/>
                    <a:pt x="4274" y="4108"/>
                    <a:pt x="4024" y="4025"/>
                  </a:cubicBezTo>
                  <a:lnTo>
                    <a:pt x="3203" y="3703"/>
                  </a:lnTo>
                  <a:cubicBezTo>
                    <a:pt x="3131" y="3680"/>
                    <a:pt x="3084" y="3620"/>
                    <a:pt x="3084" y="3537"/>
                  </a:cubicBezTo>
                  <a:lnTo>
                    <a:pt x="3084" y="3108"/>
                  </a:lnTo>
                  <a:cubicBezTo>
                    <a:pt x="3120" y="3084"/>
                    <a:pt x="3155" y="3060"/>
                    <a:pt x="3191" y="3025"/>
                  </a:cubicBezTo>
                  <a:cubicBezTo>
                    <a:pt x="3453" y="2775"/>
                    <a:pt x="3608" y="2418"/>
                    <a:pt x="3608" y="2037"/>
                  </a:cubicBezTo>
                  <a:lnTo>
                    <a:pt x="3608" y="1727"/>
                  </a:lnTo>
                  <a:lnTo>
                    <a:pt x="3655" y="1644"/>
                  </a:lnTo>
                  <a:cubicBezTo>
                    <a:pt x="3739" y="1477"/>
                    <a:pt x="3774" y="1298"/>
                    <a:pt x="3774" y="1108"/>
                  </a:cubicBezTo>
                  <a:lnTo>
                    <a:pt x="3774" y="167"/>
                  </a:lnTo>
                  <a:cubicBezTo>
                    <a:pt x="3774" y="84"/>
                    <a:pt x="3691" y="1"/>
                    <a:pt x="36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2" name="Google Shape;11312;p73"/>
            <p:cNvSpPr/>
            <p:nvPr/>
          </p:nvSpPr>
          <p:spPr>
            <a:xfrm>
              <a:off x="3330313" y="2288463"/>
              <a:ext cx="10248" cy="37938"/>
            </a:xfrm>
            <a:custGeom>
              <a:avLst/>
              <a:gdLst/>
              <a:ahLst/>
              <a:cxnLst/>
              <a:rect l="l" t="t" r="r" b="b"/>
              <a:pathLst>
                <a:path w="322" h="1192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72" y="1191"/>
                    <a:pt x="167" y="1191"/>
                  </a:cubicBezTo>
                  <a:cubicBezTo>
                    <a:pt x="250" y="1191"/>
                    <a:pt x="322" y="1120"/>
                    <a:pt x="322" y="1036"/>
                  </a:cubicBezTo>
                  <a:lnTo>
                    <a:pt x="322" y="167"/>
                  </a:lnTo>
                  <a:cubicBezTo>
                    <a:pt x="310" y="84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3" name="Google Shape;11313;p73"/>
            <p:cNvSpPr/>
            <p:nvPr/>
          </p:nvSpPr>
          <p:spPr>
            <a:xfrm>
              <a:off x="3406859" y="2288463"/>
              <a:ext cx="10630" cy="37938"/>
            </a:xfrm>
            <a:custGeom>
              <a:avLst/>
              <a:gdLst/>
              <a:ahLst/>
              <a:cxnLst/>
              <a:rect l="l" t="t" r="r" b="b"/>
              <a:pathLst>
                <a:path w="334" h="1192" extrusionOk="0">
                  <a:moveTo>
                    <a:pt x="167" y="1"/>
                  </a:moveTo>
                  <a:cubicBezTo>
                    <a:pt x="84" y="1"/>
                    <a:pt x="0" y="84"/>
                    <a:pt x="0" y="167"/>
                  </a:cubicBezTo>
                  <a:lnTo>
                    <a:pt x="0" y="1036"/>
                  </a:lnTo>
                  <a:cubicBezTo>
                    <a:pt x="0" y="1120"/>
                    <a:pt x="84" y="1191"/>
                    <a:pt x="167" y="1191"/>
                  </a:cubicBezTo>
                  <a:cubicBezTo>
                    <a:pt x="262" y="1191"/>
                    <a:pt x="334" y="1120"/>
                    <a:pt x="334" y="1036"/>
                  </a:cubicBezTo>
                  <a:lnTo>
                    <a:pt x="334" y="167"/>
                  </a:lnTo>
                  <a:cubicBezTo>
                    <a:pt x="322" y="84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4" name="Google Shape;11314;p73"/>
            <p:cNvSpPr/>
            <p:nvPr/>
          </p:nvSpPr>
          <p:spPr>
            <a:xfrm>
              <a:off x="3149183" y="1976585"/>
              <a:ext cx="219419" cy="183072"/>
            </a:xfrm>
            <a:custGeom>
              <a:avLst/>
              <a:gdLst/>
              <a:ahLst/>
              <a:cxnLst/>
              <a:rect l="l" t="t" r="r" b="b"/>
              <a:pathLst>
                <a:path w="6894" h="5752" extrusionOk="0">
                  <a:moveTo>
                    <a:pt x="2369" y="4108"/>
                  </a:moveTo>
                  <a:lnTo>
                    <a:pt x="2286" y="4466"/>
                  </a:lnTo>
                  <a:lnTo>
                    <a:pt x="2060" y="4466"/>
                  </a:lnTo>
                  <a:cubicBezTo>
                    <a:pt x="1869" y="4466"/>
                    <a:pt x="1703" y="4299"/>
                    <a:pt x="1703" y="4108"/>
                  </a:cubicBezTo>
                  <a:close/>
                  <a:moveTo>
                    <a:pt x="5513" y="310"/>
                  </a:moveTo>
                  <a:cubicBezTo>
                    <a:pt x="5703" y="310"/>
                    <a:pt x="5870" y="477"/>
                    <a:pt x="5870" y="667"/>
                  </a:cubicBezTo>
                  <a:lnTo>
                    <a:pt x="5870" y="3418"/>
                  </a:lnTo>
                  <a:cubicBezTo>
                    <a:pt x="5870" y="3608"/>
                    <a:pt x="5703" y="3775"/>
                    <a:pt x="5513" y="3775"/>
                  </a:cubicBezTo>
                  <a:lnTo>
                    <a:pt x="4132" y="3775"/>
                  </a:lnTo>
                  <a:cubicBezTo>
                    <a:pt x="4096" y="3775"/>
                    <a:pt x="4048" y="3787"/>
                    <a:pt x="4036" y="3811"/>
                  </a:cubicBezTo>
                  <a:lnTo>
                    <a:pt x="2500" y="4918"/>
                  </a:lnTo>
                  <a:lnTo>
                    <a:pt x="2739" y="3966"/>
                  </a:lnTo>
                  <a:cubicBezTo>
                    <a:pt x="2762" y="3930"/>
                    <a:pt x="2739" y="3870"/>
                    <a:pt x="2715" y="3835"/>
                  </a:cubicBezTo>
                  <a:cubicBezTo>
                    <a:pt x="2679" y="3787"/>
                    <a:pt x="2643" y="3775"/>
                    <a:pt x="2584" y="3775"/>
                  </a:cubicBezTo>
                  <a:lnTo>
                    <a:pt x="691" y="3775"/>
                  </a:lnTo>
                  <a:cubicBezTo>
                    <a:pt x="500" y="3775"/>
                    <a:pt x="333" y="3608"/>
                    <a:pt x="333" y="3418"/>
                  </a:cubicBezTo>
                  <a:lnTo>
                    <a:pt x="333" y="667"/>
                  </a:lnTo>
                  <a:cubicBezTo>
                    <a:pt x="333" y="477"/>
                    <a:pt x="500" y="310"/>
                    <a:pt x="691" y="310"/>
                  </a:cubicBezTo>
                  <a:close/>
                  <a:moveTo>
                    <a:pt x="6215" y="989"/>
                  </a:moveTo>
                  <a:cubicBezTo>
                    <a:pt x="6406" y="989"/>
                    <a:pt x="6572" y="1156"/>
                    <a:pt x="6572" y="1346"/>
                  </a:cubicBezTo>
                  <a:lnTo>
                    <a:pt x="6572" y="4108"/>
                  </a:lnTo>
                  <a:lnTo>
                    <a:pt x="6549" y="4108"/>
                  </a:lnTo>
                  <a:cubicBezTo>
                    <a:pt x="6549" y="4299"/>
                    <a:pt x="6394" y="4466"/>
                    <a:pt x="6191" y="4466"/>
                  </a:cubicBezTo>
                  <a:lnTo>
                    <a:pt x="4810" y="4466"/>
                  </a:lnTo>
                  <a:cubicBezTo>
                    <a:pt x="4763" y="4466"/>
                    <a:pt x="4727" y="4477"/>
                    <a:pt x="4691" y="4513"/>
                  </a:cubicBezTo>
                  <a:cubicBezTo>
                    <a:pt x="4667" y="4549"/>
                    <a:pt x="4644" y="4608"/>
                    <a:pt x="4667" y="4656"/>
                  </a:cubicBezTo>
                  <a:lnTo>
                    <a:pt x="4763" y="5323"/>
                  </a:lnTo>
                  <a:lnTo>
                    <a:pt x="3596" y="4537"/>
                  </a:lnTo>
                  <a:lnTo>
                    <a:pt x="4191" y="4096"/>
                  </a:lnTo>
                  <a:lnTo>
                    <a:pt x="5513" y="4096"/>
                  </a:lnTo>
                  <a:cubicBezTo>
                    <a:pt x="5882" y="4096"/>
                    <a:pt x="6191" y="3799"/>
                    <a:pt x="6191" y="3418"/>
                  </a:cubicBezTo>
                  <a:lnTo>
                    <a:pt x="6191" y="989"/>
                  </a:lnTo>
                  <a:close/>
                  <a:moveTo>
                    <a:pt x="691" y="1"/>
                  </a:moveTo>
                  <a:cubicBezTo>
                    <a:pt x="322" y="1"/>
                    <a:pt x="0" y="298"/>
                    <a:pt x="0" y="679"/>
                  </a:cubicBezTo>
                  <a:lnTo>
                    <a:pt x="0" y="3430"/>
                  </a:lnTo>
                  <a:cubicBezTo>
                    <a:pt x="0" y="3811"/>
                    <a:pt x="298" y="4120"/>
                    <a:pt x="691" y="4120"/>
                  </a:cubicBezTo>
                  <a:lnTo>
                    <a:pt x="1393" y="4120"/>
                  </a:lnTo>
                  <a:lnTo>
                    <a:pt x="1393" y="4132"/>
                  </a:lnTo>
                  <a:cubicBezTo>
                    <a:pt x="1393" y="4501"/>
                    <a:pt x="1691" y="4823"/>
                    <a:pt x="2072" y="4823"/>
                  </a:cubicBezTo>
                  <a:lnTo>
                    <a:pt x="2203" y="4823"/>
                  </a:lnTo>
                  <a:lnTo>
                    <a:pt x="2143" y="5073"/>
                  </a:lnTo>
                  <a:cubicBezTo>
                    <a:pt x="2119" y="5180"/>
                    <a:pt x="2167" y="5275"/>
                    <a:pt x="2250" y="5335"/>
                  </a:cubicBezTo>
                  <a:cubicBezTo>
                    <a:pt x="2298" y="5370"/>
                    <a:pt x="2346" y="5382"/>
                    <a:pt x="2381" y="5382"/>
                  </a:cubicBezTo>
                  <a:cubicBezTo>
                    <a:pt x="2429" y="5382"/>
                    <a:pt x="2489" y="5370"/>
                    <a:pt x="2536" y="5335"/>
                  </a:cubicBezTo>
                  <a:lnTo>
                    <a:pt x="3251" y="4823"/>
                  </a:lnTo>
                  <a:lnTo>
                    <a:pt x="3417" y="4823"/>
                  </a:lnTo>
                  <a:lnTo>
                    <a:pt x="4751" y="5716"/>
                  </a:lnTo>
                  <a:cubicBezTo>
                    <a:pt x="4798" y="5740"/>
                    <a:pt x="4846" y="5751"/>
                    <a:pt x="4882" y="5751"/>
                  </a:cubicBezTo>
                  <a:cubicBezTo>
                    <a:pt x="4929" y="5751"/>
                    <a:pt x="4977" y="5740"/>
                    <a:pt x="5025" y="5716"/>
                  </a:cubicBezTo>
                  <a:cubicBezTo>
                    <a:pt x="5108" y="5656"/>
                    <a:pt x="5144" y="5561"/>
                    <a:pt x="5120" y="5454"/>
                  </a:cubicBezTo>
                  <a:lnTo>
                    <a:pt x="5025" y="4799"/>
                  </a:lnTo>
                  <a:lnTo>
                    <a:pt x="6215" y="4799"/>
                  </a:lnTo>
                  <a:cubicBezTo>
                    <a:pt x="6584" y="4799"/>
                    <a:pt x="6894" y="4501"/>
                    <a:pt x="6894" y="4120"/>
                  </a:cubicBezTo>
                  <a:lnTo>
                    <a:pt x="6894" y="1370"/>
                  </a:lnTo>
                  <a:cubicBezTo>
                    <a:pt x="6870" y="977"/>
                    <a:pt x="6572" y="679"/>
                    <a:pt x="6191" y="679"/>
                  </a:cubicBezTo>
                  <a:cubicBezTo>
                    <a:pt x="6179" y="298"/>
                    <a:pt x="5882" y="1"/>
                    <a:pt x="55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5" name="Google Shape;11315;p73"/>
            <p:cNvSpPr/>
            <p:nvPr/>
          </p:nvSpPr>
          <p:spPr>
            <a:xfrm>
              <a:off x="3187822" y="2009177"/>
              <a:ext cx="26926" cy="10280"/>
            </a:xfrm>
            <a:custGeom>
              <a:avLst/>
              <a:gdLst/>
              <a:ahLst/>
              <a:cxnLst/>
              <a:rect l="l" t="t" r="r" b="b"/>
              <a:pathLst>
                <a:path w="846" h="323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1"/>
                    <a:pt x="846" y="167"/>
                  </a:cubicBez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6" name="Google Shape;11316;p73"/>
            <p:cNvSpPr/>
            <p:nvPr/>
          </p:nvSpPr>
          <p:spPr>
            <a:xfrm>
              <a:off x="3226110" y="2009177"/>
              <a:ext cx="81478" cy="10280"/>
            </a:xfrm>
            <a:custGeom>
              <a:avLst/>
              <a:gdLst/>
              <a:ahLst/>
              <a:cxnLst/>
              <a:rect l="l" t="t" r="r" b="b"/>
              <a:pathLst>
                <a:path w="2560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2393" y="322"/>
                  </a:lnTo>
                  <a:cubicBezTo>
                    <a:pt x="2488" y="322"/>
                    <a:pt x="2560" y="251"/>
                    <a:pt x="2560" y="167"/>
                  </a:cubicBezTo>
                  <a:cubicBezTo>
                    <a:pt x="2560" y="72"/>
                    <a:pt x="2488" y="1"/>
                    <a:pt x="23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7" name="Google Shape;11317;p73"/>
            <p:cNvSpPr/>
            <p:nvPr/>
          </p:nvSpPr>
          <p:spPr>
            <a:xfrm>
              <a:off x="3187822" y="2036453"/>
              <a:ext cx="119767" cy="10662"/>
            </a:xfrm>
            <a:custGeom>
              <a:avLst/>
              <a:gdLst/>
              <a:ahLst/>
              <a:cxnLst/>
              <a:rect l="l" t="t" r="r" b="b"/>
              <a:pathLst>
                <a:path w="3763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3596" y="334"/>
                  </a:lnTo>
                  <a:cubicBezTo>
                    <a:pt x="3691" y="334"/>
                    <a:pt x="3763" y="263"/>
                    <a:pt x="3763" y="168"/>
                  </a:cubicBezTo>
                  <a:cubicBezTo>
                    <a:pt x="3763" y="84"/>
                    <a:pt x="3691" y="1"/>
                    <a:pt x="35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8" name="Google Shape;11318;p73"/>
            <p:cNvSpPr/>
            <p:nvPr/>
          </p:nvSpPr>
          <p:spPr>
            <a:xfrm>
              <a:off x="3187822" y="2064143"/>
              <a:ext cx="81510" cy="10248"/>
            </a:xfrm>
            <a:custGeom>
              <a:avLst/>
              <a:gdLst/>
              <a:ahLst/>
              <a:cxnLst/>
              <a:rect l="l" t="t" r="r" b="b"/>
              <a:pathLst>
                <a:path w="2561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2394" y="322"/>
                  </a:lnTo>
                  <a:cubicBezTo>
                    <a:pt x="2477" y="322"/>
                    <a:pt x="2560" y="250"/>
                    <a:pt x="2560" y="167"/>
                  </a:cubicBezTo>
                  <a:cubicBezTo>
                    <a:pt x="2560" y="72"/>
                    <a:pt x="2477" y="0"/>
                    <a:pt x="2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19" name="Google Shape;11319;p73"/>
            <p:cNvSpPr/>
            <p:nvPr/>
          </p:nvSpPr>
          <p:spPr>
            <a:xfrm>
              <a:off x="3280663" y="2064143"/>
              <a:ext cx="26926" cy="10248"/>
            </a:xfrm>
            <a:custGeom>
              <a:avLst/>
              <a:gdLst/>
              <a:ahLst/>
              <a:cxnLst/>
              <a:rect l="l" t="t" r="r" b="b"/>
              <a:pathLst>
                <a:path w="846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679" y="322"/>
                  </a:lnTo>
                  <a:cubicBezTo>
                    <a:pt x="774" y="322"/>
                    <a:pt x="846" y="250"/>
                    <a:pt x="846" y="167"/>
                  </a:cubicBezTo>
                  <a:cubicBezTo>
                    <a:pt x="846" y="72"/>
                    <a:pt x="774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20" name="Google Shape;11320;p73"/>
          <p:cNvGrpSpPr/>
          <p:nvPr/>
        </p:nvGrpSpPr>
        <p:grpSpPr>
          <a:xfrm>
            <a:off x="1161253" y="2634429"/>
            <a:ext cx="443167" cy="466761"/>
            <a:chOff x="870939" y="1975821"/>
            <a:chExt cx="332375" cy="350071"/>
          </a:xfrm>
        </p:grpSpPr>
        <p:sp>
          <p:nvSpPr>
            <p:cNvPr id="11321" name="Google Shape;11321;p73"/>
            <p:cNvSpPr/>
            <p:nvPr/>
          </p:nvSpPr>
          <p:spPr>
            <a:xfrm>
              <a:off x="870939" y="1975821"/>
              <a:ext cx="332375" cy="350071"/>
            </a:xfrm>
            <a:custGeom>
              <a:avLst/>
              <a:gdLst/>
              <a:ahLst/>
              <a:cxnLst/>
              <a:rect l="l" t="t" r="r" b="b"/>
              <a:pathLst>
                <a:path w="10443" h="10999" extrusionOk="0">
                  <a:moveTo>
                    <a:pt x="8049" y="334"/>
                  </a:moveTo>
                  <a:lnTo>
                    <a:pt x="5728" y="3573"/>
                  </a:lnTo>
                  <a:lnTo>
                    <a:pt x="5406" y="3120"/>
                  </a:lnTo>
                  <a:lnTo>
                    <a:pt x="7395" y="334"/>
                  </a:lnTo>
                  <a:close/>
                  <a:moveTo>
                    <a:pt x="9109" y="334"/>
                  </a:moveTo>
                  <a:lnTo>
                    <a:pt x="6263" y="4311"/>
                  </a:lnTo>
                  <a:lnTo>
                    <a:pt x="5942" y="3847"/>
                  </a:lnTo>
                  <a:lnTo>
                    <a:pt x="8454" y="334"/>
                  </a:lnTo>
                  <a:close/>
                  <a:moveTo>
                    <a:pt x="3025" y="334"/>
                  </a:moveTo>
                  <a:lnTo>
                    <a:pt x="6025" y="4525"/>
                  </a:lnTo>
                  <a:cubicBezTo>
                    <a:pt x="5998" y="4533"/>
                    <a:pt x="5970" y="4537"/>
                    <a:pt x="5942" y="4537"/>
                  </a:cubicBezTo>
                  <a:cubicBezTo>
                    <a:pt x="5849" y="4537"/>
                    <a:pt x="5759" y="4494"/>
                    <a:pt x="5704" y="4430"/>
                  </a:cubicBezTo>
                  <a:cubicBezTo>
                    <a:pt x="5561" y="4287"/>
                    <a:pt x="5382" y="4228"/>
                    <a:pt x="5228" y="4228"/>
                  </a:cubicBezTo>
                  <a:lnTo>
                    <a:pt x="2430" y="334"/>
                  </a:lnTo>
                  <a:close/>
                  <a:moveTo>
                    <a:pt x="2025" y="334"/>
                  </a:moveTo>
                  <a:lnTo>
                    <a:pt x="4882" y="4323"/>
                  </a:lnTo>
                  <a:cubicBezTo>
                    <a:pt x="4823" y="4347"/>
                    <a:pt x="4775" y="4394"/>
                    <a:pt x="4728" y="4442"/>
                  </a:cubicBezTo>
                  <a:cubicBezTo>
                    <a:pt x="4667" y="4503"/>
                    <a:pt x="4569" y="4544"/>
                    <a:pt x="4474" y="4544"/>
                  </a:cubicBezTo>
                  <a:cubicBezTo>
                    <a:pt x="4438" y="4544"/>
                    <a:pt x="4403" y="4538"/>
                    <a:pt x="4370" y="4525"/>
                  </a:cubicBezTo>
                  <a:lnTo>
                    <a:pt x="1370" y="334"/>
                  </a:lnTo>
                  <a:close/>
                  <a:moveTo>
                    <a:pt x="965" y="334"/>
                  </a:moveTo>
                  <a:lnTo>
                    <a:pt x="3942" y="4490"/>
                  </a:lnTo>
                  <a:cubicBezTo>
                    <a:pt x="3775" y="4525"/>
                    <a:pt x="3632" y="4621"/>
                    <a:pt x="3525" y="4763"/>
                  </a:cubicBezTo>
                  <a:lnTo>
                    <a:pt x="358" y="334"/>
                  </a:lnTo>
                  <a:close/>
                  <a:moveTo>
                    <a:pt x="10062" y="334"/>
                  </a:moveTo>
                  <a:lnTo>
                    <a:pt x="6894" y="4763"/>
                  </a:lnTo>
                  <a:cubicBezTo>
                    <a:pt x="6799" y="4632"/>
                    <a:pt x="6668" y="4549"/>
                    <a:pt x="6513" y="4501"/>
                  </a:cubicBezTo>
                  <a:lnTo>
                    <a:pt x="9514" y="334"/>
                  </a:lnTo>
                  <a:close/>
                  <a:moveTo>
                    <a:pt x="5192" y="4582"/>
                  </a:moveTo>
                  <a:cubicBezTo>
                    <a:pt x="5284" y="4582"/>
                    <a:pt x="5376" y="4615"/>
                    <a:pt x="5442" y="4680"/>
                  </a:cubicBezTo>
                  <a:cubicBezTo>
                    <a:pt x="5577" y="4807"/>
                    <a:pt x="5744" y="4876"/>
                    <a:pt x="5917" y="4876"/>
                  </a:cubicBezTo>
                  <a:cubicBezTo>
                    <a:pt x="6004" y="4876"/>
                    <a:pt x="6093" y="4859"/>
                    <a:pt x="6180" y="4823"/>
                  </a:cubicBezTo>
                  <a:cubicBezTo>
                    <a:pt x="6216" y="4808"/>
                    <a:pt x="6254" y="4801"/>
                    <a:pt x="6293" y="4801"/>
                  </a:cubicBezTo>
                  <a:cubicBezTo>
                    <a:pt x="6436" y="4801"/>
                    <a:pt x="6586" y="4897"/>
                    <a:pt x="6633" y="5037"/>
                  </a:cubicBezTo>
                  <a:cubicBezTo>
                    <a:pt x="6633" y="5049"/>
                    <a:pt x="6644" y="5061"/>
                    <a:pt x="6644" y="5061"/>
                  </a:cubicBezTo>
                  <a:cubicBezTo>
                    <a:pt x="6728" y="5263"/>
                    <a:pt x="6859" y="5335"/>
                    <a:pt x="6859" y="5335"/>
                  </a:cubicBezTo>
                  <a:cubicBezTo>
                    <a:pt x="6990" y="5406"/>
                    <a:pt x="7133" y="5454"/>
                    <a:pt x="7264" y="5466"/>
                  </a:cubicBezTo>
                  <a:cubicBezTo>
                    <a:pt x="7454" y="5478"/>
                    <a:pt x="7621" y="5644"/>
                    <a:pt x="7609" y="5859"/>
                  </a:cubicBezTo>
                  <a:cubicBezTo>
                    <a:pt x="7585" y="6121"/>
                    <a:pt x="7740" y="6371"/>
                    <a:pt x="7978" y="6490"/>
                  </a:cubicBezTo>
                  <a:cubicBezTo>
                    <a:pt x="8157" y="6585"/>
                    <a:pt x="8228" y="6811"/>
                    <a:pt x="8145" y="6990"/>
                  </a:cubicBezTo>
                  <a:cubicBezTo>
                    <a:pt x="8026" y="7228"/>
                    <a:pt x="8049" y="7526"/>
                    <a:pt x="8216" y="7728"/>
                  </a:cubicBezTo>
                  <a:cubicBezTo>
                    <a:pt x="8335" y="7883"/>
                    <a:pt x="8323" y="8121"/>
                    <a:pt x="8157" y="8240"/>
                  </a:cubicBezTo>
                  <a:cubicBezTo>
                    <a:pt x="7942" y="8395"/>
                    <a:pt x="7859" y="8681"/>
                    <a:pt x="7930" y="8931"/>
                  </a:cubicBezTo>
                  <a:cubicBezTo>
                    <a:pt x="7978" y="9133"/>
                    <a:pt x="7871" y="9323"/>
                    <a:pt x="7680" y="9383"/>
                  </a:cubicBezTo>
                  <a:cubicBezTo>
                    <a:pt x="7430" y="9454"/>
                    <a:pt x="7228" y="9669"/>
                    <a:pt x="7192" y="9931"/>
                  </a:cubicBezTo>
                  <a:cubicBezTo>
                    <a:pt x="7160" y="10101"/>
                    <a:pt x="7004" y="10234"/>
                    <a:pt x="6835" y="10234"/>
                  </a:cubicBezTo>
                  <a:cubicBezTo>
                    <a:pt x="6815" y="10234"/>
                    <a:pt x="6795" y="10232"/>
                    <a:pt x="6775" y="10228"/>
                  </a:cubicBezTo>
                  <a:cubicBezTo>
                    <a:pt x="6735" y="10221"/>
                    <a:pt x="6695" y="10218"/>
                    <a:pt x="6656" y="10218"/>
                  </a:cubicBezTo>
                  <a:cubicBezTo>
                    <a:pt x="6427" y="10218"/>
                    <a:pt x="6217" y="10333"/>
                    <a:pt x="6085" y="10526"/>
                  </a:cubicBezTo>
                  <a:cubicBezTo>
                    <a:pt x="6016" y="10633"/>
                    <a:pt x="5904" y="10690"/>
                    <a:pt x="5786" y="10690"/>
                  </a:cubicBezTo>
                  <a:cubicBezTo>
                    <a:pt x="5718" y="10690"/>
                    <a:pt x="5649" y="10672"/>
                    <a:pt x="5585" y="10633"/>
                  </a:cubicBezTo>
                  <a:cubicBezTo>
                    <a:pt x="5454" y="10562"/>
                    <a:pt x="5347" y="10526"/>
                    <a:pt x="5204" y="10526"/>
                  </a:cubicBezTo>
                  <a:cubicBezTo>
                    <a:pt x="5073" y="10526"/>
                    <a:pt x="4954" y="10562"/>
                    <a:pt x="4835" y="10633"/>
                  </a:cubicBezTo>
                  <a:cubicBezTo>
                    <a:pt x="4774" y="10672"/>
                    <a:pt x="4708" y="10690"/>
                    <a:pt x="4642" y="10690"/>
                  </a:cubicBezTo>
                  <a:cubicBezTo>
                    <a:pt x="4524" y="10690"/>
                    <a:pt x="4406" y="10633"/>
                    <a:pt x="4323" y="10526"/>
                  </a:cubicBezTo>
                  <a:cubicBezTo>
                    <a:pt x="4201" y="10333"/>
                    <a:pt x="3983" y="10218"/>
                    <a:pt x="3760" y="10218"/>
                  </a:cubicBezTo>
                  <a:cubicBezTo>
                    <a:pt x="3721" y="10218"/>
                    <a:pt x="3682" y="10221"/>
                    <a:pt x="3644" y="10228"/>
                  </a:cubicBezTo>
                  <a:cubicBezTo>
                    <a:pt x="3624" y="10232"/>
                    <a:pt x="3604" y="10234"/>
                    <a:pt x="3585" y="10234"/>
                  </a:cubicBezTo>
                  <a:cubicBezTo>
                    <a:pt x="3416" y="10234"/>
                    <a:pt x="3259" y="10101"/>
                    <a:pt x="3227" y="9931"/>
                  </a:cubicBezTo>
                  <a:cubicBezTo>
                    <a:pt x="3180" y="9669"/>
                    <a:pt x="2989" y="9454"/>
                    <a:pt x="2739" y="9383"/>
                  </a:cubicBezTo>
                  <a:cubicBezTo>
                    <a:pt x="2537" y="9323"/>
                    <a:pt x="2418" y="9133"/>
                    <a:pt x="2477" y="8931"/>
                  </a:cubicBezTo>
                  <a:cubicBezTo>
                    <a:pt x="2561" y="8681"/>
                    <a:pt x="2465" y="8395"/>
                    <a:pt x="2263" y="8240"/>
                  </a:cubicBezTo>
                  <a:cubicBezTo>
                    <a:pt x="2108" y="8121"/>
                    <a:pt x="2084" y="7883"/>
                    <a:pt x="2203" y="7728"/>
                  </a:cubicBezTo>
                  <a:cubicBezTo>
                    <a:pt x="2358" y="7526"/>
                    <a:pt x="2394" y="7228"/>
                    <a:pt x="2275" y="6990"/>
                  </a:cubicBezTo>
                  <a:cubicBezTo>
                    <a:pt x="2180" y="6811"/>
                    <a:pt x="2263" y="6585"/>
                    <a:pt x="2442" y="6490"/>
                  </a:cubicBezTo>
                  <a:cubicBezTo>
                    <a:pt x="2680" y="6371"/>
                    <a:pt x="2823" y="6121"/>
                    <a:pt x="2811" y="5859"/>
                  </a:cubicBezTo>
                  <a:cubicBezTo>
                    <a:pt x="2799" y="5656"/>
                    <a:pt x="2953" y="5478"/>
                    <a:pt x="3156" y="5466"/>
                  </a:cubicBezTo>
                  <a:cubicBezTo>
                    <a:pt x="3358" y="5454"/>
                    <a:pt x="3549" y="5347"/>
                    <a:pt x="3668" y="5180"/>
                  </a:cubicBezTo>
                  <a:lnTo>
                    <a:pt x="3668" y="5168"/>
                  </a:lnTo>
                  <a:cubicBezTo>
                    <a:pt x="3704" y="5121"/>
                    <a:pt x="3727" y="5085"/>
                    <a:pt x="3751" y="5037"/>
                  </a:cubicBezTo>
                  <a:cubicBezTo>
                    <a:pt x="3807" y="4897"/>
                    <a:pt x="3945" y="4801"/>
                    <a:pt x="4087" y="4801"/>
                  </a:cubicBezTo>
                  <a:cubicBezTo>
                    <a:pt x="4126" y="4801"/>
                    <a:pt x="4165" y="4808"/>
                    <a:pt x="4204" y="4823"/>
                  </a:cubicBezTo>
                  <a:cubicBezTo>
                    <a:pt x="4287" y="4853"/>
                    <a:pt x="4372" y="4868"/>
                    <a:pt x="4456" y="4868"/>
                  </a:cubicBezTo>
                  <a:cubicBezTo>
                    <a:pt x="4633" y="4868"/>
                    <a:pt x="4804" y="4802"/>
                    <a:pt x="4942" y="4680"/>
                  </a:cubicBezTo>
                  <a:cubicBezTo>
                    <a:pt x="5007" y="4615"/>
                    <a:pt x="5100" y="4582"/>
                    <a:pt x="5192" y="4582"/>
                  </a:cubicBezTo>
                  <a:close/>
                  <a:moveTo>
                    <a:pt x="286" y="1"/>
                  </a:moveTo>
                  <a:cubicBezTo>
                    <a:pt x="179" y="1"/>
                    <a:pt x="84" y="60"/>
                    <a:pt x="48" y="156"/>
                  </a:cubicBezTo>
                  <a:cubicBezTo>
                    <a:pt x="1" y="239"/>
                    <a:pt x="1" y="346"/>
                    <a:pt x="60" y="441"/>
                  </a:cubicBezTo>
                  <a:lnTo>
                    <a:pt x="3358" y="5049"/>
                  </a:lnTo>
                  <a:cubicBezTo>
                    <a:pt x="3299" y="5097"/>
                    <a:pt x="3227" y="5121"/>
                    <a:pt x="3156" y="5121"/>
                  </a:cubicBezTo>
                  <a:cubicBezTo>
                    <a:pt x="2787" y="5144"/>
                    <a:pt x="2489" y="5466"/>
                    <a:pt x="2513" y="5835"/>
                  </a:cubicBezTo>
                  <a:cubicBezTo>
                    <a:pt x="2513" y="5990"/>
                    <a:pt x="2442" y="6121"/>
                    <a:pt x="2322" y="6180"/>
                  </a:cubicBezTo>
                  <a:cubicBezTo>
                    <a:pt x="1989" y="6359"/>
                    <a:pt x="1858" y="6764"/>
                    <a:pt x="2025" y="7109"/>
                  </a:cubicBezTo>
                  <a:cubicBezTo>
                    <a:pt x="2084" y="7240"/>
                    <a:pt x="2072" y="7383"/>
                    <a:pt x="1977" y="7490"/>
                  </a:cubicBezTo>
                  <a:cubicBezTo>
                    <a:pt x="1739" y="7788"/>
                    <a:pt x="1787" y="8216"/>
                    <a:pt x="2084" y="8454"/>
                  </a:cubicBezTo>
                  <a:cubicBezTo>
                    <a:pt x="2180" y="8550"/>
                    <a:pt x="2239" y="8692"/>
                    <a:pt x="2203" y="8835"/>
                  </a:cubicBezTo>
                  <a:cubicBezTo>
                    <a:pt x="2108" y="9193"/>
                    <a:pt x="2322" y="9574"/>
                    <a:pt x="2680" y="9669"/>
                  </a:cubicBezTo>
                  <a:cubicBezTo>
                    <a:pt x="2811" y="9704"/>
                    <a:pt x="2918" y="9812"/>
                    <a:pt x="2942" y="9966"/>
                  </a:cubicBezTo>
                  <a:cubicBezTo>
                    <a:pt x="2995" y="10299"/>
                    <a:pt x="3290" y="10535"/>
                    <a:pt x="3609" y="10535"/>
                  </a:cubicBezTo>
                  <a:cubicBezTo>
                    <a:pt x="3645" y="10535"/>
                    <a:pt x="3680" y="10532"/>
                    <a:pt x="3715" y="10526"/>
                  </a:cubicBezTo>
                  <a:cubicBezTo>
                    <a:pt x="3726" y="10525"/>
                    <a:pt x="3738" y="10525"/>
                    <a:pt x="3749" y="10525"/>
                  </a:cubicBezTo>
                  <a:cubicBezTo>
                    <a:pt x="3872" y="10525"/>
                    <a:pt x="4007" y="10584"/>
                    <a:pt x="4073" y="10693"/>
                  </a:cubicBezTo>
                  <a:cubicBezTo>
                    <a:pt x="4208" y="10889"/>
                    <a:pt x="4425" y="10999"/>
                    <a:pt x="4645" y="10999"/>
                  </a:cubicBezTo>
                  <a:cubicBezTo>
                    <a:pt x="4772" y="10999"/>
                    <a:pt x="4900" y="10962"/>
                    <a:pt x="5013" y="10883"/>
                  </a:cubicBezTo>
                  <a:cubicBezTo>
                    <a:pt x="5073" y="10847"/>
                    <a:pt x="5141" y="10830"/>
                    <a:pt x="5208" y="10830"/>
                  </a:cubicBezTo>
                  <a:cubicBezTo>
                    <a:pt x="5275" y="10830"/>
                    <a:pt x="5341" y="10847"/>
                    <a:pt x="5394" y="10883"/>
                  </a:cubicBezTo>
                  <a:cubicBezTo>
                    <a:pt x="5513" y="10955"/>
                    <a:pt x="5632" y="10990"/>
                    <a:pt x="5775" y="10990"/>
                  </a:cubicBezTo>
                  <a:cubicBezTo>
                    <a:pt x="5990" y="10990"/>
                    <a:pt x="6216" y="10883"/>
                    <a:pt x="6347" y="10681"/>
                  </a:cubicBezTo>
                  <a:cubicBezTo>
                    <a:pt x="6423" y="10572"/>
                    <a:pt x="6549" y="10513"/>
                    <a:pt x="6671" y="10513"/>
                  </a:cubicBezTo>
                  <a:cubicBezTo>
                    <a:pt x="6682" y="10513"/>
                    <a:pt x="6693" y="10513"/>
                    <a:pt x="6704" y="10514"/>
                  </a:cubicBezTo>
                  <a:cubicBezTo>
                    <a:pt x="6742" y="10520"/>
                    <a:pt x="6779" y="10523"/>
                    <a:pt x="6816" y="10523"/>
                  </a:cubicBezTo>
                  <a:cubicBezTo>
                    <a:pt x="7150" y="10523"/>
                    <a:pt x="7435" y="10286"/>
                    <a:pt x="7478" y="9943"/>
                  </a:cubicBezTo>
                  <a:cubicBezTo>
                    <a:pt x="7514" y="9812"/>
                    <a:pt x="7597" y="9693"/>
                    <a:pt x="7752" y="9645"/>
                  </a:cubicBezTo>
                  <a:cubicBezTo>
                    <a:pt x="8109" y="9550"/>
                    <a:pt x="8335" y="9169"/>
                    <a:pt x="8228" y="8812"/>
                  </a:cubicBezTo>
                  <a:cubicBezTo>
                    <a:pt x="8192" y="8681"/>
                    <a:pt x="8240" y="8538"/>
                    <a:pt x="8347" y="8442"/>
                  </a:cubicBezTo>
                  <a:cubicBezTo>
                    <a:pt x="8645" y="8204"/>
                    <a:pt x="8692" y="7776"/>
                    <a:pt x="8454" y="7478"/>
                  </a:cubicBezTo>
                  <a:cubicBezTo>
                    <a:pt x="8359" y="7371"/>
                    <a:pt x="8347" y="7204"/>
                    <a:pt x="8407" y="7085"/>
                  </a:cubicBezTo>
                  <a:cubicBezTo>
                    <a:pt x="8573" y="6764"/>
                    <a:pt x="8430" y="6347"/>
                    <a:pt x="8109" y="6168"/>
                  </a:cubicBezTo>
                  <a:cubicBezTo>
                    <a:pt x="7990" y="6109"/>
                    <a:pt x="7895" y="5978"/>
                    <a:pt x="7918" y="5823"/>
                  </a:cubicBezTo>
                  <a:cubicBezTo>
                    <a:pt x="7930" y="5454"/>
                    <a:pt x="7645" y="5121"/>
                    <a:pt x="7275" y="5109"/>
                  </a:cubicBezTo>
                  <a:cubicBezTo>
                    <a:pt x="7204" y="5109"/>
                    <a:pt x="7121" y="5085"/>
                    <a:pt x="7061" y="5037"/>
                  </a:cubicBezTo>
                  <a:lnTo>
                    <a:pt x="10371" y="418"/>
                  </a:lnTo>
                  <a:cubicBezTo>
                    <a:pt x="10431" y="358"/>
                    <a:pt x="10443" y="263"/>
                    <a:pt x="10407" y="156"/>
                  </a:cubicBezTo>
                  <a:cubicBezTo>
                    <a:pt x="10359" y="60"/>
                    <a:pt x="10264" y="1"/>
                    <a:pt x="10169" y="1"/>
                  </a:cubicBezTo>
                  <a:lnTo>
                    <a:pt x="7383" y="1"/>
                  </a:lnTo>
                  <a:cubicBezTo>
                    <a:pt x="7287" y="1"/>
                    <a:pt x="7216" y="49"/>
                    <a:pt x="7156" y="120"/>
                  </a:cubicBezTo>
                  <a:lnTo>
                    <a:pt x="5228" y="2835"/>
                  </a:lnTo>
                  <a:lnTo>
                    <a:pt x="3287" y="120"/>
                  </a:lnTo>
                  <a:cubicBezTo>
                    <a:pt x="3239" y="49"/>
                    <a:pt x="3156" y="1"/>
                    <a:pt x="30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2" name="Google Shape;11322;p73"/>
            <p:cNvSpPr/>
            <p:nvPr/>
          </p:nvSpPr>
          <p:spPr>
            <a:xfrm>
              <a:off x="955059" y="2135755"/>
              <a:ext cx="164134" cy="75877"/>
            </a:xfrm>
            <a:custGeom>
              <a:avLst/>
              <a:gdLst/>
              <a:ahLst/>
              <a:cxnLst/>
              <a:rect l="l" t="t" r="r" b="b"/>
              <a:pathLst>
                <a:path w="5157" h="2384" extrusionOk="0">
                  <a:moveTo>
                    <a:pt x="2573" y="0"/>
                  </a:moveTo>
                  <a:cubicBezTo>
                    <a:pt x="1954" y="0"/>
                    <a:pt x="1346" y="215"/>
                    <a:pt x="882" y="631"/>
                  </a:cubicBezTo>
                  <a:cubicBezTo>
                    <a:pt x="418" y="1036"/>
                    <a:pt x="108" y="1608"/>
                    <a:pt x="13" y="2203"/>
                  </a:cubicBezTo>
                  <a:cubicBezTo>
                    <a:pt x="1" y="2286"/>
                    <a:pt x="60" y="2358"/>
                    <a:pt x="156" y="2382"/>
                  </a:cubicBezTo>
                  <a:lnTo>
                    <a:pt x="180" y="2382"/>
                  </a:lnTo>
                  <a:cubicBezTo>
                    <a:pt x="251" y="2382"/>
                    <a:pt x="334" y="2322"/>
                    <a:pt x="346" y="2239"/>
                  </a:cubicBezTo>
                  <a:cubicBezTo>
                    <a:pt x="418" y="1703"/>
                    <a:pt x="703" y="1215"/>
                    <a:pt x="1108" y="870"/>
                  </a:cubicBezTo>
                  <a:cubicBezTo>
                    <a:pt x="1525" y="512"/>
                    <a:pt x="2037" y="322"/>
                    <a:pt x="2596" y="322"/>
                  </a:cubicBezTo>
                  <a:cubicBezTo>
                    <a:pt x="3144" y="322"/>
                    <a:pt x="3668" y="512"/>
                    <a:pt x="4085" y="870"/>
                  </a:cubicBezTo>
                  <a:cubicBezTo>
                    <a:pt x="4478" y="1227"/>
                    <a:pt x="4763" y="1727"/>
                    <a:pt x="4835" y="2239"/>
                  </a:cubicBezTo>
                  <a:cubicBezTo>
                    <a:pt x="4857" y="2326"/>
                    <a:pt x="4918" y="2383"/>
                    <a:pt x="4992" y="2383"/>
                  </a:cubicBezTo>
                  <a:cubicBezTo>
                    <a:pt x="4999" y="2383"/>
                    <a:pt x="5006" y="2383"/>
                    <a:pt x="5013" y="2382"/>
                  </a:cubicBezTo>
                  <a:cubicBezTo>
                    <a:pt x="5085" y="2382"/>
                    <a:pt x="5156" y="2286"/>
                    <a:pt x="5144" y="2203"/>
                  </a:cubicBezTo>
                  <a:cubicBezTo>
                    <a:pt x="5049" y="1584"/>
                    <a:pt x="4740" y="1036"/>
                    <a:pt x="4275" y="631"/>
                  </a:cubicBezTo>
                  <a:cubicBezTo>
                    <a:pt x="3799" y="238"/>
                    <a:pt x="3204" y="0"/>
                    <a:pt x="25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3" name="Google Shape;11323;p73"/>
            <p:cNvSpPr/>
            <p:nvPr/>
          </p:nvSpPr>
          <p:spPr>
            <a:xfrm>
              <a:off x="955059" y="2224999"/>
              <a:ext cx="164134" cy="75240"/>
            </a:xfrm>
            <a:custGeom>
              <a:avLst/>
              <a:gdLst/>
              <a:ahLst/>
              <a:cxnLst/>
              <a:rect l="l" t="t" r="r" b="b"/>
              <a:pathLst>
                <a:path w="5157" h="2364" extrusionOk="0">
                  <a:moveTo>
                    <a:pt x="193" y="1"/>
                  </a:moveTo>
                  <a:cubicBezTo>
                    <a:pt x="181" y="1"/>
                    <a:pt x="168" y="3"/>
                    <a:pt x="156" y="6"/>
                  </a:cubicBezTo>
                  <a:cubicBezTo>
                    <a:pt x="60" y="18"/>
                    <a:pt x="1" y="90"/>
                    <a:pt x="25" y="185"/>
                  </a:cubicBezTo>
                  <a:cubicBezTo>
                    <a:pt x="108" y="792"/>
                    <a:pt x="418" y="1340"/>
                    <a:pt x="882" y="1745"/>
                  </a:cubicBezTo>
                  <a:cubicBezTo>
                    <a:pt x="1358" y="2149"/>
                    <a:pt x="1954" y="2364"/>
                    <a:pt x="2585" y="2364"/>
                  </a:cubicBezTo>
                  <a:cubicBezTo>
                    <a:pt x="3204" y="2364"/>
                    <a:pt x="3811" y="2149"/>
                    <a:pt x="4275" y="1733"/>
                  </a:cubicBezTo>
                  <a:cubicBezTo>
                    <a:pt x="4740" y="1328"/>
                    <a:pt x="5049" y="756"/>
                    <a:pt x="5144" y="161"/>
                  </a:cubicBezTo>
                  <a:cubicBezTo>
                    <a:pt x="5156" y="90"/>
                    <a:pt x="5085" y="18"/>
                    <a:pt x="5002" y="6"/>
                  </a:cubicBezTo>
                  <a:cubicBezTo>
                    <a:pt x="4990" y="3"/>
                    <a:pt x="4980" y="2"/>
                    <a:pt x="4969" y="2"/>
                  </a:cubicBezTo>
                  <a:cubicBezTo>
                    <a:pt x="4900" y="2"/>
                    <a:pt x="4844" y="65"/>
                    <a:pt x="4823" y="137"/>
                  </a:cubicBezTo>
                  <a:cubicBezTo>
                    <a:pt x="4752" y="673"/>
                    <a:pt x="4466" y="1161"/>
                    <a:pt x="4073" y="1506"/>
                  </a:cubicBezTo>
                  <a:cubicBezTo>
                    <a:pt x="3656" y="1864"/>
                    <a:pt x="3132" y="2054"/>
                    <a:pt x="2585" y="2054"/>
                  </a:cubicBezTo>
                  <a:cubicBezTo>
                    <a:pt x="2025" y="2054"/>
                    <a:pt x="1513" y="1864"/>
                    <a:pt x="1096" y="1506"/>
                  </a:cubicBezTo>
                  <a:cubicBezTo>
                    <a:pt x="691" y="1149"/>
                    <a:pt x="406" y="673"/>
                    <a:pt x="334" y="137"/>
                  </a:cubicBezTo>
                  <a:cubicBezTo>
                    <a:pt x="324" y="56"/>
                    <a:pt x="262" y="1"/>
                    <a:pt x="1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4" name="Google Shape;11324;p73"/>
            <p:cNvSpPr/>
            <p:nvPr/>
          </p:nvSpPr>
          <p:spPr>
            <a:xfrm>
              <a:off x="1021387" y="2183496"/>
              <a:ext cx="18969" cy="69766"/>
            </a:xfrm>
            <a:custGeom>
              <a:avLst/>
              <a:gdLst/>
              <a:ahLst/>
              <a:cxnLst/>
              <a:rect l="l" t="t" r="r" b="b"/>
              <a:pathLst>
                <a:path w="596" h="2192" extrusionOk="0">
                  <a:moveTo>
                    <a:pt x="453" y="1"/>
                  </a:moveTo>
                  <a:cubicBezTo>
                    <a:pt x="417" y="1"/>
                    <a:pt x="393" y="12"/>
                    <a:pt x="382" y="24"/>
                  </a:cubicBezTo>
                  <a:lnTo>
                    <a:pt x="60" y="322"/>
                  </a:lnTo>
                  <a:cubicBezTo>
                    <a:pt x="24" y="358"/>
                    <a:pt x="1" y="405"/>
                    <a:pt x="1" y="441"/>
                  </a:cubicBezTo>
                  <a:cubicBezTo>
                    <a:pt x="1" y="501"/>
                    <a:pt x="48" y="584"/>
                    <a:pt x="108" y="584"/>
                  </a:cubicBezTo>
                  <a:cubicBezTo>
                    <a:pt x="120" y="584"/>
                    <a:pt x="155" y="560"/>
                    <a:pt x="167" y="548"/>
                  </a:cubicBezTo>
                  <a:lnTo>
                    <a:pt x="274" y="417"/>
                  </a:lnTo>
                  <a:lnTo>
                    <a:pt x="274" y="2084"/>
                  </a:lnTo>
                  <a:cubicBezTo>
                    <a:pt x="274" y="2156"/>
                    <a:pt x="346" y="2191"/>
                    <a:pt x="429" y="2191"/>
                  </a:cubicBezTo>
                  <a:cubicBezTo>
                    <a:pt x="512" y="2191"/>
                    <a:pt x="596" y="2156"/>
                    <a:pt x="596" y="2084"/>
                  </a:cubicBezTo>
                  <a:lnTo>
                    <a:pt x="596" y="108"/>
                  </a:lnTo>
                  <a:cubicBezTo>
                    <a:pt x="596" y="48"/>
                    <a:pt x="524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325" name="Google Shape;11325;p73"/>
          <p:cNvSpPr/>
          <p:nvPr/>
        </p:nvSpPr>
        <p:spPr>
          <a:xfrm>
            <a:off x="1701386" y="2615756"/>
            <a:ext cx="553289" cy="505293"/>
          </a:xfrm>
          <a:custGeom>
            <a:avLst/>
            <a:gdLst/>
            <a:ahLst/>
            <a:cxnLst/>
            <a:rect l="l" t="t" r="r" b="b"/>
            <a:pathLst>
              <a:path w="13038" h="11907" extrusionOk="0">
                <a:moveTo>
                  <a:pt x="6632" y="369"/>
                </a:moveTo>
                <a:cubicBezTo>
                  <a:pt x="6680" y="369"/>
                  <a:pt x="6704" y="405"/>
                  <a:pt x="6704" y="441"/>
                </a:cubicBezTo>
                <a:lnTo>
                  <a:pt x="6704" y="881"/>
                </a:lnTo>
                <a:cubicBezTo>
                  <a:pt x="6644" y="864"/>
                  <a:pt x="6582" y="855"/>
                  <a:pt x="6519" y="855"/>
                </a:cubicBezTo>
                <a:cubicBezTo>
                  <a:pt x="6457" y="855"/>
                  <a:pt x="6394" y="864"/>
                  <a:pt x="6335" y="881"/>
                </a:cubicBezTo>
                <a:lnTo>
                  <a:pt x="6335" y="441"/>
                </a:lnTo>
                <a:lnTo>
                  <a:pt x="6323" y="441"/>
                </a:lnTo>
                <a:cubicBezTo>
                  <a:pt x="6323" y="405"/>
                  <a:pt x="6347" y="369"/>
                  <a:pt x="6394" y="369"/>
                </a:cubicBezTo>
                <a:close/>
                <a:moveTo>
                  <a:pt x="6501" y="1251"/>
                </a:moveTo>
                <a:cubicBezTo>
                  <a:pt x="7061" y="1251"/>
                  <a:pt x="7275" y="2013"/>
                  <a:pt x="6763" y="2286"/>
                </a:cubicBezTo>
                <a:cubicBezTo>
                  <a:pt x="6692" y="2322"/>
                  <a:pt x="6585" y="2346"/>
                  <a:pt x="6501" y="2346"/>
                </a:cubicBezTo>
                <a:cubicBezTo>
                  <a:pt x="6204" y="2346"/>
                  <a:pt x="5954" y="2096"/>
                  <a:pt x="5954" y="1798"/>
                </a:cubicBezTo>
                <a:cubicBezTo>
                  <a:pt x="5954" y="1489"/>
                  <a:pt x="6204" y="1251"/>
                  <a:pt x="6501" y="1251"/>
                </a:cubicBezTo>
                <a:close/>
                <a:moveTo>
                  <a:pt x="2382" y="2429"/>
                </a:moveTo>
                <a:cubicBezTo>
                  <a:pt x="2560" y="2429"/>
                  <a:pt x="2703" y="2572"/>
                  <a:pt x="2703" y="2751"/>
                </a:cubicBezTo>
                <a:cubicBezTo>
                  <a:pt x="2703" y="2929"/>
                  <a:pt x="2560" y="3084"/>
                  <a:pt x="2382" y="3084"/>
                </a:cubicBezTo>
                <a:cubicBezTo>
                  <a:pt x="2215" y="3084"/>
                  <a:pt x="2048" y="2941"/>
                  <a:pt x="2048" y="2751"/>
                </a:cubicBezTo>
                <a:cubicBezTo>
                  <a:pt x="2048" y="2560"/>
                  <a:pt x="2203" y="2429"/>
                  <a:pt x="2382" y="2429"/>
                </a:cubicBezTo>
                <a:close/>
                <a:moveTo>
                  <a:pt x="10657" y="2429"/>
                </a:moveTo>
                <a:cubicBezTo>
                  <a:pt x="10835" y="2429"/>
                  <a:pt x="10978" y="2572"/>
                  <a:pt x="10978" y="2751"/>
                </a:cubicBezTo>
                <a:cubicBezTo>
                  <a:pt x="10978" y="2929"/>
                  <a:pt x="10835" y="3084"/>
                  <a:pt x="10657" y="3084"/>
                </a:cubicBezTo>
                <a:cubicBezTo>
                  <a:pt x="10478" y="3084"/>
                  <a:pt x="10323" y="2941"/>
                  <a:pt x="10323" y="2751"/>
                </a:cubicBezTo>
                <a:cubicBezTo>
                  <a:pt x="10323" y="2560"/>
                  <a:pt x="10478" y="2429"/>
                  <a:pt x="10657" y="2429"/>
                </a:cubicBezTo>
                <a:close/>
                <a:moveTo>
                  <a:pt x="2477" y="3441"/>
                </a:moveTo>
                <a:lnTo>
                  <a:pt x="3715" y="6025"/>
                </a:lnTo>
                <a:lnTo>
                  <a:pt x="1024" y="6025"/>
                </a:lnTo>
                <a:lnTo>
                  <a:pt x="2239" y="3441"/>
                </a:lnTo>
                <a:cubicBezTo>
                  <a:pt x="2275" y="3447"/>
                  <a:pt x="2316" y="3450"/>
                  <a:pt x="2358" y="3450"/>
                </a:cubicBezTo>
                <a:cubicBezTo>
                  <a:pt x="2400" y="3450"/>
                  <a:pt x="2441" y="3447"/>
                  <a:pt x="2477" y="3441"/>
                </a:cubicBezTo>
                <a:close/>
                <a:moveTo>
                  <a:pt x="10776" y="3441"/>
                </a:moveTo>
                <a:lnTo>
                  <a:pt x="11990" y="6025"/>
                </a:lnTo>
                <a:lnTo>
                  <a:pt x="9299" y="6025"/>
                </a:lnTo>
                <a:lnTo>
                  <a:pt x="10538" y="3441"/>
                </a:lnTo>
                <a:cubicBezTo>
                  <a:pt x="10573" y="3447"/>
                  <a:pt x="10612" y="3450"/>
                  <a:pt x="10652" y="3450"/>
                </a:cubicBezTo>
                <a:cubicBezTo>
                  <a:pt x="10692" y="3450"/>
                  <a:pt x="10734" y="3447"/>
                  <a:pt x="10776" y="3441"/>
                </a:cubicBezTo>
                <a:close/>
                <a:moveTo>
                  <a:pt x="4251" y="6418"/>
                </a:moveTo>
                <a:cubicBezTo>
                  <a:pt x="4322" y="6418"/>
                  <a:pt x="4382" y="6477"/>
                  <a:pt x="4382" y="6549"/>
                </a:cubicBezTo>
                <a:lnTo>
                  <a:pt x="4382" y="6668"/>
                </a:lnTo>
                <a:cubicBezTo>
                  <a:pt x="4382" y="6739"/>
                  <a:pt x="4322" y="6799"/>
                  <a:pt x="4251" y="6799"/>
                </a:cubicBezTo>
                <a:lnTo>
                  <a:pt x="501" y="6799"/>
                </a:lnTo>
                <a:cubicBezTo>
                  <a:pt x="429" y="6799"/>
                  <a:pt x="370" y="6739"/>
                  <a:pt x="370" y="6668"/>
                </a:cubicBezTo>
                <a:lnTo>
                  <a:pt x="370" y="6549"/>
                </a:lnTo>
                <a:cubicBezTo>
                  <a:pt x="370" y="6477"/>
                  <a:pt x="429" y="6418"/>
                  <a:pt x="501" y="6418"/>
                </a:cubicBezTo>
                <a:close/>
                <a:moveTo>
                  <a:pt x="12526" y="6418"/>
                </a:moveTo>
                <a:cubicBezTo>
                  <a:pt x="12597" y="6418"/>
                  <a:pt x="12657" y="6477"/>
                  <a:pt x="12657" y="6549"/>
                </a:cubicBezTo>
                <a:lnTo>
                  <a:pt x="12657" y="6668"/>
                </a:lnTo>
                <a:cubicBezTo>
                  <a:pt x="12657" y="6739"/>
                  <a:pt x="12597" y="6799"/>
                  <a:pt x="12526" y="6799"/>
                </a:cubicBezTo>
                <a:lnTo>
                  <a:pt x="8775" y="6799"/>
                </a:lnTo>
                <a:cubicBezTo>
                  <a:pt x="8704" y="6799"/>
                  <a:pt x="8644" y="6739"/>
                  <a:pt x="8644" y="6668"/>
                </a:cubicBezTo>
                <a:lnTo>
                  <a:pt x="8644" y="6549"/>
                </a:lnTo>
                <a:cubicBezTo>
                  <a:pt x="8644" y="6477"/>
                  <a:pt x="8704" y="6418"/>
                  <a:pt x="8775" y="6418"/>
                </a:cubicBezTo>
                <a:close/>
                <a:moveTo>
                  <a:pt x="3715" y="7168"/>
                </a:moveTo>
                <a:cubicBezTo>
                  <a:pt x="3525" y="7787"/>
                  <a:pt x="2953" y="8228"/>
                  <a:pt x="2298" y="8228"/>
                </a:cubicBezTo>
                <a:cubicBezTo>
                  <a:pt x="1644" y="8228"/>
                  <a:pt x="1084" y="7799"/>
                  <a:pt x="905" y="7168"/>
                </a:cubicBezTo>
                <a:close/>
                <a:moveTo>
                  <a:pt x="12145" y="7168"/>
                </a:moveTo>
                <a:cubicBezTo>
                  <a:pt x="11942" y="7787"/>
                  <a:pt x="11383" y="8228"/>
                  <a:pt x="10728" y="8228"/>
                </a:cubicBezTo>
                <a:cubicBezTo>
                  <a:pt x="10073" y="8228"/>
                  <a:pt x="9502" y="7799"/>
                  <a:pt x="9323" y="7168"/>
                </a:cubicBezTo>
                <a:close/>
                <a:moveTo>
                  <a:pt x="7942" y="10371"/>
                </a:moveTo>
                <a:cubicBezTo>
                  <a:pt x="8013" y="10371"/>
                  <a:pt x="8073" y="10430"/>
                  <a:pt x="8073" y="10502"/>
                </a:cubicBezTo>
                <a:lnTo>
                  <a:pt x="8073" y="10764"/>
                </a:lnTo>
                <a:lnTo>
                  <a:pt x="4918" y="10764"/>
                </a:lnTo>
                <a:lnTo>
                  <a:pt x="4918" y="10502"/>
                </a:lnTo>
                <a:cubicBezTo>
                  <a:pt x="4918" y="10430"/>
                  <a:pt x="4977" y="10371"/>
                  <a:pt x="5049" y="10371"/>
                </a:cubicBezTo>
                <a:close/>
                <a:moveTo>
                  <a:pt x="6382" y="0"/>
                </a:moveTo>
                <a:cubicBezTo>
                  <a:pt x="6132" y="0"/>
                  <a:pt x="5930" y="203"/>
                  <a:pt x="5930" y="441"/>
                </a:cubicBezTo>
                <a:lnTo>
                  <a:pt x="5930" y="1060"/>
                </a:lnTo>
                <a:cubicBezTo>
                  <a:pt x="5692" y="1251"/>
                  <a:pt x="5549" y="1536"/>
                  <a:pt x="5561" y="1858"/>
                </a:cubicBezTo>
                <a:lnTo>
                  <a:pt x="3703" y="2370"/>
                </a:lnTo>
                <a:cubicBezTo>
                  <a:pt x="3477" y="2429"/>
                  <a:pt x="3251" y="2465"/>
                  <a:pt x="3037" y="2501"/>
                </a:cubicBezTo>
                <a:cubicBezTo>
                  <a:pt x="2929" y="2227"/>
                  <a:pt x="2679" y="2036"/>
                  <a:pt x="2382" y="2036"/>
                </a:cubicBezTo>
                <a:cubicBezTo>
                  <a:pt x="1989" y="2036"/>
                  <a:pt x="1679" y="2346"/>
                  <a:pt x="1679" y="2739"/>
                </a:cubicBezTo>
                <a:cubicBezTo>
                  <a:pt x="1679" y="2941"/>
                  <a:pt x="1763" y="3132"/>
                  <a:pt x="1917" y="3275"/>
                </a:cubicBezTo>
                <a:lnTo>
                  <a:pt x="608" y="6025"/>
                </a:lnTo>
                <a:lnTo>
                  <a:pt x="501" y="6025"/>
                </a:lnTo>
                <a:cubicBezTo>
                  <a:pt x="215" y="6025"/>
                  <a:pt x="1" y="6251"/>
                  <a:pt x="1" y="6525"/>
                </a:cubicBezTo>
                <a:lnTo>
                  <a:pt x="1" y="6644"/>
                </a:lnTo>
                <a:cubicBezTo>
                  <a:pt x="1" y="6930"/>
                  <a:pt x="215" y="7156"/>
                  <a:pt x="501" y="7156"/>
                </a:cubicBezTo>
                <a:cubicBezTo>
                  <a:pt x="691" y="7989"/>
                  <a:pt x="1441" y="8585"/>
                  <a:pt x="2298" y="8585"/>
                </a:cubicBezTo>
                <a:cubicBezTo>
                  <a:pt x="3168" y="8585"/>
                  <a:pt x="3906" y="7978"/>
                  <a:pt x="4108" y="7156"/>
                </a:cubicBezTo>
                <a:lnTo>
                  <a:pt x="4251" y="7156"/>
                </a:lnTo>
                <a:cubicBezTo>
                  <a:pt x="4537" y="7156"/>
                  <a:pt x="4763" y="6930"/>
                  <a:pt x="4763" y="6644"/>
                </a:cubicBezTo>
                <a:lnTo>
                  <a:pt x="4763" y="6525"/>
                </a:lnTo>
                <a:cubicBezTo>
                  <a:pt x="4763" y="6251"/>
                  <a:pt x="4537" y="6025"/>
                  <a:pt x="4251" y="6025"/>
                </a:cubicBezTo>
                <a:lnTo>
                  <a:pt x="4144" y="6025"/>
                </a:lnTo>
                <a:lnTo>
                  <a:pt x="2834" y="3275"/>
                </a:lnTo>
                <a:cubicBezTo>
                  <a:pt x="2953" y="3167"/>
                  <a:pt x="3037" y="3036"/>
                  <a:pt x="3060" y="2870"/>
                </a:cubicBezTo>
                <a:cubicBezTo>
                  <a:pt x="3310" y="2846"/>
                  <a:pt x="3549" y="2798"/>
                  <a:pt x="3787" y="2727"/>
                </a:cubicBezTo>
                <a:lnTo>
                  <a:pt x="5656" y="2215"/>
                </a:lnTo>
                <a:cubicBezTo>
                  <a:pt x="5716" y="2346"/>
                  <a:pt x="5811" y="2453"/>
                  <a:pt x="5918" y="2548"/>
                </a:cubicBezTo>
                <a:lnTo>
                  <a:pt x="5918" y="10002"/>
                </a:lnTo>
                <a:lnTo>
                  <a:pt x="5037" y="10002"/>
                </a:lnTo>
                <a:cubicBezTo>
                  <a:pt x="4763" y="10002"/>
                  <a:pt x="4537" y="10228"/>
                  <a:pt x="4537" y="10502"/>
                </a:cubicBezTo>
                <a:lnTo>
                  <a:pt x="4537" y="10776"/>
                </a:lnTo>
                <a:cubicBezTo>
                  <a:pt x="4299" y="10823"/>
                  <a:pt x="4120" y="11026"/>
                  <a:pt x="4120" y="11276"/>
                </a:cubicBezTo>
                <a:lnTo>
                  <a:pt x="4120" y="11395"/>
                </a:lnTo>
                <a:cubicBezTo>
                  <a:pt x="4120" y="11680"/>
                  <a:pt x="4346" y="11907"/>
                  <a:pt x="4620" y="11907"/>
                </a:cubicBezTo>
                <a:lnTo>
                  <a:pt x="6049" y="11907"/>
                </a:lnTo>
                <a:cubicBezTo>
                  <a:pt x="6156" y="11907"/>
                  <a:pt x="6251" y="11811"/>
                  <a:pt x="6251" y="11704"/>
                </a:cubicBezTo>
                <a:cubicBezTo>
                  <a:pt x="6251" y="11609"/>
                  <a:pt x="6156" y="11514"/>
                  <a:pt x="6049" y="11514"/>
                </a:cubicBezTo>
                <a:lnTo>
                  <a:pt x="4620" y="11514"/>
                </a:lnTo>
                <a:cubicBezTo>
                  <a:pt x="4549" y="11514"/>
                  <a:pt x="4489" y="11454"/>
                  <a:pt x="4489" y="11383"/>
                </a:cubicBezTo>
                <a:lnTo>
                  <a:pt x="4489" y="11264"/>
                </a:lnTo>
                <a:cubicBezTo>
                  <a:pt x="4489" y="11192"/>
                  <a:pt x="4549" y="11133"/>
                  <a:pt x="4620" y="11133"/>
                </a:cubicBezTo>
                <a:lnTo>
                  <a:pt x="8371" y="11133"/>
                </a:lnTo>
                <a:cubicBezTo>
                  <a:pt x="8454" y="11133"/>
                  <a:pt x="8513" y="11192"/>
                  <a:pt x="8513" y="11264"/>
                </a:cubicBezTo>
                <a:lnTo>
                  <a:pt x="8513" y="11383"/>
                </a:lnTo>
                <a:cubicBezTo>
                  <a:pt x="8513" y="11454"/>
                  <a:pt x="8454" y="11514"/>
                  <a:pt x="8371" y="11514"/>
                </a:cubicBezTo>
                <a:lnTo>
                  <a:pt x="6930" y="11514"/>
                </a:lnTo>
                <a:cubicBezTo>
                  <a:pt x="6823" y="11514"/>
                  <a:pt x="6739" y="11609"/>
                  <a:pt x="6739" y="11704"/>
                </a:cubicBezTo>
                <a:cubicBezTo>
                  <a:pt x="6739" y="11811"/>
                  <a:pt x="6823" y="11907"/>
                  <a:pt x="6930" y="11907"/>
                </a:cubicBezTo>
                <a:lnTo>
                  <a:pt x="8371" y="11907"/>
                </a:lnTo>
                <a:cubicBezTo>
                  <a:pt x="8656" y="11907"/>
                  <a:pt x="8883" y="11680"/>
                  <a:pt x="8883" y="11395"/>
                </a:cubicBezTo>
                <a:lnTo>
                  <a:pt x="8883" y="11276"/>
                </a:lnTo>
                <a:cubicBezTo>
                  <a:pt x="8883" y="11026"/>
                  <a:pt x="8692" y="10799"/>
                  <a:pt x="8454" y="10776"/>
                </a:cubicBezTo>
                <a:lnTo>
                  <a:pt x="8454" y="10502"/>
                </a:lnTo>
                <a:cubicBezTo>
                  <a:pt x="8454" y="10228"/>
                  <a:pt x="8228" y="10002"/>
                  <a:pt x="7942" y="10002"/>
                </a:cubicBezTo>
                <a:lnTo>
                  <a:pt x="7061" y="10002"/>
                </a:lnTo>
                <a:lnTo>
                  <a:pt x="7061" y="7049"/>
                </a:lnTo>
                <a:cubicBezTo>
                  <a:pt x="7061" y="6954"/>
                  <a:pt x="6978" y="6858"/>
                  <a:pt x="6870" y="6858"/>
                </a:cubicBezTo>
                <a:cubicBezTo>
                  <a:pt x="6763" y="6858"/>
                  <a:pt x="6680" y="6954"/>
                  <a:pt x="6680" y="7049"/>
                </a:cubicBezTo>
                <a:lnTo>
                  <a:pt x="6680" y="10002"/>
                </a:lnTo>
                <a:lnTo>
                  <a:pt x="6311" y="10002"/>
                </a:lnTo>
                <a:lnTo>
                  <a:pt x="6311" y="2727"/>
                </a:lnTo>
                <a:cubicBezTo>
                  <a:pt x="6370" y="2739"/>
                  <a:pt x="6430" y="2745"/>
                  <a:pt x="6491" y="2745"/>
                </a:cubicBezTo>
                <a:cubicBezTo>
                  <a:pt x="6552" y="2745"/>
                  <a:pt x="6614" y="2739"/>
                  <a:pt x="6680" y="2727"/>
                </a:cubicBezTo>
                <a:lnTo>
                  <a:pt x="6680" y="6156"/>
                </a:lnTo>
                <a:cubicBezTo>
                  <a:pt x="6680" y="6263"/>
                  <a:pt x="6763" y="6358"/>
                  <a:pt x="6870" y="6358"/>
                </a:cubicBezTo>
                <a:cubicBezTo>
                  <a:pt x="6978" y="6358"/>
                  <a:pt x="7061" y="6263"/>
                  <a:pt x="7061" y="6156"/>
                </a:cubicBezTo>
                <a:lnTo>
                  <a:pt x="7061" y="2548"/>
                </a:lnTo>
                <a:cubicBezTo>
                  <a:pt x="7180" y="2453"/>
                  <a:pt x="7275" y="2346"/>
                  <a:pt x="7335" y="2215"/>
                </a:cubicBezTo>
                <a:lnTo>
                  <a:pt x="9228" y="2739"/>
                </a:lnTo>
                <a:cubicBezTo>
                  <a:pt x="9466" y="2798"/>
                  <a:pt x="9716" y="2858"/>
                  <a:pt x="9954" y="2882"/>
                </a:cubicBezTo>
                <a:cubicBezTo>
                  <a:pt x="9978" y="3048"/>
                  <a:pt x="10073" y="3179"/>
                  <a:pt x="10180" y="3287"/>
                </a:cubicBezTo>
                <a:lnTo>
                  <a:pt x="8871" y="6037"/>
                </a:lnTo>
                <a:lnTo>
                  <a:pt x="8764" y="6037"/>
                </a:lnTo>
                <a:cubicBezTo>
                  <a:pt x="8478" y="6037"/>
                  <a:pt x="8252" y="6263"/>
                  <a:pt x="8252" y="6549"/>
                </a:cubicBezTo>
                <a:lnTo>
                  <a:pt x="8252" y="6668"/>
                </a:lnTo>
                <a:cubicBezTo>
                  <a:pt x="8252" y="6954"/>
                  <a:pt x="8478" y="7168"/>
                  <a:pt x="8764" y="7168"/>
                </a:cubicBezTo>
                <a:lnTo>
                  <a:pt x="8906" y="7168"/>
                </a:lnTo>
                <a:cubicBezTo>
                  <a:pt x="9109" y="8001"/>
                  <a:pt x="9847" y="8597"/>
                  <a:pt x="10716" y="8597"/>
                </a:cubicBezTo>
                <a:cubicBezTo>
                  <a:pt x="11573" y="8597"/>
                  <a:pt x="12323" y="7989"/>
                  <a:pt x="12514" y="7168"/>
                </a:cubicBezTo>
                <a:cubicBezTo>
                  <a:pt x="12800" y="7168"/>
                  <a:pt x="13014" y="6954"/>
                  <a:pt x="13014" y="6668"/>
                </a:cubicBezTo>
                <a:lnTo>
                  <a:pt x="13014" y="6549"/>
                </a:lnTo>
                <a:cubicBezTo>
                  <a:pt x="13038" y="6263"/>
                  <a:pt x="12812" y="6025"/>
                  <a:pt x="12526" y="6025"/>
                </a:cubicBezTo>
                <a:lnTo>
                  <a:pt x="12419" y="6025"/>
                </a:lnTo>
                <a:lnTo>
                  <a:pt x="11109" y="3275"/>
                </a:lnTo>
                <a:cubicBezTo>
                  <a:pt x="11264" y="3144"/>
                  <a:pt x="11347" y="2965"/>
                  <a:pt x="11347" y="2739"/>
                </a:cubicBezTo>
                <a:cubicBezTo>
                  <a:pt x="11347" y="2346"/>
                  <a:pt x="11038" y="2036"/>
                  <a:pt x="10657" y="2036"/>
                </a:cubicBezTo>
                <a:cubicBezTo>
                  <a:pt x="10359" y="2036"/>
                  <a:pt x="10097" y="2227"/>
                  <a:pt x="10002" y="2501"/>
                </a:cubicBezTo>
                <a:cubicBezTo>
                  <a:pt x="9776" y="2465"/>
                  <a:pt x="9549" y="2429"/>
                  <a:pt x="9323" y="2370"/>
                </a:cubicBezTo>
                <a:lnTo>
                  <a:pt x="7442" y="1846"/>
                </a:lnTo>
                <a:cubicBezTo>
                  <a:pt x="7454" y="1536"/>
                  <a:pt x="7323" y="1239"/>
                  <a:pt x="7061" y="1060"/>
                </a:cubicBezTo>
                <a:lnTo>
                  <a:pt x="7061" y="441"/>
                </a:lnTo>
                <a:cubicBezTo>
                  <a:pt x="7061" y="191"/>
                  <a:pt x="6859" y="0"/>
                  <a:pt x="6620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326" name="Google Shape;11326;p73"/>
          <p:cNvGrpSpPr/>
          <p:nvPr/>
        </p:nvGrpSpPr>
        <p:grpSpPr>
          <a:xfrm>
            <a:off x="5305914" y="2635447"/>
            <a:ext cx="460353" cy="466464"/>
            <a:chOff x="3979435" y="1976585"/>
            <a:chExt cx="345265" cy="349848"/>
          </a:xfrm>
        </p:grpSpPr>
        <p:sp>
          <p:nvSpPr>
            <p:cNvPr id="11327" name="Google Shape;11327;p73"/>
            <p:cNvSpPr/>
            <p:nvPr/>
          </p:nvSpPr>
          <p:spPr>
            <a:xfrm>
              <a:off x="3979435" y="1976585"/>
              <a:ext cx="345265" cy="349848"/>
            </a:xfrm>
            <a:custGeom>
              <a:avLst/>
              <a:gdLst/>
              <a:ahLst/>
              <a:cxnLst/>
              <a:rect l="l" t="t" r="r" b="b"/>
              <a:pathLst>
                <a:path w="10848" h="10992" extrusionOk="0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8" name="Google Shape;11328;p73"/>
            <p:cNvSpPr/>
            <p:nvPr/>
          </p:nvSpPr>
          <p:spPr>
            <a:xfrm>
              <a:off x="4044236" y="2176685"/>
              <a:ext cx="144783" cy="123077"/>
            </a:xfrm>
            <a:custGeom>
              <a:avLst/>
              <a:gdLst/>
              <a:ahLst/>
              <a:cxnLst/>
              <a:rect l="l" t="t" r="r" b="b"/>
              <a:pathLst>
                <a:path w="4549" h="3867" extrusionOk="0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29" name="Google Shape;11329;p73"/>
            <p:cNvSpPr/>
            <p:nvPr/>
          </p:nvSpPr>
          <p:spPr>
            <a:xfrm>
              <a:off x="4046910" y="2065957"/>
              <a:ext cx="204269" cy="100893"/>
            </a:xfrm>
            <a:custGeom>
              <a:avLst/>
              <a:gdLst/>
              <a:ahLst/>
              <a:cxnLst/>
              <a:rect l="l" t="t" r="r" b="b"/>
              <a:pathLst>
                <a:path w="6418" h="3170" extrusionOk="0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0" name="Google Shape;11330;p73"/>
            <p:cNvSpPr/>
            <p:nvPr/>
          </p:nvSpPr>
          <p:spPr>
            <a:xfrm>
              <a:off x="4195735" y="2118027"/>
              <a:ext cx="84247" cy="174224"/>
            </a:xfrm>
            <a:custGeom>
              <a:avLst/>
              <a:gdLst/>
              <a:ahLst/>
              <a:cxnLst/>
              <a:rect l="l" t="t" r="r" b="b"/>
              <a:pathLst>
                <a:path w="2647" h="5474" extrusionOk="0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1" name="Google Shape;11331;p73"/>
            <p:cNvSpPr/>
            <p:nvPr/>
          </p:nvSpPr>
          <p:spPr>
            <a:xfrm>
              <a:off x="4109037" y="2161153"/>
              <a:ext cx="81510" cy="55348"/>
            </a:xfrm>
            <a:custGeom>
              <a:avLst/>
              <a:gdLst/>
              <a:ahLst/>
              <a:cxnLst/>
              <a:rect l="l" t="t" r="r" b="b"/>
              <a:pathLst>
                <a:path w="2561" h="1739" extrusionOk="0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2" name="Google Shape;11332;p73"/>
            <p:cNvSpPr/>
            <p:nvPr/>
          </p:nvSpPr>
          <p:spPr>
            <a:xfrm>
              <a:off x="4157160" y="2083080"/>
              <a:ext cx="10662" cy="29218"/>
            </a:xfrm>
            <a:custGeom>
              <a:avLst/>
              <a:gdLst/>
              <a:ahLst/>
              <a:cxnLst/>
              <a:rect l="l" t="t" r="r" b="b"/>
              <a:pathLst>
                <a:path w="335" h="918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3" name="Google Shape;11333;p73"/>
            <p:cNvSpPr/>
            <p:nvPr/>
          </p:nvSpPr>
          <p:spPr>
            <a:xfrm>
              <a:off x="4109419" y="2096034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4" name="Google Shape;11334;p73"/>
            <p:cNvSpPr/>
            <p:nvPr/>
          </p:nvSpPr>
          <p:spPr>
            <a:xfrm>
              <a:off x="4074950" y="2130121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5" name="Google Shape;11335;p73"/>
            <p:cNvSpPr/>
            <p:nvPr/>
          </p:nvSpPr>
          <p:spPr>
            <a:xfrm>
              <a:off x="4063555" y="2177067"/>
              <a:ext cx="29218" cy="10630"/>
            </a:xfrm>
            <a:custGeom>
              <a:avLst/>
              <a:gdLst/>
              <a:ahLst/>
              <a:cxnLst/>
              <a:rect l="l" t="t" r="r" b="b"/>
              <a:pathLst>
                <a:path w="918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6" name="Google Shape;11336;p73"/>
            <p:cNvSpPr/>
            <p:nvPr/>
          </p:nvSpPr>
          <p:spPr>
            <a:xfrm>
              <a:off x="4073804" y="2215005"/>
              <a:ext cx="29600" cy="20051"/>
            </a:xfrm>
            <a:custGeom>
              <a:avLst/>
              <a:gdLst/>
              <a:ahLst/>
              <a:cxnLst/>
              <a:rect l="l" t="t" r="r" b="b"/>
              <a:pathLst>
                <a:path w="930" h="630" extrusionOk="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7" name="Google Shape;11337;p73"/>
            <p:cNvSpPr/>
            <p:nvPr/>
          </p:nvSpPr>
          <p:spPr>
            <a:xfrm>
              <a:off x="4109419" y="2242472"/>
              <a:ext cx="21261" cy="26703"/>
            </a:xfrm>
            <a:custGeom>
              <a:avLst/>
              <a:gdLst/>
              <a:ahLst/>
              <a:cxnLst/>
              <a:rect l="l" t="t" r="r" b="b"/>
              <a:pathLst>
                <a:path w="668" h="839" extrusionOk="0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8" name="Google Shape;11338;p73"/>
            <p:cNvSpPr/>
            <p:nvPr/>
          </p:nvSpPr>
          <p:spPr>
            <a:xfrm>
              <a:off x="4157924" y="2252466"/>
              <a:ext cx="10248" cy="29600"/>
            </a:xfrm>
            <a:custGeom>
              <a:avLst/>
              <a:gdLst/>
              <a:ahLst/>
              <a:cxnLst/>
              <a:rect l="l" t="t" r="r" b="b"/>
              <a:pathLst>
                <a:path w="322" h="930" extrusionOk="0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39" name="Google Shape;11339;p73"/>
            <p:cNvSpPr/>
            <p:nvPr/>
          </p:nvSpPr>
          <p:spPr>
            <a:xfrm>
              <a:off x="4194685" y="2242472"/>
              <a:ext cx="21261" cy="27022"/>
            </a:xfrm>
            <a:custGeom>
              <a:avLst/>
              <a:gdLst/>
              <a:ahLst/>
              <a:cxnLst/>
              <a:rect l="l" t="t" r="r" b="b"/>
              <a:pathLst>
                <a:path w="668" h="849" extrusionOk="0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0" name="Google Shape;11340;p73"/>
            <p:cNvSpPr/>
            <p:nvPr/>
          </p:nvSpPr>
          <p:spPr>
            <a:xfrm>
              <a:off x="4222343" y="2215387"/>
              <a:ext cx="27690" cy="19669"/>
            </a:xfrm>
            <a:custGeom>
              <a:avLst/>
              <a:gdLst/>
              <a:ahLst/>
              <a:cxnLst/>
              <a:rect l="l" t="t" r="r" b="b"/>
              <a:pathLst>
                <a:path w="870" h="618" extrusionOk="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1" name="Google Shape;11341;p73"/>
            <p:cNvSpPr/>
            <p:nvPr/>
          </p:nvSpPr>
          <p:spPr>
            <a:xfrm>
              <a:off x="4232941" y="2177067"/>
              <a:ext cx="29600" cy="10630"/>
            </a:xfrm>
            <a:custGeom>
              <a:avLst/>
              <a:gdLst/>
              <a:ahLst/>
              <a:cxnLst/>
              <a:rect l="l" t="t" r="r" b="b"/>
              <a:pathLst>
                <a:path w="930" h="334" extrusionOk="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2" name="Google Shape;11342;p73"/>
            <p:cNvSpPr/>
            <p:nvPr/>
          </p:nvSpPr>
          <p:spPr>
            <a:xfrm>
              <a:off x="4221579" y="2130694"/>
              <a:ext cx="28454" cy="19478"/>
            </a:xfrm>
            <a:custGeom>
              <a:avLst/>
              <a:gdLst/>
              <a:ahLst/>
              <a:cxnLst/>
              <a:rect l="l" t="t" r="r" b="b"/>
              <a:pathLst>
                <a:path w="894" h="612" extrusionOk="0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3" name="Google Shape;11343;p73"/>
            <p:cNvSpPr/>
            <p:nvPr/>
          </p:nvSpPr>
          <p:spPr>
            <a:xfrm>
              <a:off x="4194685" y="2095652"/>
              <a:ext cx="20879" cy="26862"/>
            </a:xfrm>
            <a:custGeom>
              <a:avLst/>
              <a:gdLst/>
              <a:ahLst/>
              <a:cxnLst/>
              <a:rect l="l" t="t" r="r" b="b"/>
              <a:pathLst>
                <a:path w="656" h="844" extrusionOk="0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44" name="Google Shape;11344;p73"/>
          <p:cNvGrpSpPr/>
          <p:nvPr/>
        </p:nvGrpSpPr>
        <p:grpSpPr>
          <a:xfrm>
            <a:off x="4768836" y="2634428"/>
            <a:ext cx="379001" cy="468925"/>
            <a:chOff x="3576626" y="1975821"/>
            <a:chExt cx="284251" cy="351694"/>
          </a:xfrm>
        </p:grpSpPr>
        <p:sp>
          <p:nvSpPr>
            <p:cNvPr id="11345" name="Google Shape;11345;p73"/>
            <p:cNvSpPr/>
            <p:nvPr/>
          </p:nvSpPr>
          <p:spPr>
            <a:xfrm>
              <a:off x="3576626" y="2145971"/>
              <a:ext cx="284251" cy="181544"/>
            </a:xfrm>
            <a:custGeom>
              <a:avLst/>
              <a:gdLst/>
              <a:ahLst/>
              <a:cxnLst/>
              <a:rect l="l" t="t" r="r" b="b"/>
              <a:pathLst>
                <a:path w="8931" h="5704" extrusionOk="0">
                  <a:moveTo>
                    <a:pt x="3001" y="346"/>
                  </a:moveTo>
                  <a:cubicBezTo>
                    <a:pt x="3096" y="346"/>
                    <a:pt x="3179" y="370"/>
                    <a:pt x="3263" y="453"/>
                  </a:cubicBezTo>
                  <a:cubicBezTo>
                    <a:pt x="3334" y="525"/>
                    <a:pt x="3358" y="608"/>
                    <a:pt x="3358" y="703"/>
                  </a:cubicBezTo>
                  <a:lnTo>
                    <a:pt x="3358" y="1132"/>
                  </a:lnTo>
                  <a:cubicBezTo>
                    <a:pt x="3358" y="1311"/>
                    <a:pt x="3263" y="1477"/>
                    <a:pt x="3096" y="1584"/>
                  </a:cubicBezTo>
                  <a:cubicBezTo>
                    <a:pt x="3048" y="1608"/>
                    <a:pt x="3025" y="1656"/>
                    <a:pt x="3025" y="1715"/>
                  </a:cubicBezTo>
                  <a:lnTo>
                    <a:pt x="3025" y="1894"/>
                  </a:lnTo>
                  <a:lnTo>
                    <a:pt x="2644" y="1894"/>
                  </a:lnTo>
                  <a:lnTo>
                    <a:pt x="2644" y="1715"/>
                  </a:lnTo>
                  <a:cubicBezTo>
                    <a:pt x="2644" y="1656"/>
                    <a:pt x="2620" y="1608"/>
                    <a:pt x="2572" y="1584"/>
                  </a:cubicBezTo>
                  <a:cubicBezTo>
                    <a:pt x="2405" y="1489"/>
                    <a:pt x="2310" y="1311"/>
                    <a:pt x="2310" y="1132"/>
                  </a:cubicBezTo>
                  <a:lnTo>
                    <a:pt x="2310" y="703"/>
                  </a:lnTo>
                  <a:cubicBezTo>
                    <a:pt x="2310" y="513"/>
                    <a:pt x="2465" y="346"/>
                    <a:pt x="2667" y="346"/>
                  </a:cubicBezTo>
                  <a:close/>
                  <a:moveTo>
                    <a:pt x="6096" y="346"/>
                  </a:moveTo>
                  <a:cubicBezTo>
                    <a:pt x="6192" y="346"/>
                    <a:pt x="6275" y="370"/>
                    <a:pt x="6358" y="453"/>
                  </a:cubicBezTo>
                  <a:cubicBezTo>
                    <a:pt x="6430" y="525"/>
                    <a:pt x="6454" y="608"/>
                    <a:pt x="6454" y="703"/>
                  </a:cubicBezTo>
                  <a:lnTo>
                    <a:pt x="6454" y="1132"/>
                  </a:lnTo>
                  <a:cubicBezTo>
                    <a:pt x="6454" y="1311"/>
                    <a:pt x="6370" y="1477"/>
                    <a:pt x="6192" y="1584"/>
                  </a:cubicBezTo>
                  <a:cubicBezTo>
                    <a:pt x="6144" y="1608"/>
                    <a:pt x="6120" y="1656"/>
                    <a:pt x="6120" y="1715"/>
                  </a:cubicBezTo>
                  <a:lnTo>
                    <a:pt x="6120" y="1894"/>
                  </a:lnTo>
                  <a:lnTo>
                    <a:pt x="5739" y="1894"/>
                  </a:lnTo>
                  <a:lnTo>
                    <a:pt x="5739" y="1715"/>
                  </a:lnTo>
                  <a:cubicBezTo>
                    <a:pt x="5739" y="1656"/>
                    <a:pt x="5715" y="1608"/>
                    <a:pt x="5668" y="1584"/>
                  </a:cubicBezTo>
                  <a:cubicBezTo>
                    <a:pt x="5501" y="1489"/>
                    <a:pt x="5406" y="1311"/>
                    <a:pt x="5406" y="1132"/>
                  </a:cubicBezTo>
                  <a:lnTo>
                    <a:pt x="5406" y="703"/>
                  </a:lnTo>
                  <a:cubicBezTo>
                    <a:pt x="5406" y="513"/>
                    <a:pt x="5561" y="346"/>
                    <a:pt x="5763" y="346"/>
                  </a:cubicBezTo>
                  <a:close/>
                  <a:moveTo>
                    <a:pt x="1453" y="2061"/>
                  </a:moveTo>
                  <a:cubicBezTo>
                    <a:pt x="1548" y="2061"/>
                    <a:pt x="1632" y="2084"/>
                    <a:pt x="1715" y="2156"/>
                  </a:cubicBezTo>
                  <a:cubicBezTo>
                    <a:pt x="1786" y="2239"/>
                    <a:pt x="1810" y="2323"/>
                    <a:pt x="1810" y="2418"/>
                  </a:cubicBezTo>
                  <a:lnTo>
                    <a:pt x="1810" y="2846"/>
                  </a:lnTo>
                  <a:cubicBezTo>
                    <a:pt x="1810" y="3037"/>
                    <a:pt x="1715" y="3204"/>
                    <a:pt x="1548" y="3287"/>
                  </a:cubicBezTo>
                  <a:cubicBezTo>
                    <a:pt x="1501" y="3323"/>
                    <a:pt x="1477" y="3370"/>
                    <a:pt x="1477" y="3430"/>
                  </a:cubicBezTo>
                  <a:lnTo>
                    <a:pt x="1477" y="3608"/>
                  </a:lnTo>
                  <a:lnTo>
                    <a:pt x="1096" y="3608"/>
                  </a:lnTo>
                  <a:lnTo>
                    <a:pt x="1096" y="3430"/>
                  </a:lnTo>
                  <a:cubicBezTo>
                    <a:pt x="1096" y="3370"/>
                    <a:pt x="1072" y="3323"/>
                    <a:pt x="1024" y="3287"/>
                  </a:cubicBezTo>
                  <a:cubicBezTo>
                    <a:pt x="858" y="3204"/>
                    <a:pt x="762" y="3025"/>
                    <a:pt x="762" y="2846"/>
                  </a:cubicBezTo>
                  <a:lnTo>
                    <a:pt x="762" y="2418"/>
                  </a:lnTo>
                  <a:cubicBezTo>
                    <a:pt x="762" y="2215"/>
                    <a:pt x="917" y="2061"/>
                    <a:pt x="1120" y="2061"/>
                  </a:cubicBezTo>
                  <a:close/>
                  <a:moveTo>
                    <a:pt x="4549" y="2061"/>
                  </a:moveTo>
                  <a:cubicBezTo>
                    <a:pt x="4644" y="2061"/>
                    <a:pt x="4727" y="2084"/>
                    <a:pt x="4810" y="2156"/>
                  </a:cubicBezTo>
                  <a:cubicBezTo>
                    <a:pt x="4882" y="2239"/>
                    <a:pt x="4906" y="2323"/>
                    <a:pt x="4906" y="2418"/>
                  </a:cubicBezTo>
                  <a:lnTo>
                    <a:pt x="4906" y="2846"/>
                  </a:lnTo>
                  <a:cubicBezTo>
                    <a:pt x="4906" y="3025"/>
                    <a:pt x="4810" y="3204"/>
                    <a:pt x="4644" y="3287"/>
                  </a:cubicBezTo>
                  <a:cubicBezTo>
                    <a:pt x="4596" y="3323"/>
                    <a:pt x="4572" y="3370"/>
                    <a:pt x="4572" y="3430"/>
                  </a:cubicBezTo>
                  <a:lnTo>
                    <a:pt x="4572" y="3608"/>
                  </a:lnTo>
                  <a:lnTo>
                    <a:pt x="4191" y="3608"/>
                  </a:lnTo>
                  <a:lnTo>
                    <a:pt x="4191" y="3430"/>
                  </a:lnTo>
                  <a:cubicBezTo>
                    <a:pt x="4191" y="3370"/>
                    <a:pt x="4168" y="3323"/>
                    <a:pt x="4120" y="3287"/>
                  </a:cubicBezTo>
                  <a:cubicBezTo>
                    <a:pt x="3953" y="3204"/>
                    <a:pt x="3858" y="3025"/>
                    <a:pt x="3858" y="2846"/>
                  </a:cubicBezTo>
                  <a:lnTo>
                    <a:pt x="3858" y="2418"/>
                  </a:lnTo>
                  <a:cubicBezTo>
                    <a:pt x="3858" y="2215"/>
                    <a:pt x="4013" y="2061"/>
                    <a:pt x="4215" y="2061"/>
                  </a:cubicBezTo>
                  <a:close/>
                  <a:moveTo>
                    <a:pt x="7668" y="2061"/>
                  </a:moveTo>
                  <a:cubicBezTo>
                    <a:pt x="7751" y="2061"/>
                    <a:pt x="7847" y="2084"/>
                    <a:pt x="7918" y="2156"/>
                  </a:cubicBezTo>
                  <a:cubicBezTo>
                    <a:pt x="7989" y="2239"/>
                    <a:pt x="8025" y="2323"/>
                    <a:pt x="8025" y="2418"/>
                  </a:cubicBezTo>
                  <a:lnTo>
                    <a:pt x="8025" y="2846"/>
                  </a:lnTo>
                  <a:cubicBezTo>
                    <a:pt x="8001" y="3025"/>
                    <a:pt x="7918" y="3204"/>
                    <a:pt x="7751" y="3287"/>
                  </a:cubicBezTo>
                  <a:cubicBezTo>
                    <a:pt x="7704" y="3323"/>
                    <a:pt x="7680" y="3370"/>
                    <a:pt x="7680" y="3430"/>
                  </a:cubicBezTo>
                  <a:lnTo>
                    <a:pt x="7680" y="3608"/>
                  </a:lnTo>
                  <a:lnTo>
                    <a:pt x="7311" y="3608"/>
                  </a:lnTo>
                  <a:lnTo>
                    <a:pt x="7311" y="3430"/>
                  </a:lnTo>
                  <a:cubicBezTo>
                    <a:pt x="7311" y="3370"/>
                    <a:pt x="7275" y="3323"/>
                    <a:pt x="7227" y="3287"/>
                  </a:cubicBezTo>
                  <a:cubicBezTo>
                    <a:pt x="7073" y="3204"/>
                    <a:pt x="6966" y="3025"/>
                    <a:pt x="6966" y="2846"/>
                  </a:cubicBezTo>
                  <a:lnTo>
                    <a:pt x="6966" y="2418"/>
                  </a:lnTo>
                  <a:cubicBezTo>
                    <a:pt x="6966" y="2215"/>
                    <a:pt x="7132" y="2061"/>
                    <a:pt x="7323" y="2061"/>
                  </a:cubicBezTo>
                  <a:close/>
                  <a:moveTo>
                    <a:pt x="5787" y="1"/>
                  </a:moveTo>
                  <a:cubicBezTo>
                    <a:pt x="5418" y="1"/>
                    <a:pt x="5120" y="310"/>
                    <a:pt x="5120" y="691"/>
                  </a:cubicBezTo>
                  <a:lnTo>
                    <a:pt x="5120" y="1120"/>
                  </a:lnTo>
                  <a:cubicBezTo>
                    <a:pt x="5120" y="1382"/>
                    <a:pt x="5251" y="1644"/>
                    <a:pt x="5465" y="1799"/>
                  </a:cubicBezTo>
                  <a:lnTo>
                    <a:pt x="5465" y="1953"/>
                  </a:lnTo>
                  <a:lnTo>
                    <a:pt x="5180" y="2073"/>
                  </a:lnTo>
                  <a:cubicBezTo>
                    <a:pt x="5144" y="2025"/>
                    <a:pt x="5120" y="1977"/>
                    <a:pt x="5072" y="1942"/>
                  </a:cubicBezTo>
                  <a:cubicBezTo>
                    <a:pt x="4941" y="1799"/>
                    <a:pt x="4775" y="1739"/>
                    <a:pt x="4596" y="1739"/>
                  </a:cubicBezTo>
                  <a:lnTo>
                    <a:pt x="4251" y="1739"/>
                  </a:lnTo>
                  <a:cubicBezTo>
                    <a:pt x="4001" y="1739"/>
                    <a:pt x="3798" y="1882"/>
                    <a:pt x="3679" y="2073"/>
                  </a:cubicBezTo>
                  <a:lnTo>
                    <a:pt x="3394" y="1953"/>
                  </a:lnTo>
                  <a:lnTo>
                    <a:pt x="3394" y="1799"/>
                  </a:lnTo>
                  <a:cubicBezTo>
                    <a:pt x="3596" y="1644"/>
                    <a:pt x="3739" y="1382"/>
                    <a:pt x="3739" y="1120"/>
                  </a:cubicBezTo>
                  <a:lnTo>
                    <a:pt x="3739" y="691"/>
                  </a:lnTo>
                  <a:cubicBezTo>
                    <a:pt x="3739" y="513"/>
                    <a:pt x="3656" y="334"/>
                    <a:pt x="3537" y="215"/>
                  </a:cubicBezTo>
                  <a:cubicBezTo>
                    <a:pt x="3406" y="72"/>
                    <a:pt x="3239" y="13"/>
                    <a:pt x="3060" y="13"/>
                  </a:cubicBezTo>
                  <a:lnTo>
                    <a:pt x="2727" y="13"/>
                  </a:lnTo>
                  <a:cubicBezTo>
                    <a:pt x="2346" y="13"/>
                    <a:pt x="2048" y="334"/>
                    <a:pt x="2048" y="703"/>
                  </a:cubicBezTo>
                  <a:lnTo>
                    <a:pt x="2048" y="1132"/>
                  </a:lnTo>
                  <a:cubicBezTo>
                    <a:pt x="2048" y="1406"/>
                    <a:pt x="2191" y="1656"/>
                    <a:pt x="2394" y="1822"/>
                  </a:cubicBezTo>
                  <a:lnTo>
                    <a:pt x="2394" y="1965"/>
                  </a:lnTo>
                  <a:lnTo>
                    <a:pt x="2108" y="2084"/>
                  </a:lnTo>
                  <a:cubicBezTo>
                    <a:pt x="2084" y="2037"/>
                    <a:pt x="2048" y="2001"/>
                    <a:pt x="2013" y="1953"/>
                  </a:cubicBezTo>
                  <a:cubicBezTo>
                    <a:pt x="1870" y="1822"/>
                    <a:pt x="1715" y="1763"/>
                    <a:pt x="1536" y="1763"/>
                  </a:cubicBezTo>
                  <a:lnTo>
                    <a:pt x="1191" y="1763"/>
                  </a:lnTo>
                  <a:cubicBezTo>
                    <a:pt x="822" y="1763"/>
                    <a:pt x="524" y="2073"/>
                    <a:pt x="524" y="2442"/>
                  </a:cubicBezTo>
                  <a:lnTo>
                    <a:pt x="524" y="2870"/>
                  </a:lnTo>
                  <a:cubicBezTo>
                    <a:pt x="524" y="3144"/>
                    <a:pt x="655" y="3394"/>
                    <a:pt x="858" y="3561"/>
                  </a:cubicBezTo>
                  <a:lnTo>
                    <a:pt x="858" y="3704"/>
                  </a:lnTo>
                  <a:lnTo>
                    <a:pt x="429" y="3882"/>
                  </a:lnTo>
                  <a:cubicBezTo>
                    <a:pt x="179" y="3989"/>
                    <a:pt x="0" y="4239"/>
                    <a:pt x="0" y="4513"/>
                  </a:cubicBezTo>
                  <a:lnTo>
                    <a:pt x="0" y="5537"/>
                  </a:lnTo>
                  <a:cubicBezTo>
                    <a:pt x="0" y="5632"/>
                    <a:pt x="72" y="5704"/>
                    <a:pt x="167" y="5704"/>
                  </a:cubicBezTo>
                  <a:cubicBezTo>
                    <a:pt x="250" y="5704"/>
                    <a:pt x="322" y="5632"/>
                    <a:pt x="322" y="5537"/>
                  </a:cubicBezTo>
                  <a:lnTo>
                    <a:pt x="322" y="4513"/>
                  </a:lnTo>
                  <a:cubicBezTo>
                    <a:pt x="322" y="4358"/>
                    <a:pt x="417" y="4228"/>
                    <a:pt x="548" y="4180"/>
                  </a:cubicBezTo>
                  <a:lnTo>
                    <a:pt x="1060" y="3977"/>
                  </a:lnTo>
                  <a:lnTo>
                    <a:pt x="1679" y="3977"/>
                  </a:lnTo>
                  <a:lnTo>
                    <a:pt x="2191" y="4180"/>
                  </a:lnTo>
                  <a:cubicBezTo>
                    <a:pt x="2322" y="4239"/>
                    <a:pt x="2405" y="4358"/>
                    <a:pt x="2405" y="4513"/>
                  </a:cubicBezTo>
                  <a:lnTo>
                    <a:pt x="2405" y="5537"/>
                  </a:lnTo>
                  <a:cubicBezTo>
                    <a:pt x="2405" y="5632"/>
                    <a:pt x="2489" y="5704"/>
                    <a:pt x="2572" y="5704"/>
                  </a:cubicBezTo>
                  <a:cubicBezTo>
                    <a:pt x="2667" y="5704"/>
                    <a:pt x="2739" y="5632"/>
                    <a:pt x="2739" y="5537"/>
                  </a:cubicBezTo>
                  <a:lnTo>
                    <a:pt x="2739" y="4513"/>
                  </a:lnTo>
                  <a:cubicBezTo>
                    <a:pt x="2739" y="4228"/>
                    <a:pt x="2572" y="3989"/>
                    <a:pt x="2310" y="3882"/>
                  </a:cubicBezTo>
                  <a:lnTo>
                    <a:pt x="1870" y="3704"/>
                  </a:lnTo>
                  <a:lnTo>
                    <a:pt x="1870" y="3561"/>
                  </a:lnTo>
                  <a:cubicBezTo>
                    <a:pt x="2084" y="3394"/>
                    <a:pt x="2215" y="3144"/>
                    <a:pt x="2215" y="2870"/>
                  </a:cubicBezTo>
                  <a:lnTo>
                    <a:pt x="2215" y="2442"/>
                  </a:lnTo>
                  <a:lnTo>
                    <a:pt x="2215" y="2418"/>
                  </a:lnTo>
                  <a:lnTo>
                    <a:pt x="2608" y="2263"/>
                  </a:lnTo>
                  <a:lnTo>
                    <a:pt x="3227" y="2263"/>
                  </a:lnTo>
                  <a:lnTo>
                    <a:pt x="3620" y="2418"/>
                  </a:lnTo>
                  <a:lnTo>
                    <a:pt x="3620" y="2442"/>
                  </a:lnTo>
                  <a:lnTo>
                    <a:pt x="3620" y="2870"/>
                  </a:lnTo>
                  <a:cubicBezTo>
                    <a:pt x="3620" y="3144"/>
                    <a:pt x="3751" y="3394"/>
                    <a:pt x="3953" y="3561"/>
                  </a:cubicBezTo>
                  <a:lnTo>
                    <a:pt x="3953" y="3704"/>
                  </a:lnTo>
                  <a:lnTo>
                    <a:pt x="3525" y="3882"/>
                  </a:lnTo>
                  <a:cubicBezTo>
                    <a:pt x="3275" y="3989"/>
                    <a:pt x="3096" y="4239"/>
                    <a:pt x="3096" y="4513"/>
                  </a:cubicBezTo>
                  <a:lnTo>
                    <a:pt x="3096" y="5537"/>
                  </a:lnTo>
                  <a:cubicBezTo>
                    <a:pt x="3096" y="5632"/>
                    <a:pt x="3167" y="5704"/>
                    <a:pt x="3263" y="5704"/>
                  </a:cubicBezTo>
                  <a:cubicBezTo>
                    <a:pt x="3346" y="5704"/>
                    <a:pt x="3417" y="5632"/>
                    <a:pt x="3417" y="5537"/>
                  </a:cubicBezTo>
                  <a:lnTo>
                    <a:pt x="3417" y="4513"/>
                  </a:lnTo>
                  <a:cubicBezTo>
                    <a:pt x="3417" y="4358"/>
                    <a:pt x="3513" y="4228"/>
                    <a:pt x="3644" y="4180"/>
                  </a:cubicBezTo>
                  <a:lnTo>
                    <a:pt x="4156" y="3977"/>
                  </a:lnTo>
                  <a:lnTo>
                    <a:pt x="4775" y="3977"/>
                  </a:lnTo>
                  <a:lnTo>
                    <a:pt x="5287" y="4180"/>
                  </a:lnTo>
                  <a:cubicBezTo>
                    <a:pt x="5418" y="4239"/>
                    <a:pt x="5501" y="4358"/>
                    <a:pt x="5501" y="4513"/>
                  </a:cubicBezTo>
                  <a:lnTo>
                    <a:pt x="5501" y="5537"/>
                  </a:lnTo>
                  <a:cubicBezTo>
                    <a:pt x="5501" y="5632"/>
                    <a:pt x="5584" y="5704"/>
                    <a:pt x="5668" y="5704"/>
                  </a:cubicBezTo>
                  <a:cubicBezTo>
                    <a:pt x="5763" y="5704"/>
                    <a:pt x="5834" y="5632"/>
                    <a:pt x="5834" y="5537"/>
                  </a:cubicBezTo>
                  <a:lnTo>
                    <a:pt x="5834" y="4513"/>
                  </a:lnTo>
                  <a:cubicBezTo>
                    <a:pt x="5834" y="4228"/>
                    <a:pt x="5668" y="3989"/>
                    <a:pt x="5406" y="3882"/>
                  </a:cubicBezTo>
                  <a:lnTo>
                    <a:pt x="4965" y="3704"/>
                  </a:lnTo>
                  <a:lnTo>
                    <a:pt x="4965" y="3561"/>
                  </a:lnTo>
                  <a:cubicBezTo>
                    <a:pt x="5180" y="3394"/>
                    <a:pt x="5311" y="3144"/>
                    <a:pt x="5311" y="2870"/>
                  </a:cubicBezTo>
                  <a:lnTo>
                    <a:pt x="5311" y="2442"/>
                  </a:lnTo>
                  <a:lnTo>
                    <a:pt x="5311" y="2418"/>
                  </a:lnTo>
                  <a:lnTo>
                    <a:pt x="5703" y="2263"/>
                  </a:lnTo>
                  <a:lnTo>
                    <a:pt x="6323" y="2263"/>
                  </a:lnTo>
                  <a:lnTo>
                    <a:pt x="6715" y="2418"/>
                  </a:lnTo>
                  <a:lnTo>
                    <a:pt x="6715" y="2442"/>
                  </a:lnTo>
                  <a:lnTo>
                    <a:pt x="6715" y="2870"/>
                  </a:lnTo>
                  <a:cubicBezTo>
                    <a:pt x="6715" y="3144"/>
                    <a:pt x="6846" y="3394"/>
                    <a:pt x="7049" y="3561"/>
                  </a:cubicBezTo>
                  <a:lnTo>
                    <a:pt x="7049" y="3704"/>
                  </a:lnTo>
                  <a:lnTo>
                    <a:pt x="6620" y="3882"/>
                  </a:lnTo>
                  <a:cubicBezTo>
                    <a:pt x="6370" y="3989"/>
                    <a:pt x="6192" y="4239"/>
                    <a:pt x="6192" y="4513"/>
                  </a:cubicBezTo>
                  <a:lnTo>
                    <a:pt x="6192" y="5537"/>
                  </a:lnTo>
                  <a:cubicBezTo>
                    <a:pt x="6192" y="5632"/>
                    <a:pt x="6263" y="5704"/>
                    <a:pt x="6358" y="5704"/>
                  </a:cubicBezTo>
                  <a:cubicBezTo>
                    <a:pt x="6442" y="5704"/>
                    <a:pt x="6513" y="5632"/>
                    <a:pt x="6513" y="5537"/>
                  </a:cubicBezTo>
                  <a:lnTo>
                    <a:pt x="6513" y="4513"/>
                  </a:lnTo>
                  <a:cubicBezTo>
                    <a:pt x="6513" y="4358"/>
                    <a:pt x="6608" y="4228"/>
                    <a:pt x="6739" y="4180"/>
                  </a:cubicBezTo>
                  <a:lnTo>
                    <a:pt x="7251" y="3977"/>
                  </a:lnTo>
                  <a:lnTo>
                    <a:pt x="7870" y="3977"/>
                  </a:lnTo>
                  <a:lnTo>
                    <a:pt x="8382" y="4180"/>
                  </a:lnTo>
                  <a:cubicBezTo>
                    <a:pt x="8513" y="4239"/>
                    <a:pt x="8597" y="4358"/>
                    <a:pt x="8597" y="4513"/>
                  </a:cubicBezTo>
                  <a:lnTo>
                    <a:pt x="8597" y="5537"/>
                  </a:lnTo>
                  <a:cubicBezTo>
                    <a:pt x="8597" y="5632"/>
                    <a:pt x="8680" y="5704"/>
                    <a:pt x="8763" y="5704"/>
                  </a:cubicBezTo>
                  <a:cubicBezTo>
                    <a:pt x="8859" y="5704"/>
                    <a:pt x="8930" y="5632"/>
                    <a:pt x="8930" y="5537"/>
                  </a:cubicBezTo>
                  <a:lnTo>
                    <a:pt x="8930" y="4513"/>
                  </a:lnTo>
                  <a:cubicBezTo>
                    <a:pt x="8859" y="4204"/>
                    <a:pt x="8680" y="3942"/>
                    <a:pt x="8418" y="3847"/>
                  </a:cubicBezTo>
                  <a:lnTo>
                    <a:pt x="7989" y="3668"/>
                  </a:lnTo>
                  <a:lnTo>
                    <a:pt x="7989" y="3513"/>
                  </a:lnTo>
                  <a:cubicBezTo>
                    <a:pt x="8204" y="3346"/>
                    <a:pt x="8335" y="3096"/>
                    <a:pt x="8335" y="2835"/>
                  </a:cubicBezTo>
                  <a:lnTo>
                    <a:pt x="8335" y="2394"/>
                  </a:lnTo>
                  <a:cubicBezTo>
                    <a:pt x="8335" y="2215"/>
                    <a:pt x="8263" y="2037"/>
                    <a:pt x="8144" y="1918"/>
                  </a:cubicBezTo>
                  <a:cubicBezTo>
                    <a:pt x="8001" y="1787"/>
                    <a:pt x="7847" y="1727"/>
                    <a:pt x="7668" y="1727"/>
                  </a:cubicBezTo>
                  <a:lnTo>
                    <a:pt x="7323" y="1727"/>
                  </a:lnTo>
                  <a:cubicBezTo>
                    <a:pt x="7073" y="1727"/>
                    <a:pt x="6858" y="1858"/>
                    <a:pt x="6739" y="2061"/>
                  </a:cubicBezTo>
                  <a:lnTo>
                    <a:pt x="6454" y="1942"/>
                  </a:lnTo>
                  <a:lnTo>
                    <a:pt x="6454" y="1787"/>
                  </a:lnTo>
                  <a:cubicBezTo>
                    <a:pt x="6668" y="1620"/>
                    <a:pt x="6799" y="1370"/>
                    <a:pt x="6799" y="1108"/>
                  </a:cubicBezTo>
                  <a:lnTo>
                    <a:pt x="6799" y="668"/>
                  </a:lnTo>
                  <a:cubicBezTo>
                    <a:pt x="6799" y="489"/>
                    <a:pt x="6727" y="310"/>
                    <a:pt x="6608" y="191"/>
                  </a:cubicBezTo>
                  <a:cubicBezTo>
                    <a:pt x="6477" y="60"/>
                    <a:pt x="6311" y="1"/>
                    <a:pt x="61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6" name="Google Shape;11346;p73"/>
            <p:cNvSpPr/>
            <p:nvPr/>
          </p:nvSpPr>
          <p:spPr>
            <a:xfrm>
              <a:off x="3656195" y="1975821"/>
              <a:ext cx="120149" cy="164134"/>
            </a:xfrm>
            <a:custGeom>
              <a:avLst/>
              <a:gdLst/>
              <a:ahLst/>
              <a:cxnLst/>
              <a:rect l="l" t="t" r="r" b="b"/>
              <a:pathLst>
                <a:path w="3775" h="5157" extrusionOk="0">
                  <a:moveTo>
                    <a:pt x="2049" y="334"/>
                  </a:moveTo>
                  <a:cubicBezTo>
                    <a:pt x="2239" y="334"/>
                    <a:pt x="2406" y="501"/>
                    <a:pt x="2406" y="691"/>
                  </a:cubicBezTo>
                  <a:lnTo>
                    <a:pt x="2406" y="1037"/>
                  </a:lnTo>
                  <a:cubicBezTo>
                    <a:pt x="2406" y="1334"/>
                    <a:pt x="2168" y="1549"/>
                    <a:pt x="1882" y="1549"/>
                  </a:cubicBezTo>
                  <a:cubicBezTo>
                    <a:pt x="1869" y="1550"/>
                    <a:pt x="1855" y="1550"/>
                    <a:pt x="1842" y="1550"/>
                  </a:cubicBezTo>
                  <a:cubicBezTo>
                    <a:pt x="1575" y="1550"/>
                    <a:pt x="1358" y="1321"/>
                    <a:pt x="1358" y="1037"/>
                  </a:cubicBezTo>
                  <a:lnTo>
                    <a:pt x="1358" y="691"/>
                  </a:lnTo>
                  <a:cubicBezTo>
                    <a:pt x="1358" y="501"/>
                    <a:pt x="1513" y="334"/>
                    <a:pt x="1715" y="334"/>
                  </a:cubicBezTo>
                  <a:close/>
                  <a:moveTo>
                    <a:pt x="2049" y="1870"/>
                  </a:moveTo>
                  <a:lnTo>
                    <a:pt x="2049" y="1965"/>
                  </a:lnTo>
                  <a:cubicBezTo>
                    <a:pt x="2072" y="2025"/>
                    <a:pt x="2084" y="2073"/>
                    <a:pt x="2108" y="2132"/>
                  </a:cubicBezTo>
                  <a:lnTo>
                    <a:pt x="1894" y="2358"/>
                  </a:lnTo>
                  <a:lnTo>
                    <a:pt x="1870" y="2358"/>
                  </a:lnTo>
                  <a:lnTo>
                    <a:pt x="1656" y="2132"/>
                  </a:lnTo>
                  <a:cubicBezTo>
                    <a:pt x="1679" y="2085"/>
                    <a:pt x="1691" y="2025"/>
                    <a:pt x="1691" y="1965"/>
                  </a:cubicBezTo>
                  <a:lnTo>
                    <a:pt x="1691" y="1870"/>
                  </a:lnTo>
                  <a:cubicBezTo>
                    <a:pt x="1751" y="1882"/>
                    <a:pt x="1810" y="1882"/>
                    <a:pt x="1870" y="1882"/>
                  </a:cubicBezTo>
                  <a:cubicBezTo>
                    <a:pt x="1929" y="1882"/>
                    <a:pt x="1989" y="1882"/>
                    <a:pt x="2049" y="1870"/>
                  </a:cubicBezTo>
                  <a:close/>
                  <a:moveTo>
                    <a:pt x="2382" y="2323"/>
                  </a:moveTo>
                  <a:lnTo>
                    <a:pt x="2668" y="2454"/>
                  </a:lnTo>
                  <a:cubicBezTo>
                    <a:pt x="2727" y="2489"/>
                    <a:pt x="2763" y="2549"/>
                    <a:pt x="2763" y="2620"/>
                  </a:cubicBezTo>
                  <a:lnTo>
                    <a:pt x="2763" y="2942"/>
                  </a:lnTo>
                  <a:lnTo>
                    <a:pt x="1025" y="2942"/>
                  </a:lnTo>
                  <a:lnTo>
                    <a:pt x="1025" y="2620"/>
                  </a:lnTo>
                  <a:lnTo>
                    <a:pt x="1013" y="2620"/>
                  </a:lnTo>
                  <a:cubicBezTo>
                    <a:pt x="1013" y="2549"/>
                    <a:pt x="1060" y="2489"/>
                    <a:pt x="1120" y="2454"/>
                  </a:cubicBezTo>
                  <a:lnTo>
                    <a:pt x="1394" y="2323"/>
                  </a:lnTo>
                  <a:lnTo>
                    <a:pt x="1656" y="2585"/>
                  </a:lnTo>
                  <a:cubicBezTo>
                    <a:pt x="1715" y="2632"/>
                    <a:pt x="1799" y="2680"/>
                    <a:pt x="1894" y="2680"/>
                  </a:cubicBezTo>
                  <a:cubicBezTo>
                    <a:pt x="1977" y="2680"/>
                    <a:pt x="2049" y="2656"/>
                    <a:pt x="2132" y="2585"/>
                  </a:cubicBezTo>
                  <a:lnTo>
                    <a:pt x="2382" y="2323"/>
                  </a:lnTo>
                  <a:close/>
                  <a:moveTo>
                    <a:pt x="3334" y="3263"/>
                  </a:moveTo>
                  <a:lnTo>
                    <a:pt x="3156" y="3632"/>
                  </a:lnTo>
                  <a:lnTo>
                    <a:pt x="596" y="3632"/>
                  </a:lnTo>
                  <a:lnTo>
                    <a:pt x="417" y="3263"/>
                  </a:lnTo>
                  <a:close/>
                  <a:moveTo>
                    <a:pt x="1715" y="1"/>
                  </a:moveTo>
                  <a:cubicBezTo>
                    <a:pt x="1334" y="1"/>
                    <a:pt x="1025" y="299"/>
                    <a:pt x="1025" y="691"/>
                  </a:cubicBezTo>
                  <a:lnTo>
                    <a:pt x="1025" y="1025"/>
                  </a:lnTo>
                  <a:cubicBezTo>
                    <a:pt x="1025" y="1311"/>
                    <a:pt x="1156" y="1549"/>
                    <a:pt x="1370" y="1715"/>
                  </a:cubicBezTo>
                  <a:lnTo>
                    <a:pt x="1370" y="1954"/>
                  </a:lnTo>
                  <a:lnTo>
                    <a:pt x="1370" y="1965"/>
                  </a:lnTo>
                  <a:lnTo>
                    <a:pt x="965" y="2180"/>
                  </a:lnTo>
                  <a:cubicBezTo>
                    <a:pt x="786" y="2263"/>
                    <a:pt x="679" y="2430"/>
                    <a:pt x="679" y="2620"/>
                  </a:cubicBezTo>
                  <a:lnTo>
                    <a:pt x="679" y="2942"/>
                  </a:lnTo>
                  <a:lnTo>
                    <a:pt x="155" y="2942"/>
                  </a:lnTo>
                  <a:cubicBezTo>
                    <a:pt x="96" y="2942"/>
                    <a:pt x="60" y="2966"/>
                    <a:pt x="24" y="3013"/>
                  </a:cubicBezTo>
                  <a:cubicBezTo>
                    <a:pt x="1" y="3061"/>
                    <a:pt x="1" y="3120"/>
                    <a:pt x="24" y="3180"/>
                  </a:cubicBezTo>
                  <a:lnTo>
                    <a:pt x="370" y="3859"/>
                  </a:lnTo>
                  <a:cubicBezTo>
                    <a:pt x="394" y="3918"/>
                    <a:pt x="453" y="3954"/>
                    <a:pt x="513" y="3954"/>
                  </a:cubicBezTo>
                  <a:lnTo>
                    <a:pt x="691" y="3954"/>
                  </a:lnTo>
                  <a:lnTo>
                    <a:pt x="691" y="4990"/>
                  </a:lnTo>
                  <a:cubicBezTo>
                    <a:pt x="691" y="5085"/>
                    <a:pt x="775" y="5156"/>
                    <a:pt x="858" y="5156"/>
                  </a:cubicBezTo>
                  <a:cubicBezTo>
                    <a:pt x="953" y="5156"/>
                    <a:pt x="1025" y="5085"/>
                    <a:pt x="1025" y="4990"/>
                  </a:cubicBezTo>
                  <a:lnTo>
                    <a:pt x="1025" y="3954"/>
                  </a:lnTo>
                  <a:lnTo>
                    <a:pt x="2763" y="3954"/>
                  </a:lnTo>
                  <a:lnTo>
                    <a:pt x="2763" y="4990"/>
                  </a:lnTo>
                  <a:cubicBezTo>
                    <a:pt x="2763" y="5085"/>
                    <a:pt x="2846" y="5156"/>
                    <a:pt x="2930" y="5156"/>
                  </a:cubicBezTo>
                  <a:cubicBezTo>
                    <a:pt x="3025" y="5156"/>
                    <a:pt x="3096" y="5085"/>
                    <a:pt x="3096" y="4990"/>
                  </a:cubicBezTo>
                  <a:lnTo>
                    <a:pt x="3096" y="3954"/>
                  </a:lnTo>
                  <a:lnTo>
                    <a:pt x="3275" y="3954"/>
                  </a:lnTo>
                  <a:cubicBezTo>
                    <a:pt x="3334" y="3954"/>
                    <a:pt x="3394" y="3918"/>
                    <a:pt x="3418" y="3859"/>
                  </a:cubicBezTo>
                  <a:lnTo>
                    <a:pt x="3763" y="3180"/>
                  </a:lnTo>
                  <a:cubicBezTo>
                    <a:pt x="3775" y="3132"/>
                    <a:pt x="3763" y="3073"/>
                    <a:pt x="3751" y="3013"/>
                  </a:cubicBezTo>
                  <a:cubicBezTo>
                    <a:pt x="3715" y="2966"/>
                    <a:pt x="3680" y="2942"/>
                    <a:pt x="3620" y="2942"/>
                  </a:cubicBezTo>
                  <a:lnTo>
                    <a:pt x="3084" y="2942"/>
                  </a:lnTo>
                  <a:lnTo>
                    <a:pt x="3084" y="2620"/>
                  </a:lnTo>
                  <a:cubicBezTo>
                    <a:pt x="3084" y="2430"/>
                    <a:pt x="2977" y="2251"/>
                    <a:pt x="2799" y="2180"/>
                  </a:cubicBezTo>
                  <a:lnTo>
                    <a:pt x="2394" y="1965"/>
                  </a:lnTo>
                  <a:lnTo>
                    <a:pt x="2394" y="1954"/>
                  </a:lnTo>
                  <a:lnTo>
                    <a:pt x="2394" y="1715"/>
                  </a:lnTo>
                  <a:cubicBezTo>
                    <a:pt x="2608" y="1561"/>
                    <a:pt x="2739" y="1311"/>
                    <a:pt x="2739" y="1025"/>
                  </a:cubicBezTo>
                  <a:lnTo>
                    <a:pt x="2739" y="691"/>
                  </a:lnTo>
                  <a:cubicBezTo>
                    <a:pt x="2739" y="310"/>
                    <a:pt x="2441" y="1"/>
                    <a:pt x="20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47" name="Google Shape;11347;p73"/>
            <p:cNvSpPr/>
            <p:nvPr/>
          </p:nvSpPr>
          <p:spPr>
            <a:xfrm>
              <a:off x="3700149" y="2113380"/>
              <a:ext cx="32241" cy="10280"/>
            </a:xfrm>
            <a:custGeom>
              <a:avLst/>
              <a:gdLst/>
              <a:ahLst/>
              <a:cxnLst/>
              <a:rect l="l" t="t" r="r" b="b"/>
              <a:pathLst>
                <a:path w="1013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846" y="322"/>
                  </a:lnTo>
                  <a:cubicBezTo>
                    <a:pt x="941" y="322"/>
                    <a:pt x="1013" y="251"/>
                    <a:pt x="1013" y="168"/>
                  </a:cubicBezTo>
                  <a:cubicBezTo>
                    <a:pt x="1013" y="72"/>
                    <a:pt x="941" y="1"/>
                    <a:pt x="84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48" name="Google Shape;11348;p73"/>
          <p:cNvGrpSpPr/>
          <p:nvPr/>
        </p:nvGrpSpPr>
        <p:grpSpPr>
          <a:xfrm>
            <a:off x="3629453" y="3853550"/>
            <a:ext cx="318360" cy="495788"/>
            <a:chOff x="2722090" y="2890162"/>
            <a:chExt cx="238770" cy="371841"/>
          </a:xfrm>
        </p:grpSpPr>
        <p:sp>
          <p:nvSpPr>
            <p:cNvPr id="11349" name="Google Shape;11349;p73"/>
            <p:cNvSpPr/>
            <p:nvPr/>
          </p:nvSpPr>
          <p:spPr>
            <a:xfrm>
              <a:off x="2722090" y="2890162"/>
              <a:ext cx="238770" cy="371841"/>
            </a:xfrm>
            <a:custGeom>
              <a:avLst/>
              <a:gdLst/>
              <a:ahLst/>
              <a:cxnLst/>
              <a:rect l="l" t="t" r="r" b="b"/>
              <a:pathLst>
                <a:path w="7502" h="11683" extrusionOk="0">
                  <a:moveTo>
                    <a:pt x="3835" y="372"/>
                  </a:moveTo>
                  <a:lnTo>
                    <a:pt x="3966" y="419"/>
                  </a:lnTo>
                  <a:cubicBezTo>
                    <a:pt x="4132" y="491"/>
                    <a:pt x="4251" y="634"/>
                    <a:pt x="4347" y="848"/>
                  </a:cubicBezTo>
                  <a:cubicBezTo>
                    <a:pt x="4168" y="812"/>
                    <a:pt x="4001" y="788"/>
                    <a:pt x="3835" y="777"/>
                  </a:cubicBezTo>
                  <a:lnTo>
                    <a:pt x="3835" y="372"/>
                  </a:lnTo>
                  <a:close/>
                  <a:moveTo>
                    <a:pt x="6609" y="9135"/>
                  </a:moveTo>
                  <a:cubicBezTo>
                    <a:pt x="6716" y="9135"/>
                    <a:pt x="6799" y="9230"/>
                    <a:pt x="6799" y="9337"/>
                  </a:cubicBezTo>
                  <a:lnTo>
                    <a:pt x="6799" y="9528"/>
                  </a:lnTo>
                  <a:lnTo>
                    <a:pt x="6609" y="9528"/>
                  </a:lnTo>
                  <a:cubicBezTo>
                    <a:pt x="6513" y="9528"/>
                    <a:pt x="6442" y="9599"/>
                    <a:pt x="6442" y="9694"/>
                  </a:cubicBezTo>
                  <a:cubicBezTo>
                    <a:pt x="6442" y="9778"/>
                    <a:pt x="6513" y="9849"/>
                    <a:pt x="6609" y="9849"/>
                  </a:cubicBezTo>
                  <a:lnTo>
                    <a:pt x="6978" y="9849"/>
                  </a:lnTo>
                  <a:cubicBezTo>
                    <a:pt x="7085" y="9849"/>
                    <a:pt x="7168" y="9944"/>
                    <a:pt x="7168" y="10040"/>
                  </a:cubicBezTo>
                  <a:lnTo>
                    <a:pt x="7168" y="11147"/>
                  </a:lnTo>
                  <a:cubicBezTo>
                    <a:pt x="7156" y="11266"/>
                    <a:pt x="7073" y="11361"/>
                    <a:pt x="6966" y="11361"/>
                  </a:cubicBezTo>
                  <a:lnTo>
                    <a:pt x="1477" y="11361"/>
                  </a:lnTo>
                  <a:cubicBezTo>
                    <a:pt x="1370" y="11361"/>
                    <a:pt x="1275" y="11266"/>
                    <a:pt x="1275" y="11159"/>
                  </a:cubicBezTo>
                  <a:lnTo>
                    <a:pt x="1275" y="10063"/>
                  </a:lnTo>
                  <a:cubicBezTo>
                    <a:pt x="1275" y="9956"/>
                    <a:pt x="1370" y="9873"/>
                    <a:pt x="1477" y="9873"/>
                  </a:cubicBezTo>
                  <a:lnTo>
                    <a:pt x="5859" y="9873"/>
                  </a:lnTo>
                  <a:cubicBezTo>
                    <a:pt x="5954" y="9873"/>
                    <a:pt x="6025" y="9790"/>
                    <a:pt x="6025" y="9706"/>
                  </a:cubicBezTo>
                  <a:cubicBezTo>
                    <a:pt x="6025" y="9611"/>
                    <a:pt x="5954" y="9540"/>
                    <a:pt x="5859" y="9540"/>
                  </a:cubicBezTo>
                  <a:lnTo>
                    <a:pt x="1656" y="9540"/>
                  </a:lnTo>
                  <a:lnTo>
                    <a:pt x="1656" y="9337"/>
                  </a:lnTo>
                  <a:cubicBezTo>
                    <a:pt x="1656" y="9230"/>
                    <a:pt x="1739" y="9135"/>
                    <a:pt x="1846" y="9135"/>
                  </a:cubicBezTo>
                  <a:close/>
                  <a:moveTo>
                    <a:pt x="3739" y="1"/>
                  </a:moveTo>
                  <a:cubicBezTo>
                    <a:pt x="3703" y="1"/>
                    <a:pt x="3678" y="3"/>
                    <a:pt x="3668" y="3"/>
                  </a:cubicBezTo>
                  <a:cubicBezTo>
                    <a:pt x="3585" y="15"/>
                    <a:pt x="3513" y="74"/>
                    <a:pt x="3513" y="157"/>
                  </a:cubicBezTo>
                  <a:lnTo>
                    <a:pt x="3513" y="729"/>
                  </a:lnTo>
                  <a:cubicBezTo>
                    <a:pt x="3438" y="725"/>
                    <a:pt x="3373" y="724"/>
                    <a:pt x="3319" y="724"/>
                  </a:cubicBezTo>
                  <a:cubicBezTo>
                    <a:pt x="3210" y="724"/>
                    <a:pt x="3144" y="729"/>
                    <a:pt x="3120" y="729"/>
                  </a:cubicBezTo>
                  <a:cubicBezTo>
                    <a:pt x="3037" y="729"/>
                    <a:pt x="2954" y="812"/>
                    <a:pt x="2954" y="908"/>
                  </a:cubicBezTo>
                  <a:cubicBezTo>
                    <a:pt x="2954" y="991"/>
                    <a:pt x="3049" y="1074"/>
                    <a:pt x="3132" y="1074"/>
                  </a:cubicBezTo>
                  <a:cubicBezTo>
                    <a:pt x="3135" y="1074"/>
                    <a:pt x="3172" y="1073"/>
                    <a:pt x="3236" y="1073"/>
                  </a:cubicBezTo>
                  <a:cubicBezTo>
                    <a:pt x="3649" y="1073"/>
                    <a:pt x="5188" y="1135"/>
                    <a:pt x="6156" y="2062"/>
                  </a:cubicBezTo>
                  <a:cubicBezTo>
                    <a:pt x="6704" y="2586"/>
                    <a:pt x="6978" y="3301"/>
                    <a:pt x="6978" y="4194"/>
                  </a:cubicBezTo>
                  <a:cubicBezTo>
                    <a:pt x="6978" y="5158"/>
                    <a:pt x="6764" y="5753"/>
                    <a:pt x="6549" y="6408"/>
                  </a:cubicBezTo>
                  <a:cubicBezTo>
                    <a:pt x="6323" y="7063"/>
                    <a:pt x="6085" y="7742"/>
                    <a:pt x="6073" y="8778"/>
                  </a:cubicBezTo>
                  <a:lnTo>
                    <a:pt x="2120" y="8778"/>
                  </a:lnTo>
                  <a:cubicBezTo>
                    <a:pt x="2084" y="8694"/>
                    <a:pt x="2025" y="8492"/>
                    <a:pt x="2025" y="8218"/>
                  </a:cubicBezTo>
                  <a:cubicBezTo>
                    <a:pt x="2025" y="7766"/>
                    <a:pt x="2299" y="6730"/>
                    <a:pt x="4168" y="4860"/>
                  </a:cubicBezTo>
                  <a:cubicBezTo>
                    <a:pt x="4227" y="4801"/>
                    <a:pt x="4227" y="4729"/>
                    <a:pt x="4192" y="4658"/>
                  </a:cubicBezTo>
                  <a:cubicBezTo>
                    <a:pt x="4157" y="4606"/>
                    <a:pt x="4109" y="4573"/>
                    <a:pt x="4058" y="4573"/>
                  </a:cubicBezTo>
                  <a:cubicBezTo>
                    <a:pt x="4040" y="4573"/>
                    <a:pt x="4020" y="4577"/>
                    <a:pt x="4001" y="4587"/>
                  </a:cubicBezTo>
                  <a:cubicBezTo>
                    <a:pt x="4001" y="4587"/>
                    <a:pt x="3902" y="4611"/>
                    <a:pt x="3741" y="4611"/>
                  </a:cubicBezTo>
                  <a:cubicBezTo>
                    <a:pt x="3530" y="4611"/>
                    <a:pt x="3214" y="4569"/>
                    <a:pt x="2882" y="4372"/>
                  </a:cubicBezTo>
                  <a:cubicBezTo>
                    <a:pt x="2803" y="4328"/>
                    <a:pt x="2715" y="4306"/>
                    <a:pt x="2627" y="4306"/>
                  </a:cubicBezTo>
                  <a:cubicBezTo>
                    <a:pt x="2503" y="4306"/>
                    <a:pt x="2379" y="4348"/>
                    <a:pt x="2275" y="4432"/>
                  </a:cubicBezTo>
                  <a:cubicBezTo>
                    <a:pt x="2058" y="4611"/>
                    <a:pt x="1655" y="4842"/>
                    <a:pt x="1053" y="4842"/>
                  </a:cubicBezTo>
                  <a:cubicBezTo>
                    <a:pt x="895" y="4842"/>
                    <a:pt x="723" y="4826"/>
                    <a:pt x="537" y="4789"/>
                  </a:cubicBezTo>
                  <a:lnTo>
                    <a:pt x="382" y="4075"/>
                  </a:lnTo>
                  <a:lnTo>
                    <a:pt x="2156" y="2301"/>
                  </a:lnTo>
                  <a:cubicBezTo>
                    <a:pt x="2180" y="2277"/>
                    <a:pt x="2203" y="2229"/>
                    <a:pt x="2203" y="2193"/>
                  </a:cubicBezTo>
                  <a:lnTo>
                    <a:pt x="2203" y="1967"/>
                  </a:lnTo>
                  <a:cubicBezTo>
                    <a:pt x="2203" y="1860"/>
                    <a:pt x="2275" y="1789"/>
                    <a:pt x="2382" y="1777"/>
                  </a:cubicBezTo>
                  <a:cubicBezTo>
                    <a:pt x="2501" y="1764"/>
                    <a:pt x="2692" y="1750"/>
                    <a:pt x="2929" y="1750"/>
                  </a:cubicBezTo>
                  <a:cubicBezTo>
                    <a:pt x="3355" y="1750"/>
                    <a:pt x="3928" y="1796"/>
                    <a:pt x="4501" y="1979"/>
                  </a:cubicBezTo>
                  <a:cubicBezTo>
                    <a:pt x="4522" y="1987"/>
                    <a:pt x="4544" y="1991"/>
                    <a:pt x="4565" y="1991"/>
                  </a:cubicBezTo>
                  <a:cubicBezTo>
                    <a:pt x="4639" y="1991"/>
                    <a:pt x="4706" y="1943"/>
                    <a:pt x="4716" y="1860"/>
                  </a:cubicBezTo>
                  <a:cubicBezTo>
                    <a:pt x="4739" y="1777"/>
                    <a:pt x="4704" y="1670"/>
                    <a:pt x="4597" y="1658"/>
                  </a:cubicBezTo>
                  <a:cubicBezTo>
                    <a:pt x="3956" y="1457"/>
                    <a:pt x="3315" y="1408"/>
                    <a:pt x="2856" y="1408"/>
                  </a:cubicBezTo>
                  <a:cubicBezTo>
                    <a:pt x="2632" y="1408"/>
                    <a:pt x="2451" y="1420"/>
                    <a:pt x="2334" y="1431"/>
                  </a:cubicBezTo>
                  <a:cubicBezTo>
                    <a:pt x="2049" y="1455"/>
                    <a:pt x="1846" y="1681"/>
                    <a:pt x="1846" y="1967"/>
                  </a:cubicBezTo>
                  <a:lnTo>
                    <a:pt x="1846" y="2110"/>
                  </a:lnTo>
                  <a:lnTo>
                    <a:pt x="60" y="3896"/>
                  </a:lnTo>
                  <a:cubicBezTo>
                    <a:pt x="13" y="3944"/>
                    <a:pt x="1" y="4003"/>
                    <a:pt x="13" y="4051"/>
                  </a:cubicBezTo>
                  <a:lnTo>
                    <a:pt x="191" y="4956"/>
                  </a:lnTo>
                  <a:cubicBezTo>
                    <a:pt x="203" y="5015"/>
                    <a:pt x="251" y="5075"/>
                    <a:pt x="310" y="5087"/>
                  </a:cubicBezTo>
                  <a:cubicBezTo>
                    <a:pt x="569" y="5151"/>
                    <a:pt x="806" y="5178"/>
                    <a:pt x="1022" y="5178"/>
                  </a:cubicBezTo>
                  <a:cubicBezTo>
                    <a:pt x="1722" y="5178"/>
                    <a:pt x="2199" y="4897"/>
                    <a:pt x="2453" y="4706"/>
                  </a:cubicBezTo>
                  <a:cubicBezTo>
                    <a:pt x="2497" y="4669"/>
                    <a:pt x="2550" y="4655"/>
                    <a:pt x="2598" y="4655"/>
                  </a:cubicBezTo>
                  <a:cubicBezTo>
                    <a:pt x="2628" y="4655"/>
                    <a:pt x="2657" y="4661"/>
                    <a:pt x="2680" y="4670"/>
                  </a:cubicBezTo>
                  <a:cubicBezTo>
                    <a:pt x="3001" y="4872"/>
                    <a:pt x="3335" y="4932"/>
                    <a:pt x="3573" y="4944"/>
                  </a:cubicBezTo>
                  <a:cubicBezTo>
                    <a:pt x="1977" y="6611"/>
                    <a:pt x="1632" y="7635"/>
                    <a:pt x="1632" y="8218"/>
                  </a:cubicBezTo>
                  <a:cubicBezTo>
                    <a:pt x="1632" y="8456"/>
                    <a:pt x="1680" y="8647"/>
                    <a:pt x="1727" y="8778"/>
                  </a:cubicBezTo>
                  <a:cubicBezTo>
                    <a:pt x="1465" y="8825"/>
                    <a:pt x="1275" y="9051"/>
                    <a:pt x="1275" y="9313"/>
                  </a:cubicBezTo>
                  <a:lnTo>
                    <a:pt x="1275" y="9540"/>
                  </a:lnTo>
                  <a:cubicBezTo>
                    <a:pt x="1072" y="9611"/>
                    <a:pt x="906" y="9801"/>
                    <a:pt x="906" y="10040"/>
                  </a:cubicBezTo>
                  <a:lnTo>
                    <a:pt x="906" y="11147"/>
                  </a:lnTo>
                  <a:cubicBezTo>
                    <a:pt x="906" y="11445"/>
                    <a:pt x="1144" y="11683"/>
                    <a:pt x="1441" y="11683"/>
                  </a:cubicBezTo>
                  <a:lnTo>
                    <a:pt x="6930" y="11683"/>
                  </a:lnTo>
                  <a:cubicBezTo>
                    <a:pt x="7228" y="11683"/>
                    <a:pt x="7466" y="11445"/>
                    <a:pt x="7466" y="11147"/>
                  </a:cubicBezTo>
                  <a:lnTo>
                    <a:pt x="7466" y="10040"/>
                  </a:lnTo>
                  <a:cubicBezTo>
                    <a:pt x="7502" y="9825"/>
                    <a:pt x="7347" y="9611"/>
                    <a:pt x="7145" y="9551"/>
                  </a:cubicBezTo>
                  <a:lnTo>
                    <a:pt x="7145" y="9337"/>
                  </a:lnTo>
                  <a:cubicBezTo>
                    <a:pt x="7145" y="9039"/>
                    <a:pt x="6906" y="8801"/>
                    <a:pt x="6609" y="8801"/>
                  </a:cubicBezTo>
                  <a:lnTo>
                    <a:pt x="6418" y="8801"/>
                  </a:lnTo>
                  <a:cubicBezTo>
                    <a:pt x="6442" y="7801"/>
                    <a:pt x="6656" y="7158"/>
                    <a:pt x="6871" y="6527"/>
                  </a:cubicBezTo>
                  <a:cubicBezTo>
                    <a:pt x="7097" y="5896"/>
                    <a:pt x="7323" y="5229"/>
                    <a:pt x="7323" y="4206"/>
                  </a:cubicBezTo>
                  <a:cubicBezTo>
                    <a:pt x="7323" y="3229"/>
                    <a:pt x="7014" y="2420"/>
                    <a:pt x="6394" y="1824"/>
                  </a:cubicBezTo>
                  <a:cubicBezTo>
                    <a:pt x="5906" y="1372"/>
                    <a:pt x="5299" y="1098"/>
                    <a:pt x="4751" y="931"/>
                  </a:cubicBezTo>
                  <a:cubicBezTo>
                    <a:pt x="4632" y="431"/>
                    <a:pt x="4358" y="205"/>
                    <a:pt x="4156" y="98"/>
                  </a:cubicBezTo>
                  <a:cubicBezTo>
                    <a:pt x="3986" y="13"/>
                    <a:pt x="3828" y="1"/>
                    <a:pt x="3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0" name="Google Shape;11350;p73"/>
            <p:cNvSpPr/>
            <p:nvPr/>
          </p:nvSpPr>
          <p:spPr>
            <a:xfrm>
              <a:off x="2882023" y="2951111"/>
              <a:ext cx="21993" cy="16837"/>
            </a:xfrm>
            <a:custGeom>
              <a:avLst/>
              <a:gdLst/>
              <a:ahLst/>
              <a:cxnLst/>
              <a:rect l="l" t="t" r="r" b="b"/>
              <a:pathLst>
                <a:path w="691" h="529" extrusionOk="0">
                  <a:moveTo>
                    <a:pt x="202" y="0"/>
                  </a:moveTo>
                  <a:cubicBezTo>
                    <a:pt x="138" y="0"/>
                    <a:pt x="81" y="30"/>
                    <a:pt x="48" y="88"/>
                  </a:cubicBezTo>
                  <a:cubicBezTo>
                    <a:pt x="0" y="183"/>
                    <a:pt x="36" y="290"/>
                    <a:pt x="119" y="338"/>
                  </a:cubicBezTo>
                  <a:cubicBezTo>
                    <a:pt x="215" y="374"/>
                    <a:pt x="298" y="433"/>
                    <a:pt x="393" y="493"/>
                  </a:cubicBezTo>
                  <a:cubicBezTo>
                    <a:pt x="417" y="517"/>
                    <a:pt x="453" y="528"/>
                    <a:pt x="476" y="528"/>
                  </a:cubicBezTo>
                  <a:cubicBezTo>
                    <a:pt x="536" y="528"/>
                    <a:pt x="584" y="493"/>
                    <a:pt x="631" y="457"/>
                  </a:cubicBezTo>
                  <a:cubicBezTo>
                    <a:pt x="691" y="362"/>
                    <a:pt x="655" y="255"/>
                    <a:pt x="584" y="195"/>
                  </a:cubicBezTo>
                  <a:cubicBezTo>
                    <a:pt x="488" y="136"/>
                    <a:pt x="393" y="76"/>
                    <a:pt x="286" y="16"/>
                  </a:cubicBezTo>
                  <a:cubicBezTo>
                    <a:pt x="257" y="6"/>
                    <a:pt x="229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1" name="Google Shape;11351;p73"/>
            <p:cNvSpPr/>
            <p:nvPr/>
          </p:nvSpPr>
          <p:spPr>
            <a:xfrm>
              <a:off x="2804332" y="2960341"/>
              <a:ext cx="11012" cy="15946"/>
            </a:xfrm>
            <a:custGeom>
              <a:avLst/>
              <a:gdLst/>
              <a:ahLst/>
              <a:cxnLst/>
              <a:rect l="l" t="t" r="r" b="b"/>
              <a:pathLst>
                <a:path w="346" h="501" extrusionOk="0">
                  <a:moveTo>
                    <a:pt x="167" y="0"/>
                  </a:moveTo>
                  <a:cubicBezTo>
                    <a:pt x="84" y="0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84" y="500"/>
                    <a:pt x="167" y="500"/>
                  </a:cubicBezTo>
                  <a:cubicBezTo>
                    <a:pt x="262" y="500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352" name="Google Shape;11352;p73"/>
          <p:cNvSpPr/>
          <p:nvPr/>
        </p:nvSpPr>
        <p:spPr>
          <a:xfrm>
            <a:off x="7700870" y="2625857"/>
            <a:ext cx="481529" cy="481063"/>
          </a:xfrm>
          <a:custGeom>
            <a:avLst/>
            <a:gdLst/>
            <a:ahLst/>
            <a:cxnLst/>
            <a:rect l="l" t="t" r="r" b="b"/>
            <a:pathLst>
              <a:path w="11347" h="11336" extrusionOk="0">
                <a:moveTo>
                  <a:pt x="2948" y="2991"/>
                </a:moveTo>
                <a:cubicBezTo>
                  <a:pt x="2993" y="2991"/>
                  <a:pt x="3039" y="2994"/>
                  <a:pt x="3084" y="3001"/>
                </a:cubicBezTo>
                <a:cubicBezTo>
                  <a:pt x="3394" y="3060"/>
                  <a:pt x="3656" y="3334"/>
                  <a:pt x="3715" y="3644"/>
                </a:cubicBezTo>
                <a:cubicBezTo>
                  <a:pt x="3775" y="3941"/>
                  <a:pt x="3667" y="4227"/>
                  <a:pt x="3441" y="4418"/>
                </a:cubicBezTo>
                <a:cubicBezTo>
                  <a:pt x="3298" y="4549"/>
                  <a:pt x="3203" y="4739"/>
                  <a:pt x="3203" y="4954"/>
                </a:cubicBezTo>
                <a:lnTo>
                  <a:pt x="3203" y="5311"/>
                </a:lnTo>
                <a:cubicBezTo>
                  <a:pt x="3203" y="5596"/>
                  <a:pt x="3441" y="5835"/>
                  <a:pt x="3727" y="5835"/>
                </a:cubicBezTo>
                <a:lnTo>
                  <a:pt x="5513" y="5835"/>
                </a:lnTo>
                <a:lnTo>
                  <a:pt x="5513" y="7621"/>
                </a:lnTo>
                <a:cubicBezTo>
                  <a:pt x="5513" y="7716"/>
                  <a:pt x="5430" y="7811"/>
                  <a:pt x="5322" y="7811"/>
                </a:cubicBezTo>
                <a:lnTo>
                  <a:pt x="4965" y="7811"/>
                </a:lnTo>
                <a:cubicBezTo>
                  <a:pt x="4858" y="7811"/>
                  <a:pt x="4751" y="7763"/>
                  <a:pt x="4691" y="7692"/>
                </a:cubicBezTo>
                <a:cubicBezTo>
                  <a:pt x="4472" y="7433"/>
                  <a:pt x="4152" y="7282"/>
                  <a:pt x="3809" y="7282"/>
                </a:cubicBezTo>
                <a:cubicBezTo>
                  <a:pt x="3743" y="7282"/>
                  <a:pt x="3675" y="7287"/>
                  <a:pt x="3608" y="7299"/>
                </a:cubicBezTo>
                <a:cubicBezTo>
                  <a:pt x="3167" y="7394"/>
                  <a:pt x="2810" y="7740"/>
                  <a:pt x="2715" y="8180"/>
                </a:cubicBezTo>
                <a:cubicBezTo>
                  <a:pt x="2644" y="8525"/>
                  <a:pt x="2727" y="8883"/>
                  <a:pt x="2941" y="9144"/>
                </a:cubicBezTo>
                <a:cubicBezTo>
                  <a:pt x="3167" y="9418"/>
                  <a:pt x="3477" y="9561"/>
                  <a:pt x="3834" y="9561"/>
                </a:cubicBezTo>
                <a:cubicBezTo>
                  <a:pt x="4179" y="9561"/>
                  <a:pt x="4501" y="9418"/>
                  <a:pt x="4715" y="9144"/>
                </a:cubicBezTo>
                <a:cubicBezTo>
                  <a:pt x="4775" y="9073"/>
                  <a:pt x="4870" y="9025"/>
                  <a:pt x="4977" y="9025"/>
                </a:cubicBezTo>
                <a:lnTo>
                  <a:pt x="5334" y="9025"/>
                </a:lnTo>
                <a:cubicBezTo>
                  <a:pt x="5441" y="9025"/>
                  <a:pt x="5525" y="9121"/>
                  <a:pt x="5525" y="9228"/>
                </a:cubicBezTo>
                <a:lnTo>
                  <a:pt x="5525" y="11014"/>
                </a:lnTo>
                <a:lnTo>
                  <a:pt x="881" y="11014"/>
                </a:lnTo>
                <a:cubicBezTo>
                  <a:pt x="584" y="11014"/>
                  <a:pt x="334" y="10776"/>
                  <a:pt x="334" y="10466"/>
                </a:cubicBezTo>
                <a:lnTo>
                  <a:pt x="334" y="5835"/>
                </a:lnTo>
                <a:lnTo>
                  <a:pt x="2120" y="5835"/>
                </a:lnTo>
                <a:cubicBezTo>
                  <a:pt x="2405" y="5835"/>
                  <a:pt x="2644" y="5596"/>
                  <a:pt x="2644" y="5311"/>
                </a:cubicBezTo>
                <a:lnTo>
                  <a:pt x="2644" y="4954"/>
                </a:lnTo>
                <a:cubicBezTo>
                  <a:pt x="2644" y="4751"/>
                  <a:pt x="2548" y="4549"/>
                  <a:pt x="2405" y="4418"/>
                </a:cubicBezTo>
                <a:cubicBezTo>
                  <a:pt x="2215" y="4275"/>
                  <a:pt x="2108" y="4025"/>
                  <a:pt x="2108" y="3799"/>
                </a:cubicBezTo>
                <a:cubicBezTo>
                  <a:pt x="2108" y="3549"/>
                  <a:pt x="2215" y="3322"/>
                  <a:pt x="2405" y="3168"/>
                </a:cubicBezTo>
                <a:cubicBezTo>
                  <a:pt x="2560" y="3052"/>
                  <a:pt x="2753" y="2991"/>
                  <a:pt x="2948" y="2991"/>
                </a:cubicBezTo>
                <a:close/>
                <a:moveTo>
                  <a:pt x="10418" y="322"/>
                </a:moveTo>
                <a:cubicBezTo>
                  <a:pt x="10716" y="322"/>
                  <a:pt x="10978" y="560"/>
                  <a:pt x="10978" y="882"/>
                </a:cubicBezTo>
                <a:lnTo>
                  <a:pt x="10978" y="5501"/>
                </a:lnTo>
                <a:lnTo>
                  <a:pt x="10811" y="5501"/>
                </a:lnTo>
                <a:cubicBezTo>
                  <a:pt x="10728" y="5501"/>
                  <a:pt x="10645" y="5585"/>
                  <a:pt x="10645" y="5668"/>
                </a:cubicBezTo>
                <a:cubicBezTo>
                  <a:pt x="10645" y="5763"/>
                  <a:pt x="10728" y="5835"/>
                  <a:pt x="10811" y="5835"/>
                </a:cubicBezTo>
                <a:lnTo>
                  <a:pt x="11002" y="5835"/>
                </a:lnTo>
                <a:lnTo>
                  <a:pt x="11002" y="10466"/>
                </a:lnTo>
                <a:cubicBezTo>
                  <a:pt x="11002" y="10764"/>
                  <a:pt x="10764" y="11014"/>
                  <a:pt x="10454" y="11014"/>
                </a:cubicBezTo>
                <a:lnTo>
                  <a:pt x="5846" y="11014"/>
                </a:lnTo>
                <a:lnTo>
                  <a:pt x="5846" y="9228"/>
                </a:lnTo>
                <a:cubicBezTo>
                  <a:pt x="5846" y="8942"/>
                  <a:pt x="5608" y="8704"/>
                  <a:pt x="5322" y="8704"/>
                </a:cubicBezTo>
                <a:lnTo>
                  <a:pt x="4965" y="8704"/>
                </a:lnTo>
                <a:cubicBezTo>
                  <a:pt x="4751" y="8704"/>
                  <a:pt x="4560" y="8799"/>
                  <a:pt x="4429" y="8942"/>
                </a:cubicBezTo>
                <a:cubicBezTo>
                  <a:pt x="4275" y="9133"/>
                  <a:pt x="4037" y="9240"/>
                  <a:pt x="3798" y="9240"/>
                </a:cubicBezTo>
                <a:cubicBezTo>
                  <a:pt x="3560" y="9240"/>
                  <a:pt x="3322" y="9133"/>
                  <a:pt x="3179" y="8942"/>
                </a:cubicBezTo>
                <a:cubicBezTo>
                  <a:pt x="3025" y="8752"/>
                  <a:pt x="2965" y="8502"/>
                  <a:pt x="3013" y="8263"/>
                </a:cubicBezTo>
                <a:cubicBezTo>
                  <a:pt x="3072" y="7942"/>
                  <a:pt x="3346" y="7692"/>
                  <a:pt x="3656" y="7632"/>
                </a:cubicBezTo>
                <a:cubicBezTo>
                  <a:pt x="3710" y="7621"/>
                  <a:pt x="3764" y="7616"/>
                  <a:pt x="3818" y="7616"/>
                </a:cubicBezTo>
                <a:cubicBezTo>
                  <a:pt x="4055" y="7616"/>
                  <a:pt x="4274" y="7722"/>
                  <a:pt x="4429" y="7906"/>
                </a:cubicBezTo>
                <a:cubicBezTo>
                  <a:pt x="4560" y="8049"/>
                  <a:pt x="4751" y="8144"/>
                  <a:pt x="4953" y="8144"/>
                </a:cubicBezTo>
                <a:lnTo>
                  <a:pt x="5311" y="8144"/>
                </a:lnTo>
                <a:cubicBezTo>
                  <a:pt x="5584" y="8144"/>
                  <a:pt x="5822" y="7906"/>
                  <a:pt x="5822" y="7621"/>
                </a:cubicBezTo>
                <a:lnTo>
                  <a:pt x="5822" y="5835"/>
                </a:lnTo>
                <a:lnTo>
                  <a:pt x="7608" y="5835"/>
                </a:lnTo>
                <a:cubicBezTo>
                  <a:pt x="7716" y="5835"/>
                  <a:pt x="7811" y="5918"/>
                  <a:pt x="7811" y="6025"/>
                </a:cubicBezTo>
                <a:lnTo>
                  <a:pt x="7811" y="6382"/>
                </a:lnTo>
                <a:cubicBezTo>
                  <a:pt x="7811" y="6489"/>
                  <a:pt x="7763" y="6597"/>
                  <a:pt x="7692" y="6656"/>
                </a:cubicBezTo>
                <a:cubicBezTo>
                  <a:pt x="7370" y="6918"/>
                  <a:pt x="7227" y="7323"/>
                  <a:pt x="7299" y="7740"/>
                </a:cubicBezTo>
                <a:cubicBezTo>
                  <a:pt x="7394" y="8180"/>
                  <a:pt x="7727" y="8537"/>
                  <a:pt x="8180" y="8633"/>
                </a:cubicBezTo>
                <a:cubicBezTo>
                  <a:pt x="8251" y="8644"/>
                  <a:pt x="8347" y="8656"/>
                  <a:pt x="8418" y="8656"/>
                </a:cubicBezTo>
                <a:cubicBezTo>
                  <a:pt x="8680" y="8656"/>
                  <a:pt x="8942" y="8573"/>
                  <a:pt x="9132" y="8406"/>
                </a:cubicBezTo>
                <a:cubicBezTo>
                  <a:pt x="9394" y="8180"/>
                  <a:pt x="9549" y="7871"/>
                  <a:pt x="9549" y="7513"/>
                </a:cubicBezTo>
                <a:cubicBezTo>
                  <a:pt x="9549" y="7168"/>
                  <a:pt x="9394" y="6847"/>
                  <a:pt x="9132" y="6632"/>
                </a:cubicBezTo>
                <a:cubicBezTo>
                  <a:pt x="9061" y="6573"/>
                  <a:pt x="9013" y="6478"/>
                  <a:pt x="9013" y="6370"/>
                </a:cubicBezTo>
                <a:lnTo>
                  <a:pt x="9013" y="6013"/>
                </a:lnTo>
                <a:cubicBezTo>
                  <a:pt x="9013" y="5906"/>
                  <a:pt x="9097" y="5823"/>
                  <a:pt x="9204" y="5823"/>
                </a:cubicBezTo>
                <a:lnTo>
                  <a:pt x="10097" y="5823"/>
                </a:lnTo>
                <a:cubicBezTo>
                  <a:pt x="10192" y="5823"/>
                  <a:pt x="10264" y="5739"/>
                  <a:pt x="10264" y="5656"/>
                </a:cubicBezTo>
                <a:cubicBezTo>
                  <a:pt x="10264" y="5561"/>
                  <a:pt x="10192" y="5489"/>
                  <a:pt x="10097" y="5489"/>
                </a:cubicBezTo>
                <a:lnTo>
                  <a:pt x="9204" y="5489"/>
                </a:lnTo>
                <a:cubicBezTo>
                  <a:pt x="8918" y="5489"/>
                  <a:pt x="8680" y="5727"/>
                  <a:pt x="8680" y="6013"/>
                </a:cubicBezTo>
                <a:lnTo>
                  <a:pt x="8680" y="6370"/>
                </a:lnTo>
                <a:cubicBezTo>
                  <a:pt x="8680" y="6573"/>
                  <a:pt x="8775" y="6775"/>
                  <a:pt x="8918" y="6906"/>
                </a:cubicBezTo>
                <a:cubicBezTo>
                  <a:pt x="9121" y="7049"/>
                  <a:pt x="9216" y="7287"/>
                  <a:pt x="9216" y="7525"/>
                </a:cubicBezTo>
                <a:cubicBezTo>
                  <a:pt x="9216" y="7763"/>
                  <a:pt x="9121" y="8002"/>
                  <a:pt x="8918" y="8156"/>
                </a:cubicBezTo>
                <a:cubicBezTo>
                  <a:pt x="8764" y="8272"/>
                  <a:pt x="8570" y="8333"/>
                  <a:pt x="8376" y="8333"/>
                </a:cubicBezTo>
                <a:cubicBezTo>
                  <a:pt x="8330" y="8333"/>
                  <a:pt x="8285" y="8330"/>
                  <a:pt x="8239" y="8323"/>
                </a:cubicBezTo>
                <a:cubicBezTo>
                  <a:pt x="7930" y="8263"/>
                  <a:pt x="7668" y="7990"/>
                  <a:pt x="7608" y="7680"/>
                </a:cubicBezTo>
                <a:cubicBezTo>
                  <a:pt x="7549" y="7382"/>
                  <a:pt x="7656" y="7097"/>
                  <a:pt x="7882" y="6906"/>
                </a:cubicBezTo>
                <a:cubicBezTo>
                  <a:pt x="8025" y="6775"/>
                  <a:pt x="8120" y="6573"/>
                  <a:pt x="8120" y="6370"/>
                </a:cubicBezTo>
                <a:lnTo>
                  <a:pt x="8120" y="6013"/>
                </a:lnTo>
                <a:cubicBezTo>
                  <a:pt x="8120" y="5727"/>
                  <a:pt x="7882" y="5489"/>
                  <a:pt x="7597" y="5489"/>
                </a:cubicBezTo>
                <a:lnTo>
                  <a:pt x="5811" y="5489"/>
                </a:lnTo>
                <a:lnTo>
                  <a:pt x="5811" y="3703"/>
                </a:lnTo>
                <a:cubicBezTo>
                  <a:pt x="5811" y="3596"/>
                  <a:pt x="5894" y="3513"/>
                  <a:pt x="6001" y="3513"/>
                </a:cubicBezTo>
                <a:lnTo>
                  <a:pt x="6358" y="3513"/>
                </a:lnTo>
                <a:cubicBezTo>
                  <a:pt x="6465" y="3513"/>
                  <a:pt x="6573" y="3560"/>
                  <a:pt x="6632" y="3632"/>
                </a:cubicBezTo>
                <a:cubicBezTo>
                  <a:pt x="6847" y="3886"/>
                  <a:pt x="7157" y="4035"/>
                  <a:pt x="7492" y="4035"/>
                </a:cubicBezTo>
                <a:cubicBezTo>
                  <a:pt x="7565" y="4035"/>
                  <a:pt x="7640" y="4028"/>
                  <a:pt x="7716" y="4013"/>
                </a:cubicBezTo>
                <a:cubicBezTo>
                  <a:pt x="8156" y="3930"/>
                  <a:pt x="8525" y="3584"/>
                  <a:pt x="8609" y="3144"/>
                </a:cubicBezTo>
                <a:cubicBezTo>
                  <a:pt x="8680" y="2798"/>
                  <a:pt x="8597" y="2441"/>
                  <a:pt x="8382" y="2167"/>
                </a:cubicBezTo>
                <a:cubicBezTo>
                  <a:pt x="8156" y="1906"/>
                  <a:pt x="7847" y="1751"/>
                  <a:pt x="7489" y="1751"/>
                </a:cubicBezTo>
                <a:cubicBezTo>
                  <a:pt x="7156" y="1751"/>
                  <a:pt x="6823" y="1906"/>
                  <a:pt x="6608" y="2167"/>
                </a:cubicBezTo>
                <a:cubicBezTo>
                  <a:pt x="6549" y="2251"/>
                  <a:pt x="6454" y="2287"/>
                  <a:pt x="6346" y="2287"/>
                </a:cubicBezTo>
                <a:lnTo>
                  <a:pt x="5989" y="2287"/>
                </a:lnTo>
                <a:cubicBezTo>
                  <a:pt x="5882" y="2287"/>
                  <a:pt x="5799" y="2203"/>
                  <a:pt x="5799" y="2096"/>
                </a:cubicBezTo>
                <a:lnTo>
                  <a:pt x="5799" y="1203"/>
                </a:lnTo>
                <a:cubicBezTo>
                  <a:pt x="5799" y="1120"/>
                  <a:pt x="5715" y="1036"/>
                  <a:pt x="5632" y="1036"/>
                </a:cubicBezTo>
                <a:cubicBezTo>
                  <a:pt x="5549" y="1036"/>
                  <a:pt x="5465" y="1120"/>
                  <a:pt x="5465" y="1203"/>
                </a:cubicBezTo>
                <a:lnTo>
                  <a:pt x="5465" y="2096"/>
                </a:lnTo>
                <a:cubicBezTo>
                  <a:pt x="5465" y="2382"/>
                  <a:pt x="5703" y="2620"/>
                  <a:pt x="5989" y="2620"/>
                </a:cubicBezTo>
                <a:lnTo>
                  <a:pt x="6346" y="2620"/>
                </a:lnTo>
                <a:cubicBezTo>
                  <a:pt x="6561" y="2620"/>
                  <a:pt x="6751" y="2525"/>
                  <a:pt x="6882" y="2382"/>
                </a:cubicBezTo>
                <a:cubicBezTo>
                  <a:pt x="7037" y="2191"/>
                  <a:pt x="7263" y="2084"/>
                  <a:pt x="7513" y="2084"/>
                </a:cubicBezTo>
                <a:cubicBezTo>
                  <a:pt x="7751" y="2084"/>
                  <a:pt x="7989" y="2191"/>
                  <a:pt x="8132" y="2382"/>
                </a:cubicBezTo>
                <a:cubicBezTo>
                  <a:pt x="8287" y="2572"/>
                  <a:pt x="8347" y="2822"/>
                  <a:pt x="8299" y="3060"/>
                </a:cubicBezTo>
                <a:cubicBezTo>
                  <a:pt x="8239" y="3382"/>
                  <a:pt x="7966" y="3632"/>
                  <a:pt x="7656" y="3691"/>
                </a:cubicBezTo>
                <a:cubicBezTo>
                  <a:pt x="7601" y="3702"/>
                  <a:pt x="7547" y="3708"/>
                  <a:pt x="7494" y="3708"/>
                </a:cubicBezTo>
                <a:cubicBezTo>
                  <a:pt x="7257" y="3708"/>
                  <a:pt x="7038" y="3602"/>
                  <a:pt x="6882" y="3418"/>
                </a:cubicBezTo>
                <a:cubicBezTo>
                  <a:pt x="6751" y="3275"/>
                  <a:pt x="6561" y="3179"/>
                  <a:pt x="6346" y="3179"/>
                </a:cubicBezTo>
                <a:lnTo>
                  <a:pt x="5989" y="3179"/>
                </a:lnTo>
                <a:cubicBezTo>
                  <a:pt x="5703" y="3179"/>
                  <a:pt x="5465" y="3418"/>
                  <a:pt x="5465" y="3703"/>
                </a:cubicBezTo>
                <a:lnTo>
                  <a:pt x="5465" y="5489"/>
                </a:lnTo>
                <a:lnTo>
                  <a:pt x="3679" y="5489"/>
                </a:lnTo>
                <a:cubicBezTo>
                  <a:pt x="3584" y="5489"/>
                  <a:pt x="3489" y="5406"/>
                  <a:pt x="3489" y="5299"/>
                </a:cubicBezTo>
                <a:lnTo>
                  <a:pt x="3489" y="4942"/>
                </a:lnTo>
                <a:cubicBezTo>
                  <a:pt x="3489" y="4834"/>
                  <a:pt x="3536" y="4727"/>
                  <a:pt x="3608" y="4668"/>
                </a:cubicBezTo>
                <a:cubicBezTo>
                  <a:pt x="3917" y="4406"/>
                  <a:pt x="4072" y="4001"/>
                  <a:pt x="3989" y="3584"/>
                </a:cubicBezTo>
                <a:cubicBezTo>
                  <a:pt x="3906" y="3144"/>
                  <a:pt x="3560" y="2787"/>
                  <a:pt x="3120" y="2691"/>
                </a:cubicBezTo>
                <a:cubicBezTo>
                  <a:pt x="3039" y="2675"/>
                  <a:pt x="2957" y="2666"/>
                  <a:pt x="2876" y="2666"/>
                </a:cubicBezTo>
                <a:cubicBezTo>
                  <a:pt x="2611" y="2666"/>
                  <a:pt x="2353" y="2754"/>
                  <a:pt x="2143" y="2918"/>
                </a:cubicBezTo>
                <a:cubicBezTo>
                  <a:pt x="1882" y="3144"/>
                  <a:pt x="1727" y="3453"/>
                  <a:pt x="1727" y="3811"/>
                </a:cubicBezTo>
                <a:cubicBezTo>
                  <a:pt x="1727" y="4156"/>
                  <a:pt x="1882" y="4477"/>
                  <a:pt x="2143" y="4692"/>
                </a:cubicBezTo>
                <a:cubicBezTo>
                  <a:pt x="2227" y="4751"/>
                  <a:pt x="2263" y="4846"/>
                  <a:pt x="2263" y="4954"/>
                </a:cubicBezTo>
                <a:lnTo>
                  <a:pt x="2263" y="5311"/>
                </a:lnTo>
                <a:cubicBezTo>
                  <a:pt x="2263" y="5418"/>
                  <a:pt x="2179" y="5501"/>
                  <a:pt x="2072" y="5501"/>
                </a:cubicBezTo>
                <a:lnTo>
                  <a:pt x="286" y="5501"/>
                </a:lnTo>
                <a:lnTo>
                  <a:pt x="286" y="882"/>
                </a:lnTo>
                <a:cubicBezTo>
                  <a:pt x="286" y="584"/>
                  <a:pt x="524" y="322"/>
                  <a:pt x="834" y="322"/>
                </a:cubicBezTo>
                <a:lnTo>
                  <a:pt x="5465" y="322"/>
                </a:lnTo>
                <a:lnTo>
                  <a:pt x="5465" y="524"/>
                </a:lnTo>
                <a:cubicBezTo>
                  <a:pt x="5465" y="608"/>
                  <a:pt x="5537" y="679"/>
                  <a:pt x="5632" y="679"/>
                </a:cubicBezTo>
                <a:cubicBezTo>
                  <a:pt x="5715" y="679"/>
                  <a:pt x="5799" y="608"/>
                  <a:pt x="5799" y="524"/>
                </a:cubicBezTo>
                <a:lnTo>
                  <a:pt x="5799" y="322"/>
                </a:lnTo>
                <a:close/>
                <a:moveTo>
                  <a:pt x="881" y="1"/>
                </a:moveTo>
                <a:cubicBezTo>
                  <a:pt x="405" y="1"/>
                  <a:pt x="0" y="382"/>
                  <a:pt x="0" y="870"/>
                </a:cubicBezTo>
                <a:lnTo>
                  <a:pt x="0" y="10454"/>
                </a:lnTo>
                <a:cubicBezTo>
                  <a:pt x="0" y="10930"/>
                  <a:pt x="393" y="11335"/>
                  <a:pt x="881" y="11335"/>
                </a:cubicBezTo>
                <a:lnTo>
                  <a:pt x="10466" y="11335"/>
                </a:lnTo>
                <a:cubicBezTo>
                  <a:pt x="10942" y="11335"/>
                  <a:pt x="11347" y="10954"/>
                  <a:pt x="11347" y="10454"/>
                </a:cubicBezTo>
                <a:lnTo>
                  <a:pt x="11347" y="870"/>
                </a:lnTo>
                <a:cubicBezTo>
                  <a:pt x="11347" y="405"/>
                  <a:pt x="10942" y="1"/>
                  <a:pt x="10466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353" name="Google Shape;11353;p73"/>
          <p:cNvGrpSpPr/>
          <p:nvPr/>
        </p:nvGrpSpPr>
        <p:grpSpPr>
          <a:xfrm>
            <a:off x="8288490" y="2626876"/>
            <a:ext cx="481529" cy="481529"/>
            <a:chOff x="6216367" y="1970156"/>
            <a:chExt cx="361147" cy="361147"/>
          </a:xfrm>
        </p:grpSpPr>
        <p:sp>
          <p:nvSpPr>
            <p:cNvPr id="11354" name="Google Shape;11354;p73"/>
            <p:cNvSpPr/>
            <p:nvPr/>
          </p:nvSpPr>
          <p:spPr>
            <a:xfrm>
              <a:off x="6247813" y="2069522"/>
              <a:ext cx="329701" cy="261781"/>
            </a:xfrm>
            <a:custGeom>
              <a:avLst/>
              <a:gdLst/>
              <a:ahLst/>
              <a:cxnLst/>
              <a:rect l="l" t="t" r="r" b="b"/>
              <a:pathLst>
                <a:path w="10359" h="8225" extrusionOk="0">
                  <a:moveTo>
                    <a:pt x="9663" y="0"/>
                  </a:moveTo>
                  <a:cubicBezTo>
                    <a:pt x="9637" y="0"/>
                    <a:pt x="9611" y="7"/>
                    <a:pt x="9585" y="22"/>
                  </a:cubicBezTo>
                  <a:cubicBezTo>
                    <a:pt x="9490" y="69"/>
                    <a:pt x="9466" y="153"/>
                    <a:pt x="9502" y="248"/>
                  </a:cubicBezTo>
                  <a:cubicBezTo>
                    <a:pt x="9847" y="962"/>
                    <a:pt x="10026" y="1736"/>
                    <a:pt x="10026" y="2534"/>
                  </a:cubicBezTo>
                  <a:cubicBezTo>
                    <a:pt x="10026" y="3963"/>
                    <a:pt x="9478" y="5308"/>
                    <a:pt x="8466" y="6320"/>
                  </a:cubicBezTo>
                  <a:cubicBezTo>
                    <a:pt x="7454" y="7332"/>
                    <a:pt x="6108" y="7880"/>
                    <a:pt x="4680" y="7880"/>
                  </a:cubicBezTo>
                  <a:cubicBezTo>
                    <a:pt x="3834" y="7880"/>
                    <a:pt x="3037" y="7689"/>
                    <a:pt x="2287" y="7308"/>
                  </a:cubicBezTo>
                  <a:cubicBezTo>
                    <a:pt x="1667" y="6999"/>
                    <a:pt x="1096" y="6558"/>
                    <a:pt x="632" y="6022"/>
                  </a:cubicBezTo>
                  <a:lnTo>
                    <a:pt x="632" y="6022"/>
                  </a:lnTo>
                  <a:lnTo>
                    <a:pt x="1286" y="6237"/>
                  </a:lnTo>
                  <a:cubicBezTo>
                    <a:pt x="1308" y="6245"/>
                    <a:pt x="1329" y="6249"/>
                    <a:pt x="1350" y="6249"/>
                  </a:cubicBezTo>
                  <a:cubicBezTo>
                    <a:pt x="1417" y="6249"/>
                    <a:pt x="1473" y="6206"/>
                    <a:pt x="1501" y="6141"/>
                  </a:cubicBezTo>
                  <a:cubicBezTo>
                    <a:pt x="1525" y="6046"/>
                    <a:pt x="1489" y="5963"/>
                    <a:pt x="1394" y="5927"/>
                  </a:cubicBezTo>
                  <a:lnTo>
                    <a:pt x="215" y="5546"/>
                  </a:lnTo>
                  <a:cubicBezTo>
                    <a:pt x="197" y="5539"/>
                    <a:pt x="180" y="5536"/>
                    <a:pt x="163" y="5536"/>
                  </a:cubicBezTo>
                  <a:cubicBezTo>
                    <a:pt x="122" y="5536"/>
                    <a:pt x="85" y="5553"/>
                    <a:pt x="60" y="5570"/>
                  </a:cubicBezTo>
                  <a:cubicBezTo>
                    <a:pt x="12" y="5606"/>
                    <a:pt x="1" y="5665"/>
                    <a:pt x="1" y="5725"/>
                  </a:cubicBezTo>
                  <a:lnTo>
                    <a:pt x="191" y="7094"/>
                  </a:lnTo>
                  <a:cubicBezTo>
                    <a:pt x="203" y="7177"/>
                    <a:pt x="274" y="7237"/>
                    <a:pt x="358" y="7237"/>
                  </a:cubicBezTo>
                  <a:lnTo>
                    <a:pt x="382" y="7237"/>
                  </a:lnTo>
                  <a:cubicBezTo>
                    <a:pt x="477" y="7225"/>
                    <a:pt x="536" y="7130"/>
                    <a:pt x="512" y="7046"/>
                  </a:cubicBezTo>
                  <a:lnTo>
                    <a:pt x="417" y="6272"/>
                  </a:lnTo>
                  <a:lnTo>
                    <a:pt x="417" y="6272"/>
                  </a:lnTo>
                  <a:cubicBezTo>
                    <a:pt x="893" y="6820"/>
                    <a:pt x="1489" y="7284"/>
                    <a:pt x="2120" y="7606"/>
                  </a:cubicBezTo>
                  <a:cubicBezTo>
                    <a:pt x="2918" y="8011"/>
                    <a:pt x="3775" y="8225"/>
                    <a:pt x="4680" y="8225"/>
                  </a:cubicBezTo>
                  <a:cubicBezTo>
                    <a:pt x="6204" y="8225"/>
                    <a:pt x="7621" y="7630"/>
                    <a:pt x="8692" y="6558"/>
                  </a:cubicBezTo>
                  <a:cubicBezTo>
                    <a:pt x="9764" y="5487"/>
                    <a:pt x="10359" y="4058"/>
                    <a:pt x="10359" y="2558"/>
                  </a:cubicBezTo>
                  <a:cubicBezTo>
                    <a:pt x="10359" y="1677"/>
                    <a:pt x="10157" y="855"/>
                    <a:pt x="9799" y="93"/>
                  </a:cubicBezTo>
                  <a:cubicBezTo>
                    <a:pt x="9775" y="35"/>
                    <a:pt x="9721" y="0"/>
                    <a:pt x="96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5" name="Google Shape;11355;p73"/>
            <p:cNvSpPr/>
            <p:nvPr/>
          </p:nvSpPr>
          <p:spPr>
            <a:xfrm>
              <a:off x="6216367" y="1970156"/>
              <a:ext cx="329701" cy="260731"/>
            </a:xfrm>
            <a:custGeom>
              <a:avLst/>
              <a:gdLst/>
              <a:ahLst/>
              <a:cxnLst/>
              <a:rect l="l" t="t" r="r" b="b"/>
              <a:pathLst>
                <a:path w="10359" h="8192" extrusionOk="0">
                  <a:moveTo>
                    <a:pt x="5668" y="0"/>
                  </a:moveTo>
                  <a:cubicBezTo>
                    <a:pt x="4156" y="0"/>
                    <a:pt x="2739" y="596"/>
                    <a:pt x="1667" y="1667"/>
                  </a:cubicBezTo>
                  <a:cubicBezTo>
                    <a:pt x="596" y="2739"/>
                    <a:pt x="0" y="4168"/>
                    <a:pt x="0" y="5680"/>
                  </a:cubicBezTo>
                  <a:cubicBezTo>
                    <a:pt x="0" y="6525"/>
                    <a:pt x="179" y="7346"/>
                    <a:pt x="548" y="8097"/>
                  </a:cubicBezTo>
                  <a:cubicBezTo>
                    <a:pt x="584" y="8156"/>
                    <a:pt x="643" y="8192"/>
                    <a:pt x="703" y="8192"/>
                  </a:cubicBezTo>
                  <a:cubicBezTo>
                    <a:pt x="727" y="8192"/>
                    <a:pt x="750" y="8192"/>
                    <a:pt x="774" y="8180"/>
                  </a:cubicBezTo>
                  <a:cubicBezTo>
                    <a:pt x="858" y="8132"/>
                    <a:pt x="893" y="8037"/>
                    <a:pt x="846" y="7954"/>
                  </a:cubicBezTo>
                  <a:cubicBezTo>
                    <a:pt x="512" y="7239"/>
                    <a:pt x="334" y="6465"/>
                    <a:pt x="334" y="5656"/>
                  </a:cubicBezTo>
                  <a:cubicBezTo>
                    <a:pt x="334" y="4227"/>
                    <a:pt x="881" y="2894"/>
                    <a:pt x="1893" y="1882"/>
                  </a:cubicBezTo>
                  <a:cubicBezTo>
                    <a:pt x="2905" y="869"/>
                    <a:pt x="4239" y="322"/>
                    <a:pt x="5668" y="322"/>
                  </a:cubicBezTo>
                  <a:cubicBezTo>
                    <a:pt x="7239" y="322"/>
                    <a:pt x="8704" y="989"/>
                    <a:pt x="9716" y="2179"/>
                  </a:cubicBezTo>
                  <a:lnTo>
                    <a:pt x="9061" y="1953"/>
                  </a:lnTo>
                  <a:cubicBezTo>
                    <a:pt x="9044" y="1948"/>
                    <a:pt x="9027" y="1946"/>
                    <a:pt x="9010" y="1946"/>
                  </a:cubicBezTo>
                  <a:cubicBezTo>
                    <a:pt x="8942" y="1946"/>
                    <a:pt x="8878" y="1984"/>
                    <a:pt x="8859" y="2060"/>
                  </a:cubicBezTo>
                  <a:cubicBezTo>
                    <a:pt x="8823" y="2143"/>
                    <a:pt x="8870" y="2239"/>
                    <a:pt x="8966" y="2263"/>
                  </a:cubicBezTo>
                  <a:lnTo>
                    <a:pt x="10133" y="2655"/>
                  </a:lnTo>
                  <a:cubicBezTo>
                    <a:pt x="10156" y="2655"/>
                    <a:pt x="10168" y="2667"/>
                    <a:pt x="10192" y="2667"/>
                  </a:cubicBezTo>
                  <a:cubicBezTo>
                    <a:pt x="10240" y="2667"/>
                    <a:pt x="10275" y="2655"/>
                    <a:pt x="10299" y="2620"/>
                  </a:cubicBezTo>
                  <a:cubicBezTo>
                    <a:pt x="10347" y="2596"/>
                    <a:pt x="10359" y="2536"/>
                    <a:pt x="10359" y="2477"/>
                  </a:cubicBezTo>
                  <a:lnTo>
                    <a:pt x="10168" y="1108"/>
                  </a:lnTo>
                  <a:cubicBezTo>
                    <a:pt x="10158" y="1027"/>
                    <a:pt x="10088" y="971"/>
                    <a:pt x="10016" y="971"/>
                  </a:cubicBezTo>
                  <a:cubicBezTo>
                    <a:pt x="10003" y="971"/>
                    <a:pt x="9990" y="973"/>
                    <a:pt x="9978" y="977"/>
                  </a:cubicBezTo>
                  <a:cubicBezTo>
                    <a:pt x="9882" y="989"/>
                    <a:pt x="9823" y="1072"/>
                    <a:pt x="9835" y="1167"/>
                  </a:cubicBezTo>
                  <a:lnTo>
                    <a:pt x="9942" y="1941"/>
                  </a:lnTo>
                  <a:cubicBezTo>
                    <a:pt x="8870" y="703"/>
                    <a:pt x="7323" y="0"/>
                    <a:pt x="56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6" name="Google Shape;11356;p73"/>
            <p:cNvSpPr/>
            <p:nvPr/>
          </p:nvSpPr>
          <p:spPr>
            <a:xfrm>
              <a:off x="6351252" y="2064875"/>
              <a:ext cx="17855" cy="28072"/>
            </a:xfrm>
            <a:custGeom>
              <a:avLst/>
              <a:gdLst/>
              <a:ahLst/>
              <a:cxnLst/>
              <a:rect l="l" t="t" r="r" b="b"/>
              <a:pathLst>
                <a:path w="561" h="882" extrusionOk="0">
                  <a:moveTo>
                    <a:pt x="358" y="1"/>
                  </a:moveTo>
                  <a:cubicBezTo>
                    <a:pt x="275" y="1"/>
                    <a:pt x="203" y="84"/>
                    <a:pt x="203" y="168"/>
                  </a:cubicBezTo>
                  <a:lnTo>
                    <a:pt x="203" y="477"/>
                  </a:lnTo>
                  <a:lnTo>
                    <a:pt x="84" y="596"/>
                  </a:lnTo>
                  <a:cubicBezTo>
                    <a:pt x="25" y="656"/>
                    <a:pt x="1" y="763"/>
                    <a:pt x="84" y="834"/>
                  </a:cubicBezTo>
                  <a:cubicBezTo>
                    <a:pt x="108" y="870"/>
                    <a:pt x="156" y="882"/>
                    <a:pt x="203" y="882"/>
                  </a:cubicBezTo>
                  <a:cubicBezTo>
                    <a:pt x="239" y="882"/>
                    <a:pt x="287" y="870"/>
                    <a:pt x="322" y="834"/>
                  </a:cubicBezTo>
                  <a:lnTo>
                    <a:pt x="501" y="680"/>
                  </a:lnTo>
                  <a:cubicBezTo>
                    <a:pt x="525" y="644"/>
                    <a:pt x="561" y="596"/>
                    <a:pt x="537" y="560"/>
                  </a:cubicBezTo>
                  <a:lnTo>
                    <a:pt x="525" y="168"/>
                  </a:lnTo>
                  <a:cubicBezTo>
                    <a:pt x="525" y="84"/>
                    <a:pt x="453" y="1"/>
                    <a:pt x="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57" name="Google Shape;11357;p73"/>
            <p:cNvSpPr/>
            <p:nvPr/>
          </p:nvSpPr>
          <p:spPr>
            <a:xfrm>
              <a:off x="6260321" y="2016688"/>
              <a:ext cx="272857" cy="269929"/>
            </a:xfrm>
            <a:custGeom>
              <a:avLst/>
              <a:gdLst/>
              <a:ahLst/>
              <a:cxnLst/>
              <a:rect l="l" t="t" r="r" b="b"/>
              <a:pathLst>
                <a:path w="8573" h="8481" extrusionOk="0">
                  <a:moveTo>
                    <a:pt x="2822" y="3182"/>
                  </a:moveTo>
                  <a:lnTo>
                    <a:pt x="3037" y="3217"/>
                  </a:lnTo>
                  <a:lnTo>
                    <a:pt x="3144" y="3217"/>
                  </a:lnTo>
                  <a:lnTo>
                    <a:pt x="2965" y="3598"/>
                  </a:lnTo>
                  <a:lnTo>
                    <a:pt x="2679" y="3527"/>
                  </a:lnTo>
                  <a:lnTo>
                    <a:pt x="2822" y="3182"/>
                  </a:lnTo>
                  <a:close/>
                  <a:moveTo>
                    <a:pt x="3918" y="3110"/>
                  </a:moveTo>
                  <a:lnTo>
                    <a:pt x="4251" y="3515"/>
                  </a:lnTo>
                  <a:lnTo>
                    <a:pt x="4203" y="3634"/>
                  </a:lnTo>
                  <a:cubicBezTo>
                    <a:pt x="4168" y="3718"/>
                    <a:pt x="4215" y="3813"/>
                    <a:pt x="4310" y="3837"/>
                  </a:cubicBezTo>
                  <a:cubicBezTo>
                    <a:pt x="4322" y="3837"/>
                    <a:pt x="4334" y="3860"/>
                    <a:pt x="4370" y="3860"/>
                  </a:cubicBezTo>
                  <a:cubicBezTo>
                    <a:pt x="4441" y="3860"/>
                    <a:pt x="4501" y="3813"/>
                    <a:pt x="4525" y="3741"/>
                  </a:cubicBezTo>
                  <a:lnTo>
                    <a:pt x="4572" y="3622"/>
                  </a:lnTo>
                  <a:cubicBezTo>
                    <a:pt x="4608" y="3515"/>
                    <a:pt x="4584" y="3408"/>
                    <a:pt x="4513" y="3325"/>
                  </a:cubicBezTo>
                  <a:lnTo>
                    <a:pt x="4430" y="3217"/>
                  </a:lnTo>
                  <a:lnTo>
                    <a:pt x="4727" y="3444"/>
                  </a:lnTo>
                  <a:cubicBezTo>
                    <a:pt x="4749" y="3458"/>
                    <a:pt x="4780" y="3469"/>
                    <a:pt x="4815" y="3469"/>
                  </a:cubicBezTo>
                  <a:cubicBezTo>
                    <a:pt x="4836" y="3469"/>
                    <a:pt x="4859" y="3465"/>
                    <a:pt x="4882" y="3456"/>
                  </a:cubicBezTo>
                  <a:lnTo>
                    <a:pt x="5096" y="3360"/>
                  </a:lnTo>
                  <a:lnTo>
                    <a:pt x="5227" y="3515"/>
                  </a:lnTo>
                  <a:cubicBezTo>
                    <a:pt x="5263" y="3563"/>
                    <a:pt x="5323" y="3575"/>
                    <a:pt x="5358" y="3575"/>
                  </a:cubicBezTo>
                  <a:lnTo>
                    <a:pt x="5775" y="3539"/>
                  </a:lnTo>
                  <a:lnTo>
                    <a:pt x="5799" y="3622"/>
                  </a:lnTo>
                  <a:cubicBezTo>
                    <a:pt x="5811" y="3658"/>
                    <a:pt x="5775" y="3694"/>
                    <a:pt x="5775" y="3706"/>
                  </a:cubicBezTo>
                  <a:cubicBezTo>
                    <a:pt x="5763" y="3718"/>
                    <a:pt x="5739" y="3753"/>
                    <a:pt x="5692" y="3753"/>
                  </a:cubicBezTo>
                  <a:lnTo>
                    <a:pt x="4977" y="3813"/>
                  </a:lnTo>
                  <a:cubicBezTo>
                    <a:pt x="4882" y="3813"/>
                    <a:pt x="4811" y="3872"/>
                    <a:pt x="4751" y="3944"/>
                  </a:cubicBezTo>
                  <a:cubicBezTo>
                    <a:pt x="4727" y="4003"/>
                    <a:pt x="4691" y="4063"/>
                    <a:pt x="4703" y="4122"/>
                  </a:cubicBezTo>
                  <a:lnTo>
                    <a:pt x="4227" y="3956"/>
                  </a:lnTo>
                  <a:cubicBezTo>
                    <a:pt x="4215" y="3956"/>
                    <a:pt x="4215" y="3944"/>
                    <a:pt x="4203" y="3932"/>
                  </a:cubicBezTo>
                  <a:cubicBezTo>
                    <a:pt x="4168" y="3753"/>
                    <a:pt x="4025" y="3610"/>
                    <a:pt x="3846" y="3610"/>
                  </a:cubicBezTo>
                  <a:lnTo>
                    <a:pt x="3834" y="3610"/>
                  </a:lnTo>
                  <a:lnTo>
                    <a:pt x="3322" y="3634"/>
                  </a:lnTo>
                  <a:lnTo>
                    <a:pt x="3477" y="3289"/>
                  </a:lnTo>
                  <a:cubicBezTo>
                    <a:pt x="3489" y="3265"/>
                    <a:pt x="3513" y="3229"/>
                    <a:pt x="3548" y="3229"/>
                  </a:cubicBezTo>
                  <a:lnTo>
                    <a:pt x="3918" y="3110"/>
                  </a:lnTo>
                  <a:close/>
                  <a:moveTo>
                    <a:pt x="7775" y="3646"/>
                  </a:moveTo>
                  <a:cubicBezTo>
                    <a:pt x="7787" y="3646"/>
                    <a:pt x="7835" y="3646"/>
                    <a:pt x="7859" y="3682"/>
                  </a:cubicBezTo>
                  <a:lnTo>
                    <a:pt x="8204" y="4003"/>
                  </a:lnTo>
                  <a:lnTo>
                    <a:pt x="8204" y="4349"/>
                  </a:lnTo>
                  <a:cubicBezTo>
                    <a:pt x="8156" y="5325"/>
                    <a:pt x="7763" y="6254"/>
                    <a:pt x="7061" y="6956"/>
                  </a:cubicBezTo>
                  <a:cubicBezTo>
                    <a:pt x="6954" y="7051"/>
                    <a:pt x="6835" y="7158"/>
                    <a:pt x="6716" y="7254"/>
                  </a:cubicBezTo>
                  <a:cubicBezTo>
                    <a:pt x="6775" y="7158"/>
                    <a:pt x="6835" y="7075"/>
                    <a:pt x="6870" y="6968"/>
                  </a:cubicBezTo>
                  <a:lnTo>
                    <a:pt x="7620" y="5194"/>
                  </a:lnTo>
                  <a:cubicBezTo>
                    <a:pt x="7656" y="5134"/>
                    <a:pt x="7644" y="5075"/>
                    <a:pt x="7609" y="5027"/>
                  </a:cubicBezTo>
                  <a:cubicBezTo>
                    <a:pt x="7585" y="4992"/>
                    <a:pt x="7525" y="4956"/>
                    <a:pt x="7466" y="4956"/>
                  </a:cubicBezTo>
                  <a:lnTo>
                    <a:pt x="7382" y="4956"/>
                  </a:lnTo>
                  <a:lnTo>
                    <a:pt x="7799" y="4134"/>
                  </a:lnTo>
                  <a:cubicBezTo>
                    <a:pt x="7882" y="4003"/>
                    <a:pt x="7835" y="3837"/>
                    <a:pt x="7704" y="3753"/>
                  </a:cubicBezTo>
                  <a:lnTo>
                    <a:pt x="7668" y="3718"/>
                  </a:lnTo>
                  <a:lnTo>
                    <a:pt x="7680" y="3706"/>
                  </a:lnTo>
                  <a:cubicBezTo>
                    <a:pt x="7716" y="3658"/>
                    <a:pt x="7739" y="3658"/>
                    <a:pt x="7775" y="3646"/>
                  </a:cubicBezTo>
                  <a:close/>
                  <a:moveTo>
                    <a:pt x="4257" y="0"/>
                  </a:moveTo>
                  <a:cubicBezTo>
                    <a:pt x="4208" y="0"/>
                    <a:pt x="4158" y="1"/>
                    <a:pt x="4108" y="3"/>
                  </a:cubicBezTo>
                  <a:cubicBezTo>
                    <a:pt x="3037" y="50"/>
                    <a:pt x="2048" y="491"/>
                    <a:pt x="1286" y="1241"/>
                  </a:cubicBezTo>
                  <a:cubicBezTo>
                    <a:pt x="524" y="1991"/>
                    <a:pt x="96" y="2991"/>
                    <a:pt x="48" y="4063"/>
                  </a:cubicBezTo>
                  <a:cubicBezTo>
                    <a:pt x="0" y="5122"/>
                    <a:pt x="358" y="6158"/>
                    <a:pt x="1048" y="6968"/>
                  </a:cubicBezTo>
                  <a:cubicBezTo>
                    <a:pt x="1072" y="7016"/>
                    <a:pt x="1120" y="7027"/>
                    <a:pt x="1179" y="7027"/>
                  </a:cubicBezTo>
                  <a:cubicBezTo>
                    <a:pt x="1227" y="7027"/>
                    <a:pt x="1251" y="7016"/>
                    <a:pt x="1286" y="6980"/>
                  </a:cubicBezTo>
                  <a:cubicBezTo>
                    <a:pt x="1358" y="6920"/>
                    <a:pt x="1358" y="6813"/>
                    <a:pt x="1298" y="6742"/>
                  </a:cubicBezTo>
                  <a:cubicBezTo>
                    <a:pt x="679" y="6004"/>
                    <a:pt x="346" y="5051"/>
                    <a:pt x="393" y="4063"/>
                  </a:cubicBezTo>
                  <a:cubicBezTo>
                    <a:pt x="441" y="3087"/>
                    <a:pt x="834" y="2158"/>
                    <a:pt x="1536" y="1455"/>
                  </a:cubicBezTo>
                  <a:cubicBezTo>
                    <a:pt x="2239" y="765"/>
                    <a:pt x="3156" y="360"/>
                    <a:pt x="4144" y="312"/>
                  </a:cubicBezTo>
                  <a:cubicBezTo>
                    <a:pt x="4200" y="309"/>
                    <a:pt x="4256" y="308"/>
                    <a:pt x="4312" y="308"/>
                  </a:cubicBezTo>
                  <a:cubicBezTo>
                    <a:pt x="4478" y="308"/>
                    <a:pt x="4641" y="321"/>
                    <a:pt x="4811" y="348"/>
                  </a:cubicBezTo>
                  <a:lnTo>
                    <a:pt x="5037" y="622"/>
                  </a:lnTo>
                  <a:lnTo>
                    <a:pt x="4942" y="848"/>
                  </a:lnTo>
                  <a:lnTo>
                    <a:pt x="4811" y="610"/>
                  </a:lnTo>
                  <a:cubicBezTo>
                    <a:pt x="4787" y="550"/>
                    <a:pt x="4727" y="527"/>
                    <a:pt x="4668" y="527"/>
                  </a:cubicBezTo>
                  <a:lnTo>
                    <a:pt x="4132" y="527"/>
                  </a:lnTo>
                  <a:cubicBezTo>
                    <a:pt x="4072" y="527"/>
                    <a:pt x="4013" y="550"/>
                    <a:pt x="3977" y="610"/>
                  </a:cubicBezTo>
                  <a:lnTo>
                    <a:pt x="3608" y="1324"/>
                  </a:lnTo>
                  <a:cubicBezTo>
                    <a:pt x="3560" y="1432"/>
                    <a:pt x="3560" y="1539"/>
                    <a:pt x="3608" y="1634"/>
                  </a:cubicBezTo>
                  <a:cubicBezTo>
                    <a:pt x="3668" y="1729"/>
                    <a:pt x="3751" y="1801"/>
                    <a:pt x="3858" y="1801"/>
                  </a:cubicBezTo>
                  <a:lnTo>
                    <a:pt x="4156" y="1836"/>
                  </a:lnTo>
                  <a:cubicBezTo>
                    <a:pt x="4215" y="1836"/>
                    <a:pt x="4275" y="1813"/>
                    <a:pt x="4310" y="1753"/>
                  </a:cubicBezTo>
                  <a:lnTo>
                    <a:pt x="4430" y="1598"/>
                  </a:lnTo>
                  <a:lnTo>
                    <a:pt x="4489" y="1670"/>
                  </a:lnTo>
                  <a:lnTo>
                    <a:pt x="4441" y="1955"/>
                  </a:lnTo>
                  <a:lnTo>
                    <a:pt x="3929" y="2027"/>
                  </a:lnTo>
                  <a:cubicBezTo>
                    <a:pt x="3906" y="2027"/>
                    <a:pt x="3894" y="2039"/>
                    <a:pt x="3858" y="2051"/>
                  </a:cubicBezTo>
                  <a:lnTo>
                    <a:pt x="3203" y="2527"/>
                  </a:lnTo>
                  <a:cubicBezTo>
                    <a:pt x="3179" y="2563"/>
                    <a:pt x="3144" y="2586"/>
                    <a:pt x="3144" y="2622"/>
                  </a:cubicBezTo>
                  <a:lnTo>
                    <a:pt x="3072" y="2920"/>
                  </a:lnTo>
                  <a:lnTo>
                    <a:pt x="2846" y="2884"/>
                  </a:lnTo>
                  <a:cubicBezTo>
                    <a:pt x="2836" y="2883"/>
                    <a:pt x="2826" y="2883"/>
                    <a:pt x="2816" y="2883"/>
                  </a:cubicBezTo>
                  <a:cubicBezTo>
                    <a:pt x="2686" y="2883"/>
                    <a:pt x="2580" y="2954"/>
                    <a:pt x="2525" y="3087"/>
                  </a:cubicBezTo>
                  <a:lnTo>
                    <a:pt x="2382" y="3456"/>
                  </a:lnTo>
                  <a:cubicBezTo>
                    <a:pt x="2358" y="3527"/>
                    <a:pt x="2358" y="3622"/>
                    <a:pt x="2405" y="3694"/>
                  </a:cubicBezTo>
                  <a:cubicBezTo>
                    <a:pt x="2441" y="3765"/>
                    <a:pt x="2501" y="3825"/>
                    <a:pt x="2596" y="3860"/>
                  </a:cubicBezTo>
                  <a:cubicBezTo>
                    <a:pt x="2441" y="3932"/>
                    <a:pt x="2322" y="4075"/>
                    <a:pt x="2322" y="4241"/>
                  </a:cubicBezTo>
                  <a:lnTo>
                    <a:pt x="2322" y="4313"/>
                  </a:lnTo>
                  <a:lnTo>
                    <a:pt x="1870" y="4849"/>
                  </a:lnTo>
                  <a:cubicBezTo>
                    <a:pt x="1786" y="4932"/>
                    <a:pt x="1763" y="5051"/>
                    <a:pt x="1763" y="5146"/>
                  </a:cubicBezTo>
                  <a:lnTo>
                    <a:pt x="1763" y="5777"/>
                  </a:lnTo>
                  <a:cubicBezTo>
                    <a:pt x="1763" y="5944"/>
                    <a:pt x="1822" y="6087"/>
                    <a:pt x="1941" y="6194"/>
                  </a:cubicBezTo>
                  <a:lnTo>
                    <a:pt x="2382" y="6623"/>
                  </a:lnTo>
                  <a:cubicBezTo>
                    <a:pt x="2489" y="6718"/>
                    <a:pt x="2608" y="6777"/>
                    <a:pt x="2739" y="6789"/>
                  </a:cubicBezTo>
                  <a:lnTo>
                    <a:pt x="4049" y="6908"/>
                  </a:lnTo>
                  <a:lnTo>
                    <a:pt x="4049" y="6956"/>
                  </a:lnTo>
                  <a:cubicBezTo>
                    <a:pt x="4037" y="7111"/>
                    <a:pt x="4096" y="7266"/>
                    <a:pt x="4227" y="7373"/>
                  </a:cubicBezTo>
                  <a:lnTo>
                    <a:pt x="4465" y="7551"/>
                  </a:lnTo>
                  <a:lnTo>
                    <a:pt x="4453" y="7587"/>
                  </a:lnTo>
                  <a:cubicBezTo>
                    <a:pt x="4394" y="7766"/>
                    <a:pt x="4453" y="7944"/>
                    <a:pt x="4584" y="8063"/>
                  </a:cubicBezTo>
                  <a:lnTo>
                    <a:pt x="4668" y="8123"/>
                  </a:lnTo>
                  <a:cubicBezTo>
                    <a:pt x="4608" y="8123"/>
                    <a:pt x="4561" y="8147"/>
                    <a:pt x="4501" y="8147"/>
                  </a:cubicBezTo>
                  <a:cubicBezTo>
                    <a:pt x="4451" y="8148"/>
                    <a:pt x="4402" y="8149"/>
                    <a:pt x="4353" y="8149"/>
                  </a:cubicBezTo>
                  <a:cubicBezTo>
                    <a:pt x="3418" y="8149"/>
                    <a:pt x="2523" y="7829"/>
                    <a:pt x="1822" y="7230"/>
                  </a:cubicBezTo>
                  <a:cubicBezTo>
                    <a:pt x="1793" y="7206"/>
                    <a:pt x="1759" y="7195"/>
                    <a:pt x="1724" y="7195"/>
                  </a:cubicBezTo>
                  <a:cubicBezTo>
                    <a:pt x="1672" y="7195"/>
                    <a:pt x="1619" y="7218"/>
                    <a:pt x="1584" y="7254"/>
                  </a:cubicBezTo>
                  <a:cubicBezTo>
                    <a:pt x="1524" y="7325"/>
                    <a:pt x="1536" y="7432"/>
                    <a:pt x="1596" y="7492"/>
                  </a:cubicBezTo>
                  <a:cubicBezTo>
                    <a:pt x="2358" y="8123"/>
                    <a:pt x="3322" y="8480"/>
                    <a:pt x="4322" y="8480"/>
                  </a:cubicBezTo>
                  <a:lnTo>
                    <a:pt x="4501" y="8480"/>
                  </a:lnTo>
                  <a:cubicBezTo>
                    <a:pt x="5573" y="8444"/>
                    <a:pt x="6573" y="7992"/>
                    <a:pt x="7323" y="7254"/>
                  </a:cubicBezTo>
                  <a:cubicBezTo>
                    <a:pt x="8085" y="6492"/>
                    <a:pt x="8513" y="5492"/>
                    <a:pt x="8561" y="4420"/>
                  </a:cubicBezTo>
                  <a:cubicBezTo>
                    <a:pt x="8573" y="3289"/>
                    <a:pt x="8216" y="2265"/>
                    <a:pt x="7537" y="1455"/>
                  </a:cubicBezTo>
                  <a:cubicBezTo>
                    <a:pt x="7506" y="1418"/>
                    <a:pt x="7462" y="1400"/>
                    <a:pt x="7417" y="1400"/>
                  </a:cubicBezTo>
                  <a:cubicBezTo>
                    <a:pt x="7375" y="1400"/>
                    <a:pt x="7333" y="1415"/>
                    <a:pt x="7299" y="1443"/>
                  </a:cubicBezTo>
                  <a:cubicBezTo>
                    <a:pt x="7228" y="1503"/>
                    <a:pt x="7228" y="1610"/>
                    <a:pt x="7287" y="1682"/>
                  </a:cubicBezTo>
                  <a:cubicBezTo>
                    <a:pt x="7728" y="2217"/>
                    <a:pt x="8025" y="2860"/>
                    <a:pt x="8144" y="3539"/>
                  </a:cubicBezTo>
                  <a:lnTo>
                    <a:pt x="8097" y="3503"/>
                  </a:lnTo>
                  <a:cubicBezTo>
                    <a:pt x="8018" y="3424"/>
                    <a:pt x="7923" y="3378"/>
                    <a:pt x="7804" y="3378"/>
                  </a:cubicBezTo>
                  <a:cubicBezTo>
                    <a:pt x="7780" y="3378"/>
                    <a:pt x="7754" y="3380"/>
                    <a:pt x="7728" y="3384"/>
                  </a:cubicBezTo>
                  <a:cubicBezTo>
                    <a:pt x="7597" y="3396"/>
                    <a:pt x="7478" y="3468"/>
                    <a:pt x="7406" y="3587"/>
                  </a:cubicBezTo>
                  <a:lnTo>
                    <a:pt x="7370" y="3634"/>
                  </a:lnTo>
                  <a:cubicBezTo>
                    <a:pt x="7299" y="3634"/>
                    <a:pt x="7228" y="3658"/>
                    <a:pt x="7168" y="3718"/>
                  </a:cubicBezTo>
                  <a:lnTo>
                    <a:pt x="6942" y="3468"/>
                  </a:lnTo>
                  <a:cubicBezTo>
                    <a:pt x="6911" y="3430"/>
                    <a:pt x="6866" y="3412"/>
                    <a:pt x="6821" y="3412"/>
                  </a:cubicBezTo>
                  <a:cubicBezTo>
                    <a:pt x="6780" y="3412"/>
                    <a:pt x="6738" y="3427"/>
                    <a:pt x="6704" y="3456"/>
                  </a:cubicBezTo>
                  <a:cubicBezTo>
                    <a:pt x="6632" y="3515"/>
                    <a:pt x="6632" y="3622"/>
                    <a:pt x="6692" y="3694"/>
                  </a:cubicBezTo>
                  <a:lnTo>
                    <a:pt x="7013" y="4099"/>
                  </a:lnTo>
                  <a:cubicBezTo>
                    <a:pt x="7049" y="4122"/>
                    <a:pt x="7085" y="4146"/>
                    <a:pt x="7132" y="4146"/>
                  </a:cubicBezTo>
                  <a:cubicBezTo>
                    <a:pt x="7180" y="4146"/>
                    <a:pt x="7228" y="4134"/>
                    <a:pt x="7251" y="4110"/>
                  </a:cubicBezTo>
                  <a:lnTo>
                    <a:pt x="7358" y="4003"/>
                  </a:lnTo>
                  <a:lnTo>
                    <a:pt x="7489" y="4099"/>
                  </a:lnTo>
                  <a:lnTo>
                    <a:pt x="7001" y="5075"/>
                  </a:lnTo>
                  <a:lnTo>
                    <a:pt x="6966" y="5075"/>
                  </a:lnTo>
                  <a:cubicBezTo>
                    <a:pt x="6930" y="5075"/>
                    <a:pt x="6894" y="5063"/>
                    <a:pt x="6870" y="5027"/>
                  </a:cubicBezTo>
                  <a:lnTo>
                    <a:pt x="6215" y="4230"/>
                  </a:lnTo>
                  <a:cubicBezTo>
                    <a:pt x="6181" y="4188"/>
                    <a:pt x="6129" y="4170"/>
                    <a:pt x="6079" y="4170"/>
                  </a:cubicBezTo>
                  <a:cubicBezTo>
                    <a:pt x="6043" y="4170"/>
                    <a:pt x="6007" y="4179"/>
                    <a:pt x="5977" y="4194"/>
                  </a:cubicBezTo>
                  <a:cubicBezTo>
                    <a:pt x="5894" y="4253"/>
                    <a:pt x="5894" y="4360"/>
                    <a:pt x="5942" y="4432"/>
                  </a:cubicBezTo>
                  <a:lnTo>
                    <a:pt x="6596" y="5242"/>
                  </a:lnTo>
                  <a:cubicBezTo>
                    <a:pt x="6684" y="5351"/>
                    <a:pt x="6811" y="5410"/>
                    <a:pt x="6932" y="5410"/>
                  </a:cubicBezTo>
                  <a:cubicBezTo>
                    <a:pt x="6944" y="5410"/>
                    <a:pt x="6955" y="5409"/>
                    <a:pt x="6966" y="5408"/>
                  </a:cubicBezTo>
                  <a:lnTo>
                    <a:pt x="7180" y="5384"/>
                  </a:lnTo>
                  <a:lnTo>
                    <a:pt x="6525" y="6908"/>
                  </a:lnTo>
                  <a:cubicBezTo>
                    <a:pt x="6477" y="7016"/>
                    <a:pt x="6418" y="7111"/>
                    <a:pt x="6335" y="7206"/>
                  </a:cubicBezTo>
                  <a:lnTo>
                    <a:pt x="5811" y="7825"/>
                  </a:lnTo>
                  <a:cubicBezTo>
                    <a:pt x="5537" y="7944"/>
                    <a:pt x="5275" y="8028"/>
                    <a:pt x="4989" y="8087"/>
                  </a:cubicBezTo>
                  <a:lnTo>
                    <a:pt x="4703" y="7825"/>
                  </a:lnTo>
                  <a:cubicBezTo>
                    <a:pt x="4680" y="7801"/>
                    <a:pt x="4668" y="7754"/>
                    <a:pt x="4680" y="7706"/>
                  </a:cubicBezTo>
                  <a:lnTo>
                    <a:pt x="4727" y="7551"/>
                  </a:lnTo>
                  <a:cubicBezTo>
                    <a:pt x="4739" y="7468"/>
                    <a:pt x="4727" y="7408"/>
                    <a:pt x="4668" y="7373"/>
                  </a:cubicBezTo>
                  <a:lnTo>
                    <a:pt x="4334" y="7123"/>
                  </a:lnTo>
                  <a:cubicBezTo>
                    <a:pt x="4310" y="7099"/>
                    <a:pt x="4287" y="7075"/>
                    <a:pt x="4287" y="7027"/>
                  </a:cubicBezTo>
                  <a:lnTo>
                    <a:pt x="4322" y="6813"/>
                  </a:lnTo>
                  <a:cubicBezTo>
                    <a:pt x="4322" y="6777"/>
                    <a:pt x="4322" y="6730"/>
                    <a:pt x="4287" y="6694"/>
                  </a:cubicBezTo>
                  <a:cubicBezTo>
                    <a:pt x="4263" y="6670"/>
                    <a:pt x="4215" y="6635"/>
                    <a:pt x="4168" y="6635"/>
                  </a:cubicBezTo>
                  <a:lnTo>
                    <a:pt x="2679" y="6504"/>
                  </a:lnTo>
                  <a:cubicBezTo>
                    <a:pt x="2620" y="6504"/>
                    <a:pt x="2560" y="6480"/>
                    <a:pt x="2536" y="6432"/>
                  </a:cubicBezTo>
                  <a:lnTo>
                    <a:pt x="2084" y="6004"/>
                  </a:lnTo>
                  <a:cubicBezTo>
                    <a:pt x="2048" y="5956"/>
                    <a:pt x="2013" y="5884"/>
                    <a:pt x="2013" y="5825"/>
                  </a:cubicBezTo>
                  <a:lnTo>
                    <a:pt x="2013" y="5194"/>
                  </a:lnTo>
                  <a:cubicBezTo>
                    <a:pt x="2013" y="5170"/>
                    <a:pt x="2024" y="5134"/>
                    <a:pt x="2048" y="5122"/>
                  </a:cubicBezTo>
                  <a:lnTo>
                    <a:pt x="2548" y="4539"/>
                  </a:lnTo>
                  <a:cubicBezTo>
                    <a:pt x="2584" y="4515"/>
                    <a:pt x="2596" y="4480"/>
                    <a:pt x="2596" y="4432"/>
                  </a:cubicBezTo>
                  <a:lnTo>
                    <a:pt x="2596" y="4301"/>
                  </a:lnTo>
                  <a:cubicBezTo>
                    <a:pt x="2596" y="4253"/>
                    <a:pt x="2620" y="4218"/>
                    <a:pt x="2667" y="4194"/>
                  </a:cubicBezTo>
                  <a:lnTo>
                    <a:pt x="3072" y="4015"/>
                  </a:lnTo>
                  <a:lnTo>
                    <a:pt x="3810" y="4003"/>
                  </a:lnTo>
                  <a:cubicBezTo>
                    <a:pt x="3834" y="4003"/>
                    <a:pt x="3846" y="4015"/>
                    <a:pt x="3846" y="4039"/>
                  </a:cubicBezTo>
                  <a:cubicBezTo>
                    <a:pt x="3858" y="4170"/>
                    <a:pt x="3965" y="4289"/>
                    <a:pt x="4096" y="4313"/>
                  </a:cubicBezTo>
                  <a:lnTo>
                    <a:pt x="4632" y="4491"/>
                  </a:lnTo>
                  <a:cubicBezTo>
                    <a:pt x="4668" y="4503"/>
                    <a:pt x="4705" y="4510"/>
                    <a:pt x="4741" y="4510"/>
                  </a:cubicBezTo>
                  <a:cubicBezTo>
                    <a:pt x="4813" y="4510"/>
                    <a:pt x="4882" y="4484"/>
                    <a:pt x="4930" y="4420"/>
                  </a:cubicBezTo>
                  <a:cubicBezTo>
                    <a:pt x="5001" y="4360"/>
                    <a:pt x="5037" y="4253"/>
                    <a:pt x="5025" y="4170"/>
                  </a:cubicBezTo>
                  <a:lnTo>
                    <a:pt x="5692" y="4110"/>
                  </a:lnTo>
                  <a:cubicBezTo>
                    <a:pt x="5823" y="4099"/>
                    <a:pt x="5930" y="4039"/>
                    <a:pt x="6013" y="3932"/>
                  </a:cubicBezTo>
                  <a:cubicBezTo>
                    <a:pt x="6096" y="3825"/>
                    <a:pt x="6120" y="3694"/>
                    <a:pt x="6096" y="3575"/>
                  </a:cubicBezTo>
                  <a:lnTo>
                    <a:pt x="6073" y="3479"/>
                  </a:lnTo>
                  <a:cubicBezTo>
                    <a:pt x="6050" y="3344"/>
                    <a:pt x="5931" y="3240"/>
                    <a:pt x="5776" y="3240"/>
                  </a:cubicBezTo>
                  <a:cubicBezTo>
                    <a:pt x="5768" y="3240"/>
                    <a:pt x="5760" y="3241"/>
                    <a:pt x="5751" y="3241"/>
                  </a:cubicBezTo>
                  <a:lnTo>
                    <a:pt x="5406" y="3277"/>
                  </a:lnTo>
                  <a:lnTo>
                    <a:pt x="5346" y="3217"/>
                  </a:lnTo>
                  <a:lnTo>
                    <a:pt x="5811" y="2753"/>
                  </a:lnTo>
                  <a:cubicBezTo>
                    <a:pt x="5870" y="2694"/>
                    <a:pt x="5870" y="2586"/>
                    <a:pt x="5811" y="2515"/>
                  </a:cubicBezTo>
                  <a:cubicBezTo>
                    <a:pt x="5781" y="2485"/>
                    <a:pt x="5739" y="2470"/>
                    <a:pt x="5696" y="2470"/>
                  </a:cubicBezTo>
                  <a:cubicBezTo>
                    <a:pt x="5653" y="2470"/>
                    <a:pt x="5608" y="2485"/>
                    <a:pt x="5573" y="2515"/>
                  </a:cubicBezTo>
                  <a:lnTo>
                    <a:pt x="5001" y="3063"/>
                  </a:lnTo>
                  <a:lnTo>
                    <a:pt x="4811" y="3146"/>
                  </a:lnTo>
                  <a:lnTo>
                    <a:pt x="4287" y="2741"/>
                  </a:lnTo>
                  <a:cubicBezTo>
                    <a:pt x="4260" y="2714"/>
                    <a:pt x="4220" y="2701"/>
                    <a:pt x="4181" y="2701"/>
                  </a:cubicBezTo>
                  <a:cubicBezTo>
                    <a:pt x="4168" y="2701"/>
                    <a:pt x="4156" y="2703"/>
                    <a:pt x="4144" y="2706"/>
                  </a:cubicBezTo>
                  <a:lnTo>
                    <a:pt x="3418" y="2944"/>
                  </a:lnTo>
                  <a:cubicBezTo>
                    <a:pt x="3394" y="2944"/>
                    <a:pt x="3370" y="2967"/>
                    <a:pt x="3358" y="2979"/>
                  </a:cubicBezTo>
                  <a:lnTo>
                    <a:pt x="3394" y="2753"/>
                  </a:lnTo>
                  <a:lnTo>
                    <a:pt x="3977" y="2336"/>
                  </a:lnTo>
                  <a:lnTo>
                    <a:pt x="4572" y="2253"/>
                  </a:lnTo>
                  <a:cubicBezTo>
                    <a:pt x="4644" y="2229"/>
                    <a:pt x="4703" y="2170"/>
                    <a:pt x="4703" y="2110"/>
                  </a:cubicBezTo>
                  <a:lnTo>
                    <a:pt x="4787" y="1634"/>
                  </a:lnTo>
                  <a:cubicBezTo>
                    <a:pt x="4787" y="1598"/>
                    <a:pt x="4787" y="1551"/>
                    <a:pt x="4751" y="1515"/>
                  </a:cubicBezTo>
                  <a:lnTo>
                    <a:pt x="4513" y="1205"/>
                  </a:lnTo>
                  <a:cubicBezTo>
                    <a:pt x="4489" y="1158"/>
                    <a:pt x="4430" y="1146"/>
                    <a:pt x="4382" y="1146"/>
                  </a:cubicBezTo>
                  <a:cubicBezTo>
                    <a:pt x="4322" y="1146"/>
                    <a:pt x="4275" y="1182"/>
                    <a:pt x="4251" y="1217"/>
                  </a:cubicBezTo>
                  <a:lnTo>
                    <a:pt x="4072" y="1491"/>
                  </a:lnTo>
                  <a:lnTo>
                    <a:pt x="3870" y="1479"/>
                  </a:lnTo>
                  <a:lnTo>
                    <a:pt x="4203" y="860"/>
                  </a:lnTo>
                  <a:lnTo>
                    <a:pt x="4525" y="860"/>
                  </a:lnTo>
                  <a:lnTo>
                    <a:pt x="4787" y="1324"/>
                  </a:lnTo>
                  <a:cubicBezTo>
                    <a:pt x="4811" y="1384"/>
                    <a:pt x="4870" y="1420"/>
                    <a:pt x="4930" y="1420"/>
                  </a:cubicBezTo>
                  <a:cubicBezTo>
                    <a:pt x="4989" y="1420"/>
                    <a:pt x="5049" y="1372"/>
                    <a:pt x="5084" y="1312"/>
                  </a:cubicBezTo>
                  <a:lnTo>
                    <a:pt x="5323" y="765"/>
                  </a:lnTo>
                  <a:cubicBezTo>
                    <a:pt x="5358" y="658"/>
                    <a:pt x="5346" y="550"/>
                    <a:pt x="5287" y="467"/>
                  </a:cubicBezTo>
                  <a:lnTo>
                    <a:pt x="5287" y="467"/>
                  </a:lnTo>
                  <a:cubicBezTo>
                    <a:pt x="5834" y="610"/>
                    <a:pt x="6346" y="884"/>
                    <a:pt x="6787" y="1253"/>
                  </a:cubicBezTo>
                  <a:cubicBezTo>
                    <a:pt x="6825" y="1280"/>
                    <a:pt x="6864" y="1292"/>
                    <a:pt x="6903" y="1292"/>
                  </a:cubicBezTo>
                  <a:cubicBezTo>
                    <a:pt x="6949" y="1292"/>
                    <a:pt x="6992" y="1274"/>
                    <a:pt x="7025" y="1241"/>
                  </a:cubicBezTo>
                  <a:cubicBezTo>
                    <a:pt x="7085" y="1158"/>
                    <a:pt x="7073" y="1062"/>
                    <a:pt x="7013" y="1003"/>
                  </a:cubicBezTo>
                  <a:cubicBezTo>
                    <a:pt x="6253" y="345"/>
                    <a:pt x="5266" y="0"/>
                    <a:pt x="42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58" name="Google Shape;11358;p73"/>
          <p:cNvGrpSpPr/>
          <p:nvPr/>
        </p:nvGrpSpPr>
        <p:grpSpPr>
          <a:xfrm>
            <a:off x="1719081" y="3901630"/>
            <a:ext cx="544208" cy="399711"/>
            <a:chOff x="1289311" y="2926222"/>
            <a:chExt cx="408156" cy="299783"/>
          </a:xfrm>
        </p:grpSpPr>
        <p:sp>
          <p:nvSpPr>
            <p:cNvPr id="11359" name="Google Shape;11359;p73"/>
            <p:cNvSpPr/>
            <p:nvPr/>
          </p:nvSpPr>
          <p:spPr>
            <a:xfrm>
              <a:off x="1334029" y="2952385"/>
              <a:ext cx="318339" cy="216395"/>
            </a:xfrm>
            <a:custGeom>
              <a:avLst/>
              <a:gdLst/>
              <a:ahLst/>
              <a:cxnLst/>
              <a:rect l="l" t="t" r="r" b="b"/>
              <a:pathLst>
                <a:path w="10002" h="6799" extrusionOk="0">
                  <a:moveTo>
                    <a:pt x="3203" y="1369"/>
                  </a:moveTo>
                  <a:cubicBezTo>
                    <a:pt x="3429" y="1369"/>
                    <a:pt x="3620" y="1548"/>
                    <a:pt x="3620" y="1786"/>
                  </a:cubicBezTo>
                  <a:lnTo>
                    <a:pt x="3620" y="2179"/>
                  </a:lnTo>
                  <a:cubicBezTo>
                    <a:pt x="3620" y="2524"/>
                    <a:pt x="3334" y="2798"/>
                    <a:pt x="3012" y="2798"/>
                  </a:cubicBezTo>
                  <a:cubicBezTo>
                    <a:pt x="2679" y="2798"/>
                    <a:pt x="2381" y="2524"/>
                    <a:pt x="2381" y="2179"/>
                  </a:cubicBezTo>
                  <a:lnTo>
                    <a:pt x="2381" y="1786"/>
                  </a:lnTo>
                  <a:cubicBezTo>
                    <a:pt x="2381" y="1560"/>
                    <a:pt x="2560" y="1369"/>
                    <a:pt x="2798" y="1369"/>
                  </a:cubicBezTo>
                  <a:close/>
                  <a:moveTo>
                    <a:pt x="8013" y="1191"/>
                  </a:moveTo>
                  <a:cubicBezTo>
                    <a:pt x="8132" y="1191"/>
                    <a:pt x="8215" y="1274"/>
                    <a:pt x="8215" y="1393"/>
                  </a:cubicBezTo>
                  <a:lnTo>
                    <a:pt x="8215" y="1989"/>
                  </a:lnTo>
                  <a:cubicBezTo>
                    <a:pt x="8215" y="2060"/>
                    <a:pt x="8168" y="2131"/>
                    <a:pt x="8108" y="2167"/>
                  </a:cubicBezTo>
                  <a:cubicBezTo>
                    <a:pt x="8061" y="2203"/>
                    <a:pt x="8025" y="2262"/>
                    <a:pt x="8025" y="2334"/>
                  </a:cubicBezTo>
                  <a:lnTo>
                    <a:pt x="8025" y="2632"/>
                  </a:lnTo>
                  <a:cubicBezTo>
                    <a:pt x="8025" y="2715"/>
                    <a:pt x="8085" y="2798"/>
                    <a:pt x="8168" y="2810"/>
                  </a:cubicBezTo>
                  <a:lnTo>
                    <a:pt x="8680" y="2929"/>
                  </a:lnTo>
                  <a:cubicBezTo>
                    <a:pt x="8763" y="2953"/>
                    <a:pt x="8847" y="3036"/>
                    <a:pt x="8847" y="3132"/>
                  </a:cubicBezTo>
                  <a:lnTo>
                    <a:pt x="8847" y="3191"/>
                  </a:lnTo>
                  <a:lnTo>
                    <a:pt x="6799" y="3191"/>
                  </a:lnTo>
                  <a:lnTo>
                    <a:pt x="6799" y="3132"/>
                  </a:lnTo>
                  <a:cubicBezTo>
                    <a:pt x="6799" y="3024"/>
                    <a:pt x="6858" y="2953"/>
                    <a:pt x="6965" y="2929"/>
                  </a:cubicBezTo>
                  <a:lnTo>
                    <a:pt x="7477" y="2810"/>
                  </a:lnTo>
                  <a:cubicBezTo>
                    <a:pt x="7561" y="2798"/>
                    <a:pt x="7620" y="2715"/>
                    <a:pt x="7620" y="2632"/>
                  </a:cubicBezTo>
                  <a:lnTo>
                    <a:pt x="7620" y="2334"/>
                  </a:lnTo>
                  <a:cubicBezTo>
                    <a:pt x="7596" y="2274"/>
                    <a:pt x="7561" y="2215"/>
                    <a:pt x="7501" y="2167"/>
                  </a:cubicBezTo>
                  <a:cubicBezTo>
                    <a:pt x="7430" y="2120"/>
                    <a:pt x="7406" y="2060"/>
                    <a:pt x="7406" y="1989"/>
                  </a:cubicBezTo>
                  <a:lnTo>
                    <a:pt x="7406" y="1393"/>
                  </a:lnTo>
                  <a:cubicBezTo>
                    <a:pt x="7406" y="1274"/>
                    <a:pt x="7489" y="1191"/>
                    <a:pt x="7608" y="1191"/>
                  </a:cubicBezTo>
                  <a:close/>
                  <a:moveTo>
                    <a:pt x="9620" y="369"/>
                  </a:moveTo>
                  <a:lnTo>
                    <a:pt x="9620" y="3191"/>
                  </a:lnTo>
                  <a:lnTo>
                    <a:pt x="9192" y="3191"/>
                  </a:lnTo>
                  <a:lnTo>
                    <a:pt x="9192" y="3132"/>
                  </a:lnTo>
                  <a:cubicBezTo>
                    <a:pt x="9192" y="2870"/>
                    <a:pt x="9013" y="2632"/>
                    <a:pt x="8739" y="2572"/>
                  </a:cubicBezTo>
                  <a:lnTo>
                    <a:pt x="8382" y="2477"/>
                  </a:lnTo>
                  <a:lnTo>
                    <a:pt x="8382" y="2417"/>
                  </a:lnTo>
                  <a:cubicBezTo>
                    <a:pt x="8501" y="2322"/>
                    <a:pt x="8573" y="2155"/>
                    <a:pt x="8573" y="1977"/>
                  </a:cubicBezTo>
                  <a:lnTo>
                    <a:pt x="8573" y="1381"/>
                  </a:lnTo>
                  <a:cubicBezTo>
                    <a:pt x="8573" y="1048"/>
                    <a:pt x="8311" y="786"/>
                    <a:pt x="7977" y="786"/>
                  </a:cubicBezTo>
                  <a:lnTo>
                    <a:pt x="7584" y="786"/>
                  </a:lnTo>
                  <a:cubicBezTo>
                    <a:pt x="7251" y="786"/>
                    <a:pt x="6989" y="1048"/>
                    <a:pt x="6989" y="1381"/>
                  </a:cubicBezTo>
                  <a:lnTo>
                    <a:pt x="6989" y="1977"/>
                  </a:lnTo>
                  <a:cubicBezTo>
                    <a:pt x="6989" y="2143"/>
                    <a:pt x="7061" y="2298"/>
                    <a:pt x="7180" y="2417"/>
                  </a:cubicBezTo>
                  <a:lnTo>
                    <a:pt x="7180" y="2477"/>
                  </a:lnTo>
                  <a:lnTo>
                    <a:pt x="6822" y="2572"/>
                  </a:lnTo>
                  <a:cubicBezTo>
                    <a:pt x="6549" y="2632"/>
                    <a:pt x="6370" y="2870"/>
                    <a:pt x="6370" y="3132"/>
                  </a:cubicBezTo>
                  <a:lnTo>
                    <a:pt x="6370" y="3191"/>
                  </a:lnTo>
                  <a:lnTo>
                    <a:pt x="5941" y="3191"/>
                  </a:lnTo>
                  <a:lnTo>
                    <a:pt x="5941" y="369"/>
                  </a:lnTo>
                  <a:close/>
                  <a:moveTo>
                    <a:pt x="3227" y="3179"/>
                  </a:moveTo>
                  <a:lnTo>
                    <a:pt x="3227" y="3274"/>
                  </a:lnTo>
                  <a:cubicBezTo>
                    <a:pt x="3203" y="3346"/>
                    <a:pt x="3239" y="3405"/>
                    <a:pt x="3262" y="3465"/>
                  </a:cubicBezTo>
                  <a:lnTo>
                    <a:pt x="3012" y="3715"/>
                  </a:lnTo>
                  <a:lnTo>
                    <a:pt x="3001" y="3715"/>
                  </a:lnTo>
                  <a:lnTo>
                    <a:pt x="2739" y="3465"/>
                  </a:lnTo>
                  <a:cubicBezTo>
                    <a:pt x="2774" y="3405"/>
                    <a:pt x="2798" y="3346"/>
                    <a:pt x="2798" y="3274"/>
                  </a:cubicBezTo>
                  <a:lnTo>
                    <a:pt x="2798" y="3179"/>
                  </a:lnTo>
                  <a:close/>
                  <a:moveTo>
                    <a:pt x="3572" y="3667"/>
                  </a:moveTo>
                  <a:lnTo>
                    <a:pt x="3953" y="3822"/>
                  </a:lnTo>
                  <a:cubicBezTo>
                    <a:pt x="4108" y="3882"/>
                    <a:pt x="4215" y="4048"/>
                    <a:pt x="4215" y="4203"/>
                  </a:cubicBezTo>
                  <a:lnTo>
                    <a:pt x="4215" y="5394"/>
                  </a:lnTo>
                  <a:cubicBezTo>
                    <a:pt x="4215" y="5513"/>
                    <a:pt x="4132" y="5608"/>
                    <a:pt x="4013" y="5608"/>
                  </a:cubicBezTo>
                  <a:lnTo>
                    <a:pt x="3191" y="5608"/>
                  </a:lnTo>
                  <a:lnTo>
                    <a:pt x="3191" y="5382"/>
                  </a:lnTo>
                  <a:lnTo>
                    <a:pt x="3608" y="5382"/>
                  </a:lnTo>
                  <a:cubicBezTo>
                    <a:pt x="3715" y="5382"/>
                    <a:pt x="3798" y="5299"/>
                    <a:pt x="3798" y="5191"/>
                  </a:cubicBezTo>
                  <a:lnTo>
                    <a:pt x="3798" y="4596"/>
                  </a:lnTo>
                  <a:cubicBezTo>
                    <a:pt x="3798" y="4489"/>
                    <a:pt x="3715" y="4406"/>
                    <a:pt x="3608" y="4406"/>
                  </a:cubicBezTo>
                  <a:cubicBezTo>
                    <a:pt x="3501" y="4406"/>
                    <a:pt x="3417" y="4489"/>
                    <a:pt x="3417" y="4596"/>
                  </a:cubicBezTo>
                  <a:lnTo>
                    <a:pt x="3417" y="5013"/>
                  </a:lnTo>
                  <a:lnTo>
                    <a:pt x="2584" y="5013"/>
                  </a:lnTo>
                  <a:lnTo>
                    <a:pt x="2584" y="4596"/>
                  </a:lnTo>
                  <a:cubicBezTo>
                    <a:pt x="2584" y="4489"/>
                    <a:pt x="2489" y="4406"/>
                    <a:pt x="2381" y="4406"/>
                  </a:cubicBezTo>
                  <a:cubicBezTo>
                    <a:pt x="2286" y="4406"/>
                    <a:pt x="2191" y="4489"/>
                    <a:pt x="2191" y="4596"/>
                  </a:cubicBezTo>
                  <a:lnTo>
                    <a:pt x="2191" y="5191"/>
                  </a:lnTo>
                  <a:cubicBezTo>
                    <a:pt x="2191" y="5299"/>
                    <a:pt x="2286" y="5382"/>
                    <a:pt x="2381" y="5382"/>
                  </a:cubicBezTo>
                  <a:lnTo>
                    <a:pt x="2798" y="5382"/>
                  </a:lnTo>
                  <a:lnTo>
                    <a:pt x="2798" y="5608"/>
                  </a:lnTo>
                  <a:lnTo>
                    <a:pt x="1989" y="5608"/>
                  </a:lnTo>
                  <a:cubicBezTo>
                    <a:pt x="1869" y="5608"/>
                    <a:pt x="1774" y="5513"/>
                    <a:pt x="1774" y="5394"/>
                  </a:cubicBezTo>
                  <a:lnTo>
                    <a:pt x="1774" y="4203"/>
                  </a:lnTo>
                  <a:cubicBezTo>
                    <a:pt x="1774" y="4048"/>
                    <a:pt x="1881" y="3882"/>
                    <a:pt x="2048" y="3822"/>
                  </a:cubicBezTo>
                  <a:lnTo>
                    <a:pt x="2417" y="3667"/>
                  </a:lnTo>
                  <a:lnTo>
                    <a:pt x="2727" y="3989"/>
                  </a:lnTo>
                  <a:cubicBezTo>
                    <a:pt x="2798" y="4060"/>
                    <a:pt x="2905" y="4108"/>
                    <a:pt x="3001" y="4108"/>
                  </a:cubicBezTo>
                  <a:cubicBezTo>
                    <a:pt x="3096" y="4108"/>
                    <a:pt x="3191" y="4060"/>
                    <a:pt x="3262" y="3989"/>
                  </a:cubicBezTo>
                  <a:lnTo>
                    <a:pt x="3572" y="3667"/>
                  </a:lnTo>
                  <a:close/>
                  <a:moveTo>
                    <a:pt x="5632" y="5596"/>
                  </a:moveTo>
                  <a:lnTo>
                    <a:pt x="5632" y="6406"/>
                  </a:lnTo>
                  <a:lnTo>
                    <a:pt x="381" y="6406"/>
                  </a:lnTo>
                  <a:lnTo>
                    <a:pt x="381" y="5596"/>
                  </a:lnTo>
                  <a:lnTo>
                    <a:pt x="1429" y="5596"/>
                  </a:lnTo>
                  <a:cubicBezTo>
                    <a:pt x="1512" y="5834"/>
                    <a:pt x="1727" y="5989"/>
                    <a:pt x="2000" y="5989"/>
                  </a:cubicBezTo>
                  <a:lnTo>
                    <a:pt x="4013" y="5989"/>
                  </a:lnTo>
                  <a:cubicBezTo>
                    <a:pt x="4263" y="5989"/>
                    <a:pt x="4489" y="5834"/>
                    <a:pt x="4572" y="5596"/>
                  </a:cubicBezTo>
                  <a:close/>
                  <a:moveTo>
                    <a:pt x="8025" y="4406"/>
                  </a:moveTo>
                  <a:cubicBezTo>
                    <a:pt x="8144" y="4406"/>
                    <a:pt x="8227" y="4489"/>
                    <a:pt x="8227" y="4608"/>
                  </a:cubicBezTo>
                  <a:lnTo>
                    <a:pt x="8227" y="5203"/>
                  </a:lnTo>
                  <a:cubicBezTo>
                    <a:pt x="8227" y="5275"/>
                    <a:pt x="8192" y="5358"/>
                    <a:pt x="8132" y="5382"/>
                  </a:cubicBezTo>
                  <a:cubicBezTo>
                    <a:pt x="8073" y="5418"/>
                    <a:pt x="8037" y="5477"/>
                    <a:pt x="8037" y="5549"/>
                  </a:cubicBezTo>
                  <a:lnTo>
                    <a:pt x="8037" y="5846"/>
                  </a:lnTo>
                  <a:cubicBezTo>
                    <a:pt x="8037" y="5930"/>
                    <a:pt x="8096" y="6013"/>
                    <a:pt x="8192" y="6025"/>
                  </a:cubicBezTo>
                  <a:lnTo>
                    <a:pt x="8692" y="6144"/>
                  </a:lnTo>
                  <a:cubicBezTo>
                    <a:pt x="8787" y="6168"/>
                    <a:pt x="8858" y="6251"/>
                    <a:pt x="8858" y="6346"/>
                  </a:cubicBezTo>
                  <a:lnTo>
                    <a:pt x="8858" y="6406"/>
                  </a:lnTo>
                  <a:lnTo>
                    <a:pt x="6787" y="6406"/>
                  </a:lnTo>
                  <a:lnTo>
                    <a:pt x="6787" y="6346"/>
                  </a:lnTo>
                  <a:cubicBezTo>
                    <a:pt x="6787" y="6251"/>
                    <a:pt x="6846" y="6168"/>
                    <a:pt x="6953" y="6144"/>
                  </a:cubicBezTo>
                  <a:lnTo>
                    <a:pt x="7465" y="6025"/>
                  </a:lnTo>
                  <a:cubicBezTo>
                    <a:pt x="7549" y="6013"/>
                    <a:pt x="7608" y="5930"/>
                    <a:pt x="7608" y="5846"/>
                  </a:cubicBezTo>
                  <a:lnTo>
                    <a:pt x="7608" y="5549"/>
                  </a:lnTo>
                  <a:cubicBezTo>
                    <a:pt x="7608" y="5489"/>
                    <a:pt x="7584" y="5418"/>
                    <a:pt x="7513" y="5382"/>
                  </a:cubicBezTo>
                  <a:cubicBezTo>
                    <a:pt x="7442" y="5334"/>
                    <a:pt x="7418" y="5275"/>
                    <a:pt x="7418" y="5203"/>
                  </a:cubicBezTo>
                  <a:lnTo>
                    <a:pt x="7418" y="4608"/>
                  </a:lnTo>
                  <a:cubicBezTo>
                    <a:pt x="7418" y="4489"/>
                    <a:pt x="7501" y="4406"/>
                    <a:pt x="7620" y="4406"/>
                  </a:cubicBezTo>
                  <a:close/>
                  <a:moveTo>
                    <a:pt x="9585" y="3584"/>
                  </a:moveTo>
                  <a:lnTo>
                    <a:pt x="9585" y="6406"/>
                  </a:lnTo>
                  <a:lnTo>
                    <a:pt x="9204" y="6406"/>
                  </a:lnTo>
                  <a:lnTo>
                    <a:pt x="9204" y="6346"/>
                  </a:lnTo>
                  <a:cubicBezTo>
                    <a:pt x="9204" y="6084"/>
                    <a:pt x="9025" y="5846"/>
                    <a:pt x="8751" y="5787"/>
                  </a:cubicBezTo>
                  <a:lnTo>
                    <a:pt x="8394" y="5691"/>
                  </a:lnTo>
                  <a:lnTo>
                    <a:pt x="8394" y="5632"/>
                  </a:lnTo>
                  <a:cubicBezTo>
                    <a:pt x="8513" y="5537"/>
                    <a:pt x="8596" y="5370"/>
                    <a:pt x="8596" y="5191"/>
                  </a:cubicBezTo>
                  <a:lnTo>
                    <a:pt x="8596" y="4596"/>
                  </a:lnTo>
                  <a:cubicBezTo>
                    <a:pt x="8596" y="4263"/>
                    <a:pt x="8323" y="4001"/>
                    <a:pt x="8001" y="4001"/>
                  </a:cubicBezTo>
                  <a:lnTo>
                    <a:pt x="7596" y="4001"/>
                  </a:lnTo>
                  <a:cubicBezTo>
                    <a:pt x="7263" y="4001"/>
                    <a:pt x="7001" y="4263"/>
                    <a:pt x="7001" y="4596"/>
                  </a:cubicBezTo>
                  <a:lnTo>
                    <a:pt x="7001" y="5191"/>
                  </a:lnTo>
                  <a:cubicBezTo>
                    <a:pt x="7001" y="5358"/>
                    <a:pt x="7072" y="5513"/>
                    <a:pt x="7192" y="5632"/>
                  </a:cubicBezTo>
                  <a:lnTo>
                    <a:pt x="7192" y="5691"/>
                  </a:lnTo>
                  <a:lnTo>
                    <a:pt x="6834" y="5787"/>
                  </a:lnTo>
                  <a:cubicBezTo>
                    <a:pt x="6572" y="5846"/>
                    <a:pt x="6394" y="6084"/>
                    <a:pt x="6394" y="6346"/>
                  </a:cubicBezTo>
                  <a:lnTo>
                    <a:pt x="6394" y="6406"/>
                  </a:lnTo>
                  <a:lnTo>
                    <a:pt x="5953" y="6406"/>
                  </a:lnTo>
                  <a:lnTo>
                    <a:pt x="5953" y="3584"/>
                  </a:lnTo>
                  <a:close/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lnTo>
                    <a:pt x="0" y="6596"/>
                  </a:lnTo>
                  <a:cubicBezTo>
                    <a:pt x="0" y="6703"/>
                    <a:pt x="95" y="6799"/>
                    <a:pt x="203" y="6799"/>
                  </a:cubicBezTo>
                  <a:lnTo>
                    <a:pt x="9811" y="6799"/>
                  </a:lnTo>
                  <a:cubicBezTo>
                    <a:pt x="9918" y="6799"/>
                    <a:pt x="10001" y="6703"/>
                    <a:pt x="10001" y="6596"/>
                  </a:cubicBezTo>
                  <a:lnTo>
                    <a:pt x="10001" y="191"/>
                  </a:lnTo>
                  <a:cubicBezTo>
                    <a:pt x="10001" y="84"/>
                    <a:pt x="9918" y="0"/>
                    <a:pt x="9811" y="0"/>
                  </a:cubicBezTo>
                  <a:lnTo>
                    <a:pt x="1584" y="0"/>
                  </a:lnTo>
                  <a:cubicBezTo>
                    <a:pt x="1477" y="0"/>
                    <a:pt x="1381" y="84"/>
                    <a:pt x="1381" y="191"/>
                  </a:cubicBezTo>
                  <a:cubicBezTo>
                    <a:pt x="1381" y="286"/>
                    <a:pt x="1477" y="381"/>
                    <a:pt x="1584" y="381"/>
                  </a:cubicBezTo>
                  <a:lnTo>
                    <a:pt x="5596" y="381"/>
                  </a:lnTo>
                  <a:lnTo>
                    <a:pt x="5596" y="5215"/>
                  </a:lnTo>
                  <a:lnTo>
                    <a:pt x="4572" y="5215"/>
                  </a:lnTo>
                  <a:lnTo>
                    <a:pt x="4572" y="4203"/>
                  </a:lnTo>
                  <a:cubicBezTo>
                    <a:pt x="4572" y="3882"/>
                    <a:pt x="4370" y="3584"/>
                    <a:pt x="4072" y="3477"/>
                  </a:cubicBezTo>
                  <a:lnTo>
                    <a:pt x="3572" y="3286"/>
                  </a:lnTo>
                  <a:lnTo>
                    <a:pt x="3572" y="3274"/>
                  </a:lnTo>
                  <a:lnTo>
                    <a:pt x="3572" y="2989"/>
                  </a:lnTo>
                  <a:cubicBezTo>
                    <a:pt x="3810" y="2810"/>
                    <a:pt x="3977" y="2512"/>
                    <a:pt x="3977" y="2203"/>
                  </a:cubicBezTo>
                  <a:lnTo>
                    <a:pt x="3977" y="1798"/>
                  </a:lnTo>
                  <a:cubicBezTo>
                    <a:pt x="3977" y="1369"/>
                    <a:pt x="3620" y="1012"/>
                    <a:pt x="3191" y="1012"/>
                  </a:cubicBezTo>
                  <a:lnTo>
                    <a:pt x="2786" y="1012"/>
                  </a:lnTo>
                  <a:cubicBezTo>
                    <a:pt x="2358" y="1012"/>
                    <a:pt x="2000" y="1369"/>
                    <a:pt x="2000" y="1798"/>
                  </a:cubicBezTo>
                  <a:lnTo>
                    <a:pt x="2000" y="2203"/>
                  </a:lnTo>
                  <a:cubicBezTo>
                    <a:pt x="2000" y="2524"/>
                    <a:pt x="2167" y="2810"/>
                    <a:pt x="2405" y="2989"/>
                  </a:cubicBezTo>
                  <a:lnTo>
                    <a:pt x="2405" y="3274"/>
                  </a:lnTo>
                  <a:lnTo>
                    <a:pt x="2405" y="3286"/>
                  </a:lnTo>
                  <a:lnTo>
                    <a:pt x="1905" y="3477"/>
                  </a:lnTo>
                  <a:cubicBezTo>
                    <a:pt x="1608" y="3596"/>
                    <a:pt x="1405" y="3894"/>
                    <a:pt x="1405" y="4203"/>
                  </a:cubicBezTo>
                  <a:lnTo>
                    <a:pt x="1405" y="5215"/>
                  </a:lnTo>
                  <a:lnTo>
                    <a:pt x="381" y="5215"/>
                  </a:lnTo>
                  <a:lnTo>
                    <a:pt x="381" y="381"/>
                  </a:lnTo>
                  <a:lnTo>
                    <a:pt x="798" y="381"/>
                  </a:lnTo>
                  <a:cubicBezTo>
                    <a:pt x="893" y="381"/>
                    <a:pt x="988" y="286"/>
                    <a:pt x="988" y="191"/>
                  </a:cubicBezTo>
                  <a:cubicBezTo>
                    <a:pt x="988" y="84"/>
                    <a:pt x="893" y="0"/>
                    <a:pt x="7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0" name="Google Shape;11360;p73"/>
            <p:cNvSpPr/>
            <p:nvPr/>
          </p:nvSpPr>
          <p:spPr>
            <a:xfrm>
              <a:off x="1289311" y="2926222"/>
              <a:ext cx="408156" cy="299783"/>
            </a:xfrm>
            <a:custGeom>
              <a:avLst/>
              <a:gdLst/>
              <a:ahLst/>
              <a:cxnLst/>
              <a:rect l="l" t="t" r="r" b="b"/>
              <a:pathLst>
                <a:path w="12824" h="9419" extrusionOk="0">
                  <a:moveTo>
                    <a:pt x="11621" y="382"/>
                  </a:moveTo>
                  <a:cubicBezTo>
                    <a:pt x="11740" y="382"/>
                    <a:pt x="11823" y="477"/>
                    <a:pt x="11823" y="596"/>
                  </a:cubicBezTo>
                  <a:lnTo>
                    <a:pt x="11823" y="8037"/>
                  </a:lnTo>
                  <a:lnTo>
                    <a:pt x="11406" y="8037"/>
                  </a:lnTo>
                  <a:cubicBezTo>
                    <a:pt x="11299" y="8037"/>
                    <a:pt x="11216" y="8121"/>
                    <a:pt x="11216" y="8228"/>
                  </a:cubicBezTo>
                  <a:cubicBezTo>
                    <a:pt x="11216" y="8335"/>
                    <a:pt x="11299" y="8418"/>
                    <a:pt x="11406" y="8418"/>
                  </a:cubicBezTo>
                  <a:lnTo>
                    <a:pt x="12407" y="8418"/>
                  </a:lnTo>
                  <a:cubicBezTo>
                    <a:pt x="12407" y="8418"/>
                    <a:pt x="12418" y="8418"/>
                    <a:pt x="12418" y="8442"/>
                  </a:cubicBezTo>
                  <a:lnTo>
                    <a:pt x="12418" y="8835"/>
                  </a:lnTo>
                  <a:cubicBezTo>
                    <a:pt x="12442" y="8942"/>
                    <a:pt x="12347" y="9049"/>
                    <a:pt x="12228" y="9049"/>
                  </a:cubicBezTo>
                  <a:lnTo>
                    <a:pt x="596" y="9049"/>
                  </a:lnTo>
                  <a:cubicBezTo>
                    <a:pt x="476" y="9049"/>
                    <a:pt x="381" y="8954"/>
                    <a:pt x="381" y="8835"/>
                  </a:cubicBezTo>
                  <a:lnTo>
                    <a:pt x="381" y="8442"/>
                  </a:lnTo>
                  <a:cubicBezTo>
                    <a:pt x="381" y="8442"/>
                    <a:pt x="381" y="8418"/>
                    <a:pt x="393" y="8418"/>
                  </a:cubicBezTo>
                  <a:lnTo>
                    <a:pt x="10621" y="8418"/>
                  </a:lnTo>
                  <a:cubicBezTo>
                    <a:pt x="10728" y="8418"/>
                    <a:pt x="10811" y="8335"/>
                    <a:pt x="10811" y="8228"/>
                  </a:cubicBezTo>
                  <a:cubicBezTo>
                    <a:pt x="10811" y="8121"/>
                    <a:pt x="10728" y="8037"/>
                    <a:pt x="10621" y="8037"/>
                  </a:cubicBezTo>
                  <a:lnTo>
                    <a:pt x="977" y="8037"/>
                  </a:lnTo>
                  <a:lnTo>
                    <a:pt x="977" y="596"/>
                  </a:lnTo>
                  <a:cubicBezTo>
                    <a:pt x="977" y="477"/>
                    <a:pt x="1072" y="382"/>
                    <a:pt x="1179" y="382"/>
                  </a:cubicBezTo>
                  <a:close/>
                  <a:moveTo>
                    <a:pt x="1191" y="1"/>
                  </a:moveTo>
                  <a:cubicBezTo>
                    <a:pt x="857" y="1"/>
                    <a:pt x="596" y="263"/>
                    <a:pt x="596" y="596"/>
                  </a:cubicBezTo>
                  <a:lnTo>
                    <a:pt x="596" y="8037"/>
                  </a:lnTo>
                  <a:lnTo>
                    <a:pt x="381" y="8037"/>
                  </a:lnTo>
                  <a:cubicBezTo>
                    <a:pt x="179" y="8037"/>
                    <a:pt x="0" y="8216"/>
                    <a:pt x="0" y="8418"/>
                  </a:cubicBezTo>
                  <a:lnTo>
                    <a:pt x="0" y="8823"/>
                  </a:lnTo>
                  <a:cubicBezTo>
                    <a:pt x="0" y="9157"/>
                    <a:pt x="262" y="9419"/>
                    <a:pt x="596" y="9419"/>
                  </a:cubicBezTo>
                  <a:lnTo>
                    <a:pt x="12228" y="9419"/>
                  </a:lnTo>
                  <a:cubicBezTo>
                    <a:pt x="12561" y="9419"/>
                    <a:pt x="12823" y="9157"/>
                    <a:pt x="12823" y="8823"/>
                  </a:cubicBezTo>
                  <a:lnTo>
                    <a:pt x="12823" y="8418"/>
                  </a:lnTo>
                  <a:cubicBezTo>
                    <a:pt x="12811" y="8216"/>
                    <a:pt x="12645" y="8037"/>
                    <a:pt x="12418" y="8037"/>
                  </a:cubicBezTo>
                  <a:lnTo>
                    <a:pt x="12216" y="8037"/>
                  </a:lnTo>
                  <a:lnTo>
                    <a:pt x="12216" y="596"/>
                  </a:lnTo>
                  <a:cubicBezTo>
                    <a:pt x="12216" y="263"/>
                    <a:pt x="11942" y="1"/>
                    <a:pt x="1162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61" name="Google Shape;11361;p73"/>
          <p:cNvGrpSpPr/>
          <p:nvPr/>
        </p:nvGrpSpPr>
        <p:grpSpPr>
          <a:xfrm>
            <a:off x="10637954" y="2625857"/>
            <a:ext cx="481529" cy="481063"/>
            <a:chOff x="7978465" y="1969392"/>
            <a:chExt cx="361147" cy="360797"/>
          </a:xfrm>
        </p:grpSpPr>
        <p:sp>
          <p:nvSpPr>
            <p:cNvPr id="11362" name="Google Shape;11362;p73"/>
            <p:cNvSpPr/>
            <p:nvPr/>
          </p:nvSpPr>
          <p:spPr>
            <a:xfrm>
              <a:off x="8136871" y="2285821"/>
              <a:ext cx="44368" cy="44368"/>
            </a:xfrm>
            <a:custGeom>
              <a:avLst/>
              <a:gdLst/>
              <a:ahLst/>
              <a:cxnLst/>
              <a:rect l="l" t="t" r="r" b="b"/>
              <a:pathLst>
                <a:path w="1394" h="1394" extrusionOk="0">
                  <a:moveTo>
                    <a:pt x="691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691" y="1072"/>
                  </a:cubicBezTo>
                  <a:cubicBezTo>
                    <a:pt x="488" y="1072"/>
                    <a:pt x="322" y="905"/>
                    <a:pt x="322" y="703"/>
                  </a:cubicBezTo>
                  <a:cubicBezTo>
                    <a:pt x="322" y="488"/>
                    <a:pt x="488" y="322"/>
                    <a:pt x="691" y="322"/>
                  </a:cubicBezTo>
                  <a:close/>
                  <a:moveTo>
                    <a:pt x="691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691" y="1393"/>
                  </a:cubicBezTo>
                  <a:cubicBezTo>
                    <a:pt x="1084" y="1393"/>
                    <a:pt x="1393" y="1084"/>
                    <a:pt x="1393" y="703"/>
                  </a:cubicBezTo>
                  <a:cubicBezTo>
                    <a:pt x="1393" y="310"/>
                    <a:pt x="1084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3" name="Google Shape;11363;p73"/>
            <p:cNvSpPr/>
            <p:nvPr/>
          </p:nvSpPr>
          <p:spPr>
            <a:xfrm>
              <a:off x="8210010" y="2121719"/>
              <a:ext cx="56112" cy="56112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334"/>
                  </a:moveTo>
                  <a:cubicBezTo>
                    <a:pt x="1191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3" y="1430"/>
                    <a:pt x="333" y="1191"/>
                    <a:pt x="333" y="882"/>
                  </a:cubicBezTo>
                  <a:cubicBezTo>
                    <a:pt x="333" y="584"/>
                    <a:pt x="572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93" y="1763"/>
                    <a:pt x="881" y="1763"/>
                  </a:cubicBezTo>
                  <a:cubicBezTo>
                    <a:pt x="1357" y="1763"/>
                    <a:pt x="1762" y="1370"/>
                    <a:pt x="1762" y="882"/>
                  </a:cubicBezTo>
                  <a:cubicBezTo>
                    <a:pt x="1762" y="406"/>
                    <a:pt x="135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4" name="Google Shape;11364;p73"/>
            <p:cNvSpPr/>
            <p:nvPr/>
          </p:nvSpPr>
          <p:spPr>
            <a:xfrm>
              <a:off x="8051987" y="2121719"/>
              <a:ext cx="55730" cy="56112"/>
            </a:xfrm>
            <a:custGeom>
              <a:avLst/>
              <a:gdLst/>
              <a:ahLst/>
              <a:cxnLst/>
              <a:rect l="l" t="t" r="r" b="b"/>
              <a:pathLst>
                <a:path w="1751" h="1763" extrusionOk="0">
                  <a:moveTo>
                    <a:pt x="881" y="334"/>
                  </a:moveTo>
                  <a:cubicBezTo>
                    <a:pt x="1179" y="334"/>
                    <a:pt x="1429" y="572"/>
                    <a:pt x="1429" y="882"/>
                  </a:cubicBezTo>
                  <a:cubicBezTo>
                    <a:pt x="1417" y="1180"/>
                    <a:pt x="1179" y="1430"/>
                    <a:pt x="881" y="1430"/>
                  </a:cubicBezTo>
                  <a:cubicBezTo>
                    <a:pt x="584" y="1430"/>
                    <a:pt x="322" y="1191"/>
                    <a:pt x="322" y="882"/>
                  </a:cubicBezTo>
                  <a:cubicBezTo>
                    <a:pt x="322" y="572"/>
                    <a:pt x="560" y="334"/>
                    <a:pt x="881" y="334"/>
                  </a:cubicBezTo>
                  <a:close/>
                  <a:moveTo>
                    <a:pt x="881" y="1"/>
                  </a:moveTo>
                  <a:cubicBezTo>
                    <a:pt x="405" y="1"/>
                    <a:pt x="0" y="394"/>
                    <a:pt x="0" y="882"/>
                  </a:cubicBezTo>
                  <a:cubicBezTo>
                    <a:pt x="0" y="1358"/>
                    <a:pt x="381" y="1763"/>
                    <a:pt x="881" y="1763"/>
                  </a:cubicBezTo>
                  <a:cubicBezTo>
                    <a:pt x="1357" y="1763"/>
                    <a:pt x="1750" y="1370"/>
                    <a:pt x="1750" y="882"/>
                  </a:cubicBezTo>
                  <a:cubicBezTo>
                    <a:pt x="1750" y="406"/>
                    <a:pt x="135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5" name="Google Shape;11365;p73"/>
            <p:cNvSpPr/>
            <p:nvPr/>
          </p:nvSpPr>
          <p:spPr>
            <a:xfrm>
              <a:off x="7978465" y="2285821"/>
              <a:ext cx="44749" cy="44368"/>
            </a:xfrm>
            <a:custGeom>
              <a:avLst/>
              <a:gdLst/>
              <a:ahLst/>
              <a:cxnLst/>
              <a:rect l="l" t="t" r="r" b="b"/>
              <a:pathLst>
                <a:path w="1406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9" y="1072"/>
                    <a:pt x="334" y="905"/>
                    <a:pt x="334" y="703"/>
                  </a:cubicBezTo>
                  <a:cubicBezTo>
                    <a:pt x="334" y="488"/>
                    <a:pt x="489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6" name="Google Shape;11366;p73"/>
            <p:cNvSpPr/>
            <p:nvPr/>
          </p:nvSpPr>
          <p:spPr>
            <a:xfrm>
              <a:off x="8294894" y="2285821"/>
              <a:ext cx="44718" cy="44368"/>
            </a:xfrm>
            <a:custGeom>
              <a:avLst/>
              <a:gdLst/>
              <a:ahLst/>
              <a:cxnLst/>
              <a:rect l="l" t="t" r="r" b="b"/>
              <a:pathLst>
                <a:path w="1405" h="1394" extrusionOk="0">
                  <a:moveTo>
                    <a:pt x="703" y="322"/>
                  </a:moveTo>
                  <a:cubicBezTo>
                    <a:pt x="905" y="322"/>
                    <a:pt x="1072" y="488"/>
                    <a:pt x="1072" y="703"/>
                  </a:cubicBezTo>
                  <a:cubicBezTo>
                    <a:pt x="1072" y="905"/>
                    <a:pt x="893" y="1072"/>
                    <a:pt x="703" y="1072"/>
                  </a:cubicBezTo>
                  <a:cubicBezTo>
                    <a:pt x="488" y="1072"/>
                    <a:pt x="333" y="905"/>
                    <a:pt x="333" y="703"/>
                  </a:cubicBezTo>
                  <a:cubicBezTo>
                    <a:pt x="333" y="488"/>
                    <a:pt x="488" y="322"/>
                    <a:pt x="703" y="322"/>
                  </a:cubicBezTo>
                  <a:close/>
                  <a:moveTo>
                    <a:pt x="703" y="0"/>
                  </a:moveTo>
                  <a:cubicBezTo>
                    <a:pt x="310" y="0"/>
                    <a:pt x="0" y="310"/>
                    <a:pt x="0" y="703"/>
                  </a:cubicBezTo>
                  <a:cubicBezTo>
                    <a:pt x="0" y="1084"/>
                    <a:pt x="310" y="1393"/>
                    <a:pt x="703" y="1393"/>
                  </a:cubicBezTo>
                  <a:cubicBezTo>
                    <a:pt x="1084" y="1393"/>
                    <a:pt x="1405" y="1084"/>
                    <a:pt x="1405" y="703"/>
                  </a:cubicBezTo>
                  <a:cubicBezTo>
                    <a:pt x="1405" y="310"/>
                    <a:pt x="1084" y="0"/>
                    <a:pt x="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7" name="Google Shape;11367;p73"/>
            <p:cNvSpPr/>
            <p:nvPr/>
          </p:nvSpPr>
          <p:spPr>
            <a:xfrm>
              <a:off x="8119811" y="1969392"/>
              <a:ext cx="78455" cy="78487"/>
            </a:xfrm>
            <a:custGeom>
              <a:avLst/>
              <a:gdLst/>
              <a:ahLst/>
              <a:cxnLst/>
              <a:rect l="l" t="t" r="r" b="b"/>
              <a:pathLst>
                <a:path w="2465" h="2466" extrusionOk="0">
                  <a:moveTo>
                    <a:pt x="1227" y="346"/>
                  </a:moveTo>
                  <a:cubicBezTo>
                    <a:pt x="1727" y="346"/>
                    <a:pt x="2120" y="739"/>
                    <a:pt x="2120" y="1239"/>
                  </a:cubicBezTo>
                  <a:cubicBezTo>
                    <a:pt x="2120" y="1727"/>
                    <a:pt x="1727" y="2132"/>
                    <a:pt x="1227" y="2132"/>
                  </a:cubicBezTo>
                  <a:cubicBezTo>
                    <a:pt x="739" y="2132"/>
                    <a:pt x="334" y="1727"/>
                    <a:pt x="334" y="1239"/>
                  </a:cubicBezTo>
                  <a:cubicBezTo>
                    <a:pt x="334" y="739"/>
                    <a:pt x="739" y="346"/>
                    <a:pt x="1227" y="346"/>
                  </a:cubicBezTo>
                  <a:close/>
                  <a:moveTo>
                    <a:pt x="1227" y="1"/>
                  </a:moveTo>
                  <a:cubicBezTo>
                    <a:pt x="548" y="1"/>
                    <a:pt x="0" y="548"/>
                    <a:pt x="0" y="1239"/>
                  </a:cubicBezTo>
                  <a:cubicBezTo>
                    <a:pt x="0" y="1917"/>
                    <a:pt x="548" y="2465"/>
                    <a:pt x="1227" y="2465"/>
                  </a:cubicBezTo>
                  <a:cubicBezTo>
                    <a:pt x="1917" y="2465"/>
                    <a:pt x="2465" y="1917"/>
                    <a:pt x="2465" y="1239"/>
                  </a:cubicBezTo>
                  <a:cubicBezTo>
                    <a:pt x="2465" y="548"/>
                    <a:pt x="1905" y="1"/>
                    <a:pt x="12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8" name="Google Shape;11368;p73"/>
            <p:cNvSpPr/>
            <p:nvPr/>
          </p:nvSpPr>
          <p:spPr>
            <a:xfrm>
              <a:off x="8012202" y="2189575"/>
              <a:ext cx="134917" cy="89690"/>
            </a:xfrm>
            <a:custGeom>
              <a:avLst/>
              <a:gdLst/>
              <a:ahLst/>
              <a:cxnLst/>
              <a:rect l="l" t="t" r="r" b="b"/>
              <a:pathLst>
                <a:path w="4239" h="2818" extrusionOk="0">
                  <a:moveTo>
                    <a:pt x="2107" y="0"/>
                  </a:moveTo>
                  <a:cubicBezTo>
                    <a:pt x="2024" y="0"/>
                    <a:pt x="1953" y="71"/>
                    <a:pt x="1953" y="167"/>
                  </a:cubicBezTo>
                  <a:lnTo>
                    <a:pt x="1953" y="1417"/>
                  </a:lnTo>
                  <a:lnTo>
                    <a:pt x="1072" y="1417"/>
                  </a:lnTo>
                  <a:cubicBezTo>
                    <a:pt x="822" y="1417"/>
                    <a:pt x="583" y="1560"/>
                    <a:pt x="464" y="1786"/>
                  </a:cubicBezTo>
                  <a:lnTo>
                    <a:pt x="48" y="2560"/>
                  </a:lnTo>
                  <a:cubicBezTo>
                    <a:pt x="0" y="2631"/>
                    <a:pt x="24" y="2738"/>
                    <a:pt x="119" y="2786"/>
                  </a:cubicBezTo>
                  <a:cubicBezTo>
                    <a:pt x="143" y="2798"/>
                    <a:pt x="167" y="2798"/>
                    <a:pt x="191" y="2798"/>
                  </a:cubicBezTo>
                  <a:cubicBezTo>
                    <a:pt x="250" y="2798"/>
                    <a:pt x="310" y="2774"/>
                    <a:pt x="345" y="2715"/>
                  </a:cubicBezTo>
                  <a:lnTo>
                    <a:pt x="762" y="1941"/>
                  </a:lnTo>
                  <a:cubicBezTo>
                    <a:pt x="822" y="1822"/>
                    <a:pt x="953" y="1738"/>
                    <a:pt x="1083" y="1738"/>
                  </a:cubicBezTo>
                  <a:lnTo>
                    <a:pt x="3167" y="1738"/>
                  </a:lnTo>
                  <a:cubicBezTo>
                    <a:pt x="3298" y="1738"/>
                    <a:pt x="3417" y="1822"/>
                    <a:pt x="3500" y="1941"/>
                  </a:cubicBezTo>
                  <a:lnTo>
                    <a:pt x="3917" y="2727"/>
                  </a:lnTo>
                  <a:cubicBezTo>
                    <a:pt x="3943" y="2778"/>
                    <a:pt x="4006" y="2817"/>
                    <a:pt x="4066" y="2817"/>
                  </a:cubicBezTo>
                  <a:cubicBezTo>
                    <a:pt x="4089" y="2817"/>
                    <a:pt x="4112" y="2811"/>
                    <a:pt x="4131" y="2798"/>
                  </a:cubicBezTo>
                  <a:cubicBezTo>
                    <a:pt x="4215" y="2774"/>
                    <a:pt x="4239" y="2667"/>
                    <a:pt x="4191" y="2572"/>
                  </a:cubicBezTo>
                  <a:lnTo>
                    <a:pt x="3774" y="1786"/>
                  </a:lnTo>
                  <a:cubicBezTo>
                    <a:pt x="3655" y="1560"/>
                    <a:pt x="3417" y="1417"/>
                    <a:pt x="3155" y="1417"/>
                  </a:cubicBezTo>
                  <a:lnTo>
                    <a:pt x="2274" y="1417"/>
                  </a:lnTo>
                  <a:lnTo>
                    <a:pt x="2274" y="167"/>
                  </a:lnTo>
                  <a:cubicBezTo>
                    <a:pt x="2274" y="71"/>
                    <a:pt x="2203" y="0"/>
                    <a:pt x="21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69" name="Google Shape;11369;p73"/>
            <p:cNvSpPr/>
            <p:nvPr/>
          </p:nvSpPr>
          <p:spPr>
            <a:xfrm>
              <a:off x="8099346" y="2059973"/>
              <a:ext cx="119385" cy="56016"/>
            </a:xfrm>
            <a:custGeom>
              <a:avLst/>
              <a:gdLst/>
              <a:ahLst/>
              <a:cxnLst/>
              <a:rect l="l" t="t" r="r" b="b"/>
              <a:pathLst>
                <a:path w="3751" h="1760" extrusionOk="0">
                  <a:moveTo>
                    <a:pt x="1870" y="0"/>
                  </a:moveTo>
                  <a:cubicBezTo>
                    <a:pt x="1786" y="0"/>
                    <a:pt x="1715" y="72"/>
                    <a:pt x="1715" y="155"/>
                  </a:cubicBezTo>
                  <a:lnTo>
                    <a:pt x="1715" y="714"/>
                  </a:lnTo>
                  <a:lnTo>
                    <a:pt x="774" y="714"/>
                  </a:lnTo>
                  <a:cubicBezTo>
                    <a:pt x="584" y="714"/>
                    <a:pt x="405" y="810"/>
                    <a:pt x="310" y="988"/>
                  </a:cubicBezTo>
                  <a:lnTo>
                    <a:pt x="48" y="1512"/>
                  </a:lnTo>
                  <a:cubicBezTo>
                    <a:pt x="0" y="1584"/>
                    <a:pt x="24" y="1691"/>
                    <a:pt x="120" y="1738"/>
                  </a:cubicBezTo>
                  <a:cubicBezTo>
                    <a:pt x="141" y="1753"/>
                    <a:pt x="167" y="1760"/>
                    <a:pt x="192" y="1760"/>
                  </a:cubicBezTo>
                  <a:cubicBezTo>
                    <a:pt x="251" y="1760"/>
                    <a:pt x="313" y="1725"/>
                    <a:pt x="346" y="1667"/>
                  </a:cubicBezTo>
                  <a:lnTo>
                    <a:pt x="608" y="1143"/>
                  </a:lnTo>
                  <a:cubicBezTo>
                    <a:pt x="643" y="1084"/>
                    <a:pt x="715" y="1036"/>
                    <a:pt x="774" y="1036"/>
                  </a:cubicBezTo>
                  <a:lnTo>
                    <a:pt x="2977" y="1036"/>
                  </a:lnTo>
                  <a:cubicBezTo>
                    <a:pt x="3048" y="1036"/>
                    <a:pt x="3108" y="1084"/>
                    <a:pt x="3144" y="1143"/>
                  </a:cubicBezTo>
                  <a:lnTo>
                    <a:pt x="3406" y="1667"/>
                  </a:lnTo>
                  <a:cubicBezTo>
                    <a:pt x="3441" y="1727"/>
                    <a:pt x="3501" y="1750"/>
                    <a:pt x="3560" y="1750"/>
                  </a:cubicBezTo>
                  <a:cubicBezTo>
                    <a:pt x="3584" y="1750"/>
                    <a:pt x="3620" y="1750"/>
                    <a:pt x="3632" y="1738"/>
                  </a:cubicBezTo>
                  <a:cubicBezTo>
                    <a:pt x="3715" y="1691"/>
                    <a:pt x="3751" y="1584"/>
                    <a:pt x="3703" y="1512"/>
                  </a:cubicBezTo>
                  <a:lnTo>
                    <a:pt x="3441" y="988"/>
                  </a:lnTo>
                  <a:cubicBezTo>
                    <a:pt x="3346" y="810"/>
                    <a:pt x="3168" y="714"/>
                    <a:pt x="2977" y="714"/>
                  </a:cubicBezTo>
                  <a:lnTo>
                    <a:pt x="2036" y="714"/>
                  </a:lnTo>
                  <a:lnTo>
                    <a:pt x="2036" y="155"/>
                  </a:lnTo>
                  <a:cubicBezTo>
                    <a:pt x="2036" y="72"/>
                    <a:pt x="1965" y="0"/>
                    <a:pt x="187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0" name="Google Shape;11370;p73"/>
            <p:cNvSpPr/>
            <p:nvPr/>
          </p:nvSpPr>
          <p:spPr>
            <a:xfrm>
              <a:off x="8170194" y="2189925"/>
              <a:ext cx="135331" cy="89849"/>
            </a:xfrm>
            <a:custGeom>
              <a:avLst/>
              <a:gdLst/>
              <a:ahLst/>
              <a:cxnLst/>
              <a:rect l="l" t="t" r="r" b="b"/>
              <a:pathLst>
                <a:path w="4252" h="2823" extrusionOk="0">
                  <a:moveTo>
                    <a:pt x="2132" y="1"/>
                  </a:moveTo>
                  <a:cubicBezTo>
                    <a:pt x="2049" y="1"/>
                    <a:pt x="1965" y="84"/>
                    <a:pt x="1965" y="168"/>
                  </a:cubicBezTo>
                  <a:lnTo>
                    <a:pt x="1965" y="1418"/>
                  </a:lnTo>
                  <a:lnTo>
                    <a:pt x="1096" y="1418"/>
                  </a:lnTo>
                  <a:cubicBezTo>
                    <a:pt x="834" y="1418"/>
                    <a:pt x="596" y="1573"/>
                    <a:pt x="465" y="1787"/>
                  </a:cubicBezTo>
                  <a:lnTo>
                    <a:pt x="49" y="2585"/>
                  </a:lnTo>
                  <a:cubicBezTo>
                    <a:pt x="1" y="2656"/>
                    <a:pt x="37" y="2763"/>
                    <a:pt x="120" y="2799"/>
                  </a:cubicBezTo>
                  <a:cubicBezTo>
                    <a:pt x="148" y="2815"/>
                    <a:pt x="177" y="2823"/>
                    <a:pt x="205" y="2823"/>
                  </a:cubicBezTo>
                  <a:cubicBezTo>
                    <a:pt x="262" y="2823"/>
                    <a:pt x="314" y="2791"/>
                    <a:pt x="346" y="2727"/>
                  </a:cubicBezTo>
                  <a:lnTo>
                    <a:pt x="763" y="1942"/>
                  </a:lnTo>
                  <a:cubicBezTo>
                    <a:pt x="822" y="1823"/>
                    <a:pt x="953" y="1751"/>
                    <a:pt x="1096" y="1751"/>
                  </a:cubicBezTo>
                  <a:lnTo>
                    <a:pt x="3180" y="1751"/>
                  </a:lnTo>
                  <a:cubicBezTo>
                    <a:pt x="3311" y="1751"/>
                    <a:pt x="3430" y="1823"/>
                    <a:pt x="3501" y="1942"/>
                  </a:cubicBezTo>
                  <a:lnTo>
                    <a:pt x="3918" y="2716"/>
                  </a:lnTo>
                  <a:cubicBezTo>
                    <a:pt x="3954" y="2775"/>
                    <a:pt x="4013" y="2799"/>
                    <a:pt x="4073" y="2799"/>
                  </a:cubicBezTo>
                  <a:cubicBezTo>
                    <a:pt x="4097" y="2799"/>
                    <a:pt x="4132" y="2799"/>
                    <a:pt x="4144" y="2787"/>
                  </a:cubicBezTo>
                  <a:cubicBezTo>
                    <a:pt x="4216" y="2763"/>
                    <a:pt x="4251" y="2656"/>
                    <a:pt x="4204" y="2561"/>
                  </a:cubicBezTo>
                  <a:lnTo>
                    <a:pt x="3787" y="1787"/>
                  </a:lnTo>
                  <a:cubicBezTo>
                    <a:pt x="3668" y="1573"/>
                    <a:pt x="3430" y="1418"/>
                    <a:pt x="3180" y="1418"/>
                  </a:cubicBezTo>
                  <a:lnTo>
                    <a:pt x="2299" y="1418"/>
                  </a:lnTo>
                  <a:lnTo>
                    <a:pt x="2299" y="168"/>
                  </a:lnTo>
                  <a:cubicBezTo>
                    <a:pt x="2299" y="84"/>
                    <a:pt x="2227" y="1"/>
                    <a:pt x="21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371" name="Google Shape;11371;p73"/>
          <p:cNvSpPr/>
          <p:nvPr/>
        </p:nvSpPr>
        <p:spPr>
          <a:xfrm>
            <a:off x="2941810" y="3854143"/>
            <a:ext cx="496212" cy="496212"/>
          </a:xfrm>
          <a:custGeom>
            <a:avLst/>
            <a:gdLst/>
            <a:ahLst/>
            <a:cxnLst/>
            <a:rect l="l" t="t" r="r" b="b"/>
            <a:pathLst>
              <a:path w="11693" h="11693" extrusionOk="0">
                <a:moveTo>
                  <a:pt x="10252" y="584"/>
                </a:moveTo>
                <a:lnTo>
                  <a:pt x="10252" y="1263"/>
                </a:lnTo>
                <a:cubicBezTo>
                  <a:pt x="10252" y="1358"/>
                  <a:pt x="10323" y="1429"/>
                  <a:pt x="10406" y="1429"/>
                </a:cubicBezTo>
                <a:lnTo>
                  <a:pt x="11097" y="1429"/>
                </a:lnTo>
                <a:lnTo>
                  <a:pt x="9609" y="2918"/>
                </a:lnTo>
                <a:lnTo>
                  <a:pt x="9001" y="2918"/>
                </a:lnTo>
                <a:lnTo>
                  <a:pt x="9978" y="1941"/>
                </a:lnTo>
                <a:cubicBezTo>
                  <a:pt x="10037" y="1882"/>
                  <a:pt x="10037" y="1751"/>
                  <a:pt x="9978" y="1691"/>
                </a:cubicBezTo>
                <a:cubicBezTo>
                  <a:pt x="9948" y="1667"/>
                  <a:pt x="9903" y="1656"/>
                  <a:pt x="9859" y="1656"/>
                </a:cubicBezTo>
                <a:cubicBezTo>
                  <a:pt x="9814" y="1656"/>
                  <a:pt x="9769" y="1667"/>
                  <a:pt x="9740" y="1691"/>
                </a:cubicBezTo>
                <a:lnTo>
                  <a:pt x="8763" y="2679"/>
                </a:lnTo>
                <a:lnTo>
                  <a:pt x="8763" y="2072"/>
                </a:lnTo>
                <a:lnTo>
                  <a:pt x="10252" y="584"/>
                </a:lnTo>
                <a:close/>
                <a:moveTo>
                  <a:pt x="4739" y="2537"/>
                </a:moveTo>
                <a:cubicBezTo>
                  <a:pt x="5894" y="2537"/>
                  <a:pt x="6942" y="2977"/>
                  <a:pt x="7739" y="3703"/>
                </a:cubicBezTo>
                <a:lnTo>
                  <a:pt x="4620" y="6811"/>
                </a:lnTo>
                <a:cubicBezTo>
                  <a:pt x="4560" y="6870"/>
                  <a:pt x="4560" y="7001"/>
                  <a:pt x="4620" y="7049"/>
                </a:cubicBezTo>
                <a:cubicBezTo>
                  <a:pt x="4656" y="7085"/>
                  <a:pt x="4703" y="7097"/>
                  <a:pt x="4739" y="7097"/>
                </a:cubicBezTo>
                <a:cubicBezTo>
                  <a:pt x="4787" y="7097"/>
                  <a:pt x="4834" y="7085"/>
                  <a:pt x="4858" y="7049"/>
                </a:cubicBezTo>
                <a:lnTo>
                  <a:pt x="5632" y="6275"/>
                </a:lnTo>
                <a:cubicBezTo>
                  <a:pt x="5775" y="6478"/>
                  <a:pt x="5846" y="6692"/>
                  <a:pt x="5846" y="6930"/>
                </a:cubicBezTo>
                <a:cubicBezTo>
                  <a:pt x="5846" y="7549"/>
                  <a:pt x="5358" y="8037"/>
                  <a:pt x="4739" y="8037"/>
                </a:cubicBezTo>
                <a:cubicBezTo>
                  <a:pt x="4132" y="8037"/>
                  <a:pt x="3644" y="7549"/>
                  <a:pt x="3644" y="6930"/>
                </a:cubicBezTo>
                <a:cubicBezTo>
                  <a:pt x="3644" y="6323"/>
                  <a:pt x="4132" y="5835"/>
                  <a:pt x="4739" y="5835"/>
                </a:cubicBezTo>
                <a:cubicBezTo>
                  <a:pt x="4822" y="5835"/>
                  <a:pt x="4882" y="5835"/>
                  <a:pt x="4953" y="5847"/>
                </a:cubicBezTo>
                <a:cubicBezTo>
                  <a:pt x="4962" y="5848"/>
                  <a:pt x="4970" y="5848"/>
                  <a:pt x="4979" y="5848"/>
                </a:cubicBezTo>
                <a:cubicBezTo>
                  <a:pt x="5055" y="5848"/>
                  <a:pt x="5133" y="5801"/>
                  <a:pt x="5144" y="5716"/>
                </a:cubicBezTo>
                <a:cubicBezTo>
                  <a:pt x="5156" y="5620"/>
                  <a:pt x="5096" y="5537"/>
                  <a:pt x="5013" y="5525"/>
                </a:cubicBezTo>
                <a:cubicBezTo>
                  <a:pt x="4918" y="5513"/>
                  <a:pt x="4834" y="5489"/>
                  <a:pt x="4739" y="5489"/>
                </a:cubicBezTo>
                <a:cubicBezTo>
                  <a:pt x="3941" y="5489"/>
                  <a:pt x="3298" y="6144"/>
                  <a:pt x="3298" y="6942"/>
                </a:cubicBezTo>
                <a:cubicBezTo>
                  <a:pt x="3298" y="7740"/>
                  <a:pt x="3953" y="8383"/>
                  <a:pt x="4739" y="8383"/>
                </a:cubicBezTo>
                <a:cubicBezTo>
                  <a:pt x="5549" y="8383"/>
                  <a:pt x="6192" y="7728"/>
                  <a:pt x="6192" y="6942"/>
                </a:cubicBezTo>
                <a:cubicBezTo>
                  <a:pt x="6192" y="6609"/>
                  <a:pt x="6084" y="6299"/>
                  <a:pt x="5870" y="6049"/>
                </a:cubicBezTo>
                <a:lnTo>
                  <a:pt x="6406" y="5513"/>
                </a:lnTo>
                <a:cubicBezTo>
                  <a:pt x="6751" y="5906"/>
                  <a:pt x="6942" y="6418"/>
                  <a:pt x="6942" y="6942"/>
                </a:cubicBezTo>
                <a:cubicBezTo>
                  <a:pt x="6942" y="8156"/>
                  <a:pt x="5965" y="9133"/>
                  <a:pt x="4739" y="9133"/>
                </a:cubicBezTo>
                <a:cubicBezTo>
                  <a:pt x="3525" y="9133"/>
                  <a:pt x="2536" y="8156"/>
                  <a:pt x="2536" y="6942"/>
                </a:cubicBezTo>
                <a:cubicBezTo>
                  <a:pt x="2536" y="5716"/>
                  <a:pt x="3525" y="4739"/>
                  <a:pt x="4739" y="4739"/>
                </a:cubicBezTo>
                <a:cubicBezTo>
                  <a:pt x="5120" y="4739"/>
                  <a:pt x="5477" y="4823"/>
                  <a:pt x="5787" y="5001"/>
                </a:cubicBezTo>
                <a:cubicBezTo>
                  <a:pt x="5812" y="5016"/>
                  <a:pt x="5840" y="5022"/>
                  <a:pt x="5868" y="5022"/>
                </a:cubicBezTo>
                <a:cubicBezTo>
                  <a:pt x="5930" y="5022"/>
                  <a:pt x="5992" y="4988"/>
                  <a:pt x="6025" y="4930"/>
                </a:cubicBezTo>
                <a:cubicBezTo>
                  <a:pt x="6073" y="4834"/>
                  <a:pt x="6037" y="4739"/>
                  <a:pt x="5953" y="4692"/>
                </a:cubicBezTo>
                <a:cubicBezTo>
                  <a:pt x="5572" y="4501"/>
                  <a:pt x="5156" y="4370"/>
                  <a:pt x="4739" y="4370"/>
                </a:cubicBezTo>
                <a:cubicBezTo>
                  <a:pt x="3346" y="4370"/>
                  <a:pt x="2203" y="5525"/>
                  <a:pt x="2203" y="6918"/>
                </a:cubicBezTo>
                <a:cubicBezTo>
                  <a:pt x="2203" y="8323"/>
                  <a:pt x="3346" y="9466"/>
                  <a:pt x="4739" y="9466"/>
                </a:cubicBezTo>
                <a:cubicBezTo>
                  <a:pt x="6144" y="9466"/>
                  <a:pt x="7287" y="8323"/>
                  <a:pt x="7287" y="6918"/>
                </a:cubicBezTo>
                <a:cubicBezTo>
                  <a:pt x="7287" y="6299"/>
                  <a:pt x="7061" y="5716"/>
                  <a:pt x="6668" y="5239"/>
                </a:cubicBezTo>
                <a:lnTo>
                  <a:pt x="7204" y="4704"/>
                </a:lnTo>
                <a:cubicBezTo>
                  <a:pt x="7751" y="5311"/>
                  <a:pt x="8049" y="6085"/>
                  <a:pt x="8049" y="6918"/>
                </a:cubicBezTo>
                <a:cubicBezTo>
                  <a:pt x="8049" y="8740"/>
                  <a:pt x="6561" y="10228"/>
                  <a:pt x="4739" y="10228"/>
                </a:cubicBezTo>
                <a:cubicBezTo>
                  <a:pt x="2929" y="10228"/>
                  <a:pt x="1441" y="8740"/>
                  <a:pt x="1441" y="6918"/>
                </a:cubicBezTo>
                <a:cubicBezTo>
                  <a:pt x="1441" y="5108"/>
                  <a:pt x="2929" y="3620"/>
                  <a:pt x="4739" y="3620"/>
                </a:cubicBezTo>
                <a:cubicBezTo>
                  <a:pt x="5382" y="3620"/>
                  <a:pt x="5989" y="3799"/>
                  <a:pt x="6525" y="4132"/>
                </a:cubicBezTo>
                <a:cubicBezTo>
                  <a:pt x="6558" y="4151"/>
                  <a:pt x="6594" y="4161"/>
                  <a:pt x="6628" y="4161"/>
                </a:cubicBezTo>
                <a:cubicBezTo>
                  <a:pt x="6679" y="4161"/>
                  <a:pt x="6727" y="4139"/>
                  <a:pt x="6763" y="4096"/>
                </a:cubicBezTo>
                <a:cubicBezTo>
                  <a:pt x="6811" y="4025"/>
                  <a:pt x="6799" y="3918"/>
                  <a:pt x="6727" y="3858"/>
                </a:cubicBezTo>
                <a:cubicBezTo>
                  <a:pt x="6144" y="3477"/>
                  <a:pt x="5453" y="3275"/>
                  <a:pt x="4763" y="3275"/>
                </a:cubicBezTo>
                <a:cubicBezTo>
                  <a:pt x="2751" y="3275"/>
                  <a:pt x="1108" y="4918"/>
                  <a:pt x="1108" y="6918"/>
                </a:cubicBezTo>
                <a:cubicBezTo>
                  <a:pt x="1108" y="8930"/>
                  <a:pt x="2751" y="10573"/>
                  <a:pt x="4763" y="10573"/>
                </a:cubicBezTo>
                <a:cubicBezTo>
                  <a:pt x="6763" y="10573"/>
                  <a:pt x="8406" y="8930"/>
                  <a:pt x="8406" y="6918"/>
                </a:cubicBezTo>
                <a:cubicBezTo>
                  <a:pt x="8406" y="6013"/>
                  <a:pt x="8061" y="5132"/>
                  <a:pt x="7454" y="4465"/>
                </a:cubicBezTo>
                <a:lnTo>
                  <a:pt x="7989" y="3930"/>
                </a:lnTo>
                <a:cubicBezTo>
                  <a:pt x="8704" y="4739"/>
                  <a:pt x="9144" y="5775"/>
                  <a:pt x="9144" y="6942"/>
                </a:cubicBezTo>
                <a:cubicBezTo>
                  <a:pt x="9144" y="9359"/>
                  <a:pt x="7168" y="11347"/>
                  <a:pt x="4739" y="11347"/>
                </a:cubicBezTo>
                <a:cubicBezTo>
                  <a:pt x="2322" y="11347"/>
                  <a:pt x="334" y="9359"/>
                  <a:pt x="334" y="6942"/>
                </a:cubicBezTo>
                <a:cubicBezTo>
                  <a:pt x="334" y="4513"/>
                  <a:pt x="2322" y="2537"/>
                  <a:pt x="4739" y="2537"/>
                </a:cubicBezTo>
                <a:close/>
                <a:moveTo>
                  <a:pt x="10403" y="1"/>
                </a:moveTo>
                <a:cubicBezTo>
                  <a:pt x="10360" y="1"/>
                  <a:pt x="10315" y="16"/>
                  <a:pt x="10275" y="48"/>
                </a:cubicBezTo>
                <a:lnTo>
                  <a:pt x="8466" y="1882"/>
                </a:lnTo>
                <a:cubicBezTo>
                  <a:pt x="8430" y="1906"/>
                  <a:pt x="8418" y="1953"/>
                  <a:pt x="8418" y="1989"/>
                </a:cubicBezTo>
                <a:lnTo>
                  <a:pt x="8418" y="3025"/>
                </a:lnTo>
                <a:lnTo>
                  <a:pt x="7978" y="3465"/>
                </a:lnTo>
                <a:cubicBezTo>
                  <a:pt x="7120" y="2679"/>
                  <a:pt x="5989" y="2203"/>
                  <a:pt x="4739" y="2203"/>
                </a:cubicBezTo>
                <a:cubicBezTo>
                  <a:pt x="2120" y="2203"/>
                  <a:pt x="0" y="4334"/>
                  <a:pt x="0" y="6954"/>
                </a:cubicBezTo>
                <a:cubicBezTo>
                  <a:pt x="0" y="9573"/>
                  <a:pt x="2120" y="11692"/>
                  <a:pt x="4739" y="11692"/>
                </a:cubicBezTo>
                <a:cubicBezTo>
                  <a:pt x="7358" y="11692"/>
                  <a:pt x="9490" y="9573"/>
                  <a:pt x="9490" y="6954"/>
                </a:cubicBezTo>
                <a:cubicBezTo>
                  <a:pt x="9490" y="5704"/>
                  <a:pt x="9013" y="4573"/>
                  <a:pt x="8228" y="3715"/>
                </a:cubicBezTo>
                <a:lnTo>
                  <a:pt x="8668" y="3275"/>
                </a:lnTo>
                <a:lnTo>
                  <a:pt x="9704" y="3275"/>
                </a:lnTo>
                <a:cubicBezTo>
                  <a:pt x="9740" y="3275"/>
                  <a:pt x="9787" y="3263"/>
                  <a:pt x="9823" y="3227"/>
                </a:cubicBezTo>
                <a:lnTo>
                  <a:pt x="11645" y="1394"/>
                </a:lnTo>
                <a:cubicBezTo>
                  <a:pt x="11680" y="1346"/>
                  <a:pt x="11692" y="1263"/>
                  <a:pt x="11668" y="1203"/>
                </a:cubicBezTo>
                <a:cubicBezTo>
                  <a:pt x="11633" y="1144"/>
                  <a:pt x="11573" y="1096"/>
                  <a:pt x="11502" y="1096"/>
                </a:cubicBezTo>
                <a:lnTo>
                  <a:pt x="10573" y="1096"/>
                </a:lnTo>
                <a:lnTo>
                  <a:pt x="10573" y="179"/>
                </a:lnTo>
                <a:cubicBezTo>
                  <a:pt x="10573" y="108"/>
                  <a:pt x="10537" y="48"/>
                  <a:pt x="10466" y="12"/>
                </a:cubicBezTo>
                <a:cubicBezTo>
                  <a:pt x="10446" y="5"/>
                  <a:pt x="10425" y="1"/>
                  <a:pt x="1040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372" name="Google Shape;11372;p73"/>
          <p:cNvGrpSpPr/>
          <p:nvPr/>
        </p:nvGrpSpPr>
        <p:grpSpPr>
          <a:xfrm>
            <a:off x="1139015" y="3878417"/>
            <a:ext cx="503299" cy="447664"/>
            <a:chOff x="854261" y="2908813"/>
            <a:chExt cx="377474" cy="335748"/>
          </a:xfrm>
        </p:grpSpPr>
        <p:sp>
          <p:nvSpPr>
            <p:cNvPr id="11373" name="Google Shape;11373;p73"/>
            <p:cNvSpPr/>
            <p:nvPr/>
          </p:nvSpPr>
          <p:spPr>
            <a:xfrm>
              <a:off x="896337" y="3079695"/>
              <a:ext cx="47391" cy="17091"/>
            </a:xfrm>
            <a:custGeom>
              <a:avLst/>
              <a:gdLst/>
              <a:ahLst/>
              <a:cxnLst/>
              <a:rect l="l" t="t" r="r" b="b"/>
              <a:pathLst>
                <a:path w="1489" h="537" extrusionOk="0">
                  <a:moveTo>
                    <a:pt x="179" y="1"/>
                  </a:moveTo>
                  <a:cubicBezTo>
                    <a:pt x="96" y="1"/>
                    <a:pt x="0" y="72"/>
                    <a:pt x="0" y="179"/>
                  </a:cubicBezTo>
                  <a:cubicBezTo>
                    <a:pt x="0" y="263"/>
                    <a:pt x="84" y="358"/>
                    <a:pt x="179" y="358"/>
                  </a:cubicBezTo>
                  <a:cubicBezTo>
                    <a:pt x="381" y="358"/>
                    <a:pt x="941" y="382"/>
                    <a:pt x="1227" y="525"/>
                  </a:cubicBezTo>
                  <a:cubicBezTo>
                    <a:pt x="1251" y="537"/>
                    <a:pt x="1274" y="537"/>
                    <a:pt x="1298" y="537"/>
                  </a:cubicBezTo>
                  <a:cubicBezTo>
                    <a:pt x="1358" y="537"/>
                    <a:pt x="1417" y="501"/>
                    <a:pt x="1453" y="441"/>
                  </a:cubicBezTo>
                  <a:cubicBezTo>
                    <a:pt x="1489" y="358"/>
                    <a:pt x="1465" y="251"/>
                    <a:pt x="1370" y="203"/>
                  </a:cubicBezTo>
                  <a:cubicBezTo>
                    <a:pt x="977" y="1"/>
                    <a:pt x="215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4" name="Google Shape;11374;p73"/>
            <p:cNvSpPr/>
            <p:nvPr/>
          </p:nvSpPr>
          <p:spPr>
            <a:xfrm>
              <a:off x="878514" y="3191855"/>
              <a:ext cx="11426" cy="52706"/>
            </a:xfrm>
            <a:custGeom>
              <a:avLst/>
              <a:gdLst/>
              <a:ahLst/>
              <a:cxnLst/>
              <a:rect l="l" t="t" r="r" b="b"/>
              <a:pathLst>
                <a:path w="359" h="1656" extrusionOk="0">
                  <a:moveTo>
                    <a:pt x="179" y="1"/>
                  </a:moveTo>
                  <a:cubicBezTo>
                    <a:pt x="84" y="1"/>
                    <a:pt x="1" y="72"/>
                    <a:pt x="1" y="180"/>
                  </a:cubicBezTo>
                  <a:lnTo>
                    <a:pt x="1" y="1477"/>
                  </a:lnTo>
                  <a:cubicBezTo>
                    <a:pt x="1" y="1561"/>
                    <a:pt x="72" y="1656"/>
                    <a:pt x="179" y="1656"/>
                  </a:cubicBezTo>
                  <a:cubicBezTo>
                    <a:pt x="287" y="1656"/>
                    <a:pt x="358" y="1585"/>
                    <a:pt x="358" y="1477"/>
                  </a:cubicBezTo>
                  <a:lnTo>
                    <a:pt x="358" y="180"/>
                  </a:lnTo>
                  <a:cubicBezTo>
                    <a:pt x="358" y="72"/>
                    <a:pt x="287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5" name="Google Shape;11375;p73"/>
            <p:cNvSpPr/>
            <p:nvPr/>
          </p:nvSpPr>
          <p:spPr>
            <a:xfrm>
              <a:off x="854261" y="3050159"/>
              <a:ext cx="219451" cy="194052"/>
            </a:xfrm>
            <a:custGeom>
              <a:avLst/>
              <a:gdLst/>
              <a:ahLst/>
              <a:cxnLst/>
              <a:rect l="l" t="t" r="r" b="b"/>
              <a:pathLst>
                <a:path w="6895" h="6097" extrusionOk="0">
                  <a:moveTo>
                    <a:pt x="6406" y="679"/>
                  </a:moveTo>
                  <a:lnTo>
                    <a:pt x="6466" y="929"/>
                  </a:lnTo>
                  <a:cubicBezTo>
                    <a:pt x="6490" y="1000"/>
                    <a:pt x="6478" y="1072"/>
                    <a:pt x="6418" y="1119"/>
                  </a:cubicBezTo>
                  <a:lnTo>
                    <a:pt x="6311" y="1226"/>
                  </a:lnTo>
                  <a:lnTo>
                    <a:pt x="6073" y="988"/>
                  </a:lnTo>
                  <a:lnTo>
                    <a:pt x="6406" y="679"/>
                  </a:lnTo>
                  <a:close/>
                  <a:moveTo>
                    <a:pt x="3192" y="345"/>
                  </a:moveTo>
                  <a:lnTo>
                    <a:pt x="3192" y="1060"/>
                  </a:lnTo>
                  <a:cubicBezTo>
                    <a:pt x="3192" y="1179"/>
                    <a:pt x="3156" y="1298"/>
                    <a:pt x="3108" y="1405"/>
                  </a:cubicBezTo>
                  <a:lnTo>
                    <a:pt x="3025" y="1584"/>
                  </a:lnTo>
                  <a:cubicBezTo>
                    <a:pt x="3013" y="1607"/>
                    <a:pt x="3013" y="1619"/>
                    <a:pt x="3013" y="1655"/>
                  </a:cubicBezTo>
                  <a:lnTo>
                    <a:pt x="3013" y="2024"/>
                  </a:lnTo>
                  <a:cubicBezTo>
                    <a:pt x="2989" y="2286"/>
                    <a:pt x="2894" y="2524"/>
                    <a:pt x="2715" y="2703"/>
                  </a:cubicBezTo>
                  <a:cubicBezTo>
                    <a:pt x="2537" y="2881"/>
                    <a:pt x="2275" y="2965"/>
                    <a:pt x="2025" y="2965"/>
                  </a:cubicBezTo>
                  <a:cubicBezTo>
                    <a:pt x="1525" y="2953"/>
                    <a:pt x="1120" y="2500"/>
                    <a:pt x="1120" y="1988"/>
                  </a:cubicBezTo>
                  <a:lnTo>
                    <a:pt x="1120" y="1655"/>
                  </a:lnTo>
                  <a:cubicBezTo>
                    <a:pt x="1120" y="1619"/>
                    <a:pt x="1120" y="1596"/>
                    <a:pt x="1108" y="1584"/>
                  </a:cubicBezTo>
                  <a:lnTo>
                    <a:pt x="1001" y="1369"/>
                  </a:lnTo>
                  <a:cubicBezTo>
                    <a:pt x="953" y="1298"/>
                    <a:pt x="941" y="1203"/>
                    <a:pt x="941" y="1119"/>
                  </a:cubicBezTo>
                  <a:lnTo>
                    <a:pt x="941" y="1107"/>
                  </a:lnTo>
                  <a:cubicBezTo>
                    <a:pt x="941" y="691"/>
                    <a:pt x="1287" y="345"/>
                    <a:pt x="1703" y="345"/>
                  </a:cubicBezTo>
                  <a:close/>
                  <a:moveTo>
                    <a:pt x="2442" y="3227"/>
                  </a:moveTo>
                  <a:cubicBezTo>
                    <a:pt x="2454" y="3298"/>
                    <a:pt x="2477" y="3334"/>
                    <a:pt x="2489" y="3381"/>
                  </a:cubicBezTo>
                  <a:lnTo>
                    <a:pt x="2323" y="3548"/>
                  </a:lnTo>
                  <a:cubicBezTo>
                    <a:pt x="2251" y="3620"/>
                    <a:pt x="2156" y="3655"/>
                    <a:pt x="2059" y="3655"/>
                  </a:cubicBezTo>
                  <a:cubicBezTo>
                    <a:pt x="1962" y="3655"/>
                    <a:pt x="1864" y="3620"/>
                    <a:pt x="1787" y="3548"/>
                  </a:cubicBezTo>
                  <a:lnTo>
                    <a:pt x="1644" y="3393"/>
                  </a:lnTo>
                  <a:cubicBezTo>
                    <a:pt x="1656" y="3358"/>
                    <a:pt x="1668" y="3286"/>
                    <a:pt x="1668" y="3227"/>
                  </a:cubicBezTo>
                  <a:cubicBezTo>
                    <a:pt x="1775" y="3262"/>
                    <a:pt x="1894" y="3286"/>
                    <a:pt x="2013" y="3286"/>
                  </a:cubicBezTo>
                  <a:lnTo>
                    <a:pt x="2061" y="3286"/>
                  </a:lnTo>
                  <a:cubicBezTo>
                    <a:pt x="2192" y="3286"/>
                    <a:pt x="2323" y="3274"/>
                    <a:pt x="2442" y="3227"/>
                  </a:cubicBezTo>
                  <a:close/>
                  <a:moveTo>
                    <a:pt x="1680" y="0"/>
                  </a:moveTo>
                  <a:cubicBezTo>
                    <a:pt x="1072" y="0"/>
                    <a:pt x="584" y="500"/>
                    <a:pt x="584" y="1107"/>
                  </a:cubicBezTo>
                  <a:lnTo>
                    <a:pt x="584" y="1119"/>
                  </a:lnTo>
                  <a:cubicBezTo>
                    <a:pt x="584" y="1250"/>
                    <a:pt x="608" y="1405"/>
                    <a:pt x="668" y="1524"/>
                  </a:cubicBezTo>
                  <a:lnTo>
                    <a:pt x="763" y="1703"/>
                  </a:lnTo>
                  <a:lnTo>
                    <a:pt x="763" y="1988"/>
                  </a:lnTo>
                  <a:cubicBezTo>
                    <a:pt x="763" y="2429"/>
                    <a:pt x="977" y="2834"/>
                    <a:pt x="1311" y="3072"/>
                  </a:cubicBezTo>
                  <a:lnTo>
                    <a:pt x="1311" y="3215"/>
                  </a:lnTo>
                  <a:cubicBezTo>
                    <a:pt x="1311" y="3310"/>
                    <a:pt x="1251" y="3381"/>
                    <a:pt x="1156" y="3417"/>
                  </a:cubicBezTo>
                  <a:lnTo>
                    <a:pt x="537" y="3596"/>
                  </a:lnTo>
                  <a:cubicBezTo>
                    <a:pt x="227" y="3679"/>
                    <a:pt x="1" y="3965"/>
                    <a:pt x="1" y="4286"/>
                  </a:cubicBezTo>
                  <a:lnTo>
                    <a:pt x="1" y="5917"/>
                  </a:lnTo>
                  <a:cubicBezTo>
                    <a:pt x="1" y="6001"/>
                    <a:pt x="72" y="6096"/>
                    <a:pt x="179" y="6096"/>
                  </a:cubicBezTo>
                  <a:cubicBezTo>
                    <a:pt x="287" y="6096"/>
                    <a:pt x="358" y="6013"/>
                    <a:pt x="358" y="5917"/>
                  </a:cubicBezTo>
                  <a:lnTo>
                    <a:pt x="358" y="4310"/>
                  </a:lnTo>
                  <a:cubicBezTo>
                    <a:pt x="358" y="4143"/>
                    <a:pt x="477" y="3977"/>
                    <a:pt x="644" y="3929"/>
                  </a:cubicBezTo>
                  <a:lnTo>
                    <a:pt x="1263" y="3751"/>
                  </a:lnTo>
                  <a:cubicBezTo>
                    <a:pt x="1322" y="3739"/>
                    <a:pt x="1370" y="3715"/>
                    <a:pt x="1418" y="3679"/>
                  </a:cubicBezTo>
                  <a:lnTo>
                    <a:pt x="1513" y="3786"/>
                  </a:lnTo>
                  <a:cubicBezTo>
                    <a:pt x="1668" y="3929"/>
                    <a:pt x="1846" y="3989"/>
                    <a:pt x="2037" y="3989"/>
                  </a:cubicBezTo>
                  <a:cubicBezTo>
                    <a:pt x="2227" y="3989"/>
                    <a:pt x="2406" y="3917"/>
                    <a:pt x="2561" y="3786"/>
                  </a:cubicBezTo>
                  <a:lnTo>
                    <a:pt x="2727" y="3620"/>
                  </a:lnTo>
                  <a:cubicBezTo>
                    <a:pt x="2799" y="3655"/>
                    <a:pt x="2870" y="3679"/>
                    <a:pt x="2966" y="3679"/>
                  </a:cubicBezTo>
                  <a:lnTo>
                    <a:pt x="3001" y="3679"/>
                  </a:lnTo>
                  <a:cubicBezTo>
                    <a:pt x="3144" y="3679"/>
                    <a:pt x="3275" y="3620"/>
                    <a:pt x="3382" y="3524"/>
                  </a:cubicBezTo>
                  <a:lnTo>
                    <a:pt x="5823" y="1226"/>
                  </a:lnTo>
                  <a:lnTo>
                    <a:pt x="6061" y="1465"/>
                  </a:lnTo>
                  <a:lnTo>
                    <a:pt x="3239" y="4274"/>
                  </a:lnTo>
                  <a:cubicBezTo>
                    <a:pt x="3061" y="4453"/>
                    <a:pt x="2977" y="4679"/>
                    <a:pt x="2977" y="4917"/>
                  </a:cubicBezTo>
                  <a:lnTo>
                    <a:pt x="2977" y="5906"/>
                  </a:lnTo>
                  <a:cubicBezTo>
                    <a:pt x="2977" y="6001"/>
                    <a:pt x="3049" y="6096"/>
                    <a:pt x="3156" y="6096"/>
                  </a:cubicBezTo>
                  <a:cubicBezTo>
                    <a:pt x="3239" y="6096"/>
                    <a:pt x="3335" y="6013"/>
                    <a:pt x="3335" y="5906"/>
                  </a:cubicBezTo>
                  <a:lnTo>
                    <a:pt x="3335" y="4917"/>
                  </a:lnTo>
                  <a:cubicBezTo>
                    <a:pt x="3335" y="4763"/>
                    <a:pt x="3394" y="4620"/>
                    <a:pt x="3501" y="4513"/>
                  </a:cubicBezTo>
                  <a:lnTo>
                    <a:pt x="6656" y="1357"/>
                  </a:lnTo>
                  <a:cubicBezTo>
                    <a:pt x="6787" y="1226"/>
                    <a:pt x="6847" y="1024"/>
                    <a:pt x="6799" y="834"/>
                  </a:cubicBezTo>
                  <a:lnTo>
                    <a:pt x="6704" y="405"/>
                  </a:lnTo>
                  <a:lnTo>
                    <a:pt x="6823" y="298"/>
                  </a:lnTo>
                  <a:cubicBezTo>
                    <a:pt x="6895" y="238"/>
                    <a:pt x="6895" y="119"/>
                    <a:pt x="6823" y="60"/>
                  </a:cubicBezTo>
                  <a:cubicBezTo>
                    <a:pt x="6793" y="24"/>
                    <a:pt x="6749" y="6"/>
                    <a:pt x="6704" y="6"/>
                  </a:cubicBezTo>
                  <a:cubicBezTo>
                    <a:pt x="6659" y="6"/>
                    <a:pt x="6615" y="24"/>
                    <a:pt x="6585" y="60"/>
                  </a:cubicBezTo>
                  <a:lnTo>
                    <a:pt x="3156" y="3274"/>
                  </a:lnTo>
                  <a:cubicBezTo>
                    <a:pt x="3132" y="3310"/>
                    <a:pt x="3073" y="3334"/>
                    <a:pt x="3025" y="3334"/>
                  </a:cubicBezTo>
                  <a:lnTo>
                    <a:pt x="2977" y="3334"/>
                  </a:lnTo>
                  <a:cubicBezTo>
                    <a:pt x="2870" y="3334"/>
                    <a:pt x="2787" y="3250"/>
                    <a:pt x="2787" y="3143"/>
                  </a:cubicBezTo>
                  <a:lnTo>
                    <a:pt x="2787" y="3084"/>
                  </a:lnTo>
                  <a:cubicBezTo>
                    <a:pt x="2846" y="3036"/>
                    <a:pt x="2906" y="3000"/>
                    <a:pt x="2942" y="2953"/>
                  </a:cubicBezTo>
                  <a:cubicBezTo>
                    <a:pt x="3204" y="2715"/>
                    <a:pt x="3335" y="2381"/>
                    <a:pt x="3335" y="2024"/>
                  </a:cubicBezTo>
                  <a:lnTo>
                    <a:pt x="3335" y="1703"/>
                  </a:lnTo>
                  <a:lnTo>
                    <a:pt x="3406" y="1572"/>
                  </a:lnTo>
                  <a:cubicBezTo>
                    <a:pt x="3477" y="1417"/>
                    <a:pt x="3525" y="1238"/>
                    <a:pt x="3525" y="1072"/>
                  </a:cubicBezTo>
                  <a:lnTo>
                    <a:pt x="3525" y="179"/>
                  </a:lnTo>
                  <a:cubicBezTo>
                    <a:pt x="3525" y="95"/>
                    <a:pt x="3454" y="0"/>
                    <a:pt x="33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6" name="Google Shape;11376;p73"/>
            <p:cNvSpPr/>
            <p:nvPr/>
          </p:nvSpPr>
          <p:spPr>
            <a:xfrm>
              <a:off x="1008115" y="2908813"/>
              <a:ext cx="223620" cy="188355"/>
            </a:xfrm>
            <a:custGeom>
              <a:avLst/>
              <a:gdLst/>
              <a:ahLst/>
              <a:cxnLst/>
              <a:rect l="l" t="t" r="r" b="b"/>
              <a:pathLst>
                <a:path w="7026" h="5918" extrusionOk="0">
                  <a:moveTo>
                    <a:pt x="560" y="0"/>
                  </a:moveTo>
                  <a:cubicBezTo>
                    <a:pt x="263" y="0"/>
                    <a:pt x="1" y="238"/>
                    <a:pt x="1" y="548"/>
                  </a:cubicBezTo>
                  <a:lnTo>
                    <a:pt x="1" y="5251"/>
                  </a:lnTo>
                  <a:cubicBezTo>
                    <a:pt x="1" y="5334"/>
                    <a:pt x="84" y="5429"/>
                    <a:pt x="179" y="5429"/>
                  </a:cubicBezTo>
                  <a:cubicBezTo>
                    <a:pt x="287" y="5429"/>
                    <a:pt x="358" y="5358"/>
                    <a:pt x="358" y="5251"/>
                  </a:cubicBezTo>
                  <a:lnTo>
                    <a:pt x="358" y="548"/>
                  </a:lnTo>
                  <a:cubicBezTo>
                    <a:pt x="358" y="441"/>
                    <a:pt x="453" y="357"/>
                    <a:pt x="560" y="357"/>
                  </a:cubicBezTo>
                  <a:lnTo>
                    <a:pt x="6478" y="357"/>
                  </a:lnTo>
                  <a:cubicBezTo>
                    <a:pt x="6585" y="357"/>
                    <a:pt x="6668" y="441"/>
                    <a:pt x="6668" y="548"/>
                  </a:cubicBezTo>
                  <a:lnTo>
                    <a:pt x="6668" y="5370"/>
                  </a:lnTo>
                  <a:cubicBezTo>
                    <a:pt x="6668" y="5477"/>
                    <a:pt x="6585" y="5560"/>
                    <a:pt x="6478" y="5560"/>
                  </a:cubicBezTo>
                  <a:lnTo>
                    <a:pt x="2525" y="5560"/>
                  </a:lnTo>
                  <a:cubicBezTo>
                    <a:pt x="2430" y="5560"/>
                    <a:pt x="2346" y="5632"/>
                    <a:pt x="2346" y="5739"/>
                  </a:cubicBezTo>
                  <a:cubicBezTo>
                    <a:pt x="2346" y="5846"/>
                    <a:pt x="2418" y="5917"/>
                    <a:pt x="2525" y="5917"/>
                  </a:cubicBezTo>
                  <a:lnTo>
                    <a:pt x="6478" y="5917"/>
                  </a:lnTo>
                  <a:cubicBezTo>
                    <a:pt x="6775" y="5917"/>
                    <a:pt x="7025" y="5679"/>
                    <a:pt x="7025" y="5370"/>
                  </a:cubicBezTo>
                  <a:lnTo>
                    <a:pt x="7025" y="548"/>
                  </a:lnTo>
                  <a:cubicBezTo>
                    <a:pt x="7025" y="226"/>
                    <a:pt x="6787" y="0"/>
                    <a:pt x="64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77" name="Google Shape;11377;p73"/>
            <p:cNvSpPr/>
            <p:nvPr/>
          </p:nvSpPr>
          <p:spPr>
            <a:xfrm>
              <a:off x="1037301" y="2944046"/>
              <a:ext cx="165248" cy="105763"/>
            </a:xfrm>
            <a:custGeom>
              <a:avLst/>
              <a:gdLst/>
              <a:ahLst/>
              <a:cxnLst/>
              <a:rect l="l" t="t" r="r" b="b"/>
              <a:pathLst>
                <a:path w="5192" h="3323" extrusionOk="0">
                  <a:moveTo>
                    <a:pt x="4084" y="0"/>
                  </a:moveTo>
                  <a:cubicBezTo>
                    <a:pt x="4001" y="0"/>
                    <a:pt x="3906" y="84"/>
                    <a:pt x="3906" y="179"/>
                  </a:cubicBezTo>
                  <a:cubicBezTo>
                    <a:pt x="3906" y="286"/>
                    <a:pt x="3989" y="358"/>
                    <a:pt x="4084" y="358"/>
                  </a:cubicBezTo>
                  <a:lnTo>
                    <a:pt x="4596" y="358"/>
                  </a:lnTo>
                  <a:lnTo>
                    <a:pt x="2691" y="2263"/>
                  </a:lnTo>
                  <a:lnTo>
                    <a:pt x="1882" y="1465"/>
                  </a:lnTo>
                  <a:cubicBezTo>
                    <a:pt x="1846" y="1429"/>
                    <a:pt x="1801" y="1411"/>
                    <a:pt x="1758" y="1411"/>
                  </a:cubicBezTo>
                  <a:cubicBezTo>
                    <a:pt x="1715" y="1411"/>
                    <a:pt x="1673" y="1429"/>
                    <a:pt x="1644" y="1465"/>
                  </a:cubicBezTo>
                  <a:lnTo>
                    <a:pt x="72" y="3036"/>
                  </a:lnTo>
                  <a:cubicBezTo>
                    <a:pt x="1" y="3120"/>
                    <a:pt x="1" y="3215"/>
                    <a:pt x="72" y="3275"/>
                  </a:cubicBezTo>
                  <a:cubicBezTo>
                    <a:pt x="96" y="3310"/>
                    <a:pt x="143" y="3322"/>
                    <a:pt x="191" y="3322"/>
                  </a:cubicBezTo>
                  <a:cubicBezTo>
                    <a:pt x="239" y="3322"/>
                    <a:pt x="274" y="3310"/>
                    <a:pt x="310" y="3275"/>
                  </a:cubicBezTo>
                  <a:lnTo>
                    <a:pt x="1763" y="1822"/>
                  </a:lnTo>
                  <a:lnTo>
                    <a:pt x="2572" y="2620"/>
                  </a:lnTo>
                  <a:cubicBezTo>
                    <a:pt x="2608" y="2661"/>
                    <a:pt x="2653" y="2682"/>
                    <a:pt x="2696" y="2682"/>
                  </a:cubicBezTo>
                  <a:cubicBezTo>
                    <a:pt x="2739" y="2682"/>
                    <a:pt x="2781" y="2661"/>
                    <a:pt x="2810" y="2620"/>
                  </a:cubicBezTo>
                  <a:lnTo>
                    <a:pt x="4835" y="596"/>
                  </a:lnTo>
                  <a:lnTo>
                    <a:pt x="4835" y="1108"/>
                  </a:lnTo>
                  <a:cubicBezTo>
                    <a:pt x="4835" y="1191"/>
                    <a:pt x="4906" y="1286"/>
                    <a:pt x="5013" y="1286"/>
                  </a:cubicBezTo>
                  <a:cubicBezTo>
                    <a:pt x="5120" y="1286"/>
                    <a:pt x="5192" y="1215"/>
                    <a:pt x="5192" y="1108"/>
                  </a:cubicBezTo>
                  <a:lnTo>
                    <a:pt x="5192" y="179"/>
                  </a:lnTo>
                  <a:cubicBezTo>
                    <a:pt x="5192" y="84"/>
                    <a:pt x="5120" y="0"/>
                    <a:pt x="50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78" name="Google Shape;11378;p73"/>
          <p:cNvGrpSpPr/>
          <p:nvPr/>
        </p:nvGrpSpPr>
        <p:grpSpPr>
          <a:xfrm>
            <a:off x="2332971" y="3859703"/>
            <a:ext cx="515903" cy="484584"/>
            <a:chOff x="1749728" y="2894777"/>
            <a:chExt cx="386927" cy="363438"/>
          </a:xfrm>
        </p:grpSpPr>
        <p:sp>
          <p:nvSpPr>
            <p:cNvPr id="11379" name="Google Shape;11379;p73"/>
            <p:cNvSpPr/>
            <p:nvPr/>
          </p:nvSpPr>
          <p:spPr>
            <a:xfrm>
              <a:off x="1809595" y="3025333"/>
              <a:ext cx="97424" cy="32432"/>
            </a:xfrm>
            <a:custGeom>
              <a:avLst/>
              <a:gdLst/>
              <a:ahLst/>
              <a:cxnLst/>
              <a:rect l="l" t="t" r="r" b="b"/>
              <a:pathLst>
                <a:path w="3061" h="1019" extrusionOk="0">
                  <a:moveTo>
                    <a:pt x="1208" y="0"/>
                  </a:moveTo>
                  <a:cubicBezTo>
                    <a:pt x="852" y="0"/>
                    <a:pt x="531" y="35"/>
                    <a:pt x="322" y="66"/>
                  </a:cubicBezTo>
                  <a:cubicBezTo>
                    <a:pt x="143" y="101"/>
                    <a:pt x="1" y="244"/>
                    <a:pt x="1" y="423"/>
                  </a:cubicBezTo>
                  <a:lnTo>
                    <a:pt x="1" y="840"/>
                  </a:lnTo>
                  <a:cubicBezTo>
                    <a:pt x="1" y="947"/>
                    <a:pt x="84" y="1018"/>
                    <a:pt x="179" y="1018"/>
                  </a:cubicBezTo>
                  <a:cubicBezTo>
                    <a:pt x="286" y="1018"/>
                    <a:pt x="358" y="947"/>
                    <a:pt x="358" y="840"/>
                  </a:cubicBezTo>
                  <a:lnTo>
                    <a:pt x="358" y="423"/>
                  </a:lnTo>
                  <a:cubicBezTo>
                    <a:pt x="358" y="423"/>
                    <a:pt x="358" y="411"/>
                    <a:pt x="382" y="411"/>
                  </a:cubicBezTo>
                  <a:cubicBezTo>
                    <a:pt x="549" y="383"/>
                    <a:pt x="870" y="340"/>
                    <a:pt x="1231" y="340"/>
                  </a:cubicBezTo>
                  <a:cubicBezTo>
                    <a:pt x="1330" y="340"/>
                    <a:pt x="1433" y="344"/>
                    <a:pt x="1536" y="351"/>
                  </a:cubicBezTo>
                  <a:cubicBezTo>
                    <a:pt x="2084" y="387"/>
                    <a:pt x="2489" y="530"/>
                    <a:pt x="2727" y="768"/>
                  </a:cubicBezTo>
                  <a:cubicBezTo>
                    <a:pt x="2763" y="804"/>
                    <a:pt x="2807" y="822"/>
                    <a:pt x="2852" y="822"/>
                  </a:cubicBezTo>
                  <a:cubicBezTo>
                    <a:pt x="2897" y="822"/>
                    <a:pt x="2941" y="804"/>
                    <a:pt x="2977" y="768"/>
                  </a:cubicBezTo>
                  <a:cubicBezTo>
                    <a:pt x="3060" y="709"/>
                    <a:pt x="3060" y="590"/>
                    <a:pt x="2977" y="530"/>
                  </a:cubicBezTo>
                  <a:cubicBezTo>
                    <a:pt x="2554" y="107"/>
                    <a:pt x="1828" y="0"/>
                    <a:pt x="12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0" name="Google Shape;11380;p73"/>
            <p:cNvSpPr/>
            <p:nvPr/>
          </p:nvSpPr>
          <p:spPr>
            <a:xfrm>
              <a:off x="1749728" y="2974346"/>
              <a:ext cx="216777" cy="283869"/>
            </a:xfrm>
            <a:custGeom>
              <a:avLst/>
              <a:gdLst/>
              <a:ahLst/>
              <a:cxnLst/>
              <a:rect l="l" t="t" r="r" b="b"/>
              <a:pathLst>
                <a:path w="6811" h="8919" extrusionOk="0">
                  <a:moveTo>
                    <a:pt x="5311" y="334"/>
                  </a:moveTo>
                  <a:lnTo>
                    <a:pt x="5311" y="2061"/>
                  </a:lnTo>
                  <a:cubicBezTo>
                    <a:pt x="5311" y="2311"/>
                    <a:pt x="5251" y="2561"/>
                    <a:pt x="5132" y="2799"/>
                  </a:cubicBezTo>
                  <a:cubicBezTo>
                    <a:pt x="5120" y="2835"/>
                    <a:pt x="5120" y="2846"/>
                    <a:pt x="5120" y="2882"/>
                  </a:cubicBezTo>
                  <a:lnTo>
                    <a:pt x="5120" y="3382"/>
                  </a:lnTo>
                  <a:cubicBezTo>
                    <a:pt x="5120" y="3858"/>
                    <a:pt x="4918" y="4311"/>
                    <a:pt x="4560" y="4644"/>
                  </a:cubicBezTo>
                  <a:cubicBezTo>
                    <a:pt x="4227" y="4955"/>
                    <a:pt x="3811" y="5111"/>
                    <a:pt x="3369" y="5111"/>
                  </a:cubicBezTo>
                  <a:cubicBezTo>
                    <a:pt x="3338" y="5111"/>
                    <a:pt x="3306" y="5110"/>
                    <a:pt x="3275" y="5109"/>
                  </a:cubicBezTo>
                  <a:cubicBezTo>
                    <a:pt x="2382" y="5061"/>
                    <a:pt x="1679" y="4275"/>
                    <a:pt x="1679" y="3323"/>
                  </a:cubicBezTo>
                  <a:lnTo>
                    <a:pt x="1679" y="2882"/>
                  </a:lnTo>
                  <a:cubicBezTo>
                    <a:pt x="1679" y="2846"/>
                    <a:pt x="1679" y="2823"/>
                    <a:pt x="1667" y="2799"/>
                  </a:cubicBezTo>
                  <a:cubicBezTo>
                    <a:pt x="1548" y="2561"/>
                    <a:pt x="1489" y="2311"/>
                    <a:pt x="1489" y="2061"/>
                  </a:cubicBezTo>
                  <a:lnTo>
                    <a:pt x="1489" y="1668"/>
                  </a:lnTo>
                  <a:cubicBezTo>
                    <a:pt x="1489" y="930"/>
                    <a:pt x="2096" y="334"/>
                    <a:pt x="2822" y="334"/>
                  </a:cubicBezTo>
                  <a:close/>
                  <a:moveTo>
                    <a:pt x="4358" y="5240"/>
                  </a:moveTo>
                  <a:lnTo>
                    <a:pt x="4358" y="5573"/>
                  </a:lnTo>
                  <a:lnTo>
                    <a:pt x="3406" y="6228"/>
                  </a:lnTo>
                  <a:lnTo>
                    <a:pt x="2441" y="5573"/>
                  </a:lnTo>
                  <a:lnTo>
                    <a:pt x="2441" y="5240"/>
                  </a:lnTo>
                  <a:cubicBezTo>
                    <a:pt x="2691" y="5371"/>
                    <a:pt x="2977" y="5466"/>
                    <a:pt x="3251" y="5478"/>
                  </a:cubicBezTo>
                  <a:lnTo>
                    <a:pt x="3394" y="5478"/>
                  </a:lnTo>
                  <a:cubicBezTo>
                    <a:pt x="3727" y="5478"/>
                    <a:pt x="4060" y="5406"/>
                    <a:pt x="4358" y="5240"/>
                  </a:cubicBezTo>
                  <a:close/>
                  <a:moveTo>
                    <a:pt x="2286" y="5883"/>
                  </a:moveTo>
                  <a:lnTo>
                    <a:pt x="3120" y="6466"/>
                  </a:lnTo>
                  <a:lnTo>
                    <a:pt x="2679" y="6906"/>
                  </a:lnTo>
                  <a:lnTo>
                    <a:pt x="2655" y="6906"/>
                  </a:lnTo>
                  <a:lnTo>
                    <a:pt x="2108" y="6073"/>
                  </a:lnTo>
                  <a:lnTo>
                    <a:pt x="2286" y="5883"/>
                  </a:lnTo>
                  <a:close/>
                  <a:moveTo>
                    <a:pt x="4525" y="5883"/>
                  </a:moveTo>
                  <a:lnTo>
                    <a:pt x="4703" y="6073"/>
                  </a:lnTo>
                  <a:lnTo>
                    <a:pt x="4144" y="6906"/>
                  </a:lnTo>
                  <a:lnTo>
                    <a:pt x="4132" y="6906"/>
                  </a:lnTo>
                  <a:lnTo>
                    <a:pt x="3691" y="6466"/>
                  </a:lnTo>
                  <a:lnTo>
                    <a:pt x="4525" y="5883"/>
                  </a:lnTo>
                  <a:close/>
                  <a:moveTo>
                    <a:pt x="2834" y="1"/>
                  </a:moveTo>
                  <a:cubicBezTo>
                    <a:pt x="1905" y="1"/>
                    <a:pt x="1143" y="763"/>
                    <a:pt x="1143" y="1703"/>
                  </a:cubicBezTo>
                  <a:lnTo>
                    <a:pt x="1143" y="2084"/>
                  </a:lnTo>
                  <a:cubicBezTo>
                    <a:pt x="1143" y="2382"/>
                    <a:pt x="1203" y="2680"/>
                    <a:pt x="1334" y="2954"/>
                  </a:cubicBezTo>
                  <a:lnTo>
                    <a:pt x="1334" y="3358"/>
                  </a:lnTo>
                  <a:cubicBezTo>
                    <a:pt x="1334" y="4025"/>
                    <a:pt x="1631" y="4620"/>
                    <a:pt x="2096" y="5025"/>
                  </a:cubicBezTo>
                  <a:lnTo>
                    <a:pt x="2096" y="5621"/>
                  </a:lnTo>
                  <a:lnTo>
                    <a:pt x="1762" y="5954"/>
                  </a:lnTo>
                  <a:cubicBezTo>
                    <a:pt x="1739" y="6002"/>
                    <a:pt x="1703" y="6049"/>
                    <a:pt x="1727" y="6097"/>
                  </a:cubicBezTo>
                  <a:lnTo>
                    <a:pt x="619" y="6490"/>
                  </a:lnTo>
                  <a:cubicBezTo>
                    <a:pt x="250" y="6633"/>
                    <a:pt x="0" y="6990"/>
                    <a:pt x="0" y="7371"/>
                  </a:cubicBezTo>
                  <a:lnTo>
                    <a:pt x="0" y="8740"/>
                  </a:lnTo>
                  <a:cubicBezTo>
                    <a:pt x="0" y="8847"/>
                    <a:pt x="72" y="8919"/>
                    <a:pt x="179" y="8919"/>
                  </a:cubicBezTo>
                  <a:cubicBezTo>
                    <a:pt x="274" y="8919"/>
                    <a:pt x="358" y="8847"/>
                    <a:pt x="358" y="8740"/>
                  </a:cubicBezTo>
                  <a:lnTo>
                    <a:pt x="358" y="7371"/>
                  </a:lnTo>
                  <a:cubicBezTo>
                    <a:pt x="358" y="7133"/>
                    <a:pt x="500" y="6906"/>
                    <a:pt x="739" y="6823"/>
                  </a:cubicBezTo>
                  <a:lnTo>
                    <a:pt x="1905" y="6406"/>
                  </a:lnTo>
                  <a:lnTo>
                    <a:pt x="2382" y="7121"/>
                  </a:lnTo>
                  <a:cubicBezTo>
                    <a:pt x="2441" y="7204"/>
                    <a:pt x="2536" y="7264"/>
                    <a:pt x="2644" y="7287"/>
                  </a:cubicBezTo>
                  <a:lnTo>
                    <a:pt x="2679" y="7287"/>
                  </a:lnTo>
                  <a:cubicBezTo>
                    <a:pt x="2774" y="7287"/>
                    <a:pt x="2870" y="7240"/>
                    <a:pt x="2929" y="7180"/>
                  </a:cubicBezTo>
                  <a:lnTo>
                    <a:pt x="3227" y="6883"/>
                  </a:lnTo>
                  <a:lnTo>
                    <a:pt x="3227" y="8740"/>
                  </a:lnTo>
                  <a:cubicBezTo>
                    <a:pt x="3227" y="8847"/>
                    <a:pt x="3298" y="8919"/>
                    <a:pt x="3406" y="8919"/>
                  </a:cubicBezTo>
                  <a:cubicBezTo>
                    <a:pt x="3513" y="8919"/>
                    <a:pt x="3584" y="8847"/>
                    <a:pt x="3584" y="8740"/>
                  </a:cubicBezTo>
                  <a:lnTo>
                    <a:pt x="3584" y="6883"/>
                  </a:lnTo>
                  <a:lnTo>
                    <a:pt x="3882" y="7180"/>
                  </a:lnTo>
                  <a:cubicBezTo>
                    <a:pt x="3953" y="7252"/>
                    <a:pt x="4048" y="7287"/>
                    <a:pt x="4132" y="7287"/>
                  </a:cubicBezTo>
                  <a:lnTo>
                    <a:pt x="4168" y="7287"/>
                  </a:lnTo>
                  <a:cubicBezTo>
                    <a:pt x="4263" y="7264"/>
                    <a:pt x="4370" y="7204"/>
                    <a:pt x="4429" y="7121"/>
                  </a:cubicBezTo>
                  <a:lnTo>
                    <a:pt x="4906" y="6406"/>
                  </a:lnTo>
                  <a:lnTo>
                    <a:pt x="6073" y="6823"/>
                  </a:lnTo>
                  <a:cubicBezTo>
                    <a:pt x="6287" y="6906"/>
                    <a:pt x="6454" y="7121"/>
                    <a:pt x="6454" y="7371"/>
                  </a:cubicBezTo>
                  <a:lnTo>
                    <a:pt x="6454" y="8740"/>
                  </a:lnTo>
                  <a:cubicBezTo>
                    <a:pt x="6454" y="8847"/>
                    <a:pt x="6525" y="8919"/>
                    <a:pt x="6632" y="8919"/>
                  </a:cubicBezTo>
                  <a:cubicBezTo>
                    <a:pt x="6739" y="8919"/>
                    <a:pt x="6811" y="8847"/>
                    <a:pt x="6811" y="8740"/>
                  </a:cubicBezTo>
                  <a:lnTo>
                    <a:pt x="6811" y="7371"/>
                  </a:lnTo>
                  <a:cubicBezTo>
                    <a:pt x="6811" y="6954"/>
                    <a:pt x="6573" y="6609"/>
                    <a:pt x="6203" y="6478"/>
                  </a:cubicBezTo>
                  <a:lnTo>
                    <a:pt x="5096" y="6073"/>
                  </a:lnTo>
                  <a:cubicBezTo>
                    <a:pt x="5096" y="6037"/>
                    <a:pt x="5084" y="5966"/>
                    <a:pt x="5060" y="5942"/>
                  </a:cubicBezTo>
                  <a:lnTo>
                    <a:pt x="4727" y="5597"/>
                  </a:lnTo>
                  <a:lnTo>
                    <a:pt x="4727" y="5025"/>
                  </a:lnTo>
                  <a:cubicBezTo>
                    <a:pt x="4763" y="4990"/>
                    <a:pt x="4799" y="4966"/>
                    <a:pt x="4834" y="4930"/>
                  </a:cubicBezTo>
                  <a:cubicBezTo>
                    <a:pt x="5251" y="4549"/>
                    <a:pt x="5489" y="3978"/>
                    <a:pt x="5489" y="3418"/>
                  </a:cubicBezTo>
                  <a:lnTo>
                    <a:pt x="5489" y="2954"/>
                  </a:lnTo>
                  <a:cubicBezTo>
                    <a:pt x="5608" y="2680"/>
                    <a:pt x="5680" y="2382"/>
                    <a:pt x="5680" y="2084"/>
                  </a:cubicBezTo>
                  <a:lnTo>
                    <a:pt x="5680" y="179"/>
                  </a:lnTo>
                  <a:cubicBezTo>
                    <a:pt x="5680" y="84"/>
                    <a:pt x="5608" y="1"/>
                    <a:pt x="5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1" name="Google Shape;11381;p73"/>
            <p:cNvSpPr/>
            <p:nvPr/>
          </p:nvSpPr>
          <p:spPr>
            <a:xfrm>
              <a:off x="1785725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74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2" name="Google Shape;11382;p73"/>
            <p:cNvSpPr/>
            <p:nvPr/>
          </p:nvSpPr>
          <p:spPr>
            <a:xfrm>
              <a:off x="1919114" y="3222186"/>
              <a:ext cx="11394" cy="35647"/>
            </a:xfrm>
            <a:custGeom>
              <a:avLst/>
              <a:gdLst/>
              <a:ahLst/>
              <a:cxnLst/>
              <a:rect l="l" t="t" r="r" b="b"/>
              <a:pathLst>
                <a:path w="358" h="1120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941"/>
                  </a:lnTo>
                  <a:cubicBezTo>
                    <a:pt x="0" y="1048"/>
                    <a:pt x="72" y="1120"/>
                    <a:pt x="179" y="1120"/>
                  </a:cubicBezTo>
                  <a:cubicBezTo>
                    <a:pt x="286" y="1120"/>
                    <a:pt x="358" y="1048"/>
                    <a:pt x="358" y="941"/>
                  </a:cubicBezTo>
                  <a:lnTo>
                    <a:pt x="358" y="179"/>
                  </a:lnTo>
                  <a:cubicBezTo>
                    <a:pt x="358" y="72"/>
                    <a:pt x="274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3" name="Google Shape;11383;p73"/>
            <p:cNvSpPr/>
            <p:nvPr/>
          </p:nvSpPr>
          <p:spPr>
            <a:xfrm>
              <a:off x="1956257" y="2931156"/>
              <a:ext cx="180398" cy="188737"/>
            </a:xfrm>
            <a:custGeom>
              <a:avLst/>
              <a:gdLst/>
              <a:ahLst/>
              <a:cxnLst/>
              <a:rect l="l" t="t" r="r" b="b"/>
              <a:pathLst>
                <a:path w="5668" h="5930" extrusionOk="0">
                  <a:moveTo>
                    <a:pt x="738" y="1"/>
                  </a:moveTo>
                  <a:cubicBezTo>
                    <a:pt x="322" y="1"/>
                    <a:pt x="0" y="346"/>
                    <a:pt x="0" y="751"/>
                  </a:cubicBezTo>
                  <a:lnTo>
                    <a:pt x="0" y="3799"/>
                  </a:lnTo>
                  <a:cubicBezTo>
                    <a:pt x="0" y="4215"/>
                    <a:pt x="334" y="4549"/>
                    <a:pt x="738" y="4549"/>
                  </a:cubicBezTo>
                  <a:lnTo>
                    <a:pt x="1084" y="4549"/>
                  </a:lnTo>
                  <a:lnTo>
                    <a:pt x="810" y="5585"/>
                  </a:lnTo>
                  <a:cubicBezTo>
                    <a:pt x="786" y="5704"/>
                    <a:pt x="834" y="5811"/>
                    <a:pt x="929" y="5882"/>
                  </a:cubicBezTo>
                  <a:cubicBezTo>
                    <a:pt x="977" y="5918"/>
                    <a:pt x="1036" y="5930"/>
                    <a:pt x="1084" y="5930"/>
                  </a:cubicBezTo>
                  <a:cubicBezTo>
                    <a:pt x="1143" y="5930"/>
                    <a:pt x="1203" y="5918"/>
                    <a:pt x="1250" y="5870"/>
                  </a:cubicBezTo>
                  <a:lnTo>
                    <a:pt x="3072" y="4525"/>
                  </a:lnTo>
                  <a:lnTo>
                    <a:pt x="4918" y="4525"/>
                  </a:lnTo>
                  <a:cubicBezTo>
                    <a:pt x="5334" y="4525"/>
                    <a:pt x="5668" y="4192"/>
                    <a:pt x="5668" y="3787"/>
                  </a:cubicBezTo>
                  <a:lnTo>
                    <a:pt x="5668" y="751"/>
                  </a:lnTo>
                  <a:cubicBezTo>
                    <a:pt x="5656" y="334"/>
                    <a:pt x="5322" y="12"/>
                    <a:pt x="4906" y="12"/>
                  </a:cubicBezTo>
                  <a:lnTo>
                    <a:pt x="3953" y="12"/>
                  </a:lnTo>
                  <a:cubicBezTo>
                    <a:pt x="3846" y="12"/>
                    <a:pt x="3775" y="84"/>
                    <a:pt x="3775" y="191"/>
                  </a:cubicBezTo>
                  <a:cubicBezTo>
                    <a:pt x="3775" y="286"/>
                    <a:pt x="3846" y="370"/>
                    <a:pt x="3953" y="370"/>
                  </a:cubicBezTo>
                  <a:lnTo>
                    <a:pt x="4906" y="370"/>
                  </a:lnTo>
                  <a:cubicBezTo>
                    <a:pt x="5132" y="370"/>
                    <a:pt x="5299" y="548"/>
                    <a:pt x="5299" y="751"/>
                  </a:cubicBezTo>
                  <a:lnTo>
                    <a:pt x="5299" y="3799"/>
                  </a:lnTo>
                  <a:cubicBezTo>
                    <a:pt x="5299" y="4025"/>
                    <a:pt x="5120" y="4192"/>
                    <a:pt x="4906" y="4192"/>
                  </a:cubicBezTo>
                  <a:lnTo>
                    <a:pt x="3001" y="4192"/>
                  </a:lnTo>
                  <a:cubicBezTo>
                    <a:pt x="2953" y="4192"/>
                    <a:pt x="2929" y="4203"/>
                    <a:pt x="2893" y="4215"/>
                  </a:cubicBezTo>
                  <a:lnTo>
                    <a:pt x="1203" y="5454"/>
                  </a:lnTo>
                  <a:lnTo>
                    <a:pt x="1203" y="5454"/>
                  </a:lnTo>
                  <a:lnTo>
                    <a:pt x="1465" y="4418"/>
                  </a:lnTo>
                  <a:cubicBezTo>
                    <a:pt x="1489" y="4358"/>
                    <a:pt x="1465" y="4311"/>
                    <a:pt x="1441" y="4263"/>
                  </a:cubicBezTo>
                  <a:cubicBezTo>
                    <a:pt x="1405" y="4215"/>
                    <a:pt x="1346" y="4192"/>
                    <a:pt x="1310" y="4192"/>
                  </a:cubicBezTo>
                  <a:lnTo>
                    <a:pt x="738" y="4192"/>
                  </a:lnTo>
                  <a:cubicBezTo>
                    <a:pt x="512" y="4192"/>
                    <a:pt x="357" y="4013"/>
                    <a:pt x="357" y="3799"/>
                  </a:cubicBezTo>
                  <a:lnTo>
                    <a:pt x="357" y="751"/>
                  </a:lnTo>
                  <a:cubicBezTo>
                    <a:pt x="357" y="524"/>
                    <a:pt x="536" y="370"/>
                    <a:pt x="738" y="370"/>
                  </a:cubicBezTo>
                  <a:lnTo>
                    <a:pt x="1691" y="370"/>
                  </a:lnTo>
                  <a:cubicBezTo>
                    <a:pt x="1798" y="370"/>
                    <a:pt x="1870" y="286"/>
                    <a:pt x="1870" y="179"/>
                  </a:cubicBezTo>
                  <a:cubicBezTo>
                    <a:pt x="1870" y="84"/>
                    <a:pt x="1798" y="1"/>
                    <a:pt x="1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4" name="Google Shape;11384;p73"/>
            <p:cNvSpPr/>
            <p:nvPr/>
          </p:nvSpPr>
          <p:spPr>
            <a:xfrm>
              <a:off x="2027487" y="2894777"/>
              <a:ext cx="36029" cy="108786"/>
            </a:xfrm>
            <a:custGeom>
              <a:avLst/>
              <a:gdLst/>
              <a:ahLst/>
              <a:cxnLst/>
              <a:rect l="l" t="t" r="r" b="b"/>
              <a:pathLst>
                <a:path w="1132" h="3418" extrusionOk="0">
                  <a:moveTo>
                    <a:pt x="775" y="358"/>
                  </a:moveTo>
                  <a:lnTo>
                    <a:pt x="596" y="3049"/>
                  </a:lnTo>
                  <a:lnTo>
                    <a:pt x="560" y="3049"/>
                  </a:lnTo>
                  <a:lnTo>
                    <a:pt x="394" y="358"/>
                  </a:lnTo>
                  <a:close/>
                  <a:moveTo>
                    <a:pt x="179" y="1"/>
                  </a:moveTo>
                  <a:cubicBezTo>
                    <a:pt x="143" y="1"/>
                    <a:pt x="96" y="24"/>
                    <a:pt x="48" y="60"/>
                  </a:cubicBezTo>
                  <a:cubicBezTo>
                    <a:pt x="24" y="96"/>
                    <a:pt x="1" y="155"/>
                    <a:pt x="1" y="203"/>
                  </a:cubicBezTo>
                  <a:lnTo>
                    <a:pt x="203" y="3251"/>
                  </a:lnTo>
                  <a:cubicBezTo>
                    <a:pt x="203" y="3334"/>
                    <a:pt x="286" y="3418"/>
                    <a:pt x="382" y="3418"/>
                  </a:cubicBezTo>
                  <a:lnTo>
                    <a:pt x="763" y="3418"/>
                  </a:lnTo>
                  <a:cubicBezTo>
                    <a:pt x="858" y="3418"/>
                    <a:pt x="941" y="3334"/>
                    <a:pt x="941" y="3251"/>
                  </a:cubicBezTo>
                  <a:lnTo>
                    <a:pt x="1132" y="203"/>
                  </a:lnTo>
                  <a:cubicBezTo>
                    <a:pt x="1132" y="155"/>
                    <a:pt x="1120" y="96"/>
                    <a:pt x="1072" y="60"/>
                  </a:cubicBezTo>
                  <a:cubicBezTo>
                    <a:pt x="1048" y="36"/>
                    <a:pt x="1001" y="1"/>
                    <a:pt x="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5" name="Google Shape;11385;p73"/>
            <p:cNvSpPr/>
            <p:nvPr/>
          </p:nvSpPr>
          <p:spPr>
            <a:xfrm>
              <a:off x="2027487" y="3009992"/>
              <a:ext cx="36029" cy="36029"/>
            </a:xfrm>
            <a:custGeom>
              <a:avLst/>
              <a:gdLst/>
              <a:ahLst/>
              <a:cxnLst/>
              <a:rect l="l" t="t" r="r" b="b"/>
              <a:pathLst>
                <a:path w="1132" h="1132" extrusionOk="0">
                  <a:moveTo>
                    <a:pt x="572" y="345"/>
                  </a:moveTo>
                  <a:cubicBezTo>
                    <a:pt x="691" y="345"/>
                    <a:pt x="775" y="429"/>
                    <a:pt x="775" y="548"/>
                  </a:cubicBezTo>
                  <a:cubicBezTo>
                    <a:pt x="775" y="667"/>
                    <a:pt x="691" y="762"/>
                    <a:pt x="572" y="762"/>
                  </a:cubicBezTo>
                  <a:cubicBezTo>
                    <a:pt x="453" y="762"/>
                    <a:pt x="358" y="667"/>
                    <a:pt x="358" y="548"/>
                  </a:cubicBezTo>
                  <a:cubicBezTo>
                    <a:pt x="358" y="429"/>
                    <a:pt x="453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50"/>
                    <a:pt x="1" y="572"/>
                  </a:cubicBezTo>
                  <a:cubicBezTo>
                    <a:pt x="1" y="881"/>
                    <a:pt x="263" y="1131"/>
                    <a:pt x="572" y="1131"/>
                  </a:cubicBezTo>
                  <a:cubicBezTo>
                    <a:pt x="882" y="1131"/>
                    <a:pt x="1132" y="881"/>
                    <a:pt x="1132" y="572"/>
                  </a:cubicBezTo>
                  <a:cubicBezTo>
                    <a:pt x="1132" y="250"/>
                    <a:pt x="882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386" name="Google Shape;11386;p73"/>
          <p:cNvGrpSpPr/>
          <p:nvPr/>
        </p:nvGrpSpPr>
        <p:grpSpPr>
          <a:xfrm>
            <a:off x="9465217" y="2625856"/>
            <a:ext cx="479535" cy="482080"/>
            <a:chOff x="7098912" y="1969392"/>
            <a:chExt cx="359651" cy="361560"/>
          </a:xfrm>
        </p:grpSpPr>
        <p:sp>
          <p:nvSpPr>
            <p:cNvPr id="11387" name="Google Shape;11387;p73"/>
            <p:cNvSpPr/>
            <p:nvPr/>
          </p:nvSpPr>
          <p:spPr>
            <a:xfrm>
              <a:off x="7098912" y="2127607"/>
              <a:ext cx="134567" cy="202582"/>
            </a:xfrm>
            <a:custGeom>
              <a:avLst/>
              <a:gdLst/>
              <a:ahLst/>
              <a:cxnLst/>
              <a:rect l="l" t="t" r="r" b="b"/>
              <a:pathLst>
                <a:path w="4228" h="6365" extrusionOk="0">
                  <a:moveTo>
                    <a:pt x="2108" y="331"/>
                  </a:moveTo>
                  <a:cubicBezTo>
                    <a:pt x="2153" y="331"/>
                    <a:pt x="2198" y="334"/>
                    <a:pt x="2239" y="340"/>
                  </a:cubicBezTo>
                  <a:cubicBezTo>
                    <a:pt x="2978" y="399"/>
                    <a:pt x="3537" y="1042"/>
                    <a:pt x="3537" y="1780"/>
                  </a:cubicBezTo>
                  <a:cubicBezTo>
                    <a:pt x="3537" y="2483"/>
                    <a:pt x="3704" y="3138"/>
                    <a:pt x="3847" y="3483"/>
                  </a:cubicBezTo>
                  <a:lnTo>
                    <a:pt x="3847" y="3495"/>
                  </a:lnTo>
                  <a:cubicBezTo>
                    <a:pt x="3656" y="3602"/>
                    <a:pt x="3335" y="3793"/>
                    <a:pt x="2787" y="3912"/>
                  </a:cubicBezTo>
                  <a:lnTo>
                    <a:pt x="2787" y="3864"/>
                  </a:lnTo>
                  <a:lnTo>
                    <a:pt x="2787" y="3531"/>
                  </a:lnTo>
                  <a:cubicBezTo>
                    <a:pt x="3001" y="3412"/>
                    <a:pt x="3180" y="3233"/>
                    <a:pt x="3299" y="3007"/>
                  </a:cubicBezTo>
                  <a:cubicBezTo>
                    <a:pt x="3537" y="2590"/>
                    <a:pt x="3454" y="2066"/>
                    <a:pt x="3108" y="1745"/>
                  </a:cubicBezTo>
                  <a:cubicBezTo>
                    <a:pt x="2870" y="1518"/>
                    <a:pt x="2430" y="1245"/>
                    <a:pt x="1727" y="1245"/>
                  </a:cubicBezTo>
                  <a:cubicBezTo>
                    <a:pt x="1680" y="1245"/>
                    <a:pt x="1632" y="1268"/>
                    <a:pt x="1608" y="1292"/>
                  </a:cubicBezTo>
                  <a:lnTo>
                    <a:pt x="1251" y="1649"/>
                  </a:lnTo>
                  <a:cubicBezTo>
                    <a:pt x="1192" y="1709"/>
                    <a:pt x="1192" y="1816"/>
                    <a:pt x="1251" y="1888"/>
                  </a:cubicBezTo>
                  <a:cubicBezTo>
                    <a:pt x="1281" y="1917"/>
                    <a:pt x="1323" y="1932"/>
                    <a:pt x="1366" y="1932"/>
                  </a:cubicBezTo>
                  <a:cubicBezTo>
                    <a:pt x="1409" y="1932"/>
                    <a:pt x="1454" y="1917"/>
                    <a:pt x="1489" y="1888"/>
                  </a:cubicBezTo>
                  <a:lnTo>
                    <a:pt x="1799" y="1578"/>
                  </a:lnTo>
                  <a:cubicBezTo>
                    <a:pt x="2239" y="1590"/>
                    <a:pt x="2608" y="1721"/>
                    <a:pt x="2882" y="1983"/>
                  </a:cubicBezTo>
                  <a:cubicBezTo>
                    <a:pt x="3120" y="2185"/>
                    <a:pt x="3180" y="2542"/>
                    <a:pt x="3025" y="2828"/>
                  </a:cubicBezTo>
                  <a:cubicBezTo>
                    <a:pt x="2823" y="3173"/>
                    <a:pt x="2466" y="3376"/>
                    <a:pt x="2085" y="3376"/>
                  </a:cubicBezTo>
                  <a:cubicBezTo>
                    <a:pt x="1489" y="3376"/>
                    <a:pt x="1013" y="2900"/>
                    <a:pt x="1013" y="2304"/>
                  </a:cubicBezTo>
                  <a:cubicBezTo>
                    <a:pt x="1013" y="2209"/>
                    <a:pt x="942" y="2138"/>
                    <a:pt x="846" y="2138"/>
                  </a:cubicBezTo>
                  <a:cubicBezTo>
                    <a:pt x="763" y="2138"/>
                    <a:pt x="680" y="2209"/>
                    <a:pt x="680" y="2304"/>
                  </a:cubicBezTo>
                  <a:cubicBezTo>
                    <a:pt x="680" y="2828"/>
                    <a:pt x="965" y="3292"/>
                    <a:pt x="1394" y="3519"/>
                  </a:cubicBezTo>
                  <a:lnTo>
                    <a:pt x="1394" y="3852"/>
                  </a:lnTo>
                  <a:lnTo>
                    <a:pt x="1394" y="3900"/>
                  </a:lnTo>
                  <a:cubicBezTo>
                    <a:pt x="834" y="3781"/>
                    <a:pt x="501" y="3602"/>
                    <a:pt x="370" y="3495"/>
                  </a:cubicBezTo>
                  <a:cubicBezTo>
                    <a:pt x="370" y="3495"/>
                    <a:pt x="358" y="3495"/>
                    <a:pt x="370" y="3483"/>
                  </a:cubicBezTo>
                  <a:cubicBezTo>
                    <a:pt x="525" y="3138"/>
                    <a:pt x="680" y="2483"/>
                    <a:pt x="680" y="1780"/>
                  </a:cubicBezTo>
                  <a:cubicBezTo>
                    <a:pt x="680" y="1042"/>
                    <a:pt x="1251" y="399"/>
                    <a:pt x="1977" y="340"/>
                  </a:cubicBezTo>
                  <a:cubicBezTo>
                    <a:pt x="2019" y="334"/>
                    <a:pt x="2064" y="331"/>
                    <a:pt x="2108" y="331"/>
                  </a:cubicBezTo>
                  <a:close/>
                  <a:moveTo>
                    <a:pt x="2442" y="3662"/>
                  </a:moveTo>
                  <a:lnTo>
                    <a:pt x="2442" y="3852"/>
                  </a:lnTo>
                  <a:cubicBezTo>
                    <a:pt x="2442" y="4043"/>
                    <a:pt x="2549" y="4221"/>
                    <a:pt x="2727" y="4316"/>
                  </a:cubicBezTo>
                  <a:lnTo>
                    <a:pt x="2823" y="4376"/>
                  </a:lnTo>
                  <a:cubicBezTo>
                    <a:pt x="2680" y="4626"/>
                    <a:pt x="2382" y="4793"/>
                    <a:pt x="2073" y="4793"/>
                  </a:cubicBezTo>
                  <a:cubicBezTo>
                    <a:pt x="1751" y="4793"/>
                    <a:pt x="1477" y="4626"/>
                    <a:pt x="1311" y="4376"/>
                  </a:cubicBezTo>
                  <a:lnTo>
                    <a:pt x="1418" y="4316"/>
                  </a:lnTo>
                  <a:cubicBezTo>
                    <a:pt x="1596" y="4221"/>
                    <a:pt x="1692" y="4043"/>
                    <a:pt x="1692" y="3852"/>
                  </a:cubicBezTo>
                  <a:lnTo>
                    <a:pt x="1692" y="3662"/>
                  </a:lnTo>
                  <a:cubicBezTo>
                    <a:pt x="1811" y="3685"/>
                    <a:pt x="1930" y="3709"/>
                    <a:pt x="2073" y="3709"/>
                  </a:cubicBezTo>
                  <a:cubicBezTo>
                    <a:pt x="2192" y="3709"/>
                    <a:pt x="2323" y="3685"/>
                    <a:pt x="2442" y="3662"/>
                  </a:cubicBezTo>
                  <a:close/>
                  <a:moveTo>
                    <a:pt x="2096" y="0"/>
                  </a:moveTo>
                  <a:cubicBezTo>
                    <a:pt x="2040" y="0"/>
                    <a:pt x="1983" y="6"/>
                    <a:pt x="1930" y="18"/>
                  </a:cubicBezTo>
                  <a:cubicBezTo>
                    <a:pt x="1037" y="102"/>
                    <a:pt x="334" y="875"/>
                    <a:pt x="334" y="1780"/>
                  </a:cubicBezTo>
                  <a:cubicBezTo>
                    <a:pt x="334" y="2435"/>
                    <a:pt x="180" y="3042"/>
                    <a:pt x="60" y="3364"/>
                  </a:cubicBezTo>
                  <a:cubicBezTo>
                    <a:pt x="1" y="3507"/>
                    <a:pt x="37" y="3673"/>
                    <a:pt x="180" y="3781"/>
                  </a:cubicBezTo>
                  <a:cubicBezTo>
                    <a:pt x="311" y="3888"/>
                    <a:pt x="596" y="4043"/>
                    <a:pt x="1037" y="4162"/>
                  </a:cubicBezTo>
                  <a:lnTo>
                    <a:pt x="382" y="4495"/>
                  </a:lnTo>
                  <a:cubicBezTo>
                    <a:pt x="144" y="4614"/>
                    <a:pt x="1" y="4852"/>
                    <a:pt x="1" y="5114"/>
                  </a:cubicBezTo>
                  <a:lnTo>
                    <a:pt x="1" y="6209"/>
                  </a:lnTo>
                  <a:cubicBezTo>
                    <a:pt x="1" y="6293"/>
                    <a:pt x="72" y="6364"/>
                    <a:pt x="156" y="6364"/>
                  </a:cubicBezTo>
                  <a:cubicBezTo>
                    <a:pt x="251" y="6364"/>
                    <a:pt x="322" y="6293"/>
                    <a:pt x="322" y="6209"/>
                  </a:cubicBezTo>
                  <a:lnTo>
                    <a:pt x="322" y="5114"/>
                  </a:lnTo>
                  <a:cubicBezTo>
                    <a:pt x="322" y="4983"/>
                    <a:pt x="394" y="4852"/>
                    <a:pt x="537" y="4793"/>
                  </a:cubicBezTo>
                  <a:lnTo>
                    <a:pt x="1049" y="4519"/>
                  </a:lnTo>
                  <a:cubicBezTo>
                    <a:pt x="1275" y="4900"/>
                    <a:pt x="1680" y="5138"/>
                    <a:pt x="2108" y="5138"/>
                  </a:cubicBezTo>
                  <a:cubicBezTo>
                    <a:pt x="2561" y="5138"/>
                    <a:pt x="2942" y="4900"/>
                    <a:pt x="3168" y="4519"/>
                  </a:cubicBezTo>
                  <a:lnTo>
                    <a:pt x="3692" y="4793"/>
                  </a:lnTo>
                  <a:cubicBezTo>
                    <a:pt x="3811" y="4852"/>
                    <a:pt x="3894" y="4983"/>
                    <a:pt x="3894" y="5114"/>
                  </a:cubicBezTo>
                  <a:lnTo>
                    <a:pt x="3894" y="6209"/>
                  </a:lnTo>
                  <a:cubicBezTo>
                    <a:pt x="3894" y="6293"/>
                    <a:pt x="3966" y="6364"/>
                    <a:pt x="4061" y="6364"/>
                  </a:cubicBezTo>
                  <a:cubicBezTo>
                    <a:pt x="4144" y="6364"/>
                    <a:pt x="4228" y="6293"/>
                    <a:pt x="4228" y="6209"/>
                  </a:cubicBezTo>
                  <a:lnTo>
                    <a:pt x="4228" y="5114"/>
                  </a:lnTo>
                  <a:cubicBezTo>
                    <a:pt x="4192" y="4852"/>
                    <a:pt x="4049" y="4614"/>
                    <a:pt x="3811" y="4495"/>
                  </a:cubicBezTo>
                  <a:lnTo>
                    <a:pt x="3156" y="4162"/>
                  </a:lnTo>
                  <a:cubicBezTo>
                    <a:pt x="3597" y="4043"/>
                    <a:pt x="3870" y="3888"/>
                    <a:pt x="4013" y="3781"/>
                  </a:cubicBezTo>
                  <a:cubicBezTo>
                    <a:pt x="4156" y="3685"/>
                    <a:pt x="4192" y="3507"/>
                    <a:pt x="4132" y="3364"/>
                  </a:cubicBezTo>
                  <a:cubicBezTo>
                    <a:pt x="4001" y="3042"/>
                    <a:pt x="3847" y="2435"/>
                    <a:pt x="3847" y="1780"/>
                  </a:cubicBezTo>
                  <a:cubicBezTo>
                    <a:pt x="3847" y="875"/>
                    <a:pt x="3156" y="90"/>
                    <a:pt x="2263" y="18"/>
                  </a:cubicBezTo>
                  <a:cubicBezTo>
                    <a:pt x="2210" y="6"/>
                    <a:pt x="2153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8" name="Google Shape;11388;p73"/>
            <p:cNvSpPr/>
            <p:nvPr/>
          </p:nvSpPr>
          <p:spPr>
            <a:xfrm>
              <a:off x="7120141" y="2297184"/>
              <a:ext cx="10662" cy="33005"/>
            </a:xfrm>
            <a:custGeom>
              <a:avLst/>
              <a:gdLst/>
              <a:ahLst/>
              <a:cxnLst/>
              <a:rect l="l" t="t" r="r" b="b"/>
              <a:pathLst>
                <a:path w="335" h="103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881"/>
                  </a:lnTo>
                  <a:cubicBezTo>
                    <a:pt x="1" y="965"/>
                    <a:pt x="72" y="1036"/>
                    <a:pt x="167" y="1036"/>
                  </a:cubicBezTo>
                  <a:cubicBezTo>
                    <a:pt x="251" y="1036"/>
                    <a:pt x="334" y="965"/>
                    <a:pt x="334" y="881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89" name="Google Shape;11389;p73"/>
            <p:cNvSpPr/>
            <p:nvPr/>
          </p:nvSpPr>
          <p:spPr>
            <a:xfrm>
              <a:off x="7199360" y="2297184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81"/>
                  </a:lnTo>
                  <a:cubicBezTo>
                    <a:pt x="0" y="965"/>
                    <a:pt x="72" y="1036"/>
                    <a:pt x="167" y="1036"/>
                  </a:cubicBezTo>
                  <a:cubicBezTo>
                    <a:pt x="250" y="1036"/>
                    <a:pt x="322" y="965"/>
                    <a:pt x="322" y="881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0" name="Google Shape;11390;p73"/>
            <p:cNvSpPr/>
            <p:nvPr/>
          </p:nvSpPr>
          <p:spPr>
            <a:xfrm>
              <a:off x="7357001" y="2165704"/>
              <a:ext cx="56876" cy="17823"/>
            </a:xfrm>
            <a:custGeom>
              <a:avLst/>
              <a:gdLst/>
              <a:ahLst/>
              <a:cxnLst/>
              <a:rect l="l" t="t" r="r" b="b"/>
              <a:pathLst>
                <a:path w="1787" h="560" extrusionOk="0">
                  <a:moveTo>
                    <a:pt x="630" y="0"/>
                  </a:moveTo>
                  <a:cubicBezTo>
                    <a:pt x="478" y="0"/>
                    <a:pt x="311" y="14"/>
                    <a:pt x="131" y="48"/>
                  </a:cubicBezTo>
                  <a:cubicBezTo>
                    <a:pt x="60" y="71"/>
                    <a:pt x="0" y="143"/>
                    <a:pt x="0" y="214"/>
                  </a:cubicBezTo>
                  <a:lnTo>
                    <a:pt x="0" y="393"/>
                  </a:lnTo>
                  <a:cubicBezTo>
                    <a:pt x="0" y="488"/>
                    <a:pt x="72" y="560"/>
                    <a:pt x="167" y="560"/>
                  </a:cubicBezTo>
                  <a:cubicBezTo>
                    <a:pt x="250" y="560"/>
                    <a:pt x="322" y="488"/>
                    <a:pt x="322" y="393"/>
                  </a:cubicBezTo>
                  <a:lnTo>
                    <a:pt x="322" y="345"/>
                  </a:lnTo>
                  <a:cubicBezTo>
                    <a:pt x="436" y="334"/>
                    <a:pt x="543" y="328"/>
                    <a:pt x="642" y="328"/>
                  </a:cubicBezTo>
                  <a:cubicBezTo>
                    <a:pt x="851" y="328"/>
                    <a:pt x="1022" y="352"/>
                    <a:pt x="1143" y="393"/>
                  </a:cubicBezTo>
                  <a:cubicBezTo>
                    <a:pt x="1369" y="452"/>
                    <a:pt x="1488" y="524"/>
                    <a:pt x="1488" y="524"/>
                  </a:cubicBezTo>
                  <a:cubicBezTo>
                    <a:pt x="1512" y="548"/>
                    <a:pt x="1548" y="560"/>
                    <a:pt x="1572" y="560"/>
                  </a:cubicBezTo>
                  <a:cubicBezTo>
                    <a:pt x="1631" y="560"/>
                    <a:pt x="1679" y="524"/>
                    <a:pt x="1715" y="488"/>
                  </a:cubicBezTo>
                  <a:cubicBezTo>
                    <a:pt x="1786" y="405"/>
                    <a:pt x="1762" y="310"/>
                    <a:pt x="1679" y="262"/>
                  </a:cubicBezTo>
                  <a:cubicBezTo>
                    <a:pt x="1660" y="252"/>
                    <a:pt x="1280" y="0"/>
                    <a:pt x="6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1" name="Google Shape;11391;p73"/>
            <p:cNvSpPr/>
            <p:nvPr/>
          </p:nvSpPr>
          <p:spPr>
            <a:xfrm>
              <a:off x="7312666" y="2133113"/>
              <a:ext cx="145897" cy="197840"/>
            </a:xfrm>
            <a:custGeom>
              <a:avLst/>
              <a:gdLst/>
              <a:ahLst/>
              <a:cxnLst/>
              <a:rect l="l" t="t" r="r" b="b"/>
              <a:pathLst>
                <a:path w="4584" h="6216" extrusionOk="0">
                  <a:moveTo>
                    <a:pt x="3536" y="345"/>
                  </a:moveTo>
                  <a:lnTo>
                    <a:pt x="3536" y="1167"/>
                  </a:lnTo>
                  <a:cubicBezTo>
                    <a:pt x="3536" y="1298"/>
                    <a:pt x="3512" y="1453"/>
                    <a:pt x="3453" y="1572"/>
                  </a:cubicBezTo>
                  <a:lnTo>
                    <a:pt x="3393" y="1703"/>
                  </a:lnTo>
                  <a:cubicBezTo>
                    <a:pt x="3370" y="1726"/>
                    <a:pt x="3370" y="1750"/>
                    <a:pt x="3370" y="1774"/>
                  </a:cubicBezTo>
                  <a:lnTo>
                    <a:pt x="3370" y="2131"/>
                  </a:lnTo>
                  <a:cubicBezTo>
                    <a:pt x="3358" y="2417"/>
                    <a:pt x="3239" y="2703"/>
                    <a:pt x="3036" y="2905"/>
                  </a:cubicBezTo>
                  <a:cubicBezTo>
                    <a:pt x="2834" y="3108"/>
                    <a:pt x="2568" y="3204"/>
                    <a:pt x="2288" y="3204"/>
                  </a:cubicBezTo>
                  <a:cubicBezTo>
                    <a:pt x="2271" y="3204"/>
                    <a:pt x="2255" y="3203"/>
                    <a:pt x="2238" y="3203"/>
                  </a:cubicBezTo>
                  <a:cubicBezTo>
                    <a:pt x="1667" y="3191"/>
                    <a:pt x="1203" y="2679"/>
                    <a:pt x="1203" y="2072"/>
                  </a:cubicBezTo>
                  <a:lnTo>
                    <a:pt x="1203" y="1774"/>
                  </a:lnTo>
                  <a:cubicBezTo>
                    <a:pt x="1203" y="1750"/>
                    <a:pt x="1203" y="1726"/>
                    <a:pt x="1191" y="1703"/>
                  </a:cubicBezTo>
                  <a:lnTo>
                    <a:pt x="1131" y="1572"/>
                  </a:lnTo>
                  <a:cubicBezTo>
                    <a:pt x="1072" y="1453"/>
                    <a:pt x="1036" y="1298"/>
                    <a:pt x="1036" y="1167"/>
                  </a:cubicBezTo>
                  <a:cubicBezTo>
                    <a:pt x="1036" y="702"/>
                    <a:pt x="1405" y="345"/>
                    <a:pt x="1857" y="345"/>
                  </a:cubicBezTo>
                  <a:close/>
                  <a:moveTo>
                    <a:pt x="1726" y="3417"/>
                  </a:moveTo>
                  <a:cubicBezTo>
                    <a:pt x="1869" y="3489"/>
                    <a:pt x="2048" y="3512"/>
                    <a:pt x="2227" y="3536"/>
                  </a:cubicBezTo>
                  <a:lnTo>
                    <a:pt x="2274" y="3536"/>
                  </a:lnTo>
                  <a:cubicBezTo>
                    <a:pt x="2465" y="3536"/>
                    <a:pt x="2643" y="3489"/>
                    <a:pt x="2822" y="3429"/>
                  </a:cubicBezTo>
                  <a:lnTo>
                    <a:pt x="2822" y="3655"/>
                  </a:lnTo>
                  <a:cubicBezTo>
                    <a:pt x="2822" y="3691"/>
                    <a:pt x="2834" y="3750"/>
                    <a:pt x="2834" y="3798"/>
                  </a:cubicBezTo>
                  <a:lnTo>
                    <a:pt x="2274" y="4227"/>
                  </a:lnTo>
                  <a:lnTo>
                    <a:pt x="1703" y="3798"/>
                  </a:lnTo>
                  <a:cubicBezTo>
                    <a:pt x="1726" y="3750"/>
                    <a:pt x="1726" y="3715"/>
                    <a:pt x="1726" y="3655"/>
                  </a:cubicBezTo>
                  <a:lnTo>
                    <a:pt x="1726" y="3417"/>
                  </a:lnTo>
                  <a:close/>
                  <a:moveTo>
                    <a:pt x="1857" y="0"/>
                  </a:moveTo>
                  <a:cubicBezTo>
                    <a:pt x="1215" y="0"/>
                    <a:pt x="691" y="524"/>
                    <a:pt x="691" y="1167"/>
                  </a:cubicBezTo>
                  <a:cubicBezTo>
                    <a:pt x="691" y="1357"/>
                    <a:pt x="738" y="1548"/>
                    <a:pt x="834" y="1715"/>
                  </a:cubicBezTo>
                  <a:lnTo>
                    <a:pt x="869" y="1810"/>
                  </a:lnTo>
                  <a:lnTo>
                    <a:pt x="869" y="2072"/>
                  </a:lnTo>
                  <a:cubicBezTo>
                    <a:pt x="869" y="2536"/>
                    <a:pt x="1084" y="2941"/>
                    <a:pt x="1405" y="3215"/>
                  </a:cubicBezTo>
                  <a:lnTo>
                    <a:pt x="1405" y="3667"/>
                  </a:lnTo>
                  <a:cubicBezTo>
                    <a:pt x="1405" y="3739"/>
                    <a:pt x="1369" y="3810"/>
                    <a:pt x="1286" y="3846"/>
                  </a:cubicBezTo>
                  <a:lnTo>
                    <a:pt x="441" y="4155"/>
                  </a:lnTo>
                  <a:cubicBezTo>
                    <a:pt x="179" y="4262"/>
                    <a:pt x="0" y="4512"/>
                    <a:pt x="0" y="4810"/>
                  </a:cubicBezTo>
                  <a:lnTo>
                    <a:pt x="0" y="6048"/>
                  </a:lnTo>
                  <a:cubicBezTo>
                    <a:pt x="0" y="6132"/>
                    <a:pt x="72" y="6215"/>
                    <a:pt x="155" y="6215"/>
                  </a:cubicBezTo>
                  <a:cubicBezTo>
                    <a:pt x="250" y="6215"/>
                    <a:pt x="322" y="6132"/>
                    <a:pt x="322" y="6048"/>
                  </a:cubicBezTo>
                  <a:lnTo>
                    <a:pt x="322" y="4810"/>
                  </a:lnTo>
                  <a:cubicBezTo>
                    <a:pt x="322" y="4655"/>
                    <a:pt x="417" y="4524"/>
                    <a:pt x="560" y="4465"/>
                  </a:cubicBezTo>
                  <a:lnTo>
                    <a:pt x="1405" y="4155"/>
                  </a:lnTo>
                  <a:cubicBezTo>
                    <a:pt x="1453" y="4143"/>
                    <a:pt x="1500" y="4108"/>
                    <a:pt x="1524" y="4084"/>
                  </a:cubicBezTo>
                  <a:lnTo>
                    <a:pt x="2119" y="4524"/>
                  </a:lnTo>
                  <a:lnTo>
                    <a:pt x="2119" y="6036"/>
                  </a:lnTo>
                  <a:cubicBezTo>
                    <a:pt x="2119" y="6120"/>
                    <a:pt x="2203" y="6191"/>
                    <a:pt x="2286" y="6191"/>
                  </a:cubicBezTo>
                  <a:cubicBezTo>
                    <a:pt x="2369" y="6191"/>
                    <a:pt x="2453" y="6120"/>
                    <a:pt x="2453" y="6036"/>
                  </a:cubicBezTo>
                  <a:lnTo>
                    <a:pt x="2453" y="4512"/>
                  </a:lnTo>
                  <a:lnTo>
                    <a:pt x="3048" y="4072"/>
                  </a:lnTo>
                  <a:cubicBezTo>
                    <a:pt x="3084" y="4096"/>
                    <a:pt x="3120" y="4108"/>
                    <a:pt x="3167" y="4143"/>
                  </a:cubicBezTo>
                  <a:lnTo>
                    <a:pt x="4012" y="4453"/>
                  </a:lnTo>
                  <a:cubicBezTo>
                    <a:pt x="4155" y="4512"/>
                    <a:pt x="4251" y="4643"/>
                    <a:pt x="4251" y="4798"/>
                  </a:cubicBezTo>
                  <a:lnTo>
                    <a:pt x="4251" y="6036"/>
                  </a:lnTo>
                  <a:cubicBezTo>
                    <a:pt x="4251" y="6120"/>
                    <a:pt x="4322" y="6191"/>
                    <a:pt x="4417" y="6191"/>
                  </a:cubicBezTo>
                  <a:cubicBezTo>
                    <a:pt x="4501" y="6191"/>
                    <a:pt x="4572" y="6120"/>
                    <a:pt x="4572" y="6036"/>
                  </a:cubicBezTo>
                  <a:lnTo>
                    <a:pt x="4572" y="4798"/>
                  </a:lnTo>
                  <a:cubicBezTo>
                    <a:pt x="4584" y="4512"/>
                    <a:pt x="4382" y="4251"/>
                    <a:pt x="4120" y="4143"/>
                  </a:cubicBezTo>
                  <a:lnTo>
                    <a:pt x="3274" y="3834"/>
                  </a:lnTo>
                  <a:cubicBezTo>
                    <a:pt x="3191" y="3798"/>
                    <a:pt x="3155" y="3727"/>
                    <a:pt x="3155" y="3655"/>
                  </a:cubicBezTo>
                  <a:lnTo>
                    <a:pt x="3155" y="3215"/>
                  </a:lnTo>
                  <a:cubicBezTo>
                    <a:pt x="3179" y="3191"/>
                    <a:pt x="3227" y="3155"/>
                    <a:pt x="3250" y="3131"/>
                  </a:cubicBezTo>
                  <a:cubicBezTo>
                    <a:pt x="3536" y="2858"/>
                    <a:pt x="3691" y="2500"/>
                    <a:pt x="3691" y="2119"/>
                  </a:cubicBezTo>
                  <a:lnTo>
                    <a:pt x="3691" y="1810"/>
                  </a:lnTo>
                  <a:lnTo>
                    <a:pt x="3727" y="1715"/>
                  </a:lnTo>
                  <a:cubicBezTo>
                    <a:pt x="3822" y="1548"/>
                    <a:pt x="3870" y="1357"/>
                    <a:pt x="3870" y="1167"/>
                  </a:cubicBezTo>
                  <a:lnTo>
                    <a:pt x="3870" y="167"/>
                  </a:lnTo>
                  <a:cubicBezTo>
                    <a:pt x="3870" y="71"/>
                    <a:pt x="3786" y="0"/>
                    <a:pt x="3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2" name="Google Shape;11392;p73"/>
            <p:cNvSpPr/>
            <p:nvPr/>
          </p:nvSpPr>
          <p:spPr>
            <a:xfrm>
              <a:off x="7340324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84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84" y="1215"/>
                    <a:pt x="167" y="1215"/>
                  </a:cubicBezTo>
                  <a:cubicBezTo>
                    <a:pt x="262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3" name="Google Shape;11393;p73"/>
            <p:cNvSpPr/>
            <p:nvPr/>
          </p:nvSpPr>
          <p:spPr>
            <a:xfrm>
              <a:off x="7419511" y="2291486"/>
              <a:ext cx="10630" cy="38702"/>
            </a:xfrm>
            <a:custGeom>
              <a:avLst/>
              <a:gdLst/>
              <a:ahLst/>
              <a:cxnLst/>
              <a:rect l="l" t="t" r="r" b="b"/>
              <a:pathLst>
                <a:path w="334" h="1216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34" y="1144"/>
                    <a:pt x="334" y="1060"/>
                  </a:cubicBezTo>
                  <a:lnTo>
                    <a:pt x="334" y="167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4" name="Google Shape;11394;p73"/>
            <p:cNvSpPr/>
            <p:nvPr/>
          </p:nvSpPr>
          <p:spPr>
            <a:xfrm>
              <a:off x="7153878" y="1969392"/>
              <a:ext cx="225498" cy="188355"/>
            </a:xfrm>
            <a:custGeom>
              <a:avLst/>
              <a:gdLst/>
              <a:ahLst/>
              <a:cxnLst/>
              <a:rect l="l" t="t" r="r" b="b"/>
              <a:pathLst>
                <a:path w="7085" h="5918" extrusionOk="0">
                  <a:moveTo>
                    <a:pt x="2441" y="4227"/>
                  </a:moveTo>
                  <a:lnTo>
                    <a:pt x="2346" y="4608"/>
                  </a:lnTo>
                  <a:lnTo>
                    <a:pt x="2132" y="4608"/>
                  </a:lnTo>
                  <a:cubicBezTo>
                    <a:pt x="1917" y="4608"/>
                    <a:pt x="1751" y="4442"/>
                    <a:pt x="1751" y="4239"/>
                  </a:cubicBezTo>
                  <a:lnTo>
                    <a:pt x="1751" y="4227"/>
                  </a:lnTo>
                  <a:close/>
                  <a:moveTo>
                    <a:pt x="5668" y="310"/>
                  </a:moveTo>
                  <a:cubicBezTo>
                    <a:pt x="5882" y="310"/>
                    <a:pt x="6037" y="477"/>
                    <a:pt x="6037" y="679"/>
                  </a:cubicBezTo>
                  <a:lnTo>
                    <a:pt x="6037" y="3525"/>
                  </a:lnTo>
                  <a:cubicBezTo>
                    <a:pt x="6037" y="3739"/>
                    <a:pt x="5882" y="3894"/>
                    <a:pt x="5668" y="3894"/>
                  </a:cubicBezTo>
                  <a:lnTo>
                    <a:pt x="4251" y="3894"/>
                  </a:lnTo>
                  <a:cubicBezTo>
                    <a:pt x="4227" y="3894"/>
                    <a:pt x="4179" y="3918"/>
                    <a:pt x="4156" y="3930"/>
                  </a:cubicBezTo>
                  <a:lnTo>
                    <a:pt x="2572" y="5084"/>
                  </a:lnTo>
                  <a:lnTo>
                    <a:pt x="2810" y="4108"/>
                  </a:lnTo>
                  <a:cubicBezTo>
                    <a:pt x="2822" y="4061"/>
                    <a:pt x="2810" y="4001"/>
                    <a:pt x="2786" y="3953"/>
                  </a:cubicBezTo>
                  <a:cubicBezTo>
                    <a:pt x="2751" y="3918"/>
                    <a:pt x="2703" y="3894"/>
                    <a:pt x="2644" y="3894"/>
                  </a:cubicBezTo>
                  <a:lnTo>
                    <a:pt x="703" y="3894"/>
                  </a:lnTo>
                  <a:cubicBezTo>
                    <a:pt x="489" y="3894"/>
                    <a:pt x="322" y="3739"/>
                    <a:pt x="322" y="3525"/>
                  </a:cubicBezTo>
                  <a:lnTo>
                    <a:pt x="322" y="679"/>
                  </a:lnTo>
                  <a:cubicBezTo>
                    <a:pt x="322" y="477"/>
                    <a:pt x="489" y="310"/>
                    <a:pt x="703" y="310"/>
                  </a:cubicBezTo>
                  <a:close/>
                  <a:moveTo>
                    <a:pt x="6382" y="1036"/>
                  </a:moveTo>
                  <a:cubicBezTo>
                    <a:pt x="6585" y="1036"/>
                    <a:pt x="6751" y="1203"/>
                    <a:pt x="6751" y="1417"/>
                  </a:cubicBezTo>
                  <a:lnTo>
                    <a:pt x="6751" y="4251"/>
                  </a:lnTo>
                  <a:lnTo>
                    <a:pt x="6739" y="4251"/>
                  </a:lnTo>
                  <a:cubicBezTo>
                    <a:pt x="6739" y="4465"/>
                    <a:pt x="6573" y="4632"/>
                    <a:pt x="6370" y="4632"/>
                  </a:cubicBezTo>
                  <a:lnTo>
                    <a:pt x="4953" y="4632"/>
                  </a:lnTo>
                  <a:cubicBezTo>
                    <a:pt x="4906" y="4632"/>
                    <a:pt x="4870" y="4644"/>
                    <a:pt x="4822" y="4692"/>
                  </a:cubicBezTo>
                  <a:cubicBezTo>
                    <a:pt x="4787" y="4727"/>
                    <a:pt x="4775" y="4775"/>
                    <a:pt x="4787" y="4823"/>
                  </a:cubicBezTo>
                  <a:lnTo>
                    <a:pt x="4906" y="5501"/>
                  </a:lnTo>
                  <a:lnTo>
                    <a:pt x="3691" y="4692"/>
                  </a:lnTo>
                  <a:lnTo>
                    <a:pt x="4299" y="4239"/>
                  </a:lnTo>
                  <a:lnTo>
                    <a:pt x="5668" y="4239"/>
                  </a:lnTo>
                  <a:cubicBezTo>
                    <a:pt x="6049" y="4239"/>
                    <a:pt x="6370" y="3930"/>
                    <a:pt x="6370" y="3537"/>
                  </a:cubicBezTo>
                  <a:lnTo>
                    <a:pt x="6370" y="1036"/>
                  </a:lnTo>
                  <a:close/>
                  <a:moveTo>
                    <a:pt x="703" y="1"/>
                  </a:moveTo>
                  <a:cubicBezTo>
                    <a:pt x="310" y="1"/>
                    <a:pt x="0" y="310"/>
                    <a:pt x="0" y="703"/>
                  </a:cubicBezTo>
                  <a:lnTo>
                    <a:pt x="0" y="3537"/>
                  </a:lnTo>
                  <a:cubicBezTo>
                    <a:pt x="0" y="3930"/>
                    <a:pt x="310" y="4239"/>
                    <a:pt x="703" y="4239"/>
                  </a:cubicBezTo>
                  <a:lnTo>
                    <a:pt x="1405" y="4239"/>
                  </a:lnTo>
                  <a:lnTo>
                    <a:pt x="1405" y="4251"/>
                  </a:lnTo>
                  <a:cubicBezTo>
                    <a:pt x="1405" y="4644"/>
                    <a:pt x="1727" y="4954"/>
                    <a:pt x="2108" y="4954"/>
                  </a:cubicBezTo>
                  <a:lnTo>
                    <a:pt x="2263" y="4954"/>
                  </a:lnTo>
                  <a:lnTo>
                    <a:pt x="2203" y="5227"/>
                  </a:lnTo>
                  <a:cubicBezTo>
                    <a:pt x="2167" y="5323"/>
                    <a:pt x="2215" y="5430"/>
                    <a:pt x="2298" y="5489"/>
                  </a:cubicBezTo>
                  <a:cubicBezTo>
                    <a:pt x="2346" y="5525"/>
                    <a:pt x="2394" y="5537"/>
                    <a:pt x="2453" y="5537"/>
                  </a:cubicBezTo>
                  <a:cubicBezTo>
                    <a:pt x="2513" y="5537"/>
                    <a:pt x="2560" y="5525"/>
                    <a:pt x="2596" y="5489"/>
                  </a:cubicBezTo>
                  <a:lnTo>
                    <a:pt x="3334" y="4954"/>
                  </a:lnTo>
                  <a:lnTo>
                    <a:pt x="3489" y="4954"/>
                  </a:lnTo>
                  <a:lnTo>
                    <a:pt x="4882" y="5882"/>
                  </a:lnTo>
                  <a:cubicBezTo>
                    <a:pt x="4918" y="5906"/>
                    <a:pt x="4965" y="5918"/>
                    <a:pt x="5013" y="5918"/>
                  </a:cubicBezTo>
                  <a:cubicBezTo>
                    <a:pt x="5061" y="5918"/>
                    <a:pt x="5096" y="5906"/>
                    <a:pt x="5144" y="5882"/>
                  </a:cubicBezTo>
                  <a:cubicBezTo>
                    <a:pt x="5239" y="5823"/>
                    <a:pt x="5287" y="5727"/>
                    <a:pt x="5263" y="5620"/>
                  </a:cubicBezTo>
                  <a:lnTo>
                    <a:pt x="5168" y="4954"/>
                  </a:lnTo>
                  <a:lnTo>
                    <a:pt x="6382" y="4954"/>
                  </a:lnTo>
                  <a:cubicBezTo>
                    <a:pt x="6763" y="4954"/>
                    <a:pt x="7085" y="4644"/>
                    <a:pt x="7085" y="4251"/>
                  </a:cubicBezTo>
                  <a:lnTo>
                    <a:pt x="7085" y="1417"/>
                  </a:lnTo>
                  <a:cubicBezTo>
                    <a:pt x="7085" y="1024"/>
                    <a:pt x="6775" y="715"/>
                    <a:pt x="6382" y="715"/>
                  </a:cubicBezTo>
                  <a:cubicBezTo>
                    <a:pt x="6370" y="310"/>
                    <a:pt x="6061" y="1"/>
                    <a:pt x="56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5" name="Google Shape;11395;p73"/>
            <p:cNvSpPr/>
            <p:nvPr/>
          </p:nvSpPr>
          <p:spPr>
            <a:xfrm>
              <a:off x="7193663" y="2003511"/>
              <a:ext cx="27308" cy="10248"/>
            </a:xfrm>
            <a:custGeom>
              <a:avLst/>
              <a:gdLst/>
              <a:ahLst/>
              <a:cxnLst/>
              <a:rect l="l" t="t" r="r" b="b"/>
              <a:pathLst>
                <a:path w="858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703" y="322"/>
                  </a:lnTo>
                  <a:cubicBezTo>
                    <a:pt x="786" y="322"/>
                    <a:pt x="858" y="250"/>
                    <a:pt x="858" y="167"/>
                  </a:cubicBezTo>
                  <a:cubicBezTo>
                    <a:pt x="858" y="72"/>
                    <a:pt x="786" y="0"/>
                    <a:pt x="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6" name="Google Shape;11396;p73"/>
            <p:cNvSpPr/>
            <p:nvPr/>
          </p:nvSpPr>
          <p:spPr>
            <a:xfrm>
              <a:off x="7233065" y="2003511"/>
              <a:ext cx="83802" cy="10248"/>
            </a:xfrm>
            <a:custGeom>
              <a:avLst/>
              <a:gdLst/>
              <a:ahLst/>
              <a:cxnLst/>
              <a:rect l="l" t="t" r="r" b="b"/>
              <a:pathLst>
                <a:path w="2633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2465" y="322"/>
                  </a:lnTo>
                  <a:cubicBezTo>
                    <a:pt x="2561" y="322"/>
                    <a:pt x="2632" y="250"/>
                    <a:pt x="2632" y="167"/>
                  </a:cubicBezTo>
                  <a:cubicBezTo>
                    <a:pt x="2632" y="72"/>
                    <a:pt x="2573" y="0"/>
                    <a:pt x="24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7" name="Google Shape;11397;p73"/>
            <p:cNvSpPr/>
            <p:nvPr/>
          </p:nvSpPr>
          <p:spPr>
            <a:xfrm>
              <a:off x="7193281" y="2031933"/>
              <a:ext cx="123936" cy="10248"/>
            </a:xfrm>
            <a:custGeom>
              <a:avLst/>
              <a:gdLst/>
              <a:ahLst/>
              <a:cxnLst/>
              <a:rect l="l" t="t" r="r" b="b"/>
              <a:pathLst>
                <a:path w="3894" h="322" extrusionOk="0">
                  <a:moveTo>
                    <a:pt x="155" y="0"/>
                  </a:moveTo>
                  <a:cubicBezTo>
                    <a:pt x="72" y="0"/>
                    <a:pt x="1" y="71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3715" y="322"/>
                  </a:lnTo>
                  <a:cubicBezTo>
                    <a:pt x="3811" y="322"/>
                    <a:pt x="3882" y="250"/>
                    <a:pt x="3882" y="167"/>
                  </a:cubicBezTo>
                  <a:cubicBezTo>
                    <a:pt x="3894" y="71"/>
                    <a:pt x="3823" y="0"/>
                    <a:pt x="37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8" name="Google Shape;11398;p73"/>
            <p:cNvSpPr/>
            <p:nvPr/>
          </p:nvSpPr>
          <p:spPr>
            <a:xfrm>
              <a:off x="7193663" y="2059973"/>
              <a:ext cx="83770" cy="10248"/>
            </a:xfrm>
            <a:custGeom>
              <a:avLst/>
              <a:gdLst/>
              <a:ahLst/>
              <a:cxnLst/>
              <a:rect l="l" t="t" r="r" b="b"/>
              <a:pathLst>
                <a:path w="2632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465" y="322"/>
                  </a:lnTo>
                  <a:cubicBezTo>
                    <a:pt x="2560" y="322"/>
                    <a:pt x="2632" y="250"/>
                    <a:pt x="2632" y="155"/>
                  </a:cubicBezTo>
                  <a:cubicBezTo>
                    <a:pt x="2632" y="72"/>
                    <a:pt x="2560" y="0"/>
                    <a:pt x="24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399" name="Google Shape;11399;p73"/>
            <p:cNvSpPr/>
            <p:nvPr/>
          </p:nvSpPr>
          <p:spPr>
            <a:xfrm>
              <a:off x="7289145" y="2059973"/>
              <a:ext cx="27722" cy="10248"/>
            </a:xfrm>
            <a:custGeom>
              <a:avLst/>
              <a:gdLst/>
              <a:ahLst/>
              <a:cxnLst/>
              <a:rect l="l" t="t" r="r" b="b"/>
              <a:pathLst>
                <a:path w="871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03" y="322"/>
                  </a:lnTo>
                  <a:cubicBezTo>
                    <a:pt x="799" y="322"/>
                    <a:pt x="870" y="250"/>
                    <a:pt x="870" y="155"/>
                  </a:cubicBezTo>
                  <a:cubicBezTo>
                    <a:pt x="870" y="72"/>
                    <a:pt x="811" y="0"/>
                    <a:pt x="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400" name="Google Shape;11400;p73"/>
          <p:cNvSpPr/>
          <p:nvPr/>
        </p:nvSpPr>
        <p:spPr>
          <a:xfrm>
            <a:off x="4125623" y="3860213"/>
            <a:ext cx="525536" cy="482039"/>
          </a:xfrm>
          <a:custGeom>
            <a:avLst/>
            <a:gdLst/>
            <a:ahLst/>
            <a:cxnLst/>
            <a:rect l="l" t="t" r="r" b="b"/>
            <a:pathLst>
              <a:path w="12384" h="11359" extrusionOk="0">
                <a:moveTo>
                  <a:pt x="2775" y="1024"/>
                </a:moveTo>
                <a:cubicBezTo>
                  <a:pt x="3346" y="1024"/>
                  <a:pt x="3811" y="1501"/>
                  <a:pt x="3811" y="2060"/>
                </a:cubicBezTo>
                <a:cubicBezTo>
                  <a:pt x="3811" y="2298"/>
                  <a:pt x="3727" y="2536"/>
                  <a:pt x="3573" y="2727"/>
                </a:cubicBezTo>
                <a:cubicBezTo>
                  <a:pt x="3525" y="2786"/>
                  <a:pt x="3513" y="2870"/>
                  <a:pt x="3549" y="2941"/>
                </a:cubicBezTo>
                <a:cubicBezTo>
                  <a:pt x="3573" y="3013"/>
                  <a:pt x="3644" y="3060"/>
                  <a:pt x="3727" y="3060"/>
                </a:cubicBezTo>
                <a:lnTo>
                  <a:pt x="4096" y="3060"/>
                </a:lnTo>
                <a:cubicBezTo>
                  <a:pt x="4120" y="3060"/>
                  <a:pt x="4156" y="3084"/>
                  <a:pt x="4156" y="3120"/>
                </a:cubicBezTo>
                <a:lnTo>
                  <a:pt x="4156" y="3370"/>
                </a:lnTo>
                <a:cubicBezTo>
                  <a:pt x="4156" y="3406"/>
                  <a:pt x="4120" y="3429"/>
                  <a:pt x="4096" y="3429"/>
                </a:cubicBezTo>
                <a:lnTo>
                  <a:pt x="1846" y="3429"/>
                </a:lnTo>
                <a:lnTo>
                  <a:pt x="1453" y="3418"/>
                </a:lnTo>
                <a:cubicBezTo>
                  <a:pt x="1418" y="3418"/>
                  <a:pt x="1394" y="3382"/>
                  <a:pt x="1394" y="3358"/>
                </a:cubicBezTo>
                <a:lnTo>
                  <a:pt x="1394" y="3096"/>
                </a:lnTo>
                <a:cubicBezTo>
                  <a:pt x="1394" y="3072"/>
                  <a:pt x="1418" y="3037"/>
                  <a:pt x="1453" y="3037"/>
                </a:cubicBezTo>
                <a:lnTo>
                  <a:pt x="3132" y="3037"/>
                </a:lnTo>
                <a:cubicBezTo>
                  <a:pt x="3239" y="3037"/>
                  <a:pt x="3323" y="2953"/>
                  <a:pt x="3323" y="2846"/>
                </a:cubicBezTo>
                <a:cubicBezTo>
                  <a:pt x="3323" y="2739"/>
                  <a:pt x="3227" y="2656"/>
                  <a:pt x="3132" y="2656"/>
                </a:cubicBezTo>
                <a:lnTo>
                  <a:pt x="1906" y="2656"/>
                </a:lnTo>
                <a:cubicBezTo>
                  <a:pt x="1787" y="2477"/>
                  <a:pt x="1727" y="2275"/>
                  <a:pt x="1727" y="2060"/>
                </a:cubicBezTo>
                <a:cubicBezTo>
                  <a:pt x="1727" y="1477"/>
                  <a:pt x="2203" y="1024"/>
                  <a:pt x="2775" y="1024"/>
                </a:cubicBezTo>
                <a:close/>
                <a:moveTo>
                  <a:pt x="9597" y="1024"/>
                </a:moveTo>
                <a:cubicBezTo>
                  <a:pt x="10169" y="1024"/>
                  <a:pt x="10645" y="1501"/>
                  <a:pt x="10645" y="2060"/>
                </a:cubicBezTo>
                <a:cubicBezTo>
                  <a:pt x="10645" y="2298"/>
                  <a:pt x="10550" y="2536"/>
                  <a:pt x="10407" y="2727"/>
                </a:cubicBezTo>
                <a:cubicBezTo>
                  <a:pt x="10359" y="2786"/>
                  <a:pt x="10347" y="2870"/>
                  <a:pt x="10371" y="2941"/>
                </a:cubicBezTo>
                <a:cubicBezTo>
                  <a:pt x="10407" y="3013"/>
                  <a:pt x="10478" y="3060"/>
                  <a:pt x="10550" y="3060"/>
                </a:cubicBezTo>
                <a:lnTo>
                  <a:pt x="10931" y="3060"/>
                </a:lnTo>
                <a:cubicBezTo>
                  <a:pt x="10954" y="3060"/>
                  <a:pt x="10990" y="3084"/>
                  <a:pt x="10990" y="3120"/>
                </a:cubicBezTo>
                <a:lnTo>
                  <a:pt x="10990" y="3370"/>
                </a:lnTo>
                <a:cubicBezTo>
                  <a:pt x="10990" y="3406"/>
                  <a:pt x="10954" y="3429"/>
                  <a:pt x="10931" y="3429"/>
                </a:cubicBezTo>
                <a:lnTo>
                  <a:pt x="8276" y="3429"/>
                </a:lnTo>
                <a:lnTo>
                  <a:pt x="8276" y="3418"/>
                </a:lnTo>
                <a:cubicBezTo>
                  <a:pt x="8252" y="3418"/>
                  <a:pt x="8216" y="3382"/>
                  <a:pt x="8216" y="3358"/>
                </a:cubicBezTo>
                <a:lnTo>
                  <a:pt x="8216" y="3096"/>
                </a:lnTo>
                <a:cubicBezTo>
                  <a:pt x="8216" y="3072"/>
                  <a:pt x="8252" y="3037"/>
                  <a:pt x="8276" y="3037"/>
                </a:cubicBezTo>
                <a:lnTo>
                  <a:pt x="9954" y="3037"/>
                </a:lnTo>
                <a:cubicBezTo>
                  <a:pt x="10061" y="3037"/>
                  <a:pt x="10157" y="2953"/>
                  <a:pt x="10157" y="2846"/>
                </a:cubicBezTo>
                <a:cubicBezTo>
                  <a:pt x="10157" y="2739"/>
                  <a:pt x="10061" y="2656"/>
                  <a:pt x="9954" y="2656"/>
                </a:cubicBezTo>
                <a:lnTo>
                  <a:pt x="8740" y="2656"/>
                </a:lnTo>
                <a:cubicBezTo>
                  <a:pt x="8621" y="2477"/>
                  <a:pt x="8561" y="2275"/>
                  <a:pt x="8561" y="2060"/>
                </a:cubicBezTo>
                <a:cubicBezTo>
                  <a:pt x="8561" y="1477"/>
                  <a:pt x="9038" y="1024"/>
                  <a:pt x="9597" y="1024"/>
                </a:cubicBezTo>
                <a:close/>
                <a:moveTo>
                  <a:pt x="6192" y="2691"/>
                </a:moveTo>
                <a:cubicBezTo>
                  <a:pt x="6763" y="2691"/>
                  <a:pt x="7240" y="3167"/>
                  <a:pt x="7240" y="3727"/>
                </a:cubicBezTo>
                <a:cubicBezTo>
                  <a:pt x="7240" y="3965"/>
                  <a:pt x="7144" y="4203"/>
                  <a:pt x="7002" y="4394"/>
                </a:cubicBezTo>
                <a:cubicBezTo>
                  <a:pt x="6954" y="4453"/>
                  <a:pt x="6942" y="4537"/>
                  <a:pt x="6966" y="4608"/>
                </a:cubicBezTo>
                <a:cubicBezTo>
                  <a:pt x="7002" y="4680"/>
                  <a:pt x="7073" y="4727"/>
                  <a:pt x="7144" y="4727"/>
                </a:cubicBezTo>
                <a:lnTo>
                  <a:pt x="7514" y="4727"/>
                </a:lnTo>
                <a:cubicBezTo>
                  <a:pt x="7549" y="4727"/>
                  <a:pt x="7573" y="4751"/>
                  <a:pt x="7573" y="4787"/>
                </a:cubicBezTo>
                <a:lnTo>
                  <a:pt x="7573" y="5037"/>
                </a:lnTo>
                <a:cubicBezTo>
                  <a:pt x="7573" y="5072"/>
                  <a:pt x="7549" y="5096"/>
                  <a:pt x="7514" y="5096"/>
                </a:cubicBezTo>
                <a:lnTo>
                  <a:pt x="4870" y="5096"/>
                </a:lnTo>
                <a:lnTo>
                  <a:pt x="4870" y="5084"/>
                </a:lnTo>
                <a:cubicBezTo>
                  <a:pt x="4847" y="5084"/>
                  <a:pt x="4811" y="5049"/>
                  <a:pt x="4811" y="5025"/>
                </a:cubicBezTo>
                <a:lnTo>
                  <a:pt x="4811" y="4775"/>
                </a:lnTo>
                <a:cubicBezTo>
                  <a:pt x="4811" y="4739"/>
                  <a:pt x="4847" y="4715"/>
                  <a:pt x="4870" y="4715"/>
                </a:cubicBezTo>
                <a:lnTo>
                  <a:pt x="6549" y="4715"/>
                </a:lnTo>
                <a:cubicBezTo>
                  <a:pt x="6656" y="4715"/>
                  <a:pt x="6740" y="4620"/>
                  <a:pt x="6740" y="4513"/>
                </a:cubicBezTo>
                <a:cubicBezTo>
                  <a:pt x="6740" y="4418"/>
                  <a:pt x="6656" y="4322"/>
                  <a:pt x="6549" y="4322"/>
                </a:cubicBezTo>
                <a:lnTo>
                  <a:pt x="5335" y="4322"/>
                </a:lnTo>
                <a:cubicBezTo>
                  <a:pt x="5216" y="4144"/>
                  <a:pt x="5156" y="3941"/>
                  <a:pt x="5156" y="3727"/>
                </a:cubicBezTo>
                <a:cubicBezTo>
                  <a:pt x="5156" y="3144"/>
                  <a:pt x="5632" y="2691"/>
                  <a:pt x="6192" y="2691"/>
                </a:cubicBezTo>
                <a:close/>
                <a:moveTo>
                  <a:pt x="3477" y="3799"/>
                </a:moveTo>
                <a:cubicBezTo>
                  <a:pt x="3442" y="4203"/>
                  <a:pt x="3442" y="5072"/>
                  <a:pt x="3870" y="6335"/>
                </a:cubicBezTo>
                <a:lnTo>
                  <a:pt x="1703" y="6335"/>
                </a:lnTo>
                <a:cubicBezTo>
                  <a:pt x="2132" y="5072"/>
                  <a:pt x="2132" y="4203"/>
                  <a:pt x="2108" y="3799"/>
                </a:cubicBezTo>
                <a:close/>
                <a:moveTo>
                  <a:pt x="10288" y="3799"/>
                </a:moveTo>
                <a:cubicBezTo>
                  <a:pt x="10264" y="4203"/>
                  <a:pt x="10264" y="5072"/>
                  <a:pt x="10693" y="6335"/>
                </a:cubicBezTo>
                <a:lnTo>
                  <a:pt x="8514" y="6335"/>
                </a:lnTo>
                <a:cubicBezTo>
                  <a:pt x="8954" y="5072"/>
                  <a:pt x="8966" y="4203"/>
                  <a:pt x="8918" y="3799"/>
                </a:cubicBezTo>
                <a:close/>
                <a:moveTo>
                  <a:pt x="4037" y="6739"/>
                </a:moveTo>
                <a:lnTo>
                  <a:pt x="4096" y="7097"/>
                </a:lnTo>
                <a:lnTo>
                  <a:pt x="1489" y="7097"/>
                </a:lnTo>
                <a:lnTo>
                  <a:pt x="1549" y="6739"/>
                </a:lnTo>
                <a:close/>
                <a:moveTo>
                  <a:pt x="10859" y="6739"/>
                </a:moveTo>
                <a:lnTo>
                  <a:pt x="10919" y="7097"/>
                </a:lnTo>
                <a:lnTo>
                  <a:pt x="8311" y="7097"/>
                </a:lnTo>
                <a:lnTo>
                  <a:pt x="8371" y="6739"/>
                </a:lnTo>
                <a:close/>
                <a:moveTo>
                  <a:pt x="6883" y="5465"/>
                </a:moveTo>
                <a:cubicBezTo>
                  <a:pt x="6847" y="5870"/>
                  <a:pt x="6847" y="6739"/>
                  <a:pt x="7287" y="8001"/>
                </a:cubicBezTo>
                <a:lnTo>
                  <a:pt x="5108" y="8001"/>
                </a:lnTo>
                <a:cubicBezTo>
                  <a:pt x="5537" y="6751"/>
                  <a:pt x="5537" y="5870"/>
                  <a:pt x="5513" y="5465"/>
                </a:cubicBezTo>
                <a:close/>
                <a:moveTo>
                  <a:pt x="4513" y="7478"/>
                </a:moveTo>
                <a:lnTo>
                  <a:pt x="4668" y="8049"/>
                </a:lnTo>
                <a:lnTo>
                  <a:pt x="4668" y="8061"/>
                </a:lnTo>
                <a:cubicBezTo>
                  <a:pt x="4632" y="8085"/>
                  <a:pt x="4608" y="8132"/>
                  <a:pt x="4608" y="8180"/>
                </a:cubicBezTo>
                <a:lnTo>
                  <a:pt x="4525" y="8561"/>
                </a:lnTo>
                <a:lnTo>
                  <a:pt x="775" y="8561"/>
                </a:lnTo>
                <a:lnTo>
                  <a:pt x="1072" y="7478"/>
                </a:lnTo>
                <a:close/>
                <a:moveTo>
                  <a:pt x="11335" y="7478"/>
                </a:moveTo>
                <a:lnTo>
                  <a:pt x="11633" y="8561"/>
                </a:lnTo>
                <a:lnTo>
                  <a:pt x="7883" y="8561"/>
                </a:lnTo>
                <a:lnTo>
                  <a:pt x="7799" y="8180"/>
                </a:lnTo>
                <a:cubicBezTo>
                  <a:pt x="7787" y="8120"/>
                  <a:pt x="7764" y="8085"/>
                  <a:pt x="7740" y="8049"/>
                </a:cubicBezTo>
                <a:lnTo>
                  <a:pt x="7895" y="7478"/>
                </a:lnTo>
                <a:close/>
                <a:moveTo>
                  <a:pt x="7442" y="8394"/>
                </a:moveTo>
                <a:lnTo>
                  <a:pt x="7502" y="8752"/>
                </a:lnTo>
                <a:lnTo>
                  <a:pt x="4906" y="8752"/>
                </a:lnTo>
                <a:lnTo>
                  <a:pt x="4966" y="8394"/>
                </a:lnTo>
                <a:close/>
                <a:moveTo>
                  <a:pt x="4132" y="8954"/>
                </a:moveTo>
                <a:lnTo>
                  <a:pt x="4037" y="9311"/>
                </a:lnTo>
                <a:lnTo>
                  <a:pt x="406" y="9311"/>
                </a:lnTo>
                <a:lnTo>
                  <a:pt x="406" y="8954"/>
                </a:lnTo>
                <a:close/>
                <a:moveTo>
                  <a:pt x="12002" y="8954"/>
                </a:moveTo>
                <a:lnTo>
                  <a:pt x="12002" y="9311"/>
                </a:lnTo>
                <a:lnTo>
                  <a:pt x="8371" y="9311"/>
                </a:lnTo>
                <a:lnTo>
                  <a:pt x="8276" y="8954"/>
                </a:lnTo>
                <a:close/>
                <a:moveTo>
                  <a:pt x="7906" y="9144"/>
                </a:moveTo>
                <a:lnTo>
                  <a:pt x="8204" y="10228"/>
                </a:lnTo>
                <a:lnTo>
                  <a:pt x="4192" y="10228"/>
                </a:lnTo>
                <a:lnTo>
                  <a:pt x="4489" y="9144"/>
                </a:lnTo>
                <a:close/>
                <a:moveTo>
                  <a:pt x="8573" y="10621"/>
                </a:moveTo>
                <a:lnTo>
                  <a:pt x="8573" y="10978"/>
                </a:lnTo>
                <a:lnTo>
                  <a:pt x="3799" y="10978"/>
                </a:lnTo>
                <a:lnTo>
                  <a:pt x="3799" y="10621"/>
                </a:lnTo>
                <a:close/>
                <a:moveTo>
                  <a:pt x="9621" y="0"/>
                </a:moveTo>
                <a:cubicBezTo>
                  <a:pt x="9514" y="0"/>
                  <a:pt x="9430" y="96"/>
                  <a:pt x="9430" y="203"/>
                </a:cubicBezTo>
                <a:lnTo>
                  <a:pt x="9430" y="596"/>
                </a:lnTo>
                <a:cubicBezTo>
                  <a:pt x="8728" y="691"/>
                  <a:pt x="8180" y="1298"/>
                  <a:pt x="8180" y="2024"/>
                </a:cubicBezTo>
                <a:cubicBezTo>
                  <a:pt x="8180" y="2239"/>
                  <a:pt x="8216" y="2441"/>
                  <a:pt x="8311" y="2620"/>
                </a:cubicBezTo>
                <a:lnTo>
                  <a:pt x="8299" y="2620"/>
                </a:lnTo>
                <a:cubicBezTo>
                  <a:pt x="8037" y="2620"/>
                  <a:pt x="7835" y="2834"/>
                  <a:pt x="7835" y="3084"/>
                </a:cubicBezTo>
                <a:lnTo>
                  <a:pt x="7835" y="3334"/>
                </a:lnTo>
                <a:cubicBezTo>
                  <a:pt x="7835" y="3596"/>
                  <a:pt x="8037" y="3799"/>
                  <a:pt x="8299" y="3799"/>
                </a:cubicBezTo>
                <a:lnTo>
                  <a:pt x="8549" y="3799"/>
                </a:lnTo>
                <a:cubicBezTo>
                  <a:pt x="8573" y="4144"/>
                  <a:pt x="8597" y="5037"/>
                  <a:pt x="8121" y="6358"/>
                </a:cubicBezTo>
                <a:cubicBezTo>
                  <a:pt x="8073" y="6394"/>
                  <a:pt x="8037" y="6442"/>
                  <a:pt x="8026" y="6501"/>
                </a:cubicBezTo>
                <a:lnTo>
                  <a:pt x="7918" y="7073"/>
                </a:lnTo>
                <a:lnTo>
                  <a:pt x="7764" y="7073"/>
                </a:lnTo>
                <a:cubicBezTo>
                  <a:pt x="7668" y="7073"/>
                  <a:pt x="7597" y="7132"/>
                  <a:pt x="7561" y="7228"/>
                </a:cubicBezTo>
                <a:lnTo>
                  <a:pt x="7525" y="7394"/>
                </a:lnTo>
                <a:cubicBezTo>
                  <a:pt x="7252" y="6418"/>
                  <a:pt x="7264" y="5751"/>
                  <a:pt x="7299" y="5465"/>
                </a:cubicBezTo>
                <a:lnTo>
                  <a:pt x="7549" y="5465"/>
                </a:lnTo>
                <a:cubicBezTo>
                  <a:pt x="7799" y="5465"/>
                  <a:pt x="8014" y="5263"/>
                  <a:pt x="8014" y="5013"/>
                </a:cubicBezTo>
                <a:lnTo>
                  <a:pt x="8014" y="4751"/>
                </a:lnTo>
                <a:cubicBezTo>
                  <a:pt x="8014" y="4501"/>
                  <a:pt x="7799" y="4287"/>
                  <a:pt x="7549" y="4287"/>
                </a:cubicBezTo>
                <a:lnTo>
                  <a:pt x="7537" y="4287"/>
                </a:lnTo>
                <a:cubicBezTo>
                  <a:pt x="7621" y="4108"/>
                  <a:pt x="7668" y="3906"/>
                  <a:pt x="7668" y="3691"/>
                </a:cubicBezTo>
                <a:cubicBezTo>
                  <a:pt x="7668" y="2965"/>
                  <a:pt x="7121" y="2358"/>
                  <a:pt x="6418" y="2263"/>
                </a:cubicBezTo>
                <a:lnTo>
                  <a:pt x="6418" y="1882"/>
                </a:lnTo>
                <a:cubicBezTo>
                  <a:pt x="6418" y="1774"/>
                  <a:pt x="6335" y="1691"/>
                  <a:pt x="6228" y="1691"/>
                </a:cubicBezTo>
                <a:cubicBezTo>
                  <a:pt x="6121" y="1691"/>
                  <a:pt x="6037" y="1774"/>
                  <a:pt x="6037" y="1882"/>
                </a:cubicBezTo>
                <a:lnTo>
                  <a:pt x="6037" y="2286"/>
                </a:lnTo>
                <a:cubicBezTo>
                  <a:pt x="5335" y="2370"/>
                  <a:pt x="4787" y="2989"/>
                  <a:pt x="4787" y="3715"/>
                </a:cubicBezTo>
                <a:cubicBezTo>
                  <a:pt x="4787" y="3918"/>
                  <a:pt x="4823" y="4132"/>
                  <a:pt x="4918" y="4310"/>
                </a:cubicBezTo>
                <a:lnTo>
                  <a:pt x="4906" y="4310"/>
                </a:lnTo>
                <a:cubicBezTo>
                  <a:pt x="4644" y="4310"/>
                  <a:pt x="4442" y="4513"/>
                  <a:pt x="4442" y="4775"/>
                </a:cubicBezTo>
                <a:lnTo>
                  <a:pt x="4442" y="5025"/>
                </a:lnTo>
                <a:cubicBezTo>
                  <a:pt x="4442" y="5275"/>
                  <a:pt x="4644" y="5489"/>
                  <a:pt x="4906" y="5489"/>
                </a:cubicBezTo>
                <a:lnTo>
                  <a:pt x="5156" y="5489"/>
                </a:lnTo>
                <a:cubicBezTo>
                  <a:pt x="5180" y="5763"/>
                  <a:pt x="5180" y="6442"/>
                  <a:pt x="4930" y="7406"/>
                </a:cubicBezTo>
                <a:lnTo>
                  <a:pt x="4882" y="7239"/>
                </a:lnTo>
                <a:cubicBezTo>
                  <a:pt x="4858" y="7156"/>
                  <a:pt x="4787" y="7097"/>
                  <a:pt x="4692" y="7097"/>
                </a:cubicBezTo>
                <a:lnTo>
                  <a:pt x="4525" y="7097"/>
                </a:lnTo>
                <a:lnTo>
                  <a:pt x="4430" y="6513"/>
                </a:lnTo>
                <a:cubicBezTo>
                  <a:pt x="4406" y="6454"/>
                  <a:pt x="4382" y="6406"/>
                  <a:pt x="4335" y="6382"/>
                </a:cubicBezTo>
                <a:cubicBezTo>
                  <a:pt x="3858" y="5049"/>
                  <a:pt x="3870" y="4156"/>
                  <a:pt x="3906" y="3822"/>
                </a:cubicBezTo>
                <a:lnTo>
                  <a:pt x="4156" y="3822"/>
                </a:lnTo>
                <a:cubicBezTo>
                  <a:pt x="4406" y="3822"/>
                  <a:pt x="4620" y="3608"/>
                  <a:pt x="4620" y="3358"/>
                </a:cubicBezTo>
                <a:lnTo>
                  <a:pt x="4620" y="3108"/>
                </a:lnTo>
                <a:cubicBezTo>
                  <a:pt x="4620" y="2846"/>
                  <a:pt x="4406" y="2644"/>
                  <a:pt x="4156" y="2644"/>
                </a:cubicBezTo>
                <a:lnTo>
                  <a:pt x="4144" y="2644"/>
                </a:lnTo>
                <a:cubicBezTo>
                  <a:pt x="4227" y="2465"/>
                  <a:pt x="4275" y="2251"/>
                  <a:pt x="4275" y="2048"/>
                </a:cubicBezTo>
                <a:cubicBezTo>
                  <a:pt x="4275" y="1322"/>
                  <a:pt x="3727" y="703"/>
                  <a:pt x="3025" y="620"/>
                </a:cubicBezTo>
                <a:lnTo>
                  <a:pt x="3025" y="215"/>
                </a:lnTo>
                <a:cubicBezTo>
                  <a:pt x="3025" y="108"/>
                  <a:pt x="2942" y="24"/>
                  <a:pt x="2834" y="24"/>
                </a:cubicBezTo>
                <a:cubicBezTo>
                  <a:pt x="2727" y="24"/>
                  <a:pt x="2644" y="108"/>
                  <a:pt x="2644" y="215"/>
                </a:cubicBezTo>
                <a:lnTo>
                  <a:pt x="2644" y="620"/>
                </a:lnTo>
                <a:cubicBezTo>
                  <a:pt x="1941" y="703"/>
                  <a:pt x="1394" y="1322"/>
                  <a:pt x="1394" y="2048"/>
                </a:cubicBezTo>
                <a:cubicBezTo>
                  <a:pt x="1394" y="2251"/>
                  <a:pt x="1429" y="2465"/>
                  <a:pt x="1525" y="2644"/>
                </a:cubicBezTo>
                <a:lnTo>
                  <a:pt x="1513" y="2644"/>
                </a:lnTo>
                <a:cubicBezTo>
                  <a:pt x="1251" y="2644"/>
                  <a:pt x="1048" y="2846"/>
                  <a:pt x="1048" y="3108"/>
                </a:cubicBezTo>
                <a:lnTo>
                  <a:pt x="1048" y="3358"/>
                </a:lnTo>
                <a:cubicBezTo>
                  <a:pt x="1048" y="3608"/>
                  <a:pt x="1251" y="3822"/>
                  <a:pt x="1513" y="3822"/>
                </a:cubicBezTo>
                <a:lnTo>
                  <a:pt x="1763" y="3822"/>
                </a:lnTo>
                <a:cubicBezTo>
                  <a:pt x="1787" y="4156"/>
                  <a:pt x="1810" y="5049"/>
                  <a:pt x="1334" y="6382"/>
                </a:cubicBezTo>
                <a:cubicBezTo>
                  <a:pt x="1287" y="6406"/>
                  <a:pt x="1251" y="6454"/>
                  <a:pt x="1239" y="6513"/>
                </a:cubicBezTo>
                <a:lnTo>
                  <a:pt x="1132" y="7097"/>
                </a:lnTo>
                <a:lnTo>
                  <a:pt x="977" y="7097"/>
                </a:lnTo>
                <a:cubicBezTo>
                  <a:pt x="882" y="7097"/>
                  <a:pt x="810" y="7156"/>
                  <a:pt x="775" y="7239"/>
                </a:cubicBezTo>
                <a:lnTo>
                  <a:pt x="417" y="8561"/>
                </a:lnTo>
                <a:lnTo>
                  <a:pt x="203" y="8561"/>
                </a:lnTo>
                <a:cubicBezTo>
                  <a:pt x="96" y="8561"/>
                  <a:pt x="1" y="8656"/>
                  <a:pt x="1" y="8763"/>
                </a:cubicBezTo>
                <a:lnTo>
                  <a:pt x="1" y="9502"/>
                </a:lnTo>
                <a:cubicBezTo>
                  <a:pt x="1" y="9609"/>
                  <a:pt x="96" y="9692"/>
                  <a:pt x="203" y="9692"/>
                </a:cubicBezTo>
                <a:lnTo>
                  <a:pt x="3918" y="9692"/>
                </a:lnTo>
                <a:lnTo>
                  <a:pt x="3775" y="10228"/>
                </a:lnTo>
                <a:lnTo>
                  <a:pt x="3620" y="10228"/>
                </a:lnTo>
                <a:cubicBezTo>
                  <a:pt x="3513" y="10228"/>
                  <a:pt x="3430" y="10323"/>
                  <a:pt x="3430" y="10430"/>
                </a:cubicBezTo>
                <a:lnTo>
                  <a:pt x="3430" y="11168"/>
                </a:lnTo>
                <a:cubicBezTo>
                  <a:pt x="3430" y="11276"/>
                  <a:pt x="3513" y="11359"/>
                  <a:pt x="3620" y="11359"/>
                </a:cubicBezTo>
                <a:lnTo>
                  <a:pt x="8788" y="11359"/>
                </a:lnTo>
                <a:cubicBezTo>
                  <a:pt x="8895" y="11359"/>
                  <a:pt x="8978" y="11276"/>
                  <a:pt x="8978" y="11168"/>
                </a:cubicBezTo>
                <a:lnTo>
                  <a:pt x="8978" y="10430"/>
                </a:lnTo>
                <a:cubicBezTo>
                  <a:pt x="8978" y="10323"/>
                  <a:pt x="8895" y="10228"/>
                  <a:pt x="8788" y="10228"/>
                </a:cubicBezTo>
                <a:lnTo>
                  <a:pt x="8621" y="10228"/>
                </a:lnTo>
                <a:lnTo>
                  <a:pt x="8478" y="9692"/>
                </a:lnTo>
                <a:lnTo>
                  <a:pt x="12193" y="9692"/>
                </a:lnTo>
                <a:cubicBezTo>
                  <a:pt x="12300" y="9692"/>
                  <a:pt x="12383" y="9609"/>
                  <a:pt x="12383" y="9502"/>
                </a:cubicBezTo>
                <a:lnTo>
                  <a:pt x="12383" y="8763"/>
                </a:lnTo>
                <a:cubicBezTo>
                  <a:pt x="12383" y="8656"/>
                  <a:pt x="12300" y="8561"/>
                  <a:pt x="12193" y="8561"/>
                </a:cubicBezTo>
                <a:lnTo>
                  <a:pt x="12026" y="8561"/>
                </a:lnTo>
                <a:lnTo>
                  <a:pt x="11669" y="7239"/>
                </a:lnTo>
                <a:cubicBezTo>
                  <a:pt x="11645" y="7156"/>
                  <a:pt x="11574" y="7097"/>
                  <a:pt x="11478" y="7097"/>
                </a:cubicBezTo>
                <a:lnTo>
                  <a:pt x="11312" y="7097"/>
                </a:lnTo>
                <a:lnTo>
                  <a:pt x="11216" y="6501"/>
                </a:lnTo>
                <a:cubicBezTo>
                  <a:pt x="11193" y="6442"/>
                  <a:pt x="11169" y="6394"/>
                  <a:pt x="11121" y="6358"/>
                </a:cubicBezTo>
                <a:cubicBezTo>
                  <a:pt x="10645" y="5037"/>
                  <a:pt x="10657" y="4144"/>
                  <a:pt x="10693" y="3799"/>
                </a:cubicBezTo>
                <a:lnTo>
                  <a:pt x="10943" y="3799"/>
                </a:lnTo>
                <a:cubicBezTo>
                  <a:pt x="11193" y="3799"/>
                  <a:pt x="11407" y="3596"/>
                  <a:pt x="11407" y="3334"/>
                </a:cubicBezTo>
                <a:lnTo>
                  <a:pt x="11407" y="3084"/>
                </a:lnTo>
                <a:cubicBezTo>
                  <a:pt x="11407" y="2834"/>
                  <a:pt x="11193" y="2620"/>
                  <a:pt x="10943" y="2620"/>
                </a:cubicBezTo>
                <a:lnTo>
                  <a:pt x="10931" y="2620"/>
                </a:lnTo>
                <a:cubicBezTo>
                  <a:pt x="11014" y="2441"/>
                  <a:pt x="11062" y="2239"/>
                  <a:pt x="11062" y="2024"/>
                </a:cubicBezTo>
                <a:cubicBezTo>
                  <a:pt x="11062" y="1298"/>
                  <a:pt x="10514" y="691"/>
                  <a:pt x="9811" y="596"/>
                </a:cubicBezTo>
                <a:lnTo>
                  <a:pt x="9811" y="203"/>
                </a:lnTo>
                <a:cubicBezTo>
                  <a:pt x="9811" y="96"/>
                  <a:pt x="9728" y="0"/>
                  <a:pt x="962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401" name="Google Shape;11401;p73"/>
          <p:cNvGrpSpPr/>
          <p:nvPr/>
        </p:nvGrpSpPr>
        <p:grpSpPr>
          <a:xfrm>
            <a:off x="7136972" y="2653652"/>
            <a:ext cx="436121" cy="430011"/>
            <a:chOff x="5352728" y="1990239"/>
            <a:chExt cx="327091" cy="322508"/>
          </a:xfrm>
        </p:grpSpPr>
        <p:sp>
          <p:nvSpPr>
            <p:cNvPr id="11402" name="Google Shape;11402;p73"/>
            <p:cNvSpPr/>
            <p:nvPr/>
          </p:nvSpPr>
          <p:spPr>
            <a:xfrm>
              <a:off x="5575935" y="2093297"/>
              <a:ext cx="103885" cy="217923"/>
            </a:xfrm>
            <a:custGeom>
              <a:avLst/>
              <a:gdLst/>
              <a:ahLst/>
              <a:cxnLst/>
              <a:rect l="l" t="t" r="r" b="b"/>
              <a:pathLst>
                <a:path w="3264" h="6847" extrusionOk="0">
                  <a:moveTo>
                    <a:pt x="1084" y="322"/>
                  </a:moveTo>
                  <a:cubicBezTo>
                    <a:pt x="1144" y="322"/>
                    <a:pt x="1203" y="358"/>
                    <a:pt x="1203" y="441"/>
                  </a:cubicBezTo>
                  <a:lnTo>
                    <a:pt x="1203" y="513"/>
                  </a:lnTo>
                  <a:lnTo>
                    <a:pt x="1203" y="1061"/>
                  </a:lnTo>
                  <a:cubicBezTo>
                    <a:pt x="1203" y="1156"/>
                    <a:pt x="1275" y="1227"/>
                    <a:pt x="1370" y="1227"/>
                  </a:cubicBezTo>
                  <a:cubicBezTo>
                    <a:pt x="1453" y="1227"/>
                    <a:pt x="1537" y="1156"/>
                    <a:pt x="1537" y="1061"/>
                  </a:cubicBezTo>
                  <a:lnTo>
                    <a:pt x="1537" y="537"/>
                  </a:lnTo>
                  <a:cubicBezTo>
                    <a:pt x="1549" y="513"/>
                    <a:pt x="1596" y="477"/>
                    <a:pt x="1632" y="477"/>
                  </a:cubicBezTo>
                  <a:lnTo>
                    <a:pt x="1656" y="477"/>
                  </a:lnTo>
                  <a:cubicBezTo>
                    <a:pt x="1715" y="477"/>
                    <a:pt x="1775" y="525"/>
                    <a:pt x="1775" y="596"/>
                  </a:cubicBezTo>
                  <a:lnTo>
                    <a:pt x="1775" y="632"/>
                  </a:lnTo>
                  <a:lnTo>
                    <a:pt x="1775" y="1061"/>
                  </a:lnTo>
                  <a:cubicBezTo>
                    <a:pt x="1775" y="1156"/>
                    <a:pt x="1846" y="1227"/>
                    <a:pt x="1930" y="1227"/>
                  </a:cubicBezTo>
                  <a:cubicBezTo>
                    <a:pt x="2025" y="1227"/>
                    <a:pt x="2096" y="1156"/>
                    <a:pt x="2096" y="1061"/>
                  </a:cubicBezTo>
                  <a:lnTo>
                    <a:pt x="2096" y="656"/>
                  </a:lnTo>
                  <a:cubicBezTo>
                    <a:pt x="2108" y="620"/>
                    <a:pt x="2156" y="596"/>
                    <a:pt x="2203" y="596"/>
                  </a:cubicBezTo>
                  <a:lnTo>
                    <a:pt x="2215" y="596"/>
                  </a:lnTo>
                  <a:cubicBezTo>
                    <a:pt x="2275" y="596"/>
                    <a:pt x="2334" y="644"/>
                    <a:pt x="2334" y="715"/>
                  </a:cubicBezTo>
                  <a:lnTo>
                    <a:pt x="2334" y="822"/>
                  </a:lnTo>
                  <a:lnTo>
                    <a:pt x="2334" y="1156"/>
                  </a:lnTo>
                  <a:cubicBezTo>
                    <a:pt x="2334" y="1239"/>
                    <a:pt x="2406" y="1311"/>
                    <a:pt x="2501" y="1311"/>
                  </a:cubicBezTo>
                  <a:cubicBezTo>
                    <a:pt x="2584" y="1311"/>
                    <a:pt x="2668" y="1239"/>
                    <a:pt x="2668" y="1156"/>
                  </a:cubicBezTo>
                  <a:lnTo>
                    <a:pt x="2668" y="822"/>
                  </a:lnTo>
                  <a:cubicBezTo>
                    <a:pt x="2668" y="763"/>
                    <a:pt x="2703" y="703"/>
                    <a:pt x="2787" y="703"/>
                  </a:cubicBezTo>
                  <a:lnTo>
                    <a:pt x="2799" y="703"/>
                  </a:lnTo>
                  <a:cubicBezTo>
                    <a:pt x="2858" y="703"/>
                    <a:pt x="2918" y="751"/>
                    <a:pt x="2918" y="822"/>
                  </a:cubicBezTo>
                  <a:lnTo>
                    <a:pt x="2918" y="1584"/>
                  </a:lnTo>
                  <a:lnTo>
                    <a:pt x="2918" y="1596"/>
                  </a:lnTo>
                  <a:cubicBezTo>
                    <a:pt x="2930" y="1787"/>
                    <a:pt x="2918" y="2346"/>
                    <a:pt x="2632" y="2596"/>
                  </a:cubicBezTo>
                  <a:cubicBezTo>
                    <a:pt x="2608" y="2620"/>
                    <a:pt x="2572" y="2668"/>
                    <a:pt x="2572" y="2715"/>
                  </a:cubicBezTo>
                  <a:lnTo>
                    <a:pt x="2572" y="3216"/>
                  </a:lnTo>
                  <a:lnTo>
                    <a:pt x="1025" y="3216"/>
                  </a:lnTo>
                  <a:lnTo>
                    <a:pt x="1025" y="2858"/>
                  </a:lnTo>
                  <a:cubicBezTo>
                    <a:pt x="1025" y="2823"/>
                    <a:pt x="1001" y="2763"/>
                    <a:pt x="965" y="2727"/>
                  </a:cubicBezTo>
                  <a:cubicBezTo>
                    <a:pt x="929" y="2727"/>
                    <a:pt x="394" y="2311"/>
                    <a:pt x="358" y="1870"/>
                  </a:cubicBezTo>
                  <a:cubicBezTo>
                    <a:pt x="346" y="1608"/>
                    <a:pt x="334" y="1287"/>
                    <a:pt x="417" y="1215"/>
                  </a:cubicBezTo>
                  <a:cubicBezTo>
                    <a:pt x="453" y="1189"/>
                    <a:pt x="496" y="1175"/>
                    <a:pt x="560" y="1175"/>
                  </a:cubicBezTo>
                  <a:cubicBezTo>
                    <a:pt x="581" y="1175"/>
                    <a:pt x="605" y="1177"/>
                    <a:pt x="632" y="1180"/>
                  </a:cubicBezTo>
                  <a:lnTo>
                    <a:pt x="632" y="1406"/>
                  </a:lnTo>
                  <a:cubicBezTo>
                    <a:pt x="632" y="1489"/>
                    <a:pt x="703" y="1572"/>
                    <a:pt x="787" y="1572"/>
                  </a:cubicBezTo>
                  <a:cubicBezTo>
                    <a:pt x="882" y="1572"/>
                    <a:pt x="953" y="1489"/>
                    <a:pt x="953" y="1406"/>
                  </a:cubicBezTo>
                  <a:lnTo>
                    <a:pt x="953" y="441"/>
                  </a:lnTo>
                  <a:cubicBezTo>
                    <a:pt x="953" y="382"/>
                    <a:pt x="1001" y="322"/>
                    <a:pt x="1072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70"/>
                  </a:moveTo>
                  <a:lnTo>
                    <a:pt x="2799" y="6525"/>
                  </a:lnTo>
                  <a:lnTo>
                    <a:pt x="751" y="6525"/>
                  </a:lnTo>
                  <a:lnTo>
                    <a:pt x="751" y="4370"/>
                  </a:lnTo>
                  <a:close/>
                  <a:moveTo>
                    <a:pt x="1072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1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8" y="1882"/>
                  </a:cubicBezTo>
                  <a:cubicBezTo>
                    <a:pt x="72" y="2370"/>
                    <a:pt x="525" y="2787"/>
                    <a:pt x="679" y="2930"/>
                  </a:cubicBezTo>
                  <a:lnTo>
                    <a:pt x="679" y="3216"/>
                  </a:lnTo>
                  <a:lnTo>
                    <a:pt x="596" y="3216"/>
                  </a:lnTo>
                  <a:cubicBezTo>
                    <a:pt x="513" y="3216"/>
                    <a:pt x="429" y="3287"/>
                    <a:pt x="429" y="3382"/>
                  </a:cubicBezTo>
                  <a:lnTo>
                    <a:pt x="429" y="4216"/>
                  </a:lnTo>
                  <a:lnTo>
                    <a:pt x="429" y="6692"/>
                  </a:lnTo>
                  <a:cubicBezTo>
                    <a:pt x="429" y="6775"/>
                    <a:pt x="513" y="6847"/>
                    <a:pt x="596" y="6847"/>
                  </a:cubicBezTo>
                  <a:lnTo>
                    <a:pt x="2977" y="6847"/>
                  </a:lnTo>
                  <a:cubicBezTo>
                    <a:pt x="3061" y="6847"/>
                    <a:pt x="3144" y="6775"/>
                    <a:pt x="3144" y="6692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20" y="3275"/>
                    <a:pt x="3049" y="3204"/>
                    <a:pt x="2965" y="3204"/>
                  </a:cubicBezTo>
                  <a:lnTo>
                    <a:pt x="2858" y="3204"/>
                  </a:lnTo>
                  <a:lnTo>
                    <a:pt x="2858" y="2763"/>
                  </a:lnTo>
                  <a:cubicBezTo>
                    <a:pt x="3263" y="2358"/>
                    <a:pt x="3215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63" y="382"/>
                  </a:cubicBezTo>
                  <a:lnTo>
                    <a:pt x="2751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65" y="334"/>
                    <a:pt x="2334" y="275"/>
                    <a:pt x="2203" y="275"/>
                  </a:cubicBezTo>
                  <a:lnTo>
                    <a:pt x="2191" y="275"/>
                  </a:lnTo>
                  <a:cubicBezTo>
                    <a:pt x="2120" y="275"/>
                    <a:pt x="2037" y="287"/>
                    <a:pt x="1977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32" y="168"/>
                  </a:lnTo>
                  <a:cubicBezTo>
                    <a:pt x="1572" y="168"/>
                    <a:pt x="1525" y="179"/>
                    <a:pt x="1453" y="203"/>
                  </a:cubicBezTo>
                  <a:cubicBezTo>
                    <a:pt x="1382" y="84"/>
                    <a:pt x="1251" y="1"/>
                    <a:pt x="10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3" name="Google Shape;11403;p73"/>
            <p:cNvSpPr/>
            <p:nvPr/>
          </p:nvSpPr>
          <p:spPr>
            <a:xfrm>
              <a:off x="5426250" y="1990239"/>
              <a:ext cx="191029" cy="322508"/>
            </a:xfrm>
            <a:custGeom>
              <a:avLst/>
              <a:gdLst/>
              <a:ahLst/>
              <a:cxnLst/>
              <a:rect l="l" t="t" r="r" b="b"/>
              <a:pathLst>
                <a:path w="6002" h="10133" extrusionOk="0">
                  <a:moveTo>
                    <a:pt x="584" y="298"/>
                  </a:moveTo>
                  <a:lnTo>
                    <a:pt x="977" y="322"/>
                  </a:lnTo>
                  <a:lnTo>
                    <a:pt x="870" y="584"/>
                  </a:lnTo>
                  <a:lnTo>
                    <a:pt x="584" y="298"/>
                  </a:lnTo>
                  <a:close/>
                  <a:moveTo>
                    <a:pt x="1299" y="381"/>
                  </a:moveTo>
                  <a:lnTo>
                    <a:pt x="2322" y="810"/>
                  </a:lnTo>
                  <a:lnTo>
                    <a:pt x="2203" y="1239"/>
                  </a:lnTo>
                  <a:lnTo>
                    <a:pt x="1120" y="774"/>
                  </a:lnTo>
                  <a:lnTo>
                    <a:pt x="1299" y="381"/>
                  </a:lnTo>
                  <a:close/>
                  <a:moveTo>
                    <a:pt x="4739" y="1834"/>
                  </a:moveTo>
                  <a:lnTo>
                    <a:pt x="5097" y="1977"/>
                  </a:lnTo>
                  <a:lnTo>
                    <a:pt x="4918" y="2382"/>
                  </a:lnTo>
                  <a:lnTo>
                    <a:pt x="4620" y="2263"/>
                  </a:lnTo>
                  <a:cubicBezTo>
                    <a:pt x="4632" y="2251"/>
                    <a:pt x="4632" y="2227"/>
                    <a:pt x="4632" y="2227"/>
                  </a:cubicBezTo>
                  <a:lnTo>
                    <a:pt x="4739" y="1834"/>
                  </a:lnTo>
                  <a:close/>
                  <a:moveTo>
                    <a:pt x="5406" y="2108"/>
                  </a:moveTo>
                  <a:lnTo>
                    <a:pt x="5585" y="2191"/>
                  </a:lnTo>
                  <a:cubicBezTo>
                    <a:pt x="5609" y="2203"/>
                    <a:pt x="5632" y="2215"/>
                    <a:pt x="5644" y="2251"/>
                  </a:cubicBezTo>
                  <a:cubicBezTo>
                    <a:pt x="5656" y="2274"/>
                    <a:pt x="5656" y="2298"/>
                    <a:pt x="5644" y="2322"/>
                  </a:cubicBezTo>
                  <a:lnTo>
                    <a:pt x="5549" y="2524"/>
                  </a:lnTo>
                  <a:cubicBezTo>
                    <a:pt x="5537" y="2560"/>
                    <a:pt x="5525" y="2572"/>
                    <a:pt x="5490" y="2584"/>
                  </a:cubicBezTo>
                  <a:cubicBezTo>
                    <a:pt x="5478" y="2590"/>
                    <a:pt x="5463" y="2593"/>
                    <a:pt x="5449" y="2593"/>
                  </a:cubicBezTo>
                  <a:cubicBezTo>
                    <a:pt x="5436" y="2593"/>
                    <a:pt x="5424" y="2590"/>
                    <a:pt x="5418" y="2584"/>
                  </a:cubicBezTo>
                  <a:lnTo>
                    <a:pt x="5228" y="2513"/>
                  </a:lnTo>
                  <a:lnTo>
                    <a:pt x="5406" y="2108"/>
                  </a:lnTo>
                  <a:close/>
                  <a:moveTo>
                    <a:pt x="2906" y="405"/>
                  </a:moveTo>
                  <a:cubicBezTo>
                    <a:pt x="2930" y="405"/>
                    <a:pt x="2965" y="429"/>
                    <a:pt x="2977" y="441"/>
                  </a:cubicBezTo>
                  <a:cubicBezTo>
                    <a:pt x="2989" y="477"/>
                    <a:pt x="2989" y="500"/>
                    <a:pt x="2989" y="536"/>
                  </a:cubicBezTo>
                  <a:lnTo>
                    <a:pt x="2977" y="608"/>
                  </a:lnTo>
                  <a:lnTo>
                    <a:pt x="2787" y="1262"/>
                  </a:lnTo>
                  <a:cubicBezTo>
                    <a:pt x="2751" y="1358"/>
                    <a:pt x="2811" y="1441"/>
                    <a:pt x="2882" y="1453"/>
                  </a:cubicBezTo>
                  <a:lnTo>
                    <a:pt x="2930" y="1453"/>
                  </a:lnTo>
                  <a:cubicBezTo>
                    <a:pt x="3001" y="1453"/>
                    <a:pt x="3061" y="1417"/>
                    <a:pt x="3084" y="1334"/>
                  </a:cubicBezTo>
                  <a:lnTo>
                    <a:pt x="3263" y="703"/>
                  </a:lnTo>
                  <a:cubicBezTo>
                    <a:pt x="3287" y="667"/>
                    <a:pt x="3335" y="655"/>
                    <a:pt x="3382" y="655"/>
                  </a:cubicBezTo>
                  <a:lnTo>
                    <a:pt x="3394" y="655"/>
                  </a:lnTo>
                  <a:cubicBezTo>
                    <a:pt x="3418" y="655"/>
                    <a:pt x="3454" y="679"/>
                    <a:pt x="3465" y="703"/>
                  </a:cubicBezTo>
                  <a:cubicBezTo>
                    <a:pt x="3477" y="727"/>
                    <a:pt x="3477" y="762"/>
                    <a:pt x="3477" y="786"/>
                  </a:cubicBezTo>
                  <a:lnTo>
                    <a:pt x="3323" y="1358"/>
                  </a:lnTo>
                  <a:cubicBezTo>
                    <a:pt x="3287" y="1441"/>
                    <a:pt x="3346" y="1536"/>
                    <a:pt x="3418" y="1548"/>
                  </a:cubicBezTo>
                  <a:lnTo>
                    <a:pt x="3465" y="1548"/>
                  </a:lnTo>
                  <a:cubicBezTo>
                    <a:pt x="3537" y="1548"/>
                    <a:pt x="3596" y="1501"/>
                    <a:pt x="3620" y="1429"/>
                  </a:cubicBezTo>
                  <a:lnTo>
                    <a:pt x="3763" y="905"/>
                  </a:lnTo>
                  <a:cubicBezTo>
                    <a:pt x="3794" y="885"/>
                    <a:pt x="3825" y="855"/>
                    <a:pt x="3863" y="855"/>
                  </a:cubicBezTo>
                  <a:cubicBezTo>
                    <a:pt x="3869" y="855"/>
                    <a:pt x="3876" y="856"/>
                    <a:pt x="3882" y="858"/>
                  </a:cubicBezTo>
                  <a:lnTo>
                    <a:pt x="3894" y="858"/>
                  </a:lnTo>
                  <a:cubicBezTo>
                    <a:pt x="3954" y="881"/>
                    <a:pt x="4001" y="941"/>
                    <a:pt x="3989" y="1000"/>
                  </a:cubicBezTo>
                  <a:lnTo>
                    <a:pt x="3954" y="1096"/>
                  </a:lnTo>
                  <a:lnTo>
                    <a:pt x="3823" y="1536"/>
                  </a:lnTo>
                  <a:cubicBezTo>
                    <a:pt x="3799" y="1620"/>
                    <a:pt x="3835" y="1703"/>
                    <a:pt x="3930" y="1739"/>
                  </a:cubicBezTo>
                  <a:lnTo>
                    <a:pt x="3977" y="1739"/>
                  </a:lnTo>
                  <a:cubicBezTo>
                    <a:pt x="4049" y="1739"/>
                    <a:pt x="4108" y="1691"/>
                    <a:pt x="4120" y="1620"/>
                  </a:cubicBezTo>
                  <a:lnTo>
                    <a:pt x="4251" y="1167"/>
                  </a:lnTo>
                  <a:cubicBezTo>
                    <a:pt x="4272" y="1115"/>
                    <a:pt x="4320" y="1082"/>
                    <a:pt x="4371" y="1082"/>
                  </a:cubicBezTo>
                  <a:cubicBezTo>
                    <a:pt x="4379" y="1082"/>
                    <a:pt x="4386" y="1082"/>
                    <a:pt x="4394" y="1084"/>
                  </a:cubicBezTo>
                  <a:lnTo>
                    <a:pt x="4406" y="1084"/>
                  </a:lnTo>
                  <a:cubicBezTo>
                    <a:pt x="4466" y="1096"/>
                    <a:pt x="4513" y="1155"/>
                    <a:pt x="4489" y="1215"/>
                  </a:cubicBezTo>
                  <a:lnTo>
                    <a:pt x="4251" y="2084"/>
                  </a:lnTo>
                  <a:lnTo>
                    <a:pt x="4251" y="2096"/>
                  </a:lnTo>
                  <a:cubicBezTo>
                    <a:pt x="4323" y="2191"/>
                    <a:pt x="4216" y="2870"/>
                    <a:pt x="3811" y="3084"/>
                  </a:cubicBezTo>
                  <a:cubicBezTo>
                    <a:pt x="3751" y="3108"/>
                    <a:pt x="3727" y="3167"/>
                    <a:pt x="3727" y="3227"/>
                  </a:cubicBezTo>
                  <a:lnTo>
                    <a:pt x="3727" y="3715"/>
                  </a:lnTo>
                  <a:lnTo>
                    <a:pt x="2192" y="3715"/>
                  </a:lnTo>
                  <a:lnTo>
                    <a:pt x="2192" y="2941"/>
                  </a:lnTo>
                  <a:cubicBezTo>
                    <a:pt x="2192" y="2905"/>
                    <a:pt x="2180" y="2870"/>
                    <a:pt x="2144" y="2846"/>
                  </a:cubicBezTo>
                  <a:cubicBezTo>
                    <a:pt x="2144" y="2846"/>
                    <a:pt x="1715" y="2310"/>
                    <a:pt x="1787" y="1870"/>
                  </a:cubicBezTo>
                  <a:cubicBezTo>
                    <a:pt x="1822" y="1739"/>
                    <a:pt x="1834" y="1572"/>
                    <a:pt x="1870" y="1453"/>
                  </a:cubicBezTo>
                  <a:lnTo>
                    <a:pt x="2168" y="1572"/>
                  </a:lnTo>
                  <a:cubicBezTo>
                    <a:pt x="2192" y="1620"/>
                    <a:pt x="2239" y="1667"/>
                    <a:pt x="2275" y="1679"/>
                  </a:cubicBezTo>
                  <a:cubicBezTo>
                    <a:pt x="2294" y="1686"/>
                    <a:pt x="2312" y="1690"/>
                    <a:pt x="2330" y="1690"/>
                  </a:cubicBezTo>
                  <a:cubicBezTo>
                    <a:pt x="2401" y="1690"/>
                    <a:pt x="2456" y="1636"/>
                    <a:pt x="2465" y="1560"/>
                  </a:cubicBezTo>
                  <a:lnTo>
                    <a:pt x="2751" y="489"/>
                  </a:lnTo>
                  <a:cubicBezTo>
                    <a:pt x="2751" y="465"/>
                    <a:pt x="2787" y="429"/>
                    <a:pt x="2799" y="417"/>
                  </a:cubicBezTo>
                  <a:cubicBezTo>
                    <a:pt x="2834" y="405"/>
                    <a:pt x="2858" y="405"/>
                    <a:pt x="2882" y="405"/>
                  </a:cubicBezTo>
                  <a:close/>
                  <a:moveTo>
                    <a:pt x="3942" y="4048"/>
                  </a:moveTo>
                  <a:lnTo>
                    <a:pt x="3942" y="4549"/>
                  </a:lnTo>
                  <a:lnTo>
                    <a:pt x="1894" y="4549"/>
                  </a:lnTo>
                  <a:lnTo>
                    <a:pt x="1894" y="4048"/>
                  </a:lnTo>
                  <a:close/>
                  <a:moveTo>
                    <a:pt x="191" y="0"/>
                  </a:moveTo>
                  <a:cubicBezTo>
                    <a:pt x="120" y="0"/>
                    <a:pt x="60" y="24"/>
                    <a:pt x="36" y="84"/>
                  </a:cubicBezTo>
                  <a:cubicBezTo>
                    <a:pt x="1" y="143"/>
                    <a:pt x="13" y="227"/>
                    <a:pt x="60" y="262"/>
                  </a:cubicBezTo>
                  <a:lnTo>
                    <a:pt x="822" y="1012"/>
                  </a:lnTo>
                  <a:lnTo>
                    <a:pt x="834" y="1024"/>
                  </a:lnTo>
                  <a:lnTo>
                    <a:pt x="846" y="1024"/>
                  </a:lnTo>
                  <a:cubicBezTo>
                    <a:pt x="870" y="1036"/>
                    <a:pt x="894" y="1060"/>
                    <a:pt x="906" y="1060"/>
                  </a:cubicBezTo>
                  <a:lnTo>
                    <a:pt x="1596" y="1358"/>
                  </a:lnTo>
                  <a:cubicBezTo>
                    <a:pt x="1549" y="1501"/>
                    <a:pt x="1501" y="1679"/>
                    <a:pt x="1489" y="1846"/>
                  </a:cubicBezTo>
                  <a:cubicBezTo>
                    <a:pt x="1406" y="2346"/>
                    <a:pt x="1763" y="2870"/>
                    <a:pt x="1870" y="3036"/>
                  </a:cubicBezTo>
                  <a:lnTo>
                    <a:pt x="1870" y="3763"/>
                  </a:lnTo>
                  <a:lnTo>
                    <a:pt x="1739" y="3763"/>
                  </a:lnTo>
                  <a:cubicBezTo>
                    <a:pt x="1656" y="3763"/>
                    <a:pt x="1572" y="3834"/>
                    <a:pt x="1572" y="3929"/>
                  </a:cubicBezTo>
                  <a:lnTo>
                    <a:pt x="1572" y="4763"/>
                  </a:lnTo>
                  <a:lnTo>
                    <a:pt x="1572" y="9966"/>
                  </a:lnTo>
                  <a:cubicBezTo>
                    <a:pt x="1572" y="10061"/>
                    <a:pt x="1656" y="10133"/>
                    <a:pt x="1739" y="10133"/>
                  </a:cubicBezTo>
                  <a:lnTo>
                    <a:pt x="4120" y="10133"/>
                  </a:lnTo>
                  <a:cubicBezTo>
                    <a:pt x="4216" y="10133"/>
                    <a:pt x="4287" y="10061"/>
                    <a:pt x="4287" y="9966"/>
                  </a:cubicBezTo>
                  <a:lnTo>
                    <a:pt x="4287" y="5942"/>
                  </a:lnTo>
                  <a:cubicBezTo>
                    <a:pt x="4287" y="5846"/>
                    <a:pt x="4216" y="5775"/>
                    <a:pt x="4120" y="5775"/>
                  </a:cubicBezTo>
                  <a:cubicBezTo>
                    <a:pt x="4037" y="5775"/>
                    <a:pt x="3954" y="5846"/>
                    <a:pt x="3954" y="5942"/>
                  </a:cubicBezTo>
                  <a:lnTo>
                    <a:pt x="3954" y="9811"/>
                  </a:lnTo>
                  <a:lnTo>
                    <a:pt x="1906" y="9811"/>
                  </a:lnTo>
                  <a:lnTo>
                    <a:pt x="1906" y="4930"/>
                  </a:lnTo>
                  <a:lnTo>
                    <a:pt x="3954" y="4930"/>
                  </a:lnTo>
                  <a:lnTo>
                    <a:pt x="3954" y="5191"/>
                  </a:lnTo>
                  <a:lnTo>
                    <a:pt x="3954" y="5370"/>
                  </a:lnTo>
                  <a:cubicBezTo>
                    <a:pt x="3954" y="5465"/>
                    <a:pt x="4037" y="5537"/>
                    <a:pt x="4120" y="5537"/>
                  </a:cubicBezTo>
                  <a:cubicBezTo>
                    <a:pt x="4216" y="5537"/>
                    <a:pt x="4287" y="5465"/>
                    <a:pt x="4287" y="5370"/>
                  </a:cubicBezTo>
                  <a:lnTo>
                    <a:pt x="4287" y="5191"/>
                  </a:lnTo>
                  <a:lnTo>
                    <a:pt x="4287" y="4715"/>
                  </a:lnTo>
                  <a:lnTo>
                    <a:pt x="4287" y="3882"/>
                  </a:lnTo>
                  <a:cubicBezTo>
                    <a:pt x="4287" y="3787"/>
                    <a:pt x="4216" y="3715"/>
                    <a:pt x="4120" y="3715"/>
                  </a:cubicBezTo>
                  <a:lnTo>
                    <a:pt x="4049" y="3715"/>
                  </a:lnTo>
                  <a:lnTo>
                    <a:pt x="4049" y="3298"/>
                  </a:lnTo>
                  <a:cubicBezTo>
                    <a:pt x="4323" y="3120"/>
                    <a:pt x="4466" y="2810"/>
                    <a:pt x="4549" y="2572"/>
                  </a:cubicBezTo>
                  <a:lnTo>
                    <a:pt x="5299" y="2882"/>
                  </a:lnTo>
                  <a:cubicBezTo>
                    <a:pt x="5359" y="2917"/>
                    <a:pt x="5406" y="2917"/>
                    <a:pt x="5466" y="2917"/>
                  </a:cubicBezTo>
                  <a:cubicBezTo>
                    <a:pt x="5525" y="2917"/>
                    <a:pt x="5561" y="2905"/>
                    <a:pt x="5621" y="2882"/>
                  </a:cubicBezTo>
                  <a:cubicBezTo>
                    <a:pt x="5728" y="2846"/>
                    <a:pt x="5823" y="2763"/>
                    <a:pt x="5859" y="2667"/>
                  </a:cubicBezTo>
                  <a:lnTo>
                    <a:pt x="5954" y="2453"/>
                  </a:lnTo>
                  <a:cubicBezTo>
                    <a:pt x="6002" y="2346"/>
                    <a:pt x="6002" y="2227"/>
                    <a:pt x="5954" y="2132"/>
                  </a:cubicBezTo>
                  <a:cubicBezTo>
                    <a:pt x="5906" y="2024"/>
                    <a:pt x="5835" y="1929"/>
                    <a:pt x="5728" y="1893"/>
                  </a:cubicBezTo>
                  <a:lnTo>
                    <a:pt x="4847" y="1512"/>
                  </a:lnTo>
                  <a:lnTo>
                    <a:pt x="4894" y="1370"/>
                  </a:lnTo>
                  <a:cubicBezTo>
                    <a:pt x="4930" y="1251"/>
                    <a:pt x="4906" y="1131"/>
                    <a:pt x="4835" y="1036"/>
                  </a:cubicBezTo>
                  <a:cubicBezTo>
                    <a:pt x="4775" y="941"/>
                    <a:pt x="4668" y="881"/>
                    <a:pt x="4573" y="846"/>
                  </a:cubicBezTo>
                  <a:lnTo>
                    <a:pt x="4549" y="846"/>
                  </a:lnTo>
                  <a:cubicBezTo>
                    <a:pt x="4513" y="840"/>
                    <a:pt x="4478" y="837"/>
                    <a:pt x="4442" y="837"/>
                  </a:cubicBezTo>
                  <a:cubicBezTo>
                    <a:pt x="4406" y="837"/>
                    <a:pt x="4370" y="840"/>
                    <a:pt x="4335" y="846"/>
                  </a:cubicBezTo>
                  <a:cubicBezTo>
                    <a:pt x="4275" y="727"/>
                    <a:pt x="4168" y="643"/>
                    <a:pt x="4037" y="608"/>
                  </a:cubicBezTo>
                  <a:lnTo>
                    <a:pt x="4013" y="608"/>
                  </a:lnTo>
                  <a:cubicBezTo>
                    <a:pt x="3977" y="602"/>
                    <a:pt x="3942" y="599"/>
                    <a:pt x="3907" y="599"/>
                  </a:cubicBezTo>
                  <a:cubicBezTo>
                    <a:pt x="3873" y="599"/>
                    <a:pt x="3841" y="602"/>
                    <a:pt x="3811" y="608"/>
                  </a:cubicBezTo>
                  <a:cubicBezTo>
                    <a:pt x="3811" y="596"/>
                    <a:pt x="3799" y="596"/>
                    <a:pt x="3799" y="584"/>
                  </a:cubicBezTo>
                  <a:cubicBezTo>
                    <a:pt x="3739" y="477"/>
                    <a:pt x="3632" y="417"/>
                    <a:pt x="3525" y="381"/>
                  </a:cubicBezTo>
                  <a:lnTo>
                    <a:pt x="3513" y="381"/>
                  </a:lnTo>
                  <a:cubicBezTo>
                    <a:pt x="3483" y="375"/>
                    <a:pt x="3454" y="372"/>
                    <a:pt x="3424" y="372"/>
                  </a:cubicBezTo>
                  <a:cubicBezTo>
                    <a:pt x="3394" y="372"/>
                    <a:pt x="3364" y="375"/>
                    <a:pt x="3335" y="381"/>
                  </a:cubicBezTo>
                  <a:cubicBezTo>
                    <a:pt x="3323" y="358"/>
                    <a:pt x="3299" y="322"/>
                    <a:pt x="3287" y="310"/>
                  </a:cubicBezTo>
                  <a:cubicBezTo>
                    <a:pt x="3227" y="203"/>
                    <a:pt x="3120" y="143"/>
                    <a:pt x="3025" y="119"/>
                  </a:cubicBezTo>
                  <a:lnTo>
                    <a:pt x="3001" y="119"/>
                  </a:lnTo>
                  <a:cubicBezTo>
                    <a:pt x="2964" y="108"/>
                    <a:pt x="2927" y="103"/>
                    <a:pt x="2892" y="103"/>
                  </a:cubicBezTo>
                  <a:cubicBezTo>
                    <a:pt x="2812" y="103"/>
                    <a:pt x="2737" y="130"/>
                    <a:pt x="2680" y="179"/>
                  </a:cubicBezTo>
                  <a:cubicBezTo>
                    <a:pt x="2573" y="238"/>
                    <a:pt x="2513" y="346"/>
                    <a:pt x="2489" y="441"/>
                  </a:cubicBezTo>
                  <a:lnTo>
                    <a:pt x="2453" y="548"/>
                  </a:lnTo>
                  <a:lnTo>
                    <a:pt x="1322" y="72"/>
                  </a:lnTo>
                  <a:lnTo>
                    <a:pt x="1263" y="72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4" name="Google Shape;11404;p73"/>
            <p:cNvSpPr/>
            <p:nvPr/>
          </p:nvSpPr>
          <p:spPr>
            <a:xfrm>
              <a:off x="5352728" y="2121719"/>
              <a:ext cx="103503" cy="189501"/>
            </a:xfrm>
            <a:custGeom>
              <a:avLst/>
              <a:gdLst/>
              <a:ahLst/>
              <a:cxnLst/>
              <a:rect l="l" t="t" r="r" b="b"/>
              <a:pathLst>
                <a:path w="3252" h="5954" extrusionOk="0">
                  <a:moveTo>
                    <a:pt x="1073" y="322"/>
                  </a:moveTo>
                  <a:cubicBezTo>
                    <a:pt x="1132" y="322"/>
                    <a:pt x="1192" y="358"/>
                    <a:pt x="1192" y="441"/>
                  </a:cubicBezTo>
                  <a:lnTo>
                    <a:pt x="1192" y="513"/>
                  </a:lnTo>
                  <a:lnTo>
                    <a:pt x="1192" y="1060"/>
                  </a:lnTo>
                  <a:cubicBezTo>
                    <a:pt x="1192" y="1156"/>
                    <a:pt x="1263" y="1227"/>
                    <a:pt x="1358" y="1227"/>
                  </a:cubicBezTo>
                  <a:cubicBezTo>
                    <a:pt x="1442" y="1227"/>
                    <a:pt x="1525" y="1156"/>
                    <a:pt x="1525" y="1060"/>
                  </a:cubicBezTo>
                  <a:lnTo>
                    <a:pt x="1525" y="537"/>
                  </a:lnTo>
                  <a:cubicBezTo>
                    <a:pt x="1537" y="513"/>
                    <a:pt x="1584" y="477"/>
                    <a:pt x="1620" y="477"/>
                  </a:cubicBezTo>
                  <a:lnTo>
                    <a:pt x="1644" y="477"/>
                  </a:lnTo>
                  <a:cubicBezTo>
                    <a:pt x="1704" y="477"/>
                    <a:pt x="1763" y="525"/>
                    <a:pt x="1763" y="596"/>
                  </a:cubicBezTo>
                  <a:lnTo>
                    <a:pt x="1763" y="632"/>
                  </a:lnTo>
                  <a:lnTo>
                    <a:pt x="1763" y="1060"/>
                  </a:lnTo>
                  <a:cubicBezTo>
                    <a:pt x="1763" y="1156"/>
                    <a:pt x="1835" y="1227"/>
                    <a:pt x="1918" y="1227"/>
                  </a:cubicBezTo>
                  <a:cubicBezTo>
                    <a:pt x="2013" y="1227"/>
                    <a:pt x="2085" y="1156"/>
                    <a:pt x="2085" y="1060"/>
                  </a:cubicBezTo>
                  <a:lnTo>
                    <a:pt x="2085" y="656"/>
                  </a:lnTo>
                  <a:cubicBezTo>
                    <a:pt x="2096" y="620"/>
                    <a:pt x="2144" y="596"/>
                    <a:pt x="2192" y="596"/>
                  </a:cubicBezTo>
                  <a:lnTo>
                    <a:pt x="2204" y="596"/>
                  </a:lnTo>
                  <a:cubicBezTo>
                    <a:pt x="2263" y="596"/>
                    <a:pt x="2323" y="644"/>
                    <a:pt x="2323" y="715"/>
                  </a:cubicBezTo>
                  <a:lnTo>
                    <a:pt x="2323" y="822"/>
                  </a:lnTo>
                  <a:lnTo>
                    <a:pt x="2323" y="1156"/>
                  </a:lnTo>
                  <a:cubicBezTo>
                    <a:pt x="2323" y="1239"/>
                    <a:pt x="2394" y="1311"/>
                    <a:pt x="2489" y="1311"/>
                  </a:cubicBezTo>
                  <a:cubicBezTo>
                    <a:pt x="2573" y="1311"/>
                    <a:pt x="2656" y="1239"/>
                    <a:pt x="2656" y="1156"/>
                  </a:cubicBezTo>
                  <a:lnTo>
                    <a:pt x="2656" y="822"/>
                  </a:lnTo>
                  <a:cubicBezTo>
                    <a:pt x="2656" y="763"/>
                    <a:pt x="2692" y="703"/>
                    <a:pt x="2775" y="703"/>
                  </a:cubicBezTo>
                  <a:lnTo>
                    <a:pt x="2787" y="703"/>
                  </a:lnTo>
                  <a:cubicBezTo>
                    <a:pt x="2847" y="703"/>
                    <a:pt x="2906" y="751"/>
                    <a:pt x="2906" y="822"/>
                  </a:cubicBezTo>
                  <a:lnTo>
                    <a:pt x="2906" y="1584"/>
                  </a:lnTo>
                  <a:lnTo>
                    <a:pt x="2906" y="1596"/>
                  </a:lnTo>
                  <a:cubicBezTo>
                    <a:pt x="2894" y="1775"/>
                    <a:pt x="2882" y="2323"/>
                    <a:pt x="2597" y="2584"/>
                  </a:cubicBezTo>
                  <a:cubicBezTo>
                    <a:pt x="2561" y="2608"/>
                    <a:pt x="2537" y="2656"/>
                    <a:pt x="2537" y="2704"/>
                  </a:cubicBezTo>
                  <a:lnTo>
                    <a:pt x="2537" y="3204"/>
                  </a:lnTo>
                  <a:lnTo>
                    <a:pt x="989" y="3204"/>
                  </a:lnTo>
                  <a:lnTo>
                    <a:pt x="989" y="2846"/>
                  </a:lnTo>
                  <a:cubicBezTo>
                    <a:pt x="989" y="2799"/>
                    <a:pt x="953" y="2739"/>
                    <a:pt x="930" y="2715"/>
                  </a:cubicBezTo>
                  <a:cubicBezTo>
                    <a:pt x="775" y="2596"/>
                    <a:pt x="370" y="2227"/>
                    <a:pt x="346" y="1846"/>
                  </a:cubicBezTo>
                  <a:cubicBezTo>
                    <a:pt x="334" y="1596"/>
                    <a:pt x="311" y="1275"/>
                    <a:pt x="406" y="1191"/>
                  </a:cubicBezTo>
                  <a:cubicBezTo>
                    <a:pt x="441" y="1174"/>
                    <a:pt x="482" y="1163"/>
                    <a:pt x="539" y="1163"/>
                  </a:cubicBezTo>
                  <a:cubicBezTo>
                    <a:pt x="560" y="1163"/>
                    <a:pt x="583" y="1164"/>
                    <a:pt x="608" y="1168"/>
                  </a:cubicBezTo>
                  <a:lnTo>
                    <a:pt x="608" y="1394"/>
                  </a:lnTo>
                  <a:cubicBezTo>
                    <a:pt x="608" y="1477"/>
                    <a:pt x="692" y="1549"/>
                    <a:pt x="775" y="1549"/>
                  </a:cubicBezTo>
                  <a:cubicBezTo>
                    <a:pt x="870" y="1549"/>
                    <a:pt x="942" y="1477"/>
                    <a:pt x="942" y="1394"/>
                  </a:cubicBezTo>
                  <a:lnTo>
                    <a:pt x="942" y="441"/>
                  </a:lnTo>
                  <a:cubicBezTo>
                    <a:pt x="942" y="382"/>
                    <a:pt x="989" y="322"/>
                    <a:pt x="1061" y="322"/>
                  </a:cubicBezTo>
                  <a:close/>
                  <a:moveTo>
                    <a:pt x="2799" y="3537"/>
                  </a:moveTo>
                  <a:lnTo>
                    <a:pt x="2799" y="4037"/>
                  </a:lnTo>
                  <a:lnTo>
                    <a:pt x="751" y="4037"/>
                  </a:lnTo>
                  <a:lnTo>
                    <a:pt x="751" y="3537"/>
                  </a:lnTo>
                  <a:close/>
                  <a:moveTo>
                    <a:pt x="2799" y="4347"/>
                  </a:moveTo>
                  <a:lnTo>
                    <a:pt x="2799" y="5632"/>
                  </a:lnTo>
                  <a:lnTo>
                    <a:pt x="751" y="5632"/>
                  </a:lnTo>
                  <a:lnTo>
                    <a:pt x="751" y="4347"/>
                  </a:lnTo>
                  <a:close/>
                  <a:moveTo>
                    <a:pt x="1073" y="1"/>
                  </a:moveTo>
                  <a:cubicBezTo>
                    <a:pt x="834" y="1"/>
                    <a:pt x="644" y="203"/>
                    <a:pt x="644" y="429"/>
                  </a:cubicBezTo>
                  <a:lnTo>
                    <a:pt x="644" y="846"/>
                  </a:lnTo>
                  <a:cubicBezTo>
                    <a:pt x="622" y="845"/>
                    <a:pt x="600" y="844"/>
                    <a:pt x="579" y="844"/>
                  </a:cubicBezTo>
                  <a:cubicBezTo>
                    <a:pt x="433" y="844"/>
                    <a:pt x="321" y="880"/>
                    <a:pt x="227" y="953"/>
                  </a:cubicBezTo>
                  <a:cubicBezTo>
                    <a:pt x="1" y="1144"/>
                    <a:pt x="13" y="1525"/>
                    <a:pt x="49" y="1882"/>
                  </a:cubicBezTo>
                  <a:cubicBezTo>
                    <a:pt x="84" y="2370"/>
                    <a:pt x="525" y="2787"/>
                    <a:pt x="692" y="2930"/>
                  </a:cubicBezTo>
                  <a:lnTo>
                    <a:pt x="692" y="3216"/>
                  </a:lnTo>
                  <a:lnTo>
                    <a:pt x="596" y="3216"/>
                  </a:lnTo>
                  <a:cubicBezTo>
                    <a:pt x="513" y="3216"/>
                    <a:pt x="441" y="3287"/>
                    <a:pt x="441" y="3382"/>
                  </a:cubicBezTo>
                  <a:lnTo>
                    <a:pt x="441" y="4216"/>
                  </a:lnTo>
                  <a:lnTo>
                    <a:pt x="441" y="5799"/>
                  </a:lnTo>
                  <a:cubicBezTo>
                    <a:pt x="441" y="5882"/>
                    <a:pt x="513" y="5954"/>
                    <a:pt x="596" y="5954"/>
                  </a:cubicBezTo>
                  <a:lnTo>
                    <a:pt x="2978" y="5954"/>
                  </a:lnTo>
                  <a:cubicBezTo>
                    <a:pt x="3073" y="5954"/>
                    <a:pt x="3144" y="5882"/>
                    <a:pt x="3144" y="5799"/>
                  </a:cubicBezTo>
                  <a:lnTo>
                    <a:pt x="3144" y="4204"/>
                  </a:lnTo>
                  <a:lnTo>
                    <a:pt x="3144" y="3370"/>
                  </a:lnTo>
                  <a:cubicBezTo>
                    <a:pt x="3144" y="3275"/>
                    <a:pt x="3073" y="3204"/>
                    <a:pt x="2978" y="3204"/>
                  </a:cubicBezTo>
                  <a:lnTo>
                    <a:pt x="2882" y="3204"/>
                  </a:lnTo>
                  <a:lnTo>
                    <a:pt x="2882" y="2763"/>
                  </a:lnTo>
                  <a:cubicBezTo>
                    <a:pt x="3251" y="2370"/>
                    <a:pt x="3204" y="1644"/>
                    <a:pt x="3204" y="1549"/>
                  </a:cubicBezTo>
                  <a:lnTo>
                    <a:pt x="3204" y="810"/>
                  </a:lnTo>
                  <a:cubicBezTo>
                    <a:pt x="3204" y="572"/>
                    <a:pt x="3013" y="382"/>
                    <a:pt x="2775" y="382"/>
                  </a:cubicBezTo>
                  <a:lnTo>
                    <a:pt x="2763" y="382"/>
                  </a:lnTo>
                  <a:cubicBezTo>
                    <a:pt x="2680" y="382"/>
                    <a:pt x="2608" y="394"/>
                    <a:pt x="2549" y="441"/>
                  </a:cubicBezTo>
                  <a:cubicBezTo>
                    <a:pt x="2477" y="334"/>
                    <a:pt x="2335" y="275"/>
                    <a:pt x="2204" y="275"/>
                  </a:cubicBezTo>
                  <a:lnTo>
                    <a:pt x="2192" y="275"/>
                  </a:lnTo>
                  <a:cubicBezTo>
                    <a:pt x="2120" y="275"/>
                    <a:pt x="2049" y="287"/>
                    <a:pt x="1989" y="322"/>
                  </a:cubicBezTo>
                  <a:cubicBezTo>
                    <a:pt x="1906" y="227"/>
                    <a:pt x="1787" y="168"/>
                    <a:pt x="1656" y="168"/>
                  </a:cubicBezTo>
                  <a:lnTo>
                    <a:pt x="1644" y="168"/>
                  </a:lnTo>
                  <a:cubicBezTo>
                    <a:pt x="1584" y="168"/>
                    <a:pt x="1525" y="179"/>
                    <a:pt x="1465" y="203"/>
                  </a:cubicBezTo>
                  <a:cubicBezTo>
                    <a:pt x="1394" y="84"/>
                    <a:pt x="1251" y="1"/>
                    <a:pt x="1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05" name="Google Shape;11405;p73"/>
          <p:cNvGrpSpPr/>
          <p:nvPr/>
        </p:nvGrpSpPr>
        <p:grpSpPr>
          <a:xfrm>
            <a:off x="10051862" y="2626875"/>
            <a:ext cx="481529" cy="482039"/>
            <a:chOff x="7538896" y="1970156"/>
            <a:chExt cx="361147" cy="361529"/>
          </a:xfrm>
        </p:grpSpPr>
        <p:sp>
          <p:nvSpPr>
            <p:cNvPr id="11406" name="Google Shape;11406;p73"/>
            <p:cNvSpPr/>
            <p:nvPr/>
          </p:nvSpPr>
          <p:spPr>
            <a:xfrm>
              <a:off x="7538896" y="1970156"/>
              <a:ext cx="361147" cy="361529"/>
            </a:xfrm>
            <a:custGeom>
              <a:avLst/>
              <a:gdLst/>
              <a:ahLst/>
              <a:cxnLst/>
              <a:rect l="l" t="t" r="r" b="b"/>
              <a:pathLst>
                <a:path w="11347" h="11359" extrusionOk="0">
                  <a:moveTo>
                    <a:pt x="8918" y="584"/>
                  </a:moveTo>
                  <a:lnTo>
                    <a:pt x="9477" y="1155"/>
                  </a:lnTo>
                  <a:lnTo>
                    <a:pt x="9632" y="1298"/>
                  </a:lnTo>
                  <a:lnTo>
                    <a:pt x="10239" y="1905"/>
                  </a:lnTo>
                  <a:lnTo>
                    <a:pt x="10704" y="2370"/>
                  </a:lnTo>
                  <a:lnTo>
                    <a:pt x="8918" y="2370"/>
                  </a:lnTo>
                  <a:lnTo>
                    <a:pt x="8918" y="584"/>
                  </a:lnTo>
                  <a:close/>
                  <a:moveTo>
                    <a:pt x="2631" y="4644"/>
                  </a:moveTo>
                  <a:cubicBezTo>
                    <a:pt x="3322" y="4644"/>
                    <a:pt x="3882" y="5215"/>
                    <a:pt x="3882" y="5894"/>
                  </a:cubicBezTo>
                  <a:lnTo>
                    <a:pt x="3882" y="6192"/>
                  </a:lnTo>
                  <a:lnTo>
                    <a:pt x="3810" y="6192"/>
                  </a:lnTo>
                  <a:cubicBezTo>
                    <a:pt x="3429" y="6108"/>
                    <a:pt x="3310" y="5596"/>
                    <a:pt x="3286" y="5596"/>
                  </a:cubicBezTo>
                  <a:cubicBezTo>
                    <a:pt x="3274" y="5525"/>
                    <a:pt x="3215" y="5477"/>
                    <a:pt x="3155" y="5465"/>
                  </a:cubicBezTo>
                  <a:cubicBezTo>
                    <a:pt x="3143" y="5463"/>
                    <a:pt x="3132" y="5462"/>
                    <a:pt x="3121" y="5462"/>
                  </a:cubicBezTo>
                  <a:cubicBezTo>
                    <a:pt x="3064" y="5462"/>
                    <a:pt x="3016" y="5487"/>
                    <a:pt x="2977" y="5537"/>
                  </a:cubicBezTo>
                  <a:cubicBezTo>
                    <a:pt x="2477" y="6156"/>
                    <a:pt x="1429" y="6156"/>
                    <a:pt x="1417" y="6156"/>
                  </a:cubicBezTo>
                  <a:lnTo>
                    <a:pt x="1298" y="6156"/>
                  </a:lnTo>
                  <a:lnTo>
                    <a:pt x="1286" y="6168"/>
                  </a:lnTo>
                  <a:lnTo>
                    <a:pt x="1262" y="6180"/>
                  </a:lnTo>
                  <a:lnTo>
                    <a:pt x="1262" y="5894"/>
                  </a:lnTo>
                  <a:cubicBezTo>
                    <a:pt x="1262" y="5215"/>
                    <a:pt x="1834" y="4644"/>
                    <a:pt x="2512" y="4644"/>
                  </a:cubicBezTo>
                  <a:close/>
                  <a:moveTo>
                    <a:pt x="1238" y="6644"/>
                  </a:moveTo>
                  <a:lnTo>
                    <a:pt x="1238" y="7192"/>
                  </a:lnTo>
                  <a:cubicBezTo>
                    <a:pt x="1107" y="7180"/>
                    <a:pt x="1000" y="7061"/>
                    <a:pt x="1000" y="6930"/>
                  </a:cubicBezTo>
                  <a:cubicBezTo>
                    <a:pt x="1000" y="6846"/>
                    <a:pt x="1024" y="6775"/>
                    <a:pt x="1084" y="6715"/>
                  </a:cubicBezTo>
                  <a:cubicBezTo>
                    <a:pt x="1143" y="6715"/>
                    <a:pt x="1191" y="6692"/>
                    <a:pt x="1226" y="6644"/>
                  </a:cubicBezTo>
                  <a:close/>
                  <a:moveTo>
                    <a:pt x="3929" y="6656"/>
                  </a:moveTo>
                  <a:cubicBezTo>
                    <a:pt x="3965" y="6680"/>
                    <a:pt x="4001" y="6715"/>
                    <a:pt x="4048" y="6715"/>
                  </a:cubicBezTo>
                  <a:cubicBezTo>
                    <a:pt x="4108" y="6763"/>
                    <a:pt x="4132" y="6835"/>
                    <a:pt x="4132" y="6918"/>
                  </a:cubicBezTo>
                  <a:cubicBezTo>
                    <a:pt x="4155" y="7061"/>
                    <a:pt x="4048" y="7180"/>
                    <a:pt x="3917" y="7192"/>
                  </a:cubicBezTo>
                  <a:lnTo>
                    <a:pt x="3917" y="6656"/>
                  </a:lnTo>
                  <a:close/>
                  <a:moveTo>
                    <a:pt x="3036" y="5942"/>
                  </a:moveTo>
                  <a:cubicBezTo>
                    <a:pt x="3120" y="6132"/>
                    <a:pt x="3286" y="6358"/>
                    <a:pt x="3572" y="6465"/>
                  </a:cubicBezTo>
                  <a:lnTo>
                    <a:pt x="3572" y="7227"/>
                  </a:lnTo>
                  <a:cubicBezTo>
                    <a:pt x="3560" y="7704"/>
                    <a:pt x="3167" y="8085"/>
                    <a:pt x="2691" y="8085"/>
                  </a:cubicBezTo>
                  <a:lnTo>
                    <a:pt x="2477" y="8085"/>
                  </a:lnTo>
                  <a:cubicBezTo>
                    <a:pt x="2000" y="8085"/>
                    <a:pt x="1607" y="7692"/>
                    <a:pt x="1607" y="7227"/>
                  </a:cubicBezTo>
                  <a:lnTo>
                    <a:pt x="1607" y="6501"/>
                  </a:lnTo>
                  <a:cubicBezTo>
                    <a:pt x="1917" y="6477"/>
                    <a:pt x="2572" y="6370"/>
                    <a:pt x="3036" y="5942"/>
                  </a:cubicBezTo>
                  <a:close/>
                  <a:moveTo>
                    <a:pt x="2917" y="8418"/>
                  </a:moveTo>
                  <a:lnTo>
                    <a:pt x="2917" y="8656"/>
                  </a:lnTo>
                  <a:lnTo>
                    <a:pt x="2917" y="8668"/>
                  </a:lnTo>
                  <a:lnTo>
                    <a:pt x="2572" y="9025"/>
                  </a:lnTo>
                  <a:lnTo>
                    <a:pt x="2250" y="8692"/>
                  </a:lnTo>
                  <a:lnTo>
                    <a:pt x="2250" y="8418"/>
                  </a:lnTo>
                  <a:cubicBezTo>
                    <a:pt x="2322" y="8430"/>
                    <a:pt x="2393" y="8430"/>
                    <a:pt x="2477" y="8430"/>
                  </a:cubicBezTo>
                  <a:lnTo>
                    <a:pt x="2691" y="8430"/>
                  </a:lnTo>
                  <a:cubicBezTo>
                    <a:pt x="2774" y="8430"/>
                    <a:pt x="2846" y="8418"/>
                    <a:pt x="2917" y="8418"/>
                  </a:cubicBezTo>
                  <a:close/>
                  <a:moveTo>
                    <a:pt x="8561" y="346"/>
                  </a:moveTo>
                  <a:lnTo>
                    <a:pt x="8561" y="2560"/>
                  </a:lnTo>
                  <a:cubicBezTo>
                    <a:pt x="8561" y="2667"/>
                    <a:pt x="8632" y="2739"/>
                    <a:pt x="8739" y="2739"/>
                  </a:cubicBezTo>
                  <a:lnTo>
                    <a:pt x="10954" y="2739"/>
                  </a:lnTo>
                  <a:lnTo>
                    <a:pt x="10954" y="10954"/>
                  </a:lnTo>
                  <a:lnTo>
                    <a:pt x="5167" y="10954"/>
                  </a:lnTo>
                  <a:lnTo>
                    <a:pt x="5167" y="10263"/>
                  </a:lnTo>
                  <a:cubicBezTo>
                    <a:pt x="5167" y="9454"/>
                    <a:pt x="4608" y="9049"/>
                    <a:pt x="4310" y="8954"/>
                  </a:cubicBezTo>
                  <a:lnTo>
                    <a:pt x="3274" y="8537"/>
                  </a:lnTo>
                  <a:lnTo>
                    <a:pt x="3274" y="8311"/>
                  </a:lnTo>
                  <a:cubicBezTo>
                    <a:pt x="3560" y="8156"/>
                    <a:pt x="3786" y="7894"/>
                    <a:pt x="3870" y="7561"/>
                  </a:cubicBezTo>
                  <a:cubicBezTo>
                    <a:pt x="4215" y="7561"/>
                    <a:pt x="4489" y="7287"/>
                    <a:pt x="4489" y="6930"/>
                  </a:cubicBezTo>
                  <a:cubicBezTo>
                    <a:pt x="4489" y="6715"/>
                    <a:pt x="4394" y="6525"/>
                    <a:pt x="4239" y="6418"/>
                  </a:cubicBezTo>
                  <a:lnTo>
                    <a:pt x="4239" y="5942"/>
                  </a:lnTo>
                  <a:cubicBezTo>
                    <a:pt x="4239" y="5108"/>
                    <a:pt x="3620" y="4429"/>
                    <a:pt x="2810" y="4346"/>
                  </a:cubicBezTo>
                  <a:lnTo>
                    <a:pt x="2810" y="346"/>
                  </a:lnTo>
                  <a:close/>
                  <a:moveTo>
                    <a:pt x="2679" y="0"/>
                  </a:moveTo>
                  <a:cubicBezTo>
                    <a:pt x="2572" y="0"/>
                    <a:pt x="2500" y="72"/>
                    <a:pt x="2500" y="179"/>
                  </a:cubicBezTo>
                  <a:lnTo>
                    <a:pt x="2500" y="4358"/>
                  </a:lnTo>
                  <a:cubicBezTo>
                    <a:pt x="1643" y="4394"/>
                    <a:pt x="953" y="5108"/>
                    <a:pt x="953" y="5965"/>
                  </a:cubicBezTo>
                  <a:lnTo>
                    <a:pt x="953" y="6442"/>
                  </a:lnTo>
                  <a:cubicBezTo>
                    <a:pt x="786" y="6561"/>
                    <a:pt x="691" y="6739"/>
                    <a:pt x="691" y="6954"/>
                  </a:cubicBezTo>
                  <a:cubicBezTo>
                    <a:pt x="691" y="7299"/>
                    <a:pt x="965" y="7597"/>
                    <a:pt x="1322" y="7597"/>
                  </a:cubicBezTo>
                  <a:cubicBezTo>
                    <a:pt x="1417" y="7918"/>
                    <a:pt x="1643" y="8192"/>
                    <a:pt x="1917" y="8335"/>
                  </a:cubicBezTo>
                  <a:lnTo>
                    <a:pt x="1917" y="8561"/>
                  </a:lnTo>
                  <a:lnTo>
                    <a:pt x="845" y="8978"/>
                  </a:lnTo>
                  <a:cubicBezTo>
                    <a:pt x="548" y="9085"/>
                    <a:pt x="0" y="9478"/>
                    <a:pt x="0" y="10287"/>
                  </a:cubicBezTo>
                  <a:lnTo>
                    <a:pt x="0" y="11180"/>
                  </a:lnTo>
                  <a:cubicBezTo>
                    <a:pt x="0" y="11287"/>
                    <a:pt x="72" y="11359"/>
                    <a:pt x="179" y="11359"/>
                  </a:cubicBezTo>
                  <a:lnTo>
                    <a:pt x="965" y="11359"/>
                  </a:lnTo>
                  <a:cubicBezTo>
                    <a:pt x="1072" y="11359"/>
                    <a:pt x="1143" y="11287"/>
                    <a:pt x="1143" y="11180"/>
                  </a:cubicBezTo>
                  <a:cubicBezTo>
                    <a:pt x="1143" y="11073"/>
                    <a:pt x="1072" y="11002"/>
                    <a:pt x="965" y="11002"/>
                  </a:cubicBezTo>
                  <a:lnTo>
                    <a:pt x="357" y="11002"/>
                  </a:lnTo>
                  <a:lnTo>
                    <a:pt x="357" y="10263"/>
                  </a:lnTo>
                  <a:cubicBezTo>
                    <a:pt x="357" y="9513"/>
                    <a:pt x="941" y="9287"/>
                    <a:pt x="965" y="9287"/>
                  </a:cubicBezTo>
                  <a:lnTo>
                    <a:pt x="988" y="9287"/>
                  </a:lnTo>
                  <a:lnTo>
                    <a:pt x="1965" y="8906"/>
                  </a:lnTo>
                  <a:lnTo>
                    <a:pt x="1977" y="8918"/>
                  </a:lnTo>
                  <a:lnTo>
                    <a:pt x="2500" y="9430"/>
                  </a:lnTo>
                  <a:cubicBezTo>
                    <a:pt x="2536" y="9454"/>
                    <a:pt x="2572" y="9466"/>
                    <a:pt x="2619" y="9466"/>
                  </a:cubicBezTo>
                  <a:cubicBezTo>
                    <a:pt x="2667" y="9466"/>
                    <a:pt x="2715" y="9454"/>
                    <a:pt x="2739" y="9406"/>
                  </a:cubicBezTo>
                  <a:lnTo>
                    <a:pt x="3251" y="8894"/>
                  </a:lnTo>
                  <a:lnTo>
                    <a:pt x="4227" y="9275"/>
                  </a:lnTo>
                  <a:lnTo>
                    <a:pt x="4239" y="9275"/>
                  </a:lnTo>
                  <a:cubicBezTo>
                    <a:pt x="4239" y="9275"/>
                    <a:pt x="4858" y="9490"/>
                    <a:pt x="4858" y="10240"/>
                  </a:cubicBezTo>
                  <a:lnTo>
                    <a:pt x="4858" y="10954"/>
                  </a:lnTo>
                  <a:lnTo>
                    <a:pt x="1607" y="10954"/>
                  </a:lnTo>
                  <a:cubicBezTo>
                    <a:pt x="1500" y="10954"/>
                    <a:pt x="1429" y="11037"/>
                    <a:pt x="1429" y="11133"/>
                  </a:cubicBezTo>
                  <a:cubicBezTo>
                    <a:pt x="1429" y="11240"/>
                    <a:pt x="1500" y="11311"/>
                    <a:pt x="1607" y="11311"/>
                  </a:cubicBezTo>
                  <a:lnTo>
                    <a:pt x="11168" y="11311"/>
                  </a:lnTo>
                  <a:cubicBezTo>
                    <a:pt x="11263" y="11311"/>
                    <a:pt x="11347" y="11240"/>
                    <a:pt x="11347" y="11133"/>
                  </a:cubicBezTo>
                  <a:lnTo>
                    <a:pt x="11311" y="2536"/>
                  </a:lnTo>
                  <a:lnTo>
                    <a:pt x="11311" y="2501"/>
                  </a:lnTo>
                  <a:lnTo>
                    <a:pt x="11311" y="2489"/>
                  </a:lnTo>
                  <a:cubicBezTo>
                    <a:pt x="11311" y="2489"/>
                    <a:pt x="11311" y="2477"/>
                    <a:pt x="11299" y="2477"/>
                  </a:cubicBezTo>
                  <a:lnTo>
                    <a:pt x="11287" y="2465"/>
                  </a:lnTo>
                  <a:lnTo>
                    <a:pt x="11263" y="2441"/>
                  </a:lnTo>
                  <a:lnTo>
                    <a:pt x="9882" y="1060"/>
                  </a:lnTo>
                  <a:lnTo>
                    <a:pt x="8870" y="48"/>
                  </a:lnTo>
                  <a:lnTo>
                    <a:pt x="8858" y="36"/>
                  </a:lnTo>
                  <a:lnTo>
                    <a:pt x="8846" y="12"/>
                  </a:lnTo>
                  <a:cubicBezTo>
                    <a:pt x="8846" y="12"/>
                    <a:pt x="8823" y="12"/>
                    <a:pt x="88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7" name="Google Shape;11407;p73"/>
            <p:cNvSpPr/>
            <p:nvPr/>
          </p:nvSpPr>
          <p:spPr>
            <a:xfrm>
              <a:off x="7685907" y="2066784"/>
              <a:ext cx="101211" cy="11394"/>
            </a:xfrm>
            <a:custGeom>
              <a:avLst/>
              <a:gdLst/>
              <a:ahLst/>
              <a:cxnLst/>
              <a:rect l="l" t="t" r="r" b="b"/>
              <a:pathLst>
                <a:path w="3180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3001" y="358"/>
                  </a:lnTo>
                  <a:cubicBezTo>
                    <a:pt x="3108" y="358"/>
                    <a:pt x="3180" y="286"/>
                    <a:pt x="3180" y="179"/>
                  </a:cubicBezTo>
                  <a:cubicBezTo>
                    <a:pt x="3180" y="84"/>
                    <a:pt x="3108" y="0"/>
                    <a:pt x="30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8" name="Google Shape;11408;p73"/>
            <p:cNvSpPr/>
            <p:nvPr/>
          </p:nvSpPr>
          <p:spPr>
            <a:xfrm>
              <a:off x="7685907" y="2106187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72"/>
                    <a:pt x="4549" y="1"/>
                    <a:pt x="44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09" name="Google Shape;11409;p73"/>
            <p:cNvSpPr/>
            <p:nvPr/>
          </p:nvSpPr>
          <p:spPr>
            <a:xfrm>
              <a:off x="7685907" y="2145239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71"/>
                    <a:pt x="1" y="179"/>
                  </a:cubicBezTo>
                  <a:cubicBezTo>
                    <a:pt x="1" y="274"/>
                    <a:pt x="72" y="357"/>
                    <a:pt x="179" y="357"/>
                  </a:cubicBezTo>
                  <a:lnTo>
                    <a:pt x="4442" y="357"/>
                  </a:lnTo>
                  <a:cubicBezTo>
                    <a:pt x="4549" y="357"/>
                    <a:pt x="4620" y="274"/>
                    <a:pt x="4620" y="179"/>
                  </a:cubicBezTo>
                  <a:cubicBezTo>
                    <a:pt x="4620" y="83"/>
                    <a:pt x="4537" y="0"/>
                    <a:pt x="4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0" name="Google Shape;11410;p73"/>
            <p:cNvSpPr/>
            <p:nvPr/>
          </p:nvSpPr>
          <p:spPr>
            <a:xfrm>
              <a:off x="7685907" y="218426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0"/>
                  </a:moveTo>
                  <a:cubicBezTo>
                    <a:pt x="72" y="0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0"/>
                    <a:pt x="4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1" name="Google Shape;11411;p73"/>
            <p:cNvSpPr/>
            <p:nvPr/>
          </p:nvSpPr>
          <p:spPr>
            <a:xfrm>
              <a:off x="7685907" y="2223280"/>
              <a:ext cx="147075" cy="11394"/>
            </a:xfrm>
            <a:custGeom>
              <a:avLst/>
              <a:gdLst/>
              <a:ahLst/>
              <a:cxnLst/>
              <a:rect l="l" t="t" r="r" b="b"/>
              <a:pathLst>
                <a:path w="4621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4442" y="358"/>
                  </a:lnTo>
                  <a:cubicBezTo>
                    <a:pt x="4549" y="358"/>
                    <a:pt x="4620" y="286"/>
                    <a:pt x="4620" y="179"/>
                  </a:cubicBezTo>
                  <a:cubicBezTo>
                    <a:pt x="4620" y="84"/>
                    <a:pt x="4537" y="1"/>
                    <a:pt x="44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12" name="Google Shape;11412;p73"/>
          <p:cNvGrpSpPr/>
          <p:nvPr/>
        </p:nvGrpSpPr>
        <p:grpSpPr>
          <a:xfrm>
            <a:off x="6528133" y="2627894"/>
            <a:ext cx="477540" cy="477497"/>
            <a:chOff x="4896099" y="1970920"/>
            <a:chExt cx="358155" cy="358123"/>
          </a:xfrm>
        </p:grpSpPr>
        <p:sp>
          <p:nvSpPr>
            <p:cNvPr id="11413" name="Google Shape;11413;p73"/>
            <p:cNvSpPr/>
            <p:nvPr/>
          </p:nvSpPr>
          <p:spPr>
            <a:xfrm>
              <a:off x="4896099" y="1970920"/>
              <a:ext cx="358155" cy="358123"/>
            </a:xfrm>
            <a:custGeom>
              <a:avLst/>
              <a:gdLst/>
              <a:ahLst/>
              <a:cxnLst/>
              <a:rect l="l" t="t" r="r" b="b"/>
              <a:pathLst>
                <a:path w="11253" h="11252" extrusionOk="0">
                  <a:moveTo>
                    <a:pt x="5621" y="0"/>
                  </a:moveTo>
                  <a:cubicBezTo>
                    <a:pt x="4109" y="0"/>
                    <a:pt x="2704" y="595"/>
                    <a:pt x="1644" y="1643"/>
                  </a:cubicBezTo>
                  <a:cubicBezTo>
                    <a:pt x="584" y="2715"/>
                    <a:pt x="1" y="4132"/>
                    <a:pt x="1" y="5632"/>
                  </a:cubicBezTo>
                  <a:cubicBezTo>
                    <a:pt x="1" y="6930"/>
                    <a:pt x="465" y="8192"/>
                    <a:pt x="1263" y="9192"/>
                  </a:cubicBezTo>
                  <a:cubicBezTo>
                    <a:pt x="1300" y="9235"/>
                    <a:pt x="1343" y="9252"/>
                    <a:pt x="1386" y="9252"/>
                  </a:cubicBezTo>
                  <a:cubicBezTo>
                    <a:pt x="1509" y="9252"/>
                    <a:pt x="1622" y="9104"/>
                    <a:pt x="1525" y="8989"/>
                  </a:cubicBezTo>
                  <a:cubicBezTo>
                    <a:pt x="751" y="8049"/>
                    <a:pt x="334" y="6858"/>
                    <a:pt x="334" y="5632"/>
                  </a:cubicBezTo>
                  <a:cubicBezTo>
                    <a:pt x="334" y="4227"/>
                    <a:pt x="882" y="2881"/>
                    <a:pt x="1882" y="1881"/>
                  </a:cubicBezTo>
                  <a:cubicBezTo>
                    <a:pt x="2882" y="893"/>
                    <a:pt x="4204" y="322"/>
                    <a:pt x="5621" y="322"/>
                  </a:cubicBezTo>
                  <a:cubicBezTo>
                    <a:pt x="7026" y="322"/>
                    <a:pt x="8371" y="869"/>
                    <a:pt x="9371" y="1869"/>
                  </a:cubicBezTo>
                  <a:cubicBezTo>
                    <a:pt x="10359" y="2870"/>
                    <a:pt x="10931" y="4191"/>
                    <a:pt x="10931" y="5608"/>
                  </a:cubicBezTo>
                  <a:cubicBezTo>
                    <a:pt x="10931" y="7025"/>
                    <a:pt x="10383" y="8358"/>
                    <a:pt x="9383" y="9358"/>
                  </a:cubicBezTo>
                  <a:cubicBezTo>
                    <a:pt x="8383" y="10359"/>
                    <a:pt x="7061" y="10918"/>
                    <a:pt x="5644" y="10918"/>
                  </a:cubicBezTo>
                  <a:cubicBezTo>
                    <a:pt x="4323" y="10918"/>
                    <a:pt x="3037" y="10430"/>
                    <a:pt x="2061" y="9537"/>
                  </a:cubicBezTo>
                  <a:cubicBezTo>
                    <a:pt x="2025" y="9504"/>
                    <a:pt x="1987" y="9490"/>
                    <a:pt x="1951" y="9490"/>
                  </a:cubicBezTo>
                  <a:cubicBezTo>
                    <a:pt x="1823" y="9490"/>
                    <a:pt x="1723" y="9673"/>
                    <a:pt x="1834" y="9775"/>
                  </a:cubicBezTo>
                  <a:cubicBezTo>
                    <a:pt x="2882" y="10728"/>
                    <a:pt x="4228" y="11252"/>
                    <a:pt x="5644" y="11252"/>
                  </a:cubicBezTo>
                  <a:cubicBezTo>
                    <a:pt x="7145" y="11252"/>
                    <a:pt x="8562" y="10656"/>
                    <a:pt x="9621" y="9597"/>
                  </a:cubicBezTo>
                  <a:cubicBezTo>
                    <a:pt x="10681" y="8525"/>
                    <a:pt x="11252" y="7108"/>
                    <a:pt x="11252" y="5608"/>
                  </a:cubicBezTo>
                  <a:cubicBezTo>
                    <a:pt x="11252" y="4120"/>
                    <a:pt x="10657" y="2703"/>
                    <a:pt x="9597" y="1631"/>
                  </a:cubicBezTo>
                  <a:cubicBezTo>
                    <a:pt x="8526" y="572"/>
                    <a:pt x="7121" y="0"/>
                    <a:pt x="56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4" name="Google Shape;11414;p73"/>
            <p:cNvSpPr/>
            <p:nvPr/>
          </p:nvSpPr>
          <p:spPr>
            <a:xfrm>
              <a:off x="4991454" y="2067835"/>
              <a:ext cx="166999" cy="164325"/>
            </a:xfrm>
            <a:custGeom>
              <a:avLst/>
              <a:gdLst/>
              <a:ahLst/>
              <a:cxnLst/>
              <a:rect l="l" t="t" r="r" b="b"/>
              <a:pathLst>
                <a:path w="5247" h="5163" extrusionOk="0">
                  <a:moveTo>
                    <a:pt x="4506" y="706"/>
                  </a:moveTo>
                  <a:lnTo>
                    <a:pt x="3160" y="2861"/>
                  </a:lnTo>
                  <a:lnTo>
                    <a:pt x="2351" y="2075"/>
                  </a:lnTo>
                  <a:lnTo>
                    <a:pt x="4506" y="706"/>
                  </a:lnTo>
                  <a:close/>
                  <a:moveTo>
                    <a:pt x="2113" y="2289"/>
                  </a:moveTo>
                  <a:lnTo>
                    <a:pt x="2922" y="3099"/>
                  </a:lnTo>
                  <a:lnTo>
                    <a:pt x="755" y="4468"/>
                  </a:lnTo>
                  <a:lnTo>
                    <a:pt x="755" y="4468"/>
                  </a:lnTo>
                  <a:lnTo>
                    <a:pt x="2113" y="2289"/>
                  </a:lnTo>
                  <a:close/>
                  <a:moveTo>
                    <a:pt x="5032" y="0"/>
                  </a:moveTo>
                  <a:cubicBezTo>
                    <a:pt x="5004" y="0"/>
                    <a:pt x="4974" y="8"/>
                    <a:pt x="4946" y="27"/>
                  </a:cubicBezTo>
                  <a:lnTo>
                    <a:pt x="2006" y="1896"/>
                  </a:lnTo>
                  <a:cubicBezTo>
                    <a:pt x="1970" y="1908"/>
                    <a:pt x="1934" y="1932"/>
                    <a:pt x="1922" y="1980"/>
                  </a:cubicBezTo>
                  <a:lnTo>
                    <a:pt x="77" y="4909"/>
                  </a:lnTo>
                  <a:cubicBezTo>
                    <a:pt x="1" y="5032"/>
                    <a:pt x="99" y="5163"/>
                    <a:pt x="214" y="5163"/>
                  </a:cubicBezTo>
                  <a:cubicBezTo>
                    <a:pt x="243" y="5163"/>
                    <a:pt x="274" y="5154"/>
                    <a:pt x="303" y="5135"/>
                  </a:cubicBezTo>
                  <a:lnTo>
                    <a:pt x="3232" y="3277"/>
                  </a:lnTo>
                  <a:cubicBezTo>
                    <a:pt x="3280" y="3265"/>
                    <a:pt x="3303" y="3230"/>
                    <a:pt x="3315" y="3182"/>
                  </a:cubicBezTo>
                  <a:lnTo>
                    <a:pt x="5161" y="253"/>
                  </a:lnTo>
                  <a:cubicBezTo>
                    <a:pt x="5247" y="138"/>
                    <a:pt x="5148" y="0"/>
                    <a:pt x="50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5" name="Google Shape;11415;p73"/>
            <p:cNvSpPr/>
            <p:nvPr/>
          </p:nvSpPr>
          <p:spPr>
            <a:xfrm>
              <a:off x="4923789" y="1998578"/>
              <a:ext cx="302043" cy="302425"/>
            </a:xfrm>
            <a:custGeom>
              <a:avLst/>
              <a:gdLst/>
              <a:ahLst/>
              <a:cxnLst/>
              <a:rect l="l" t="t" r="r" b="b"/>
              <a:pathLst>
                <a:path w="9490" h="9502" extrusionOk="0">
                  <a:moveTo>
                    <a:pt x="4727" y="0"/>
                  </a:moveTo>
                  <a:cubicBezTo>
                    <a:pt x="3465" y="0"/>
                    <a:pt x="2274" y="500"/>
                    <a:pt x="1381" y="1405"/>
                  </a:cubicBezTo>
                  <a:cubicBezTo>
                    <a:pt x="488" y="2298"/>
                    <a:pt x="0" y="3489"/>
                    <a:pt x="0" y="4763"/>
                  </a:cubicBezTo>
                  <a:cubicBezTo>
                    <a:pt x="0" y="6049"/>
                    <a:pt x="488" y="7227"/>
                    <a:pt x="1393" y="8120"/>
                  </a:cubicBezTo>
                  <a:cubicBezTo>
                    <a:pt x="2286" y="9013"/>
                    <a:pt x="3477" y="9501"/>
                    <a:pt x="4763" y="9501"/>
                  </a:cubicBezTo>
                  <a:cubicBezTo>
                    <a:pt x="6025" y="9501"/>
                    <a:pt x="7215" y="9013"/>
                    <a:pt x="8108" y="8097"/>
                  </a:cubicBezTo>
                  <a:cubicBezTo>
                    <a:pt x="9001" y="7204"/>
                    <a:pt x="9489" y="6013"/>
                    <a:pt x="9489" y="4739"/>
                  </a:cubicBezTo>
                  <a:cubicBezTo>
                    <a:pt x="9489" y="3620"/>
                    <a:pt x="9096" y="2524"/>
                    <a:pt x="8358" y="1667"/>
                  </a:cubicBezTo>
                  <a:cubicBezTo>
                    <a:pt x="8325" y="1625"/>
                    <a:pt x="8284" y="1607"/>
                    <a:pt x="8243" y="1607"/>
                  </a:cubicBezTo>
                  <a:cubicBezTo>
                    <a:pt x="8124" y="1607"/>
                    <a:pt x="8011" y="1757"/>
                    <a:pt x="8108" y="1881"/>
                  </a:cubicBezTo>
                  <a:cubicBezTo>
                    <a:pt x="8751" y="2620"/>
                    <a:pt x="9108" y="3560"/>
                    <a:pt x="9156" y="4537"/>
                  </a:cubicBezTo>
                  <a:lnTo>
                    <a:pt x="8477" y="4537"/>
                  </a:lnTo>
                  <a:cubicBezTo>
                    <a:pt x="8275" y="4537"/>
                    <a:pt x="8275" y="4870"/>
                    <a:pt x="8477" y="4870"/>
                  </a:cubicBezTo>
                  <a:lnTo>
                    <a:pt x="9156" y="4870"/>
                  </a:lnTo>
                  <a:cubicBezTo>
                    <a:pt x="9120" y="6001"/>
                    <a:pt x="8656" y="7037"/>
                    <a:pt x="7870" y="7847"/>
                  </a:cubicBezTo>
                  <a:cubicBezTo>
                    <a:pt x="7084" y="8632"/>
                    <a:pt x="6037" y="9097"/>
                    <a:pt x="4929" y="9144"/>
                  </a:cubicBezTo>
                  <a:lnTo>
                    <a:pt x="4929" y="8466"/>
                  </a:lnTo>
                  <a:cubicBezTo>
                    <a:pt x="4929" y="8364"/>
                    <a:pt x="4846" y="8314"/>
                    <a:pt x="4763" y="8314"/>
                  </a:cubicBezTo>
                  <a:cubicBezTo>
                    <a:pt x="4679" y="8314"/>
                    <a:pt x="4596" y="8364"/>
                    <a:pt x="4596" y="8466"/>
                  </a:cubicBezTo>
                  <a:lnTo>
                    <a:pt x="4596" y="9144"/>
                  </a:lnTo>
                  <a:cubicBezTo>
                    <a:pt x="3477" y="9097"/>
                    <a:pt x="2441" y="8644"/>
                    <a:pt x="1631" y="7858"/>
                  </a:cubicBezTo>
                  <a:cubicBezTo>
                    <a:pt x="834" y="7061"/>
                    <a:pt x="369" y="6013"/>
                    <a:pt x="345" y="4882"/>
                  </a:cubicBezTo>
                  <a:lnTo>
                    <a:pt x="1012" y="4882"/>
                  </a:lnTo>
                  <a:cubicBezTo>
                    <a:pt x="1215" y="4882"/>
                    <a:pt x="1215" y="4560"/>
                    <a:pt x="1012" y="4560"/>
                  </a:cubicBezTo>
                  <a:lnTo>
                    <a:pt x="345" y="4560"/>
                  </a:lnTo>
                  <a:cubicBezTo>
                    <a:pt x="381" y="3441"/>
                    <a:pt x="834" y="2417"/>
                    <a:pt x="1619" y="1620"/>
                  </a:cubicBezTo>
                  <a:cubicBezTo>
                    <a:pt x="2405" y="834"/>
                    <a:pt x="3453" y="369"/>
                    <a:pt x="4560" y="334"/>
                  </a:cubicBezTo>
                  <a:lnTo>
                    <a:pt x="4560" y="1000"/>
                  </a:lnTo>
                  <a:cubicBezTo>
                    <a:pt x="4560" y="1102"/>
                    <a:pt x="4644" y="1152"/>
                    <a:pt x="4727" y="1152"/>
                  </a:cubicBezTo>
                  <a:cubicBezTo>
                    <a:pt x="4810" y="1152"/>
                    <a:pt x="4894" y="1102"/>
                    <a:pt x="4894" y="1000"/>
                  </a:cubicBezTo>
                  <a:lnTo>
                    <a:pt x="4894" y="334"/>
                  </a:lnTo>
                  <a:cubicBezTo>
                    <a:pt x="5834" y="357"/>
                    <a:pt x="6727" y="691"/>
                    <a:pt x="7465" y="1262"/>
                  </a:cubicBezTo>
                  <a:cubicBezTo>
                    <a:pt x="7510" y="1301"/>
                    <a:pt x="7556" y="1319"/>
                    <a:pt x="7597" y="1319"/>
                  </a:cubicBezTo>
                  <a:cubicBezTo>
                    <a:pt x="7645" y="1319"/>
                    <a:pt x="7684" y="1295"/>
                    <a:pt x="7703" y="1250"/>
                  </a:cubicBezTo>
                  <a:cubicBezTo>
                    <a:pt x="7763" y="1179"/>
                    <a:pt x="7751" y="1072"/>
                    <a:pt x="7680" y="1012"/>
                  </a:cubicBezTo>
                  <a:cubicBezTo>
                    <a:pt x="6834" y="346"/>
                    <a:pt x="5822" y="0"/>
                    <a:pt x="472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16" name="Google Shape;11416;p73"/>
          <p:cNvGrpSpPr/>
          <p:nvPr/>
        </p:nvGrpSpPr>
        <p:grpSpPr>
          <a:xfrm>
            <a:off x="5398383" y="3969359"/>
            <a:ext cx="377984" cy="264805"/>
            <a:chOff x="4048787" y="2977019"/>
            <a:chExt cx="283488" cy="198604"/>
          </a:xfrm>
        </p:grpSpPr>
        <p:sp>
          <p:nvSpPr>
            <p:cNvPr id="11417" name="Google Shape;11417;p73"/>
            <p:cNvSpPr/>
            <p:nvPr/>
          </p:nvSpPr>
          <p:spPr>
            <a:xfrm>
              <a:off x="4277659" y="3015880"/>
              <a:ext cx="25048" cy="19128"/>
            </a:xfrm>
            <a:custGeom>
              <a:avLst/>
              <a:gdLst/>
              <a:ahLst/>
              <a:cxnLst/>
              <a:rect l="l" t="t" r="r" b="b"/>
              <a:pathLst>
                <a:path w="787" h="601" extrusionOk="0">
                  <a:moveTo>
                    <a:pt x="157" y="1"/>
                  </a:moveTo>
                  <a:cubicBezTo>
                    <a:pt x="113" y="1"/>
                    <a:pt x="70" y="22"/>
                    <a:pt x="49" y="65"/>
                  </a:cubicBezTo>
                  <a:cubicBezTo>
                    <a:pt x="1" y="125"/>
                    <a:pt x="13" y="220"/>
                    <a:pt x="84" y="256"/>
                  </a:cubicBezTo>
                  <a:cubicBezTo>
                    <a:pt x="239" y="363"/>
                    <a:pt x="382" y="470"/>
                    <a:pt x="549" y="577"/>
                  </a:cubicBezTo>
                  <a:cubicBezTo>
                    <a:pt x="584" y="589"/>
                    <a:pt x="608" y="601"/>
                    <a:pt x="620" y="601"/>
                  </a:cubicBezTo>
                  <a:cubicBezTo>
                    <a:pt x="668" y="601"/>
                    <a:pt x="715" y="589"/>
                    <a:pt x="739" y="541"/>
                  </a:cubicBezTo>
                  <a:cubicBezTo>
                    <a:pt x="787" y="482"/>
                    <a:pt x="775" y="398"/>
                    <a:pt x="703" y="351"/>
                  </a:cubicBezTo>
                  <a:cubicBezTo>
                    <a:pt x="537" y="232"/>
                    <a:pt x="382" y="125"/>
                    <a:pt x="239" y="29"/>
                  </a:cubicBezTo>
                  <a:cubicBezTo>
                    <a:pt x="215" y="10"/>
                    <a:pt x="186" y="1"/>
                    <a:pt x="1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8" name="Google Shape;11418;p73"/>
            <p:cNvSpPr/>
            <p:nvPr/>
          </p:nvSpPr>
          <p:spPr>
            <a:xfrm>
              <a:off x="4101462" y="2977019"/>
              <a:ext cx="165630" cy="42458"/>
            </a:xfrm>
            <a:custGeom>
              <a:avLst/>
              <a:gdLst/>
              <a:ahLst/>
              <a:cxnLst/>
              <a:rect l="l" t="t" r="r" b="b"/>
              <a:pathLst>
                <a:path w="5204" h="1334" extrusionOk="0">
                  <a:moveTo>
                    <a:pt x="2810" y="0"/>
                  </a:moveTo>
                  <a:cubicBezTo>
                    <a:pt x="2132" y="0"/>
                    <a:pt x="1239" y="357"/>
                    <a:pt x="84" y="1084"/>
                  </a:cubicBezTo>
                  <a:cubicBezTo>
                    <a:pt x="24" y="1119"/>
                    <a:pt x="1" y="1215"/>
                    <a:pt x="48" y="1274"/>
                  </a:cubicBezTo>
                  <a:cubicBezTo>
                    <a:pt x="72" y="1322"/>
                    <a:pt x="120" y="1334"/>
                    <a:pt x="167" y="1334"/>
                  </a:cubicBezTo>
                  <a:cubicBezTo>
                    <a:pt x="191" y="1334"/>
                    <a:pt x="203" y="1334"/>
                    <a:pt x="239" y="1322"/>
                  </a:cubicBezTo>
                  <a:cubicBezTo>
                    <a:pt x="1334" y="619"/>
                    <a:pt x="2167" y="274"/>
                    <a:pt x="2798" y="274"/>
                  </a:cubicBezTo>
                  <a:cubicBezTo>
                    <a:pt x="3346" y="274"/>
                    <a:pt x="4061" y="524"/>
                    <a:pt x="4965" y="1060"/>
                  </a:cubicBezTo>
                  <a:cubicBezTo>
                    <a:pt x="4987" y="1077"/>
                    <a:pt x="5014" y="1085"/>
                    <a:pt x="5041" y="1085"/>
                  </a:cubicBezTo>
                  <a:cubicBezTo>
                    <a:pt x="5088" y="1085"/>
                    <a:pt x="5138" y="1062"/>
                    <a:pt x="5168" y="1024"/>
                  </a:cubicBezTo>
                  <a:cubicBezTo>
                    <a:pt x="5204" y="953"/>
                    <a:pt x="5180" y="869"/>
                    <a:pt x="5120" y="834"/>
                  </a:cubicBezTo>
                  <a:cubicBezTo>
                    <a:pt x="4168" y="262"/>
                    <a:pt x="3406" y="0"/>
                    <a:pt x="2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19" name="Google Shape;11419;p73"/>
            <p:cNvSpPr/>
            <p:nvPr/>
          </p:nvSpPr>
          <p:spPr>
            <a:xfrm>
              <a:off x="4048787" y="3000508"/>
              <a:ext cx="283488" cy="175115"/>
            </a:xfrm>
            <a:custGeom>
              <a:avLst/>
              <a:gdLst/>
              <a:ahLst/>
              <a:cxnLst/>
              <a:rect l="l" t="t" r="r" b="b"/>
              <a:pathLst>
                <a:path w="8907" h="5502" extrusionOk="0">
                  <a:moveTo>
                    <a:pt x="4453" y="286"/>
                  </a:moveTo>
                  <a:cubicBezTo>
                    <a:pt x="5596" y="286"/>
                    <a:pt x="7894" y="2072"/>
                    <a:pt x="8561" y="2620"/>
                  </a:cubicBezTo>
                  <a:cubicBezTo>
                    <a:pt x="8609" y="2655"/>
                    <a:pt x="8621" y="2691"/>
                    <a:pt x="8621" y="2751"/>
                  </a:cubicBezTo>
                  <a:cubicBezTo>
                    <a:pt x="8621" y="2810"/>
                    <a:pt x="8609" y="2858"/>
                    <a:pt x="8561" y="2894"/>
                  </a:cubicBezTo>
                  <a:cubicBezTo>
                    <a:pt x="7894" y="3441"/>
                    <a:pt x="5596" y="5227"/>
                    <a:pt x="4453" y="5227"/>
                  </a:cubicBezTo>
                  <a:cubicBezTo>
                    <a:pt x="3310" y="5227"/>
                    <a:pt x="1013" y="3441"/>
                    <a:pt x="346" y="2894"/>
                  </a:cubicBezTo>
                  <a:cubicBezTo>
                    <a:pt x="298" y="2858"/>
                    <a:pt x="286" y="2810"/>
                    <a:pt x="286" y="2751"/>
                  </a:cubicBezTo>
                  <a:cubicBezTo>
                    <a:pt x="286" y="2691"/>
                    <a:pt x="310" y="2655"/>
                    <a:pt x="346" y="2620"/>
                  </a:cubicBezTo>
                  <a:cubicBezTo>
                    <a:pt x="1013" y="2072"/>
                    <a:pt x="3310" y="286"/>
                    <a:pt x="4453" y="286"/>
                  </a:cubicBezTo>
                  <a:close/>
                  <a:moveTo>
                    <a:pt x="4453" y="0"/>
                  </a:moveTo>
                  <a:cubicBezTo>
                    <a:pt x="3251" y="0"/>
                    <a:pt x="1060" y="1679"/>
                    <a:pt x="167" y="2405"/>
                  </a:cubicBezTo>
                  <a:cubicBezTo>
                    <a:pt x="60" y="2501"/>
                    <a:pt x="1" y="2620"/>
                    <a:pt x="1" y="2751"/>
                  </a:cubicBezTo>
                  <a:cubicBezTo>
                    <a:pt x="1" y="2882"/>
                    <a:pt x="60" y="3025"/>
                    <a:pt x="167" y="3096"/>
                  </a:cubicBezTo>
                  <a:cubicBezTo>
                    <a:pt x="1060" y="3822"/>
                    <a:pt x="3251" y="5501"/>
                    <a:pt x="4453" y="5501"/>
                  </a:cubicBezTo>
                  <a:cubicBezTo>
                    <a:pt x="5656" y="5501"/>
                    <a:pt x="7847" y="3822"/>
                    <a:pt x="8740" y="3096"/>
                  </a:cubicBezTo>
                  <a:cubicBezTo>
                    <a:pt x="8847" y="3001"/>
                    <a:pt x="8906" y="2882"/>
                    <a:pt x="8906" y="2751"/>
                  </a:cubicBezTo>
                  <a:cubicBezTo>
                    <a:pt x="8906" y="2620"/>
                    <a:pt x="8847" y="2501"/>
                    <a:pt x="8740" y="2405"/>
                  </a:cubicBezTo>
                  <a:cubicBezTo>
                    <a:pt x="7847" y="1679"/>
                    <a:pt x="5656" y="0"/>
                    <a:pt x="4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0" name="Google Shape;11420;p73"/>
            <p:cNvSpPr/>
            <p:nvPr/>
          </p:nvSpPr>
          <p:spPr>
            <a:xfrm>
              <a:off x="4126478" y="3024347"/>
              <a:ext cx="129220" cy="127437"/>
            </a:xfrm>
            <a:custGeom>
              <a:avLst/>
              <a:gdLst/>
              <a:ahLst/>
              <a:cxnLst/>
              <a:rect l="l" t="t" r="r" b="b"/>
              <a:pathLst>
                <a:path w="4060" h="4004" extrusionOk="0">
                  <a:moveTo>
                    <a:pt x="2016" y="0"/>
                  </a:moveTo>
                  <a:cubicBezTo>
                    <a:pt x="1995" y="0"/>
                    <a:pt x="1974" y="1"/>
                    <a:pt x="1953" y="1"/>
                  </a:cubicBezTo>
                  <a:cubicBezTo>
                    <a:pt x="893" y="25"/>
                    <a:pt x="48" y="894"/>
                    <a:pt x="12" y="1930"/>
                  </a:cubicBezTo>
                  <a:cubicBezTo>
                    <a:pt x="0" y="2454"/>
                    <a:pt x="179" y="2942"/>
                    <a:pt x="512" y="3299"/>
                  </a:cubicBezTo>
                  <a:cubicBezTo>
                    <a:pt x="542" y="3329"/>
                    <a:pt x="578" y="3344"/>
                    <a:pt x="613" y="3344"/>
                  </a:cubicBezTo>
                  <a:cubicBezTo>
                    <a:pt x="649" y="3344"/>
                    <a:pt x="685" y="3329"/>
                    <a:pt x="715" y="3299"/>
                  </a:cubicBezTo>
                  <a:cubicBezTo>
                    <a:pt x="762" y="3252"/>
                    <a:pt x="774" y="3169"/>
                    <a:pt x="715" y="3109"/>
                  </a:cubicBezTo>
                  <a:cubicBezTo>
                    <a:pt x="429" y="2776"/>
                    <a:pt x="286" y="2359"/>
                    <a:pt x="298" y="1906"/>
                  </a:cubicBezTo>
                  <a:cubicBezTo>
                    <a:pt x="346" y="1025"/>
                    <a:pt x="1060" y="299"/>
                    <a:pt x="1941" y="263"/>
                  </a:cubicBezTo>
                  <a:cubicBezTo>
                    <a:pt x="1969" y="262"/>
                    <a:pt x="1996" y="261"/>
                    <a:pt x="2024" y="261"/>
                  </a:cubicBezTo>
                  <a:cubicBezTo>
                    <a:pt x="2975" y="261"/>
                    <a:pt x="3762" y="1053"/>
                    <a:pt x="3739" y="2026"/>
                  </a:cubicBezTo>
                  <a:cubicBezTo>
                    <a:pt x="3727" y="2930"/>
                    <a:pt x="2977" y="3692"/>
                    <a:pt x="2072" y="3716"/>
                  </a:cubicBezTo>
                  <a:cubicBezTo>
                    <a:pt x="2050" y="3717"/>
                    <a:pt x="2027" y="3717"/>
                    <a:pt x="2005" y="3717"/>
                  </a:cubicBezTo>
                  <a:cubicBezTo>
                    <a:pt x="1717" y="3717"/>
                    <a:pt x="1423" y="3646"/>
                    <a:pt x="1191" y="3514"/>
                  </a:cubicBezTo>
                  <a:cubicBezTo>
                    <a:pt x="1167" y="3500"/>
                    <a:pt x="1144" y="3493"/>
                    <a:pt x="1121" y="3493"/>
                  </a:cubicBezTo>
                  <a:cubicBezTo>
                    <a:pt x="1086" y="3493"/>
                    <a:pt x="1053" y="3509"/>
                    <a:pt x="1024" y="3538"/>
                  </a:cubicBezTo>
                  <a:cubicBezTo>
                    <a:pt x="965" y="3597"/>
                    <a:pt x="989" y="3716"/>
                    <a:pt x="1060" y="3764"/>
                  </a:cubicBezTo>
                  <a:cubicBezTo>
                    <a:pt x="1339" y="3920"/>
                    <a:pt x="1660" y="4003"/>
                    <a:pt x="1993" y="4003"/>
                  </a:cubicBezTo>
                  <a:cubicBezTo>
                    <a:pt x="2015" y="4003"/>
                    <a:pt x="2038" y="4003"/>
                    <a:pt x="2060" y="4002"/>
                  </a:cubicBezTo>
                  <a:cubicBezTo>
                    <a:pt x="3108" y="3966"/>
                    <a:pt x="3989" y="3121"/>
                    <a:pt x="4025" y="2061"/>
                  </a:cubicBezTo>
                  <a:cubicBezTo>
                    <a:pt x="4060" y="939"/>
                    <a:pt x="3142" y="0"/>
                    <a:pt x="20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1" name="Google Shape;11421;p73"/>
            <p:cNvSpPr/>
            <p:nvPr/>
          </p:nvSpPr>
          <p:spPr>
            <a:xfrm>
              <a:off x="4156778" y="3054678"/>
              <a:ext cx="68238" cy="68270"/>
            </a:xfrm>
            <a:custGeom>
              <a:avLst/>
              <a:gdLst/>
              <a:ahLst/>
              <a:cxnLst/>
              <a:rect l="l" t="t" r="r" b="b"/>
              <a:pathLst>
                <a:path w="2144" h="2145" extrusionOk="0">
                  <a:moveTo>
                    <a:pt x="1072" y="1"/>
                  </a:moveTo>
                  <a:cubicBezTo>
                    <a:pt x="477" y="1"/>
                    <a:pt x="1" y="477"/>
                    <a:pt x="1" y="1073"/>
                  </a:cubicBezTo>
                  <a:cubicBezTo>
                    <a:pt x="1" y="1668"/>
                    <a:pt x="477" y="2144"/>
                    <a:pt x="1072" y="2144"/>
                  </a:cubicBezTo>
                  <a:cubicBezTo>
                    <a:pt x="1668" y="2144"/>
                    <a:pt x="2144" y="1668"/>
                    <a:pt x="2144" y="1073"/>
                  </a:cubicBezTo>
                  <a:cubicBezTo>
                    <a:pt x="2132" y="977"/>
                    <a:pt x="2073" y="918"/>
                    <a:pt x="2001" y="918"/>
                  </a:cubicBezTo>
                  <a:cubicBezTo>
                    <a:pt x="1918" y="918"/>
                    <a:pt x="1858" y="977"/>
                    <a:pt x="1858" y="1049"/>
                  </a:cubicBezTo>
                  <a:cubicBezTo>
                    <a:pt x="1858" y="1489"/>
                    <a:pt x="1501" y="1846"/>
                    <a:pt x="1072" y="1846"/>
                  </a:cubicBezTo>
                  <a:cubicBezTo>
                    <a:pt x="644" y="1846"/>
                    <a:pt x="287" y="1489"/>
                    <a:pt x="287" y="1049"/>
                  </a:cubicBezTo>
                  <a:cubicBezTo>
                    <a:pt x="287" y="620"/>
                    <a:pt x="644" y="263"/>
                    <a:pt x="1072" y="263"/>
                  </a:cubicBezTo>
                  <a:cubicBezTo>
                    <a:pt x="1144" y="263"/>
                    <a:pt x="1203" y="203"/>
                    <a:pt x="1203" y="132"/>
                  </a:cubicBezTo>
                  <a:cubicBezTo>
                    <a:pt x="1203" y="60"/>
                    <a:pt x="1144" y="1"/>
                    <a:pt x="10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2" name="Google Shape;11422;p73"/>
            <p:cNvSpPr/>
            <p:nvPr/>
          </p:nvSpPr>
          <p:spPr>
            <a:xfrm>
              <a:off x="4198090" y="3060375"/>
              <a:ext cx="20879" cy="20879"/>
            </a:xfrm>
            <a:custGeom>
              <a:avLst/>
              <a:gdLst/>
              <a:ahLst/>
              <a:cxnLst/>
              <a:rect l="l" t="t" r="r" b="b"/>
              <a:pathLst>
                <a:path w="656" h="656" extrusionOk="0">
                  <a:moveTo>
                    <a:pt x="322" y="1"/>
                  </a:moveTo>
                  <a:cubicBezTo>
                    <a:pt x="143" y="1"/>
                    <a:pt x="1" y="143"/>
                    <a:pt x="1" y="322"/>
                  </a:cubicBezTo>
                  <a:cubicBezTo>
                    <a:pt x="1" y="501"/>
                    <a:pt x="143" y="655"/>
                    <a:pt x="322" y="655"/>
                  </a:cubicBezTo>
                  <a:cubicBezTo>
                    <a:pt x="501" y="655"/>
                    <a:pt x="655" y="501"/>
                    <a:pt x="655" y="322"/>
                  </a:cubicBezTo>
                  <a:cubicBezTo>
                    <a:pt x="655" y="143"/>
                    <a:pt x="501" y="1"/>
                    <a:pt x="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23" name="Google Shape;11423;p73"/>
          <p:cNvGrpSpPr/>
          <p:nvPr/>
        </p:nvGrpSpPr>
        <p:grpSpPr>
          <a:xfrm>
            <a:off x="5405471" y="3240255"/>
            <a:ext cx="291583" cy="465403"/>
            <a:chOff x="4054103" y="2430191"/>
            <a:chExt cx="218687" cy="349052"/>
          </a:xfrm>
        </p:grpSpPr>
        <p:sp>
          <p:nvSpPr>
            <p:cNvPr id="11424" name="Google Shape;11424;p73"/>
            <p:cNvSpPr/>
            <p:nvPr/>
          </p:nvSpPr>
          <p:spPr>
            <a:xfrm>
              <a:off x="4054103" y="2430191"/>
              <a:ext cx="218687" cy="349052"/>
            </a:xfrm>
            <a:custGeom>
              <a:avLst/>
              <a:gdLst/>
              <a:ahLst/>
              <a:cxnLst/>
              <a:rect l="l" t="t" r="r" b="b"/>
              <a:pathLst>
                <a:path w="6871" h="10967" extrusionOk="0">
                  <a:moveTo>
                    <a:pt x="6513" y="846"/>
                  </a:moveTo>
                  <a:cubicBezTo>
                    <a:pt x="6513" y="846"/>
                    <a:pt x="6537" y="846"/>
                    <a:pt x="6537" y="870"/>
                  </a:cubicBezTo>
                  <a:lnTo>
                    <a:pt x="6537" y="1203"/>
                  </a:lnTo>
                  <a:lnTo>
                    <a:pt x="6513" y="1203"/>
                  </a:lnTo>
                  <a:lnTo>
                    <a:pt x="6001" y="1227"/>
                  </a:lnTo>
                  <a:cubicBezTo>
                    <a:pt x="5906" y="1227"/>
                    <a:pt x="5834" y="1298"/>
                    <a:pt x="5834" y="1382"/>
                  </a:cubicBezTo>
                  <a:cubicBezTo>
                    <a:pt x="5834" y="1477"/>
                    <a:pt x="5906" y="1548"/>
                    <a:pt x="6001" y="1548"/>
                  </a:cubicBezTo>
                  <a:lnTo>
                    <a:pt x="6180" y="1548"/>
                  </a:lnTo>
                  <a:lnTo>
                    <a:pt x="6180" y="7239"/>
                  </a:lnTo>
                  <a:cubicBezTo>
                    <a:pt x="6180" y="7239"/>
                    <a:pt x="6180" y="7251"/>
                    <a:pt x="6156" y="7251"/>
                  </a:cubicBezTo>
                  <a:lnTo>
                    <a:pt x="655" y="7251"/>
                  </a:lnTo>
                  <a:cubicBezTo>
                    <a:pt x="655" y="7251"/>
                    <a:pt x="643" y="7251"/>
                    <a:pt x="643" y="7239"/>
                  </a:cubicBezTo>
                  <a:lnTo>
                    <a:pt x="643" y="1548"/>
                  </a:lnTo>
                  <a:lnTo>
                    <a:pt x="5310" y="1548"/>
                  </a:lnTo>
                  <a:cubicBezTo>
                    <a:pt x="5406" y="1548"/>
                    <a:pt x="5477" y="1477"/>
                    <a:pt x="5477" y="1382"/>
                  </a:cubicBezTo>
                  <a:cubicBezTo>
                    <a:pt x="5477" y="1298"/>
                    <a:pt x="5406" y="1227"/>
                    <a:pt x="5310" y="1227"/>
                  </a:cubicBezTo>
                  <a:lnTo>
                    <a:pt x="322" y="1227"/>
                  </a:lnTo>
                  <a:cubicBezTo>
                    <a:pt x="322" y="1227"/>
                    <a:pt x="310" y="1227"/>
                    <a:pt x="310" y="1203"/>
                  </a:cubicBezTo>
                  <a:lnTo>
                    <a:pt x="310" y="870"/>
                  </a:lnTo>
                  <a:cubicBezTo>
                    <a:pt x="310" y="870"/>
                    <a:pt x="310" y="846"/>
                    <a:pt x="322" y="846"/>
                  </a:cubicBezTo>
                  <a:close/>
                  <a:moveTo>
                    <a:pt x="5179" y="7561"/>
                  </a:moveTo>
                  <a:lnTo>
                    <a:pt x="5656" y="9990"/>
                  </a:lnTo>
                  <a:lnTo>
                    <a:pt x="3572" y="9990"/>
                  </a:lnTo>
                  <a:lnTo>
                    <a:pt x="3572" y="8085"/>
                  </a:lnTo>
                  <a:cubicBezTo>
                    <a:pt x="3572" y="7990"/>
                    <a:pt x="3501" y="7918"/>
                    <a:pt x="3405" y="7918"/>
                  </a:cubicBezTo>
                  <a:cubicBezTo>
                    <a:pt x="3310" y="7918"/>
                    <a:pt x="3239" y="7990"/>
                    <a:pt x="3239" y="8085"/>
                  </a:cubicBezTo>
                  <a:lnTo>
                    <a:pt x="3239" y="9990"/>
                  </a:lnTo>
                  <a:lnTo>
                    <a:pt x="1155" y="9990"/>
                  </a:lnTo>
                  <a:lnTo>
                    <a:pt x="1643" y="7561"/>
                  </a:lnTo>
                  <a:close/>
                  <a:moveTo>
                    <a:pt x="3417" y="0"/>
                  </a:moveTo>
                  <a:cubicBezTo>
                    <a:pt x="3334" y="0"/>
                    <a:pt x="3263" y="72"/>
                    <a:pt x="3263" y="167"/>
                  </a:cubicBezTo>
                  <a:lnTo>
                    <a:pt x="3263" y="524"/>
                  </a:lnTo>
                  <a:lnTo>
                    <a:pt x="322" y="524"/>
                  </a:lnTo>
                  <a:cubicBezTo>
                    <a:pt x="143" y="524"/>
                    <a:pt x="0" y="667"/>
                    <a:pt x="0" y="846"/>
                  </a:cubicBezTo>
                  <a:lnTo>
                    <a:pt x="0" y="1191"/>
                  </a:lnTo>
                  <a:cubicBezTo>
                    <a:pt x="0" y="1370"/>
                    <a:pt x="143" y="1524"/>
                    <a:pt x="322" y="1524"/>
                  </a:cubicBezTo>
                  <a:lnTo>
                    <a:pt x="334" y="1524"/>
                  </a:lnTo>
                  <a:lnTo>
                    <a:pt x="334" y="7204"/>
                  </a:lnTo>
                  <a:cubicBezTo>
                    <a:pt x="334" y="7382"/>
                    <a:pt x="488" y="7525"/>
                    <a:pt x="667" y="7525"/>
                  </a:cubicBezTo>
                  <a:lnTo>
                    <a:pt x="1334" y="7525"/>
                  </a:lnTo>
                  <a:lnTo>
                    <a:pt x="679" y="10776"/>
                  </a:lnTo>
                  <a:cubicBezTo>
                    <a:pt x="667" y="10859"/>
                    <a:pt x="727" y="10954"/>
                    <a:pt x="798" y="10966"/>
                  </a:cubicBezTo>
                  <a:lnTo>
                    <a:pt x="834" y="10966"/>
                  </a:lnTo>
                  <a:cubicBezTo>
                    <a:pt x="905" y="10966"/>
                    <a:pt x="977" y="10907"/>
                    <a:pt x="1000" y="10835"/>
                  </a:cubicBezTo>
                  <a:lnTo>
                    <a:pt x="1119" y="10264"/>
                  </a:lnTo>
                  <a:lnTo>
                    <a:pt x="3274" y="10264"/>
                  </a:lnTo>
                  <a:lnTo>
                    <a:pt x="3274" y="10788"/>
                  </a:lnTo>
                  <a:cubicBezTo>
                    <a:pt x="3274" y="10883"/>
                    <a:pt x="3346" y="10954"/>
                    <a:pt x="3441" y="10954"/>
                  </a:cubicBezTo>
                  <a:cubicBezTo>
                    <a:pt x="3524" y="10954"/>
                    <a:pt x="3596" y="10883"/>
                    <a:pt x="3596" y="10788"/>
                  </a:cubicBezTo>
                  <a:lnTo>
                    <a:pt x="3596" y="10264"/>
                  </a:lnTo>
                  <a:lnTo>
                    <a:pt x="5763" y="10264"/>
                  </a:lnTo>
                  <a:lnTo>
                    <a:pt x="5882" y="10835"/>
                  </a:lnTo>
                  <a:cubicBezTo>
                    <a:pt x="5894" y="10907"/>
                    <a:pt x="5965" y="10966"/>
                    <a:pt x="6037" y="10966"/>
                  </a:cubicBezTo>
                  <a:lnTo>
                    <a:pt x="6072" y="10966"/>
                  </a:lnTo>
                  <a:cubicBezTo>
                    <a:pt x="6156" y="10954"/>
                    <a:pt x="6215" y="10859"/>
                    <a:pt x="6191" y="10776"/>
                  </a:cubicBezTo>
                  <a:lnTo>
                    <a:pt x="5537" y="7525"/>
                  </a:lnTo>
                  <a:lnTo>
                    <a:pt x="6203" y="7525"/>
                  </a:lnTo>
                  <a:cubicBezTo>
                    <a:pt x="6382" y="7525"/>
                    <a:pt x="6537" y="7382"/>
                    <a:pt x="6537" y="7204"/>
                  </a:cubicBezTo>
                  <a:lnTo>
                    <a:pt x="6537" y="1513"/>
                  </a:lnTo>
                  <a:lnTo>
                    <a:pt x="6549" y="1513"/>
                  </a:lnTo>
                  <a:cubicBezTo>
                    <a:pt x="6727" y="1513"/>
                    <a:pt x="6870" y="1370"/>
                    <a:pt x="6870" y="1191"/>
                  </a:cubicBezTo>
                  <a:lnTo>
                    <a:pt x="6870" y="870"/>
                  </a:lnTo>
                  <a:cubicBezTo>
                    <a:pt x="6846" y="667"/>
                    <a:pt x="6692" y="524"/>
                    <a:pt x="6513" y="524"/>
                  </a:cubicBezTo>
                  <a:lnTo>
                    <a:pt x="3584" y="524"/>
                  </a:lnTo>
                  <a:lnTo>
                    <a:pt x="3584" y="167"/>
                  </a:lnTo>
                  <a:cubicBezTo>
                    <a:pt x="3584" y="72"/>
                    <a:pt x="3513" y="0"/>
                    <a:pt x="34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5" name="Google Shape;11425;p73"/>
            <p:cNvSpPr/>
            <p:nvPr/>
          </p:nvSpPr>
          <p:spPr>
            <a:xfrm>
              <a:off x="4091595" y="2517716"/>
              <a:ext cx="142524" cy="103503"/>
            </a:xfrm>
            <a:custGeom>
              <a:avLst/>
              <a:gdLst/>
              <a:ahLst/>
              <a:cxnLst/>
              <a:rect l="l" t="t" r="r" b="b"/>
              <a:pathLst>
                <a:path w="4478" h="3252" extrusionOk="0">
                  <a:moveTo>
                    <a:pt x="3430" y="1"/>
                  </a:moveTo>
                  <a:cubicBezTo>
                    <a:pt x="3347" y="1"/>
                    <a:pt x="3275" y="84"/>
                    <a:pt x="3275" y="168"/>
                  </a:cubicBezTo>
                  <a:cubicBezTo>
                    <a:pt x="3275" y="263"/>
                    <a:pt x="3347" y="334"/>
                    <a:pt x="3430" y="334"/>
                  </a:cubicBezTo>
                  <a:lnTo>
                    <a:pt x="3906" y="334"/>
                  </a:lnTo>
                  <a:lnTo>
                    <a:pt x="2335" y="1906"/>
                  </a:lnTo>
                  <a:lnTo>
                    <a:pt x="2323" y="1906"/>
                  </a:lnTo>
                  <a:lnTo>
                    <a:pt x="1965" y="1549"/>
                  </a:lnTo>
                  <a:cubicBezTo>
                    <a:pt x="1894" y="1483"/>
                    <a:pt x="1808" y="1450"/>
                    <a:pt x="1723" y="1450"/>
                  </a:cubicBezTo>
                  <a:cubicBezTo>
                    <a:pt x="1638" y="1450"/>
                    <a:pt x="1555" y="1483"/>
                    <a:pt x="1489" y="1549"/>
                  </a:cubicBezTo>
                  <a:lnTo>
                    <a:pt x="60" y="2977"/>
                  </a:lnTo>
                  <a:cubicBezTo>
                    <a:pt x="1" y="3037"/>
                    <a:pt x="1" y="3144"/>
                    <a:pt x="60" y="3204"/>
                  </a:cubicBezTo>
                  <a:cubicBezTo>
                    <a:pt x="84" y="3239"/>
                    <a:pt x="132" y="3251"/>
                    <a:pt x="180" y="3251"/>
                  </a:cubicBezTo>
                  <a:cubicBezTo>
                    <a:pt x="215" y="3251"/>
                    <a:pt x="263" y="3239"/>
                    <a:pt x="299" y="3204"/>
                  </a:cubicBezTo>
                  <a:lnTo>
                    <a:pt x="1727" y="1775"/>
                  </a:lnTo>
                  <a:lnTo>
                    <a:pt x="1739" y="1775"/>
                  </a:lnTo>
                  <a:lnTo>
                    <a:pt x="2096" y="2132"/>
                  </a:lnTo>
                  <a:cubicBezTo>
                    <a:pt x="2156" y="2192"/>
                    <a:pt x="2239" y="2239"/>
                    <a:pt x="2335" y="2239"/>
                  </a:cubicBezTo>
                  <a:cubicBezTo>
                    <a:pt x="2418" y="2239"/>
                    <a:pt x="2513" y="2203"/>
                    <a:pt x="2573" y="2132"/>
                  </a:cubicBezTo>
                  <a:lnTo>
                    <a:pt x="4144" y="560"/>
                  </a:lnTo>
                  <a:lnTo>
                    <a:pt x="4144" y="1037"/>
                  </a:lnTo>
                  <a:cubicBezTo>
                    <a:pt x="4144" y="1120"/>
                    <a:pt x="4228" y="1191"/>
                    <a:pt x="4311" y="1191"/>
                  </a:cubicBezTo>
                  <a:cubicBezTo>
                    <a:pt x="4406" y="1191"/>
                    <a:pt x="4478" y="1120"/>
                    <a:pt x="4478" y="1037"/>
                  </a:cubicBezTo>
                  <a:lnTo>
                    <a:pt x="4478" y="168"/>
                  </a:lnTo>
                  <a:cubicBezTo>
                    <a:pt x="4466" y="84"/>
                    <a:pt x="4382" y="1"/>
                    <a:pt x="42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26" name="Google Shape;11426;p73"/>
          <p:cNvGrpSpPr/>
          <p:nvPr/>
        </p:nvGrpSpPr>
        <p:grpSpPr>
          <a:xfrm>
            <a:off x="2913504" y="3236733"/>
            <a:ext cx="510344" cy="475460"/>
            <a:chOff x="2185128" y="2427549"/>
            <a:chExt cx="382758" cy="356595"/>
          </a:xfrm>
        </p:grpSpPr>
        <p:sp>
          <p:nvSpPr>
            <p:cNvPr id="11427" name="Google Shape;11427;p73"/>
            <p:cNvSpPr/>
            <p:nvPr/>
          </p:nvSpPr>
          <p:spPr>
            <a:xfrm>
              <a:off x="2313584" y="2612467"/>
              <a:ext cx="119417" cy="103853"/>
            </a:xfrm>
            <a:custGeom>
              <a:avLst/>
              <a:gdLst/>
              <a:ahLst/>
              <a:cxnLst/>
              <a:rect l="l" t="t" r="r" b="b"/>
              <a:pathLst>
                <a:path w="3752" h="3263" extrusionOk="0">
                  <a:moveTo>
                    <a:pt x="1882" y="0"/>
                  </a:moveTo>
                  <a:cubicBezTo>
                    <a:pt x="1775" y="0"/>
                    <a:pt x="1692" y="96"/>
                    <a:pt x="1692" y="203"/>
                  </a:cubicBezTo>
                  <a:lnTo>
                    <a:pt x="1692" y="2013"/>
                  </a:lnTo>
                  <a:lnTo>
                    <a:pt x="120" y="2917"/>
                  </a:lnTo>
                  <a:cubicBezTo>
                    <a:pt x="37" y="2977"/>
                    <a:pt x="1" y="3084"/>
                    <a:pt x="48" y="3179"/>
                  </a:cubicBezTo>
                  <a:cubicBezTo>
                    <a:pt x="84" y="3239"/>
                    <a:pt x="156" y="3263"/>
                    <a:pt x="215" y="3263"/>
                  </a:cubicBezTo>
                  <a:cubicBezTo>
                    <a:pt x="239" y="3263"/>
                    <a:pt x="275" y="3251"/>
                    <a:pt x="298" y="3239"/>
                  </a:cubicBezTo>
                  <a:lnTo>
                    <a:pt x="1870" y="2322"/>
                  </a:lnTo>
                  <a:lnTo>
                    <a:pt x="3430" y="3239"/>
                  </a:lnTo>
                  <a:cubicBezTo>
                    <a:pt x="3454" y="3251"/>
                    <a:pt x="3489" y="3263"/>
                    <a:pt x="3513" y="3263"/>
                  </a:cubicBezTo>
                  <a:cubicBezTo>
                    <a:pt x="3573" y="3263"/>
                    <a:pt x="3656" y="3239"/>
                    <a:pt x="3680" y="3179"/>
                  </a:cubicBezTo>
                  <a:cubicBezTo>
                    <a:pt x="3751" y="3072"/>
                    <a:pt x="3727" y="2965"/>
                    <a:pt x="3632" y="2906"/>
                  </a:cubicBezTo>
                  <a:lnTo>
                    <a:pt x="2073" y="2001"/>
                  </a:lnTo>
                  <a:lnTo>
                    <a:pt x="2073" y="203"/>
                  </a:lnTo>
                  <a:cubicBezTo>
                    <a:pt x="2073" y="96"/>
                    <a:pt x="1989" y="0"/>
                    <a:pt x="1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8" name="Google Shape;11428;p73"/>
            <p:cNvSpPr/>
            <p:nvPr/>
          </p:nvSpPr>
          <p:spPr>
            <a:xfrm>
              <a:off x="2311706" y="2427549"/>
              <a:ext cx="129633" cy="171327"/>
            </a:xfrm>
            <a:custGeom>
              <a:avLst/>
              <a:gdLst/>
              <a:ahLst/>
              <a:cxnLst/>
              <a:rect l="l" t="t" r="r" b="b"/>
              <a:pathLst>
                <a:path w="4073" h="5383" extrusionOk="0">
                  <a:moveTo>
                    <a:pt x="2084" y="369"/>
                  </a:moveTo>
                  <a:cubicBezTo>
                    <a:pt x="2584" y="369"/>
                    <a:pt x="2977" y="774"/>
                    <a:pt x="2977" y="1262"/>
                  </a:cubicBezTo>
                  <a:lnTo>
                    <a:pt x="2977" y="1381"/>
                  </a:lnTo>
                  <a:lnTo>
                    <a:pt x="2965" y="1381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3"/>
                    <a:pt x="2548" y="834"/>
                    <a:pt x="2477" y="810"/>
                  </a:cubicBezTo>
                  <a:cubicBezTo>
                    <a:pt x="2468" y="808"/>
                    <a:pt x="2458" y="807"/>
                    <a:pt x="2449" y="807"/>
                  </a:cubicBezTo>
                  <a:cubicBezTo>
                    <a:pt x="2385" y="807"/>
                    <a:pt x="2317" y="841"/>
                    <a:pt x="2286" y="893"/>
                  </a:cubicBezTo>
                  <a:cubicBezTo>
                    <a:pt x="1941" y="1369"/>
                    <a:pt x="1179" y="1369"/>
                    <a:pt x="1167" y="1369"/>
                  </a:cubicBezTo>
                  <a:cubicBezTo>
                    <a:pt x="1155" y="1369"/>
                    <a:pt x="1119" y="1369"/>
                    <a:pt x="1108" y="1381"/>
                  </a:cubicBezTo>
                  <a:lnTo>
                    <a:pt x="1108" y="1262"/>
                  </a:lnTo>
                  <a:cubicBezTo>
                    <a:pt x="1108" y="774"/>
                    <a:pt x="1512" y="369"/>
                    <a:pt x="2001" y="369"/>
                  </a:cubicBezTo>
                  <a:close/>
                  <a:moveTo>
                    <a:pt x="3132" y="1905"/>
                  </a:moveTo>
                  <a:cubicBezTo>
                    <a:pt x="3155" y="1929"/>
                    <a:pt x="3179" y="1953"/>
                    <a:pt x="3179" y="2000"/>
                  </a:cubicBezTo>
                  <a:cubicBezTo>
                    <a:pt x="3179" y="2048"/>
                    <a:pt x="3144" y="2096"/>
                    <a:pt x="3120" y="2119"/>
                  </a:cubicBezTo>
                  <a:lnTo>
                    <a:pt x="3120" y="1905"/>
                  </a:lnTo>
                  <a:close/>
                  <a:moveTo>
                    <a:pt x="977" y="1881"/>
                  </a:moveTo>
                  <a:lnTo>
                    <a:pt x="977" y="2143"/>
                  </a:lnTo>
                  <a:cubicBezTo>
                    <a:pt x="929" y="2108"/>
                    <a:pt x="893" y="2060"/>
                    <a:pt x="893" y="2000"/>
                  </a:cubicBezTo>
                  <a:cubicBezTo>
                    <a:pt x="893" y="1965"/>
                    <a:pt x="917" y="1929"/>
                    <a:pt x="941" y="1905"/>
                  </a:cubicBezTo>
                  <a:cubicBezTo>
                    <a:pt x="953" y="1905"/>
                    <a:pt x="953" y="1905"/>
                    <a:pt x="977" y="1881"/>
                  </a:cubicBezTo>
                  <a:close/>
                  <a:moveTo>
                    <a:pt x="2358" y="1346"/>
                  </a:moveTo>
                  <a:cubicBezTo>
                    <a:pt x="2429" y="1477"/>
                    <a:pt x="2548" y="1619"/>
                    <a:pt x="2715" y="1691"/>
                  </a:cubicBezTo>
                  <a:lnTo>
                    <a:pt x="2715" y="2227"/>
                  </a:lnTo>
                  <a:cubicBezTo>
                    <a:pt x="2739" y="2572"/>
                    <a:pt x="2465" y="2834"/>
                    <a:pt x="2132" y="2834"/>
                  </a:cubicBezTo>
                  <a:lnTo>
                    <a:pt x="1953" y="2834"/>
                  </a:lnTo>
                  <a:cubicBezTo>
                    <a:pt x="1631" y="2834"/>
                    <a:pt x="1346" y="2572"/>
                    <a:pt x="1346" y="2227"/>
                  </a:cubicBezTo>
                  <a:lnTo>
                    <a:pt x="1346" y="1738"/>
                  </a:lnTo>
                  <a:cubicBezTo>
                    <a:pt x="1596" y="1703"/>
                    <a:pt x="2024" y="1619"/>
                    <a:pt x="2358" y="1346"/>
                  </a:cubicBezTo>
                  <a:close/>
                  <a:moveTo>
                    <a:pt x="2262" y="3215"/>
                  </a:moveTo>
                  <a:lnTo>
                    <a:pt x="2262" y="3310"/>
                  </a:lnTo>
                  <a:lnTo>
                    <a:pt x="2251" y="3310"/>
                  </a:lnTo>
                  <a:lnTo>
                    <a:pt x="2048" y="3536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2001" y="0"/>
                  </a:moveTo>
                  <a:cubicBezTo>
                    <a:pt x="1298" y="0"/>
                    <a:pt x="727" y="560"/>
                    <a:pt x="727" y="1262"/>
                  </a:cubicBezTo>
                  <a:lnTo>
                    <a:pt x="727" y="1584"/>
                  </a:lnTo>
                  <a:cubicBezTo>
                    <a:pt x="608" y="1691"/>
                    <a:pt x="536" y="1846"/>
                    <a:pt x="536" y="2000"/>
                  </a:cubicBezTo>
                  <a:cubicBezTo>
                    <a:pt x="536" y="2286"/>
                    <a:pt x="762" y="2524"/>
                    <a:pt x="1024" y="2536"/>
                  </a:cubicBezTo>
                  <a:cubicBezTo>
                    <a:pt x="1108" y="2762"/>
                    <a:pt x="1262" y="2953"/>
                    <a:pt x="1465" y="3072"/>
                  </a:cubicBezTo>
                  <a:lnTo>
                    <a:pt x="1465" y="3179"/>
                  </a:lnTo>
                  <a:lnTo>
                    <a:pt x="691" y="3477"/>
                  </a:lnTo>
                  <a:cubicBezTo>
                    <a:pt x="608" y="3512"/>
                    <a:pt x="0" y="3751"/>
                    <a:pt x="0" y="4525"/>
                  </a:cubicBezTo>
                  <a:lnTo>
                    <a:pt x="0" y="5191"/>
                  </a:lnTo>
                  <a:cubicBezTo>
                    <a:pt x="0" y="5298"/>
                    <a:pt x="96" y="5382"/>
                    <a:pt x="191" y="5382"/>
                  </a:cubicBezTo>
                  <a:lnTo>
                    <a:pt x="667" y="5382"/>
                  </a:lnTo>
                  <a:cubicBezTo>
                    <a:pt x="774" y="5382"/>
                    <a:pt x="869" y="5298"/>
                    <a:pt x="869" y="5191"/>
                  </a:cubicBezTo>
                  <a:cubicBezTo>
                    <a:pt x="869" y="5084"/>
                    <a:pt x="774" y="5001"/>
                    <a:pt x="667" y="5001"/>
                  </a:cubicBezTo>
                  <a:lnTo>
                    <a:pt x="369" y="5001"/>
                  </a:lnTo>
                  <a:lnTo>
                    <a:pt x="369" y="4501"/>
                  </a:lnTo>
                  <a:cubicBezTo>
                    <a:pt x="369" y="3989"/>
                    <a:pt x="786" y="3834"/>
                    <a:pt x="810" y="3822"/>
                  </a:cubicBezTo>
                  <a:lnTo>
                    <a:pt x="822" y="3822"/>
                  </a:lnTo>
                  <a:lnTo>
                    <a:pt x="1536" y="3536"/>
                  </a:lnTo>
                  <a:lnTo>
                    <a:pt x="1905" y="3905"/>
                  </a:lnTo>
                  <a:cubicBezTo>
                    <a:pt x="1941" y="3941"/>
                    <a:pt x="2001" y="3965"/>
                    <a:pt x="2036" y="3965"/>
                  </a:cubicBezTo>
                  <a:cubicBezTo>
                    <a:pt x="2084" y="3965"/>
                    <a:pt x="2143" y="3953"/>
                    <a:pt x="2179" y="3905"/>
                  </a:cubicBezTo>
                  <a:lnTo>
                    <a:pt x="2536" y="3536"/>
                  </a:lnTo>
                  <a:lnTo>
                    <a:pt x="3251" y="3822"/>
                  </a:lnTo>
                  <a:lnTo>
                    <a:pt x="3263" y="3822"/>
                  </a:lnTo>
                  <a:cubicBezTo>
                    <a:pt x="3275" y="3822"/>
                    <a:pt x="3691" y="3989"/>
                    <a:pt x="3691" y="4501"/>
                  </a:cubicBezTo>
                  <a:lnTo>
                    <a:pt x="3691" y="5001"/>
                  </a:lnTo>
                  <a:lnTo>
                    <a:pt x="1310" y="5001"/>
                  </a:lnTo>
                  <a:cubicBezTo>
                    <a:pt x="1203" y="5001"/>
                    <a:pt x="1119" y="5084"/>
                    <a:pt x="1119" y="5191"/>
                  </a:cubicBezTo>
                  <a:cubicBezTo>
                    <a:pt x="1119" y="5298"/>
                    <a:pt x="1203" y="5382"/>
                    <a:pt x="1310" y="5382"/>
                  </a:cubicBezTo>
                  <a:lnTo>
                    <a:pt x="3882" y="5382"/>
                  </a:lnTo>
                  <a:cubicBezTo>
                    <a:pt x="3888" y="5383"/>
                    <a:pt x="3894" y="5383"/>
                    <a:pt x="3900" y="5383"/>
                  </a:cubicBezTo>
                  <a:cubicBezTo>
                    <a:pt x="3989" y="5383"/>
                    <a:pt x="4072" y="5303"/>
                    <a:pt x="4072" y="5203"/>
                  </a:cubicBezTo>
                  <a:lnTo>
                    <a:pt x="4072" y="4536"/>
                  </a:lnTo>
                  <a:cubicBezTo>
                    <a:pt x="4072" y="3763"/>
                    <a:pt x="3477" y="3524"/>
                    <a:pt x="3382" y="3489"/>
                  </a:cubicBezTo>
                  <a:lnTo>
                    <a:pt x="2620" y="3191"/>
                  </a:lnTo>
                  <a:lnTo>
                    <a:pt x="2620" y="3096"/>
                  </a:lnTo>
                  <a:cubicBezTo>
                    <a:pt x="2834" y="2977"/>
                    <a:pt x="2977" y="2774"/>
                    <a:pt x="3048" y="2536"/>
                  </a:cubicBezTo>
                  <a:cubicBezTo>
                    <a:pt x="3322" y="2524"/>
                    <a:pt x="3548" y="2286"/>
                    <a:pt x="3548" y="2000"/>
                  </a:cubicBezTo>
                  <a:cubicBezTo>
                    <a:pt x="3548" y="1846"/>
                    <a:pt x="3465" y="1691"/>
                    <a:pt x="3346" y="1584"/>
                  </a:cubicBezTo>
                  <a:lnTo>
                    <a:pt x="3346" y="1262"/>
                  </a:lnTo>
                  <a:cubicBezTo>
                    <a:pt x="3346" y="560"/>
                    <a:pt x="2786" y="0"/>
                    <a:pt x="20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29" name="Google Shape;11429;p73"/>
            <p:cNvSpPr/>
            <p:nvPr/>
          </p:nvSpPr>
          <p:spPr>
            <a:xfrm>
              <a:off x="2438252" y="2611703"/>
              <a:ext cx="129633" cy="172441"/>
            </a:xfrm>
            <a:custGeom>
              <a:avLst/>
              <a:gdLst/>
              <a:ahLst/>
              <a:cxnLst/>
              <a:rect l="l" t="t" r="r" b="b"/>
              <a:pathLst>
                <a:path w="4073" h="5418" extrusionOk="0">
                  <a:moveTo>
                    <a:pt x="2085" y="370"/>
                  </a:moveTo>
                  <a:cubicBezTo>
                    <a:pt x="2573" y="370"/>
                    <a:pt x="2978" y="774"/>
                    <a:pt x="2978" y="1263"/>
                  </a:cubicBezTo>
                  <a:lnTo>
                    <a:pt x="2978" y="1382"/>
                  </a:lnTo>
                  <a:lnTo>
                    <a:pt x="2966" y="1382"/>
                  </a:lnTo>
                  <a:cubicBezTo>
                    <a:pt x="2692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66" y="822"/>
                  </a:cubicBezTo>
                  <a:cubicBezTo>
                    <a:pt x="2450" y="817"/>
                    <a:pt x="2435" y="815"/>
                    <a:pt x="2420" y="815"/>
                  </a:cubicBezTo>
                  <a:cubicBezTo>
                    <a:pt x="2365" y="815"/>
                    <a:pt x="2313" y="847"/>
                    <a:pt x="2275" y="894"/>
                  </a:cubicBezTo>
                  <a:cubicBezTo>
                    <a:pt x="1942" y="1370"/>
                    <a:pt x="1180" y="1382"/>
                    <a:pt x="1168" y="1382"/>
                  </a:cubicBezTo>
                  <a:lnTo>
                    <a:pt x="1096" y="1382"/>
                  </a:lnTo>
                  <a:lnTo>
                    <a:pt x="1096" y="1263"/>
                  </a:lnTo>
                  <a:cubicBezTo>
                    <a:pt x="1096" y="774"/>
                    <a:pt x="1501" y="370"/>
                    <a:pt x="1989" y="370"/>
                  </a:cubicBezTo>
                  <a:close/>
                  <a:moveTo>
                    <a:pt x="3132" y="1906"/>
                  </a:moveTo>
                  <a:cubicBezTo>
                    <a:pt x="3156" y="1929"/>
                    <a:pt x="3168" y="1965"/>
                    <a:pt x="3168" y="2013"/>
                  </a:cubicBezTo>
                  <a:cubicBezTo>
                    <a:pt x="3168" y="2048"/>
                    <a:pt x="3144" y="2096"/>
                    <a:pt x="3109" y="2132"/>
                  </a:cubicBezTo>
                  <a:lnTo>
                    <a:pt x="3109" y="1906"/>
                  </a:lnTo>
                  <a:close/>
                  <a:moveTo>
                    <a:pt x="965" y="1894"/>
                  </a:moveTo>
                  <a:lnTo>
                    <a:pt x="965" y="2144"/>
                  </a:lnTo>
                  <a:cubicBezTo>
                    <a:pt x="930" y="2108"/>
                    <a:pt x="894" y="2072"/>
                    <a:pt x="894" y="2013"/>
                  </a:cubicBezTo>
                  <a:cubicBezTo>
                    <a:pt x="894" y="1965"/>
                    <a:pt x="906" y="1929"/>
                    <a:pt x="942" y="1906"/>
                  </a:cubicBezTo>
                  <a:cubicBezTo>
                    <a:pt x="953" y="1906"/>
                    <a:pt x="953" y="1906"/>
                    <a:pt x="965" y="1894"/>
                  </a:cubicBezTo>
                  <a:close/>
                  <a:moveTo>
                    <a:pt x="2347" y="1358"/>
                  </a:moveTo>
                  <a:cubicBezTo>
                    <a:pt x="2430" y="1489"/>
                    <a:pt x="2549" y="1620"/>
                    <a:pt x="2704" y="1691"/>
                  </a:cubicBezTo>
                  <a:lnTo>
                    <a:pt x="2704" y="2227"/>
                  </a:lnTo>
                  <a:cubicBezTo>
                    <a:pt x="2739" y="2572"/>
                    <a:pt x="2454" y="2846"/>
                    <a:pt x="2132" y="2846"/>
                  </a:cubicBezTo>
                  <a:lnTo>
                    <a:pt x="1954" y="2846"/>
                  </a:lnTo>
                  <a:cubicBezTo>
                    <a:pt x="1620" y="2846"/>
                    <a:pt x="1334" y="2572"/>
                    <a:pt x="1334" y="2227"/>
                  </a:cubicBezTo>
                  <a:lnTo>
                    <a:pt x="1334" y="1739"/>
                  </a:lnTo>
                  <a:cubicBezTo>
                    <a:pt x="1596" y="1715"/>
                    <a:pt x="2025" y="1620"/>
                    <a:pt x="2347" y="1358"/>
                  </a:cubicBezTo>
                  <a:close/>
                  <a:moveTo>
                    <a:pt x="2263" y="3215"/>
                  </a:moveTo>
                  <a:lnTo>
                    <a:pt x="2251" y="3322"/>
                  </a:lnTo>
                  <a:lnTo>
                    <a:pt x="2037" y="3537"/>
                  </a:lnTo>
                  <a:lnTo>
                    <a:pt x="1846" y="3346"/>
                  </a:lnTo>
                  <a:lnTo>
                    <a:pt x="1846" y="3215"/>
                  </a:lnTo>
                  <a:close/>
                  <a:moveTo>
                    <a:pt x="1989" y="1"/>
                  </a:moveTo>
                  <a:cubicBezTo>
                    <a:pt x="1299" y="1"/>
                    <a:pt x="727" y="560"/>
                    <a:pt x="727" y="1263"/>
                  </a:cubicBezTo>
                  <a:lnTo>
                    <a:pt x="727" y="1596"/>
                  </a:lnTo>
                  <a:cubicBezTo>
                    <a:pt x="608" y="1691"/>
                    <a:pt x="537" y="1846"/>
                    <a:pt x="537" y="2013"/>
                  </a:cubicBezTo>
                  <a:cubicBezTo>
                    <a:pt x="537" y="2287"/>
                    <a:pt x="763" y="2525"/>
                    <a:pt x="1025" y="2549"/>
                  </a:cubicBezTo>
                  <a:cubicBezTo>
                    <a:pt x="1096" y="2763"/>
                    <a:pt x="1263" y="2965"/>
                    <a:pt x="1454" y="3084"/>
                  </a:cubicBezTo>
                  <a:lnTo>
                    <a:pt x="1454" y="3180"/>
                  </a:lnTo>
                  <a:lnTo>
                    <a:pt x="680" y="3477"/>
                  </a:lnTo>
                  <a:cubicBezTo>
                    <a:pt x="608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84" y="5382"/>
                    <a:pt x="191" y="5382"/>
                  </a:cubicBezTo>
                  <a:lnTo>
                    <a:pt x="668" y="5382"/>
                  </a:lnTo>
                  <a:cubicBezTo>
                    <a:pt x="775" y="5382"/>
                    <a:pt x="858" y="5299"/>
                    <a:pt x="858" y="5192"/>
                  </a:cubicBezTo>
                  <a:cubicBezTo>
                    <a:pt x="858" y="5085"/>
                    <a:pt x="775" y="5001"/>
                    <a:pt x="668" y="5001"/>
                  </a:cubicBezTo>
                  <a:lnTo>
                    <a:pt x="370" y="5001"/>
                  </a:lnTo>
                  <a:lnTo>
                    <a:pt x="370" y="4537"/>
                  </a:lnTo>
                  <a:cubicBezTo>
                    <a:pt x="370" y="4013"/>
                    <a:pt x="787" y="3870"/>
                    <a:pt x="799" y="3858"/>
                  </a:cubicBezTo>
                  <a:lnTo>
                    <a:pt x="823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30" y="3977"/>
                    <a:pt x="1989" y="4001"/>
                    <a:pt x="2037" y="4001"/>
                  </a:cubicBezTo>
                  <a:cubicBezTo>
                    <a:pt x="2085" y="4001"/>
                    <a:pt x="2144" y="3989"/>
                    <a:pt x="2168" y="3942"/>
                  </a:cubicBezTo>
                  <a:lnTo>
                    <a:pt x="2525" y="3572"/>
                  </a:lnTo>
                  <a:lnTo>
                    <a:pt x="3239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1" y="5025"/>
                  </a:lnTo>
                  <a:cubicBezTo>
                    <a:pt x="1204" y="5025"/>
                    <a:pt x="1120" y="5120"/>
                    <a:pt x="1120" y="5215"/>
                  </a:cubicBezTo>
                  <a:cubicBezTo>
                    <a:pt x="1120" y="5323"/>
                    <a:pt x="1204" y="5418"/>
                    <a:pt x="1311" y="5418"/>
                  </a:cubicBezTo>
                  <a:lnTo>
                    <a:pt x="3882" y="5418"/>
                  </a:lnTo>
                  <a:cubicBezTo>
                    <a:pt x="3990" y="5418"/>
                    <a:pt x="4073" y="5323"/>
                    <a:pt x="4073" y="5215"/>
                  </a:cubicBezTo>
                  <a:lnTo>
                    <a:pt x="4073" y="4537"/>
                  </a:lnTo>
                  <a:cubicBezTo>
                    <a:pt x="4061" y="3763"/>
                    <a:pt x="3454" y="3525"/>
                    <a:pt x="3382" y="3501"/>
                  </a:cubicBezTo>
                  <a:lnTo>
                    <a:pt x="2620" y="3203"/>
                  </a:lnTo>
                  <a:lnTo>
                    <a:pt x="2620" y="3096"/>
                  </a:lnTo>
                  <a:cubicBezTo>
                    <a:pt x="2823" y="2977"/>
                    <a:pt x="2978" y="2787"/>
                    <a:pt x="3049" y="2560"/>
                  </a:cubicBezTo>
                  <a:cubicBezTo>
                    <a:pt x="3323" y="2549"/>
                    <a:pt x="3537" y="2310"/>
                    <a:pt x="3537" y="2025"/>
                  </a:cubicBezTo>
                  <a:cubicBezTo>
                    <a:pt x="3537" y="1858"/>
                    <a:pt x="3466" y="1703"/>
                    <a:pt x="3347" y="1608"/>
                  </a:cubicBezTo>
                  <a:lnTo>
                    <a:pt x="3347" y="1263"/>
                  </a:lnTo>
                  <a:cubicBezTo>
                    <a:pt x="3347" y="560"/>
                    <a:pt x="2787" y="1"/>
                    <a:pt x="2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0" name="Google Shape;11430;p73"/>
            <p:cNvSpPr/>
            <p:nvPr/>
          </p:nvSpPr>
          <p:spPr>
            <a:xfrm>
              <a:off x="2185128" y="2611703"/>
              <a:ext cx="130015" cy="172441"/>
            </a:xfrm>
            <a:custGeom>
              <a:avLst/>
              <a:gdLst/>
              <a:ahLst/>
              <a:cxnLst/>
              <a:rect l="l" t="t" r="r" b="b"/>
              <a:pathLst>
                <a:path w="4085" h="5418" extrusionOk="0">
                  <a:moveTo>
                    <a:pt x="2084" y="370"/>
                  </a:moveTo>
                  <a:cubicBezTo>
                    <a:pt x="2584" y="370"/>
                    <a:pt x="2977" y="774"/>
                    <a:pt x="2977" y="1263"/>
                  </a:cubicBezTo>
                  <a:lnTo>
                    <a:pt x="2977" y="1382"/>
                  </a:lnTo>
                  <a:lnTo>
                    <a:pt x="2965" y="1382"/>
                  </a:lnTo>
                  <a:cubicBezTo>
                    <a:pt x="2703" y="1322"/>
                    <a:pt x="2620" y="965"/>
                    <a:pt x="2620" y="965"/>
                  </a:cubicBezTo>
                  <a:cubicBezTo>
                    <a:pt x="2608" y="894"/>
                    <a:pt x="2549" y="834"/>
                    <a:pt x="2477" y="822"/>
                  </a:cubicBezTo>
                  <a:cubicBezTo>
                    <a:pt x="2462" y="817"/>
                    <a:pt x="2446" y="815"/>
                    <a:pt x="2430" y="815"/>
                  </a:cubicBezTo>
                  <a:cubicBezTo>
                    <a:pt x="2372" y="815"/>
                    <a:pt x="2315" y="847"/>
                    <a:pt x="2287" y="894"/>
                  </a:cubicBezTo>
                  <a:cubicBezTo>
                    <a:pt x="1941" y="1370"/>
                    <a:pt x="1179" y="1382"/>
                    <a:pt x="1167" y="1382"/>
                  </a:cubicBezTo>
                  <a:lnTo>
                    <a:pt x="1108" y="1382"/>
                  </a:lnTo>
                  <a:lnTo>
                    <a:pt x="1108" y="1263"/>
                  </a:lnTo>
                  <a:cubicBezTo>
                    <a:pt x="1108" y="774"/>
                    <a:pt x="1513" y="370"/>
                    <a:pt x="2001" y="370"/>
                  </a:cubicBezTo>
                  <a:close/>
                  <a:moveTo>
                    <a:pt x="3132" y="1906"/>
                  </a:moveTo>
                  <a:cubicBezTo>
                    <a:pt x="3168" y="1929"/>
                    <a:pt x="3180" y="1965"/>
                    <a:pt x="3180" y="2013"/>
                  </a:cubicBezTo>
                  <a:cubicBezTo>
                    <a:pt x="3180" y="2048"/>
                    <a:pt x="3144" y="2096"/>
                    <a:pt x="3120" y="2132"/>
                  </a:cubicBezTo>
                  <a:lnTo>
                    <a:pt x="3120" y="1906"/>
                  </a:lnTo>
                  <a:close/>
                  <a:moveTo>
                    <a:pt x="977" y="1894"/>
                  </a:moveTo>
                  <a:lnTo>
                    <a:pt x="977" y="2144"/>
                  </a:lnTo>
                  <a:cubicBezTo>
                    <a:pt x="929" y="2108"/>
                    <a:pt x="905" y="2072"/>
                    <a:pt x="905" y="2013"/>
                  </a:cubicBezTo>
                  <a:cubicBezTo>
                    <a:pt x="905" y="1965"/>
                    <a:pt x="917" y="1929"/>
                    <a:pt x="941" y="1906"/>
                  </a:cubicBezTo>
                  <a:cubicBezTo>
                    <a:pt x="965" y="1906"/>
                    <a:pt x="965" y="1906"/>
                    <a:pt x="977" y="1894"/>
                  </a:cubicBezTo>
                  <a:close/>
                  <a:moveTo>
                    <a:pt x="2358" y="1358"/>
                  </a:moveTo>
                  <a:cubicBezTo>
                    <a:pt x="2429" y="1489"/>
                    <a:pt x="2549" y="1620"/>
                    <a:pt x="2715" y="1691"/>
                  </a:cubicBezTo>
                  <a:lnTo>
                    <a:pt x="2715" y="2227"/>
                  </a:lnTo>
                  <a:cubicBezTo>
                    <a:pt x="2727" y="2572"/>
                    <a:pt x="2465" y="2846"/>
                    <a:pt x="2132" y="2846"/>
                  </a:cubicBezTo>
                  <a:lnTo>
                    <a:pt x="1953" y="2846"/>
                  </a:lnTo>
                  <a:cubicBezTo>
                    <a:pt x="1632" y="2846"/>
                    <a:pt x="1346" y="2572"/>
                    <a:pt x="1346" y="2227"/>
                  </a:cubicBezTo>
                  <a:lnTo>
                    <a:pt x="1346" y="1739"/>
                  </a:lnTo>
                  <a:cubicBezTo>
                    <a:pt x="1596" y="1715"/>
                    <a:pt x="2037" y="1620"/>
                    <a:pt x="2358" y="1358"/>
                  </a:cubicBezTo>
                  <a:close/>
                  <a:moveTo>
                    <a:pt x="2275" y="3215"/>
                  </a:moveTo>
                  <a:lnTo>
                    <a:pt x="2251" y="3322"/>
                  </a:lnTo>
                  <a:lnTo>
                    <a:pt x="2048" y="3537"/>
                  </a:lnTo>
                  <a:lnTo>
                    <a:pt x="1858" y="3346"/>
                  </a:lnTo>
                  <a:lnTo>
                    <a:pt x="1858" y="3215"/>
                  </a:lnTo>
                  <a:close/>
                  <a:moveTo>
                    <a:pt x="2001" y="1"/>
                  </a:moveTo>
                  <a:cubicBezTo>
                    <a:pt x="1298" y="1"/>
                    <a:pt x="739" y="560"/>
                    <a:pt x="739" y="1263"/>
                  </a:cubicBezTo>
                  <a:lnTo>
                    <a:pt x="739" y="1596"/>
                  </a:lnTo>
                  <a:cubicBezTo>
                    <a:pt x="620" y="1691"/>
                    <a:pt x="536" y="1846"/>
                    <a:pt x="536" y="2013"/>
                  </a:cubicBezTo>
                  <a:cubicBezTo>
                    <a:pt x="536" y="2287"/>
                    <a:pt x="763" y="2525"/>
                    <a:pt x="1036" y="2549"/>
                  </a:cubicBezTo>
                  <a:cubicBezTo>
                    <a:pt x="1108" y="2763"/>
                    <a:pt x="1275" y="2965"/>
                    <a:pt x="1465" y="3084"/>
                  </a:cubicBezTo>
                  <a:lnTo>
                    <a:pt x="1465" y="3180"/>
                  </a:lnTo>
                  <a:lnTo>
                    <a:pt x="691" y="3477"/>
                  </a:lnTo>
                  <a:cubicBezTo>
                    <a:pt x="620" y="3513"/>
                    <a:pt x="1" y="3751"/>
                    <a:pt x="1" y="4525"/>
                  </a:cubicBezTo>
                  <a:lnTo>
                    <a:pt x="1" y="5192"/>
                  </a:lnTo>
                  <a:cubicBezTo>
                    <a:pt x="1" y="5299"/>
                    <a:pt x="96" y="5382"/>
                    <a:pt x="203" y="5382"/>
                  </a:cubicBezTo>
                  <a:lnTo>
                    <a:pt x="679" y="5382"/>
                  </a:lnTo>
                  <a:cubicBezTo>
                    <a:pt x="775" y="5382"/>
                    <a:pt x="870" y="5299"/>
                    <a:pt x="870" y="5192"/>
                  </a:cubicBezTo>
                  <a:cubicBezTo>
                    <a:pt x="870" y="5085"/>
                    <a:pt x="775" y="5001"/>
                    <a:pt x="679" y="5001"/>
                  </a:cubicBezTo>
                  <a:lnTo>
                    <a:pt x="382" y="5001"/>
                  </a:lnTo>
                  <a:lnTo>
                    <a:pt x="382" y="4537"/>
                  </a:lnTo>
                  <a:cubicBezTo>
                    <a:pt x="382" y="4013"/>
                    <a:pt x="798" y="3870"/>
                    <a:pt x="810" y="3858"/>
                  </a:cubicBezTo>
                  <a:lnTo>
                    <a:pt x="822" y="3858"/>
                  </a:lnTo>
                  <a:lnTo>
                    <a:pt x="1537" y="3572"/>
                  </a:lnTo>
                  <a:lnTo>
                    <a:pt x="1906" y="3942"/>
                  </a:lnTo>
                  <a:cubicBezTo>
                    <a:pt x="1941" y="3977"/>
                    <a:pt x="2001" y="4001"/>
                    <a:pt x="2048" y="4001"/>
                  </a:cubicBezTo>
                  <a:cubicBezTo>
                    <a:pt x="2084" y="4001"/>
                    <a:pt x="2144" y="3989"/>
                    <a:pt x="2179" y="3942"/>
                  </a:cubicBezTo>
                  <a:lnTo>
                    <a:pt x="2537" y="3572"/>
                  </a:lnTo>
                  <a:lnTo>
                    <a:pt x="3251" y="3858"/>
                  </a:lnTo>
                  <a:lnTo>
                    <a:pt x="3263" y="3858"/>
                  </a:lnTo>
                  <a:cubicBezTo>
                    <a:pt x="3275" y="3858"/>
                    <a:pt x="3692" y="4013"/>
                    <a:pt x="3692" y="4537"/>
                  </a:cubicBezTo>
                  <a:lnTo>
                    <a:pt x="3692" y="5025"/>
                  </a:lnTo>
                  <a:lnTo>
                    <a:pt x="1310" y="5025"/>
                  </a:lnTo>
                  <a:cubicBezTo>
                    <a:pt x="1215" y="5025"/>
                    <a:pt x="1120" y="5120"/>
                    <a:pt x="1120" y="5215"/>
                  </a:cubicBezTo>
                  <a:cubicBezTo>
                    <a:pt x="1120" y="5323"/>
                    <a:pt x="1215" y="5418"/>
                    <a:pt x="1310" y="5418"/>
                  </a:cubicBezTo>
                  <a:lnTo>
                    <a:pt x="3894" y="5418"/>
                  </a:lnTo>
                  <a:cubicBezTo>
                    <a:pt x="3989" y="5418"/>
                    <a:pt x="4084" y="5323"/>
                    <a:pt x="4084" y="5215"/>
                  </a:cubicBezTo>
                  <a:lnTo>
                    <a:pt x="4084" y="4537"/>
                  </a:lnTo>
                  <a:cubicBezTo>
                    <a:pt x="4061" y="3763"/>
                    <a:pt x="3465" y="3525"/>
                    <a:pt x="3382" y="3501"/>
                  </a:cubicBezTo>
                  <a:lnTo>
                    <a:pt x="2632" y="3203"/>
                  </a:lnTo>
                  <a:lnTo>
                    <a:pt x="2632" y="3096"/>
                  </a:lnTo>
                  <a:cubicBezTo>
                    <a:pt x="2834" y="2977"/>
                    <a:pt x="2977" y="2787"/>
                    <a:pt x="3061" y="2560"/>
                  </a:cubicBezTo>
                  <a:cubicBezTo>
                    <a:pt x="3322" y="2549"/>
                    <a:pt x="3549" y="2310"/>
                    <a:pt x="3549" y="2025"/>
                  </a:cubicBezTo>
                  <a:cubicBezTo>
                    <a:pt x="3549" y="1858"/>
                    <a:pt x="3477" y="1703"/>
                    <a:pt x="3358" y="1608"/>
                  </a:cubicBezTo>
                  <a:lnTo>
                    <a:pt x="3358" y="1263"/>
                  </a:lnTo>
                  <a:cubicBezTo>
                    <a:pt x="3358" y="560"/>
                    <a:pt x="2787" y="1"/>
                    <a:pt x="20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31" name="Google Shape;11431;p73"/>
          <p:cNvGrpSpPr/>
          <p:nvPr/>
        </p:nvGrpSpPr>
        <p:grpSpPr>
          <a:xfrm>
            <a:off x="4718804" y="3236733"/>
            <a:ext cx="473465" cy="473975"/>
            <a:chOff x="3539102" y="2427549"/>
            <a:chExt cx="355099" cy="355481"/>
          </a:xfrm>
        </p:grpSpPr>
        <p:sp>
          <p:nvSpPr>
            <p:cNvPr id="11432" name="Google Shape;11432;p73"/>
            <p:cNvSpPr/>
            <p:nvPr/>
          </p:nvSpPr>
          <p:spPr>
            <a:xfrm>
              <a:off x="3539102" y="2561320"/>
              <a:ext cx="355099" cy="221710"/>
            </a:xfrm>
            <a:custGeom>
              <a:avLst/>
              <a:gdLst/>
              <a:ahLst/>
              <a:cxnLst/>
              <a:rect l="l" t="t" r="r" b="b"/>
              <a:pathLst>
                <a:path w="11157" h="6966" extrusionOk="0">
                  <a:moveTo>
                    <a:pt x="2953" y="3131"/>
                  </a:moveTo>
                  <a:lnTo>
                    <a:pt x="2953" y="6644"/>
                  </a:lnTo>
                  <a:lnTo>
                    <a:pt x="1537" y="6644"/>
                  </a:lnTo>
                  <a:lnTo>
                    <a:pt x="1537" y="3131"/>
                  </a:lnTo>
                  <a:close/>
                  <a:moveTo>
                    <a:pt x="6263" y="2250"/>
                  </a:moveTo>
                  <a:lnTo>
                    <a:pt x="6263" y="6644"/>
                  </a:lnTo>
                  <a:lnTo>
                    <a:pt x="4858" y="6644"/>
                  </a:lnTo>
                  <a:lnTo>
                    <a:pt x="4858" y="2250"/>
                  </a:lnTo>
                  <a:close/>
                  <a:moveTo>
                    <a:pt x="9585" y="333"/>
                  </a:moveTo>
                  <a:lnTo>
                    <a:pt x="9585" y="6644"/>
                  </a:lnTo>
                  <a:lnTo>
                    <a:pt x="8168" y="6644"/>
                  </a:lnTo>
                  <a:lnTo>
                    <a:pt x="8168" y="333"/>
                  </a:lnTo>
                  <a:close/>
                  <a:moveTo>
                    <a:pt x="8025" y="0"/>
                  </a:moveTo>
                  <a:cubicBezTo>
                    <a:pt x="7930" y="0"/>
                    <a:pt x="7859" y="83"/>
                    <a:pt x="7859" y="167"/>
                  </a:cubicBezTo>
                  <a:lnTo>
                    <a:pt x="7859" y="6644"/>
                  </a:lnTo>
                  <a:lnTo>
                    <a:pt x="6609" y="6644"/>
                  </a:lnTo>
                  <a:lnTo>
                    <a:pt x="6609" y="2084"/>
                  </a:lnTo>
                  <a:cubicBezTo>
                    <a:pt x="6609" y="2000"/>
                    <a:pt x="6537" y="1917"/>
                    <a:pt x="6442" y="1917"/>
                  </a:cubicBezTo>
                  <a:lnTo>
                    <a:pt x="4704" y="1917"/>
                  </a:lnTo>
                  <a:cubicBezTo>
                    <a:pt x="4608" y="1917"/>
                    <a:pt x="4537" y="2000"/>
                    <a:pt x="4537" y="2084"/>
                  </a:cubicBezTo>
                  <a:lnTo>
                    <a:pt x="4537" y="6644"/>
                  </a:lnTo>
                  <a:lnTo>
                    <a:pt x="3287" y="6644"/>
                  </a:lnTo>
                  <a:lnTo>
                    <a:pt x="3287" y="2965"/>
                  </a:lnTo>
                  <a:cubicBezTo>
                    <a:pt x="3287" y="2881"/>
                    <a:pt x="3215" y="2798"/>
                    <a:pt x="3120" y="2798"/>
                  </a:cubicBezTo>
                  <a:lnTo>
                    <a:pt x="1382" y="2798"/>
                  </a:lnTo>
                  <a:cubicBezTo>
                    <a:pt x="1298" y="2798"/>
                    <a:pt x="1215" y="2881"/>
                    <a:pt x="1215" y="2965"/>
                  </a:cubicBezTo>
                  <a:lnTo>
                    <a:pt x="1215" y="6644"/>
                  </a:lnTo>
                  <a:lnTo>
                    <a:pt x="167" y="6644"/>
                  </a:lnTo>
                  <a:cubicBezTo>
                    <a:pt x="72" y="6644"/>
                    <a:pt x="1" y="6715"/>
                    <a:pt x="1" y="6810"/>
                  </a:cubicBezTo>
                  <a:cubicBezTo>
                    <a:pt x="1" y="6894"/>
                    <a:pt x="72" y="6965"/>
                    <a:pt x="167" y="6965"/>
                  </a:cubicBezTo>
                  <a:lnTo>
                    <a:pt x="11002" y="6965"/>
                  </a:lnTo>
                  <a:cubicBezTo>
                    <a:pt x="11085" y="6965"/>
                    <a:pt x="11157" y="6894"/>
                    <a:pt x="11157" y="6810"/>
                  </a:cubicBezTo>
                  <a:cubicBezTo>
                    <a:pt x="11145" y="6715"/>
                    <a:pt x="11073" y="6644"/>
                    <a:pt x="10990" y="6644"/>
                  </a:cubicBezTo>
                  <a:lnTo>
                    <a:pt x="9930" y="6644"/>
                  </a:lnTo>
                  <a:lnTo>
                    <a:pt x="9930" y="167"/>
                  </a:lnTo>
                  <a:cubicBezTo>
                    <a:pt x="9930" y="83"/>
                    <a:pt x="9859" y="0"/>
                    <a:pt x="97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3" name="Google Shape;11433;p73"/>
            <p:cNvSpPr/>
            <p:nvPr/>
          </p:nvSpPr>
          <p:spPr>
            <a:xfrm>
              <a:off x="3544417" y="2427549"/>
              <a:ext cx="339568" cy="205415"/>
            </a:xfrm>
            <a:custGeom>
              <a:avLst/>
              <a:gdLst/>
              <a:ahLst/>
              <a:cxnLst/>
              <a:rect l="l" t="t" r="r" b="b"/>
              <a:pathLst>
                <a:path w="10669" h="6454" extrusionOk="0">
                  <a:moveTo>
                    <a:pt x="10157" y="0"/>
                  </a:moveTo>
                  <a:cubicBezTo>
                    <a:pt x="10125" y="0"/>
                    <a:pt x="10093" y="4"/>
                    <a:pt x="10061" y="12"/>
                  </a:cubicBezTo>
                  <a:lnTo>
                    <a:pt x="8656" y="191"/>
                  </a:lnTo>
                  <a:cubicBezTo>
                    <a:pt x="8382" y="214"/>
                    <a:pt x="8180" y="488"/>
                    <a:pt x="8216" y="762"/>
                  </a:cubicBezTo>
                  <a:cubicBezTo>
                    <a:pt x="8238" y="1032"/>
                    <a:pt x="8483" y="1217"/>
                    <a:pt x="8751" y="1217"/>
                  </a:cubicBezTo>
                  <a:cubicBezTo>
                    <a:pt x="8767" y="1217"/>
                    <a:pt x="8783" y="1216"/>
                    <a:pt x="8799" y="1215"/>
                  </a:cubicBezTo>
                  <a:lnTo>
                    <a:pt x="8906" y="1203"/>
                  </a:lnTo>
                  <a:lnTo>
                    <a:pt x="8906" y="1203"/>
                  </a:lnTo>
                  <a:cubicBezTo>
                    <a:pt x="7204" y="3191"/>
                    <a:pt x="5156" y="4215"/>
                    <a:pt x="3715" y="4727"/>
                  </a:cubicBezTo>
                  <a:cubicBezTo>
                    <a:pt x="1917" y="5370"/>
                    <a:pt x="524" y="5429"/>
                    <a:pt x="500" y="5429"/>
                  </a:cubicBezTo>
                  <a:cubicBezTo>
                    <a:pt x="227" y="5441"/>
                    <a:pt x="0" y="5679"/>
                    <a:pt x="12" y="5965"/>
                  </a:cubicBezTo>
                  <a:cubicBezTo>
                    <a:pt x="24" y="6239"/>
                    <a:pt x="250" y="6453"/>
                    <a:pt x="524" y="6453"/>
                  </a:cubicBezTo>
                  <a:lnTo>
                    <a:pt x="536" y="6453"/>
                  </a:lnTo>
                  <a:cubicBezTo>
                    <a:pt x="596" y="6453"/>
                    <a:pt x="2084" y="6394"/>
                    <a:pt x="4037" y="5703"/>
                  </a:cubicBezTo>
                  <a:cubicBezTo>
                    <a:pt x="5132" y="5322"/>
                    <a:pt x="6156" y="4798"/>
                    <a:pt x="7096" y="4167"/>
                  </a:cubicBezTo>
                  <a:cubicBezTo>
                    <a:pt x="7168" y="4120"/>
                    <a:pt x="7192" y="4013"/>
                    <a:pt x="7144" y="3941"/>
                  </a:cubicBezTo>
                  <a:cubicBezTo>
                    <a:pt x="7113" y="3895"/>
                    <a:pt x="7058" y="3869"/>
                    <a:pt x="7003" y="3869"/>
                  </a:cubicBezTo>
                  <a:cubicBezTo>
                    <a:pt x="6973" y="3869"/>
                    <a:pt x="6943" y="3877"/>
                    <a:pt x="6918" y="3893"/>
                  </a:cubicBezTo>
                  <a:cubicBezTo>
                    <a:pt x="5989" y="4513"/>
                    <a:pt x="5001" y="5025"/>
                    <a:pt x="3929" y="5394"/>
                  </a:cubicBezTo>
                  <a:cubicBezTo>
                    <a:pt x="2024" y="6084"/>
                    <a:pt x="596" y="6120"/>
                    <a:pt x="536" y="6120"/>
                  </a:cubicBezTo>
                  <a:cubicBezTo>
                    <a:pt x="429" y="6120"/>
                    <a:pt x="358" y="6049"/>
                    <a:pt x="358" y="5953"/>
                  </a:cubicBezTo>
                  <a:cubicBezTo>
                    <a:pt x="358" y="5846"/>
                    <a:pt x="429" y="5751"/>
                    <a:pt x="536" y="5751"/>
                  </a:cubicBezTo>
                  <a:cubicBezTo>
                    <a:pt x="548" y="5751"/>
                    <a:pt x="1989" y="5691"/>
                    <a:pt x="3834" y="5036"/>
                  </a:cubicBezTo>
                  <a:cubicBezTo>
                    <a:pt x="5406" y="4489"/>
                    <a:pt x="7632" y="3346"/>
                    <a:pt x="9454" y="1084"/>
                  </a:cubicBezTo>
                  <a:cubicBezTo>
                    <a:pt x="9534" y="969"/>
                    <a:pt x="9459" y="809"/>
                    <a:pt x="9315" y="809"/>
                  </a:cubicBezTo>
                  <a:cubicBezTo>
                    <a:pt x="9310" y="809"/>
                    <a:pt x="9304" y="809"/>
                    <a:pt x="9299" y="810"/>
                  </a:cubicBezTo>
                  <a:lnTo>
                    <a:pt x="8775" y="869"/>
                  </a:lnTo>
                  <a:cubicBezTo>
                    <a:pt x="8768" y="870"/>
                    <a:pt x="8761" y="871"/>
                    <a:pt x="8754" y="871"/>
                  </a:cubicBezTo>
                  <a:cubicBezTo>
                    <a:pt x="8676" y="871"/>
                    <a:pt x="8595" y="815"/>
                    <a:pt x="8573" y="738"/>
                  </a:cubicBezTo>
                  <a:cubicBezTo>
                    <a:pt x="8537" y="631"/>
                    <a:pt x="8620" y="512"/>
                    <a:pt x="8740" y="500"/>
                  </a:cubicBezTo>
                  <a:lnTo>
                    <a:pt x="10133" y="322"/>
                  </a:lnTo>
                  <a:cubicBezTo>
                    <a:pt x="10139" y="321"/>
                    <a:pt x="10146" y="320"/>
                    <a:pt x="10153" y="320"/>
                  </a:cubicBezTo>
                  <a:cubicBezTo>
                    <a:pt x="10253" y="320"/>
                    <a:pt x="10347" y="400"/>
                    <a:pt x="10347" y="500"/>
                  </a:cubicBezTo>
                  <a:lnTo>
                    <a:pt x="10347" y="1893"/>
                  </a:lnTo>
                  <a:cubicBezTo>
                    <a:pt x="10347" y="2000"/>
                    <a:pt x="10252" y="2072"/>
                    <a:pt x="10168" y="2072"/>
                  </a:cubicBezTo>
                  <a:cubicBezTo>
                    <a:pt x="10073" y="2072"/>
                    <a:pt x="9990" y="1988"/>
                    <a:pt x="9990" y="1893"/>
                  </a:cubicBezTo>
                  <a:lnTo>
                    <a:pt x="9990" y="1477"/>
                  </a:lnTo>
                  <a:cubicBezTo>
                    <a:pt x="9990" y="1417"/>
                    <a:pt x="9942" y="1346"/>
                    <a:pt x="9883" y="1334"/>
                  </a:cubicBezTo>
                  <a:cubicBezTo>
                    <a:pt x="9866" y="1324"/>
                    <a:pt x="9848" y="1319"/>
                    <a:pt x="9830" y="1319"/>
                  </a:cubicBezTo>
                  <a:cubicBezTo>
                    <a:pt x="9784" y="1319"/>
                    <a:pt x="9738" y="1347"/>
                    <a:pt x="9704" y="1381"/>
                  </a:cubicBezTo>
                  <a:cubicBezTo>
                    <a:pt x="9085" y="2119"/>
                    <a:pt x="8394" y="2810"/>
                    <a:pt x="7632" y="3382"/>
                  </a:cubicBezTo>
                  <a:cubicBezTo>
                    <a:pt x="7561" y="3441"/>
                    <a:pt x="7537" y="3548"/>
                    <a:pt x="7597" y="3608"/>
                  </a:cubicBezTo>
                  <a:cubicBezTo>
                    <a:pt x="7635" y="3646"/>
                    <a:pt x="7692" y="3674"/>
                    <a:pt x="7744" y="3674"/>
                  </a:cubicBezTo>
                  <a:cubicBezTo>
                    <a:pt x="7773" y="3674"/>
                    <a:pt x="7801" y="3665"/>
                    <a:pt x="7823" y="3643"/>
                  </a:cubicBezTo>
                  <a:cubicBezTo>
                    <a:pt x="8489" y="3131"/>
                    <a:pt x="9109" y="2548"/>
                    <a:pt x="9656" y="1917"/>
                  </a:cubicBezTo>
                  <a:cubicBezTo>
                    <a:pt x="9668" y="2179"/>
                    <a:pt x="9894" y="2405"/>
                    <a:pt x="10156" y="2405"/>
                  </a:cubicBezTo>
                  <a:cubicBezTo>
                    <a:pt x="10442" y="2405"/>
                    <a:pt x="10668" y="2179"/>
                    <a:pt x="10668" y="1893"/>
                  </a:cubicBezTo>
                  <a:lnTo>
                    <a:pt x="10668" y="500"/>
                  </a:lnTo>
                  <a:cubicBezTo>
                    <a:pt x="10621" y="369"/>
                    <a:pt x="10561" y="238"/>
                    <a:pt x="10466" y="131"/>
                  </a:cubicBezTo>
                  <a:cubicBezTo>
                    <a:pt x="10382" y="48"/>
                    <a:pt x="10270" y="0"/>
                    <a:pt x="101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34" name="Google Shape;11434;p73"/>
          <p:cNvGrpSpPr/>
          <p:nvPr/>
        </p:nvGrpSpPr>
        <p:grpSpPr>
          <a:xfrm>
            <a:off x="3542543" y="3252391"/>
            <a:ext cx="443676" cy="443124"/>
            <a:chOff x="2656907" y="2439293"/>
            <a:chExt cx="332757" cy="332343"/>
          </a:xfrm>
        </p:grpSpPr>
        <p:sp>
          <p:nvSpPr>
            <p:cNvPr id="11435" name="Google Shape;11435;p73"/>
            <p:cNvSpPr/>
            <p:nvPr/>
          </p:nvSpPr>
          <p:spPr>
            <a:xfrm>
              <a:off x="2868751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46" y="548"/>
                    <a:pt x="1346" y="834"/>
                  </a:cubicBezTo>
                  <a:cubicBezTo>
                    <a:pt x="1346" y="1120"/>
                    <a:pt x="1120" y="1334"/>
                    <a:pt x="834" y="1334"/>
                  </a:cubicBezTo>
                  <a:cubicBezTo>
                    <a:pt x="560" y="1334"/>
                    <a:pt x="334" y="1120"/>
                    <a:pt x="334" y="834"/>
                  </a:cubicBezTo>
                  <a:cubicBezTo>
                    <a:pt x="334" y="548"/>
                    <a:pt x="572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81" y="0"/>
                    <a:pt x="0" y="370"/>
                    <a:pt x="0" y="834"/>
                  </a:cubicBezTo>
                  <a:cubicBezTo>
                    <a:pt x="0" y="1298"/>
                    <a:pt x="381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6" name="Google Shape;11436;p73"/>
            <p:cNvSpPr/>
            <p:nvPr/>
          </p:nvSpPr>
          <p:spPr>
            <a:xfrm>
              <a:off x="2870661" y="2611703"/>
              <a:ext cx="68970" cy="49301"/>
            </a:xfrm>
            <a:custGeom>
              <a:avLst/>
              <a:gdLst/>
              <a:ahLst/>
              <a:cxnLst/>
              <a:rect l="l" t="t" r="r" b="b"/>
              <a:pathLst>
                <a:path w="2167" h="1549" extrusionOk="0">
                  <a:moveTo>
                    <a:pt x="774" y="1"/>
                  </a:moveTo>
                  <a:cubicBezTo>
                    <a:pt x="560" y="1"/>
                    <a:pt x="333" y="60"/>
                    <a:pt x="119" y="167"/>
                  </a:cubicBezTo>
                  <a:cubicBezTo>
                    <a:pt x="48" y="203"/>
                    <a:pt x="0" y="310"/>
                    <a:pt x="48" y="382"/>
                  </a:cubicBezTo>
                  <a:cubicBezTo>
                    <a:pt x="83" y="443"/>
                    <a:pt x="150" y="479"/>
                    <a:pt x="212" y="479"/>
                  </a:cubicBezTo>
                  <a:cubicBezTo>
                    <a:pt x="234" y="479"/>
                    <a:pt x="255" y="474"/>
                    <a:pt x="274" y="465"/>
                  </a:cubicBezTo>
                  <a:cubicBezTo>
                    <a:pt x="417" y="382"/>
                    <a:pt x="595" y="346"/>
                    <a:pt x="762" y="346"/>
                  </a:cubicBezTo>
                  <a:cubicBezTo>
                    <a:pt x="1286" y="346"/>
                    <a:pt x="1715" y="727"/>
                    <a:pt x="1786" y="1215"/>
                  </a:cubicBezTo>
                  <a:lnTo>
                    <a:pt x="762" y="1215"/>
                  </a:lnTo>
                  <a:cubicBezTo>
                    <a:pt x="679" y="1215"/>
                    <a:pt x="595" y="1298"/>
                    <a:pt x="595" y="1382"/>
                  </a:cubicBezTo>
                  <a:cubicBezTo>
                    <a:pt x="595" y="1477"/>
                    <a:pt x="679" y="1548"/>
                    <a:pt x="762" y="1548"/>
                  </a:cubicBezTo>
                  <a:lnTo>
                    <a:pt x="1988" y="1548"/>
                  </a:lnTo>
                  <a:cubicBezTo>
                    <a:pt x="2072" y="1548"/>
                    <a:pt x="2143" y="1477"/>
                    <a:pt x="2143" y="1382"/>
                  </a:cubicBezTo>
                  <a:cubicBezTo>
                    <a:pt x="2167" y="608"/>
                    <a:pt x="1536" y="1"/>
                    <a:pt x="7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7" name="Google Shape;11437;p73"/>
            <p:cNvSpPr/>
            <p:nvPr/>
          </p:nvSpPr>
          <p:spPr>
            <a:xfrm>
              <a:off x="2705794" y="2611321"/>
              <a:ext cx="68620" cy="49301"/>
            </a:xfrm>
            <a:custGeom>
              <a:avLst/>
              <a:gdLst/>
              <a:ahLst/>
              <a:cxnLst/>
              <a:rect l="l" t="t" r="r" b="b"/>
              <a:pathLst>
                <a:path w="2156" h="1549" extrusionOk="0">
                  <a:moveTo>
                    <a:pt x="1394" y="1"/>
                  </a:moveTo>
                  <a:cubicBezTo>
                    <a:pt x="632" y="1"/>
                    <a:pt x="1" y="620"/>
                    <a:pt x="1" y="1382"/>
                  </a:cubicBezTo>
                  <a:cubicBezTo>
                    <a:pt x="1" y="1465"/>
                    <a:pt x="84" y="1548"/>
                    <a:pt x="167" y="1548"/>
                  </a:cubicBezTo>
                  <a:lnTo>
                    <a:pt x="1406" y="1548"/>
                  </a:lnTo>
                  <a:cubicBezTo>
                    <a:pt x="1489" y="1548"/>
                    <a:pt x="1572" y="1465"/>
                    <a:pt x="1572" y="1382"/>
                  </a:cubicBezTo>
                  <a:cubicBezTo>
                    <a:pt x="1572" y="1287"/>
                    <a:pt x="1501" y="1215"/>
                    <a:pt x="1418" y="1215"/>
                  </a:cubicBezTo>
                  <a:lnTo>
                    <a:pt x="382" y="1215"/>
                  </a:lnTo>
                  <a:cubicBezTo>
                    <a:pt x="453" y="727"/>
                    <a:pt x="882" y="334"/>
                    <a:pt x="1406" y="334"/>
                  </a:cubicBezTo>
                  <a:cubicBezTo>
                    <a:pt x="1584" y="334"/>
                    <a:pt x="1751" y="382"/>
                    <a:pt x="1894" y="453"/>
                  </a:cubicBezTo>
                  <a:cubicBezTo>
                    <a:pt x="1918" y="469"/>
                    <a:pt x="1945" y="477"/>
                    <a:pt x="1974" y="477"/>
                  </a:cubicBezTo>
                  <a:cubicBezTo>
                    <a:pt x="2030" y="477"/>
                    <a:pt x="2088" y="445"/>
                    <a:pt x="2120" y="382"/>
                  </a:cubicBezTo>
                  <a:cubicBezTo>
                    <a:pt x="2156" y="310"/>
                    <a:pt x="2132" y="203"/>
                    <a:pt x="2049" y="155"/>
                  </a:cubicBezTo>
                  <a:cubicBezTo>
                    <a:pt x="1846" y="60"/>
                    <a:pt x="1632" y="1"/>
                    <a:pt x="1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8" name="Google Shape;11438;p73"/>
            <p:cNvSpPr/>
            <p:nvPr/>
          </p:nvSpPr>
          <p:spPr>
            <a:xfrm>
              <a:off x="2724000" y="2547666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19" y="334"/>
                    <a:pt x="1334" y="548"/>
                    <a:pt x="1334" y="834"/>
                  </a:cubicBezTo>
                  <a:cubicBezTo>
                    <a:pt x="1334" y="1120"/>
                    <a:pt x="1119" y="1334"/>
                    <a:pt x="834" y="1334"/>
                  </a:cubicBezTo>
                  <a:cubicBezTo>
                    <a:pt x="548" y="1334"/>
                    <a:pt x="322" y="1120"/>
                    <a:pt x="322" y="834"/>
                  </a:cubicBezTo>
                  <a:cubicBezTo>
                    <a:pt x="322" y="548"/>
                    <a:pt x="548" y="334"/>
                    <a:pt x="834" y="334"/>
                  </a:cubicBezTo>
                  <a:close/>
                  <a:moveTo>
                    <a:pt x="834" y="0"/>
                  </a:moveTo>
                  <a:cubicBezTo>
                    <a:pt x="369" y="0"/>
                    <a:pt x="0" y="370"/>
                    <a:pt x="0" y="834"/>
                  </a:cubicBezTo>
                  <a:cubicBezTo>
                    <a:pt x="0" y="1298"/>
                    <a:pt x="369" y="1667"/>
                    <a:pt x="834" y="1667"/>
                  </a:cubicBezTo>
                  <a:cubicBezTo>
                    <a:pt x="1298" y="1667"/>
                    <a:pt x="1667" y="1298"/>
                    <a:pt x="1667" y="834"/>
                  </a:cubicBezTo>
                  <a:cubicBezTo>
                    <a:pt x="1667" y="370"/>
                    <a:pt x="1298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39" name="Google Shape;11439;p73"/>
            <p:cNvSpPr/>
            <p:nvPr/>
          </p:nvSpPr>
          <p:spPr>
            <a:xfrm>
              <a:off x="2788800" y="2534394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34"/>
                  </a:moveTo>
                  <a:cubicBezTo>
                    <a:pt x="1489" y="334"/>
                    <a:pt x="1822" y="656"/>
                    <a:pt x="1822" y="1072"/>
                  </a:cubicBezTo>
                  <a:cubicBezTo>
                    <a:pt x="1822" y="1489"/>
                    <a:pt x="1489" y="1822"/>
                    <a:pt x="1072" y="1822"/>
                  </a:cubicBezTo>
                  <a:cubicBezTo>
                    <a:pt x="655" y="1822"/>
                    <a:pt x="334" y="1489"/>
                    <a:pt x="334" y="1072"/>
                  </a:cubicBezTo>
                  <a:cubicBezTo>
                    <a:pt x="334" y="656"/>
                    <a:pt x="667" y="334"/>
                    <a:pt x="1072" y="334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3" y="1668"/>
                    <a:pt x="2143" y="1072"/>
                  </a:cubicBezTo>
                  <a:cubicBezTo>
                    <a:pt x="2143" y="477"/>
                    <a:pt x="1667" y="1"/>
                    <a:pt x="10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0" name="Google Shape;11440;p73"/>
            <p:cNvSpPr/>
            <p:nvPr/>
          </p:nvSpPr>
          <p:spPr>
            <a:xfrm>
              <a:off x="2764930" y="2613613"/>
              <a:ext cx="115979" cy="62923"/>
            </a:xfrm>
            <a:custGeom>
              <a:avLst/>
              <a:gdLst/>
              <a:ahLst/>
              <a:cxnLst/>
              <a:rect l="l" t="t" r="r" b="b"/>
              <a:pathLst>
                <a:path w="3644" h="1977" extrusionOk="0">
                  <a:moveTo>
                    <a:pt x="1822" y="345"/>
                  </a:moveTo>
                  <a:cubicBezTo>
                    <a:pt x="2584" y="345"/>
                    <a:pt x="3203" y="917"/>
                    <a:pt x="3298" y="1655"/>
                  </a:cubicBezTo>
                  <a:lnTo>
                    <a:pt x="345" y="1655"/>
                  </a:lnTo>
                  <a:cubicBezTo>
                    <a:pt x="441" y="905"/>
                    <a:pt x="1060" y="345"/>
                    <a:pt x="1822" y="345"/>
                  </a:cubicBezTo>
                  <a:close/>
                  <a:moveTo>
                    <a:pt x="1822" y="0"/>
                  </a:moveTo>
                  <a:cubicBezTo>
                    <a:pt x="822" y="0"/>
                    <a:pt x="0" y="822"/>
                    <a:pt x="0" y="1810"/>
                  </a:cubicBezTo>
                  <a:cubicBezTo>
                    <a:pt x="0" y="1905"/>
                    <a:pt x="84" y="1977"/>
                    <a:pt x="167" y="1977"/>
                  </a:cubicBezTo>
                  <a:lnTo>
                    <a:pt x="3477" y="1977"/>
                  </a:lnTo>
                  <a:cubicBezTo>
                    <a:pt x="3560" y="1977"/>
                    <a:pt x="3643" y="1905"/>
                    <a:pt x="3643" y="1810"/>
                  </a:cubicBezTo>
                  <a:cubicBezTo>
                    <a:pt x="3643" y="798"/>
                    <a:pt x="2822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1" name="Google Shape;11441;p73"/>
            <p:cNvSpPr/>
            <p:nvPr/>
          </p:nvSpPr>
          <p:spPr>
            <a:xfrm>
              <a:off x="2656907" y="2439293"/>
              <a:ext cx="332757" cy="332343"/>
            </a:xfrm>
            <a:custGeom>
              <a:avLst/>
              <a:gdLst/>
              <a:ahLst/>
              <a:cxnLst/>
              <a:rect l="l" t="t" r="r" b="b"/>
              <a:pathLst>
                <a:path w="10455" h="10442" extrusionOk="0">
                  <a:moveTo>
                    <a:pt x="5383" y="893"/>
                  </a:moveTo>
                  <a:cubicBezTo>
                    <a:pt x="7645" y="977"/>
                    <a:pt x="9454" y="2798"/>
                    <a:pt x="9550" y="5060"/>
                  </a:cubicBezTo>
                  <a:lnTo>
                    <a:pt x="9145" y="5060"/>
                  </a:lnTo>
                  <a:cubicBezTo>
                    <a:pt x="9050" y="5060"/>
                    <a:pt x="8978" y="5132"/>
                    <a:pt x="8978" y="5227"/>
                  </a:cubicBezTo>
                  <a:cubicBezTo>
                    <a:pt x="8978" y="5310"/>
                    <a:pt x="9050" y="5382"/>
                    <a:pt x="9145" y="5382"/>
                  </a:cubicBezTo>
                  <a:lnTo>
                    <a:pt x="9550" y="5382"/>
                  </a:lnTo>
                  <a:cubicBezTo>
                    <a:pt x="9454" y="7644"/>
                    <a:pt x="7645" y="9466"/>
                    <a:pt x="5383" y="9549"/>
                  </a:cubicBezTo>
                  <a:lnTo>
                    <a:pt x="5383" y="9156"/>
                  </a:lnTo>
                  <a:cubicBezTo>
                    <a:pt x="5383" y="9061"/>
                    <a:pt x="5311" y="8989"/>
                    <a:pt x="5216" y="8989"/>
                  </a:cubicBezTo>
                  <a:cubicBezTo>
                    <a:pt x="5121" y="8989"/>
                    <a:pt x="5049" y="9061"/>
                    <a:pt x="5049" y="9156"/>
                  </a:cubicBezTo>
                  <a:lnTo>
                    <a:pt x="5049" y="9549"/>
                  </a:lnTo>
                  <a:cubicBezTo>
                    <a:pt x="2787" y="9466"/>
                    <a:pt x="977" y="7644"/>
                    <a:pt x="882" y="5382"/>
                  </a:cubicBezTo>
                  <a:lnTo>
                    <a:pt x="1287" y="5382"/>
                  </a:lnTo>
                  <a:cubicBezTo>
                    <a:pt x="1382" y="5382"/>
                    <a:pt x="1453" y="5310"/>
                    <a:pt x="1453" y="5227"/>
                  </a:cubicBezTo>
                  <a:cubicBezTo>
                    <a:pt x="1453" y="5132"/>
                    <a:pt x="1382" y="5060"/>
                    <a:pt x="1287" y="5060"/>
                  </a:cubicBezTo>
                  <a:lnTo>
                    <a:pt x="882" y="5060"/>
                  </a:lnTo>
                  <a:cubicBezTo>
                    <a:pt x="977" y="2798"/>
                    <a:pt x="2787" y="977"/>
                    <a:pt x="5049" y="893"/>
                  </a:cubicBezTo>
                  <a:lnTo>
                    <a:pt x="5049" y="1286"/>
                  </a:lnTo>
                  <a:cubicBezTo>
                    <a:pt x="5049" y="1381"/>
                    <a:pt x="5121" y="1453"/>
                    <a:pt x="5216" y="1453"/>
                  </a:cubicBezTo>
                  <a:cubicBezTo>
                    <a:pt x="5311" y="1453"/>
                    <a:pt x="5383" y="1381"/>
                    <a:pt x="5383" y="1286"/>
                  </a:cubicBezTo>
                  <a:lnTo>
                    <a:pt x="5383" y="893"/>
                  </a:lnTo>
                  <a:close/>
                  <a:moveTo>
                    <a:pt x="5228" y="0"/>
                  </a:moveTo>
                  <a:cubicBezTo>
                    <a:pt x="5144" y="0"/>
                    <a:pt x="5061" y="72"/>
                    <a:pt x="5061" y="167"/>
                  </a:cubicBezTo>
                  <a:lnTo>
                    <a:pt x="5061" y="560"/>
                  </a:lnTo>
                  <a:cubicBezTo>
                    <a:pt x="2620" y="655"/>
                    <a:pt x="656" y="2620"/>
                    <a:pt x="572" y="5060"/>
                  </a:cubicBezTo>
                  <a:lnTo>
                    <a:pt x="168" y="5060"/>
                  </a:lnTo>
                  <a:cubicBezTo>
                    <a:pt x="84" y="5060"/>
                    <a:pt x="1" y="5132"/>
                    <a:pt x="1" y="5227"/>
                  </a:cubicBezTo>
                  <a:cubicBezTo>
                    <a:pt x="1" y="5310"/>
                    <a:pt x="84" y="5382"/>
                    <a:pt x="168" y="5382"/>
                  </a:cubicBezTo>
                  <a:lnTo>
                    <a:pt x="572" y="5382"/>
                  </a:lnTo>
                  <a:cubicBezTo>
                    <a:pt x="656" y="7823"/>
                    <a:pt x="2620" y="9787"/>
                    <a:pt x="5061" y="9882"/>
                  </a:cubicBezTo>
                  <a:lnTo>
                    <a:pt x="5061" y="10287"/>
                  </a:lnTo>
                  <a:cubicBezTo>
                    <a:pt x="5061" y="10371"/>
                    <a:pt x="5144" y="10442"/>
                    <a:pt x="5228" y="10442"/>
                  </a:cubicBezTo>
                  <a:cubicBezTo>
                    <a:pt x="5323" y="10442"/>
                    <a:pt x="5394" y="10371"/>
                    <a:pt x="5394" y="10287"/>
                  </a:cubicBezTo>
                  <a:lnTo>
                    <a:pt x="5394" y="9882"/>
                  </a:lnTo>
                  <a:cubicBezTo>
                    <a:pt x="7835" y="9787"/>
                    <a:pt x="9800" y="7823"/>
                    <a:pt x="9883" y="5382"/>
                  </a:cubicBezTo>
                  <a:lnTo>
                    <a:pt x="10288" y="5382"/>
                  </a:lnTo>
                  <a:cubicBezTo>
                    <a:pt x="10383" y="5382"/>
                    <a:pt x="10455" y="5310"/>
                    <a:pt x="10455" y="5227"/>
                  </a:cubicBezTo>
                  <a:cubicBezTo>
                    <a:pt x="10455" y="5132"/>
                    <a:pt x="10383" y="5060"/>
                    <a:pt x="10288" y="5060"/>
                  </a:cubicBezTo>
                  <a:lnTo>
                    <a:pt x="9883" y="5060"/>
                  </a:lnTo>
                  <a:cubicBezTo>
                    <a:pt x="9800" y="2620"/>
                    <a:pt x="7835" y="655"/>
                    <a:pt x="5394" y="560"/>
                  </a:cubicBezTo>
                  <a:lnTo>
                    <a:pt x="5394" y="167"/>
                  </a:lnTo>
                  <a:cubicBezTo>
                    <a:pt x="5394" y="72"/>
                    <a:pt x="5323" y="0"/>
                    <a:pt x="5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42" name="Google Shape;11442;p73"/>
          <p:cNvGrpSpPr/>
          <p:nvPr/>
        </p:nvGrpSpPr>
        <p:grpSpPr>
          <a:xfrm>
            <a:off x="2308698" y="3230155"/>
            <a:ext cx="532580" cy="487597"/>
            <a:chOff x="1731523" y="2422616"/>
            <a:chExt cx="399435" cy="365698"/>
          </a:xfrm>
        </p:grpSpPr>
        <p:sp>
          <p:nvSpPr>
            <p:cNvPr id="11443" name="Google Shape;11443;p73"/>
            <p:cNvSpPr/>
            <p:nvPr/>
          </p:nvSpPr>
          <p:spPr>
            <a:xfrm>
              <a:off x="1865294" y="2725009"/>
              <a:ext cx="43604" cy="43604"/>
            </a:xfrm>
            <a:custGeom>
              <a:avLst/>
              <a:gdLst/>
              <a:ahLst/>
              <a:cxnLst/>
              <a:rect l="l" t="t" r="r" b="b"/>
              <a:pathLst>
                <a:path w="1370" h="1370" extrusionOk="0">
                  <a:moveTo>
                    <a:pt x="679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79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79" y="370"/>
                  </a:cubicBezTo>
                  <a:close/>
                  <a:moveTo>
                    <a:pt x="679" y="1"/>
                  </a:moveTo>
                  <a:cubicBezTo>
                    <a:pt x="310" y="1"/>
                    <a:pt x="1" y="310"/>
                    <a:pt x="1" y="679"/>
                  </a:cubicBezTo>
                  <a:cubicBezTo>
                    <a:pt x="1" y="1072"/>
                    <a:pt x="310" y="1370"/>
                    <a:pt x="679" y="1370"/>
                  </a:cubicBezTo>
                  <a:cubicBezTo>
                    <a:pt x="1048" y="1370"/>
                    <a:pt x="1370" y="1048"/>
                    <a:pt x="1370" y="679"/>
                  </a:cubicBezTo>
                  <a:cubicBezTo>
                    <a:pt x="1370" y="310"/>
                    <a:pt x="1048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4" name="Google Shape;11444;p73"/>
            <p:cNvSpPr/>
            <p:nvPr/>
          </p:nvSpPr>
          <p:spPr>
            <a:xfrm>
              <a:off x="2005876" y="2725009"/>
              <a:ext cx="43636" cy="43604"/>
            </a:xfrm>
            <a:custGeom>
              <a:avLst/>
              <a:gdLst/>
              <a:ahLst/>
              <a:cxnLst/>
              <a:rect l="l" t="t" r="r" b="b"/>
              <a:pathLst>
                <a:path w="1371" h="1370" extrusionOk="0">
                  <a:moveTo>
                    <a:pt x="680" y="370"/>
                  </a:moveTo>
                  <a:cubicBezTo>
                    <a:pt x="858" y="370"/>
                    <a:pt x="1013" y="512"/>
                    <a:pt x="1013" y="691"/>
                  </a:cubicBezTo>
                  <a:cubicBezTo>
                    <a:pt x="1013" y="870"/>
                    <a:pt x="858" y="1024"/>
                    <a:pt x="680" y="1024"/>
                  </a:cubicBezTo>
                  <a:cubicBezTo>
                    <a:pt x="501" y="1024"/>
                    <a:pt x="358" y="870"/>
                    <a:pt x="358" y="691"/>
                  </a:cubicBezTo>
                  <a:cubicBezTo>
                    <a:pt x="370" y="501"/>
                    <a:pt x="501" y="370"/>
                    <a:pt x="680" y="370"/>
                  </a:cubicBezTo>
                  <a:close/>
                  <a:moveTo>
                    <a:pt x="680" y="1"/>
                  </a:moveTo>
                  <a:cubicBezTo>
                    <a:pt x="311" y="1"/>
                    <a:pt x="1" y="310"/>
                    <a:pt x="1" y="679"/>
                  </a:cubicBezTo>
                  <a:cubicBezTo>
                    <a:pt x="1" y="1072"/>
                    <a:pt x="311" y="1370"/>
                    <a:pt x="680" y="1370"/>
                  </a:cubicBezTo>
                  <a:cubicBezTo>
                    <a:pt x="1061" y="1370"/>
                    <a:pt x="1370" y="1048"/>
                    <a:pt x="1370" y="679"/>
                  </a:cubicBezTo>
                  <a:cubicBezTo>
                    <a:pt x="1370" y="310"/>
                    <a:pt x="1061" y="1"/>
                    <a:pt x="6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5" name="Google Shape;11445;p73"/>
            <p:cNvSpPr/>
            <p:nvPr/>
          </p:nvSpPr>
          <p:spPr>
            <a:xfrm>
              <a:off x="1731523" y="2422616"/>
              <a:ext cx="399435" cy="365698"/>
            </a:xfrm>
            <a:custGeom>
              <a:avLst/>
              <a:gdLst/>
              <a:ahLst/>
              <a:cxnLst/>
              <a:rect l="l" t="t" r="r" b="b"/>
              <a:pathLst>
                <a:path w="12550" h="11490" extrusionOk="0">
                  <a:moveTo>
                    <a:pt x="4323" y="2143"/>
                  </a:moveTo>
                  <a:lnTo>
                    <a:pt x="4323" y="3215"/>
                  </a:lnTo>
                  <a:lnTo>
                    <a:pt x="3585" y="3215"/>
                  </a:lnTo>
                  <a:lnTo>
                    <a:pt x="3216" y="2143"/>
                  </a:lnTo>
                  <a:close/>
                  <a:moveTo>
                    <a:pt x="5787" y="2143"/>
                  </a:moveTo>
                  <a:lnTo>
                    <a:pt x="5787" y="3215"/>
                  </a:lnTo>
                  <a:lnTo>
                    <a:pt x="4692" y="3215"/>
                  </a:lnTo>
                  <a:lnTo>
                    <a:pt x="4692" y="2143"/>
                  </a:lnTo>
                  <a:close/>
                  <a:moveTo>
                    <a:pt x="7252" y="2143"/>
                  </a:moveTo>
                  <a:lnTo>
                    <a:pt x="7252" y="3215"/>
                  </a:lnTo>
                  <a:lnTo>
                    <a:pt x="6144" y="3215"/>
                  </a:lnTo>
                  <a:lnTo>
                    <a:pt x="6144" y="2143"/>
                  </a:lnTo>
                  <a:close/>
                  <a:moveTo>
                    <a:pt x="8704" y="2143"/>
                  </a:moveTo>
                  <a:lnTo>
                    <a:pt x="8704" y="3215"/>
                  </a:lnTo>
                  <a:lnTo>
                    <a:pt x="7609" y="3215"/>
                  </a:lnTo>
                  <a:lnTo>
                    <a:pt x="7609" y="2143"/>
                  </a:lnTo>
                  <a:close/>
                  <a:moveTo>
                    <a:pt x="10169" y="2143"/>
                  </a:moveTo>
                  <a:lnTo>
                    <a:pt x="10169" y="3215"/>
                  </a:lnTo>
                  <a:lnTo>
                    <a:pt x="9061" y="3215"/>
                  </a:lnTo>
                  <a:lnTo>
                    <a:pt x="9061" y="2143"/>
                  </a:lnTo>
                  <a:close/>
                  <a:moveTo>
                    <a:pt x="11050" y="2143"/>
                  </a:moveTo>
                  <a:lnTo>
                    <a:pt x="10788" y="3215"/>
                  </a:lnTo>
                  <a:lnTo>
                    <a:pt x="10538" y="3215"/>
                  </a:lnTo>
                  <a:lnTo>
                    <a:pt x="10538" y="2143"/>
                  </a:lnTo>
                  <a:close/>
                  <a:moveTo>
                    <a:pt x="10716" y="3572"/>
                  </a:moveTo>
                  <a:lnTo>
                    <a:pt x="10538" y="4334"/>
                  </a:lnTo>
                  <a:lnTo>
                    <a:pt x="10538" y="3572"/>
                  </a:lnTo>
                  <a:close/>
                  <a:moveTo>
                    <a:pt x="4323" y="3572"/>
                  </a:moveTo>
                  <a:lnTo>
                    <a:pt x="4323" y="4680"/>
                  </a:lnTo>
                  <a:lnTo>
                    <a:pt x="4108" y="4680"/>
                  </a:lnTo>
                  <a:lnTo>
                    <a:pt x="3727" y="3572"/>
                  </a:lnTo>
                  <a:close/>
                  <a:moveTo>
                    <a:pt x="5787" y="3572"/>
                  </a:moveTo>
                  <a:lnTo>
                    <a:pt x="5787" y="4680"/>
                  </a:lnTo>
                  <a:lnTo>
                    <a:pt x="4692" y="4680"/>
                  </a:lnTo>
                  <a:lnTo>
                    <a:pt x="4692" y="3572"/>
                  </a:lnTo>
                  <a:close/>
                  <a:moveTo>
                    <a:pt x="7252" y="3572"/>
                  </a:moveTo>
                  <a:lnTo>
                    <a:pt x="7252" y="4680"/>
                  </a:lnTo>
                  <a:lnTo>
                    <a:pt x="6144" y="4680"/>
                  </a:lnTo>
                  <a:lnTo>
                    <a:pt x="6144" y="3572"/>
                  </a:lnTo>
                  <a:close/>
                  <a:moveTo>
                    <a:pt x="8704" y="3572"/>
                  </a:moveTo>
                  <a:lnTo>
                    <a:pt x="8704" y="4680"/>
                  </a:lnTo>
                  <a:lnTo>
                    <a:pt x="7609" y="4680"/>
                  </a:lnTo>
                  <a:lnTo>
                    <a:pt x="7609" y="3572"/>
                  </a:lnTo>
                  <a:close/>
                  <a:moveTo>
                    <a:pt x="10169" y="3572"/>
                  </a:moveTo>
                  <a:lnTo>
                    <a:pt x="10169" y="4680"/>
                  </a:lnTo>
                  <a:lnTo>
                    <a:pt x="9061" y="4680"/>
                  </a:lnTo>
                  <a:lnTo>
                    <a:pt x="9061" y="3572"/>
                  </a:lnTo>
                  <a:close/>
                  <a:moveTo>
                    <a:pt x="4335" y="5037"/>
                  </a:moveTo>
                  <a:lnTo>
                    <a:pt x="4335" y="5275"/>
                  </a:lnTo>
                  <a:lnTo>
                    <a:pt x="4239" y="5037"/>
                  </a:lnTo>
                  <a:close/>
                  <a:moveTo>
                    <a:pt x="5787" y="5037"/>
                  </a:moveTo>
                  <a:lnTo>
                    <a:pt x="5787" y="5894"/>
                  </a:lnTo>
                  <a:cubicBezTo>
                    <a:pt x="5706" y="5890"/>
                    <a:pt x="5631" y="5889"/>
                    <a:pt x="5561" y="5889"/>
                  </a:cubicBezTo>
                  <a:cubicBezTo>
                    <a:pt x="5443" y="5889"/>
                    <a:pt x="5341" y="5892"/>
                    <a:pt x="5248" y="5892"/>
                  </a:cubicBezTo>
                  <a:cubicBezTo>
                    <a:pt x="5036" y="5892"/>
                    <a:pt x="4874" y="5875"/>
                    <a:pt x="4692" y="5763"/>
                  </a:cubicBezTo>
                  <a:lnTo>
                    <a:pt x="4692" y="5037"/>
                  </a:lnTo>
                  <a:close/>
                  <a:moveTo>
                    <a:pt x="7252" y="5037"/>
                  </a:moveTo>
                  <a:lnTo>
                    <a:pt x="7252" y="5894"/>
                  </a:lnTo>
                  <a:lnTo>
                    <a:pt x="6144" y="5894"/>
                  </a:lnTo>
                  <a:lnTo>
                    <a:pt x="6144" y="5037"/>
                  </a:lnTo>
                  <a:close/>
                  <a:moveTo>
                    <a:pt x="8704" y="5037"/>
                  </a:moveTo>
                  <a:lnTo>
                    <a:pt x="8704" y="5894"/>
                  </a:lnTo>
                  <a:lnTo>
                    <a:pt x="7609" y="5894"/>
                  </a:lnTo>
                  <a:lnTo>
                    <a:pt x="7609" y="5037"/>
                  </a:lnTo>
                  <a:close/>
                  <a:moveTo>
                    <a:pt x="10169" y="5037"/>
                  </a:moveTo>
                  <a:lnTo>
                    <a:pt x="10169" y="5894"/>
                  </a:lnTo>
                  <a:lnTo>
                    <a:pt x="9061" y="5894"/>
                  </a:lnTo>
                  <a:lnTo>
                    <a:pt x="9061" y="5037"/>
                  </a:lnTo>
                  <a:close/>
                  <a:moveTo>
                    <a:pt x="4882" y="9240"/>
                  </a:moveTo>
                  <a:cubicBezTo>
                    <a:pt x="5406" y="9240"/>
                    <a:pt x="5823" y="9680"/>
                    <a:pt x="5823" y="10180"/>
                  </a:cubicBezTo>
                  <a:cubicBezTo>
                    <a:pt x="5823" y="10704"/>
                    <a:pt x="5406" y="11121"/>
                    <a:pt x="4882" y="11121"/>
                  </a:cubicBezTo>
                  <a:cubicBezTo>
                    <a:pt x="4359" y="11121"/>
                    <a:pt x="3942" y="10704"/>
                    <a:pt x="3942" y="10180"/>
                  </a:cubicBezTo>
                  <a:cubicBezTo>
                    <a:pt x="3942" y="9656"/>
                    <a:pt x="4359" y="9240"/>
                    <a:pt x="4882" y="9240"/>
                  </a:cubicBezTo>
                  <a:close/>
                  <a:moveTo>
                    <a:pt x="9300" y="9240"/>
                  </a:moveTo>
                  <a:cubicBezTo>
                    <a:pt x="9823" y="9263"/>
                    <a:pt x="10240" y="9680"/>
                    <a:pt x="10240" y="10180"/>
                  </a:cubicBezTo>
                  <a:cubicBezTo>
                    <a:pt x="10240" y="10704"/>
                    <a:pt x="9823" y="11121"/>
                    <a:pt x="9300" y="11121"/>
                  </a:cubicBezTo>
                  <a:cubicBezTo>
                    <a:pt x="8788" y="11121"/>
                    <a:pt x="8371" y="10704"/>
                    <a:pt x="8371" y="10180"/>
                  </a:cubicBezTo>
                  <a:cubicBezTo>
                    <a:pt x="8371" y="9656"/>
                    <a:pt x="8788" y="9240"/>
                    <a:pt x="9300" y="9240"/>
                  </a:cubicBezTo>
                  <a:close/>
                  <a:moveTo>
                    <a:pt x="668" y="0"/>
                  </a:moveTo>
                  <a:cubicBezTo>
                    <a:pt x="298" y="0"/>
                    <a:pt x="1" y="298"/>
                    <a:pt x="1" y="667"/>
                  </a:cubicBezTo>
                  <a:cubicBezTo>
                    <a:pt x="1" y="1048"/>
                    <a:pt x="298" y="1346"/>
                    <a:pt x="668" y="1346"/>
                  </a:cubicBezTo>
                  <a:lnTo>
                    <a:pt x="1489" y="1346"/>
                  </a:lnTo>
                  <a:lnTo>
                    <a:pt x="2513" y="4227"/>
                  </a:lnTo>
                  <a:cubicBezTo>
                    <a:pt x="2540" y="4299"/>
                    <a:pt x="2608" y="4351"/>
                    <a:pt x="2681" y="4351"/>
                  </a:cubicBezTo>
                  <a:cubicBezTo>
                    <a:pt x="2704" y="4351"/>
                    <a:pt x="2728" y="4346"/>
                    <a:pt x="2751" y="4334"/>
                  </a:cubicBezTo>
                  <a:cubicBezTo>
                    <a:pt x="2846" y="4299"/>
                    <a:pt x="2906" y="4203"/>
                    <a:pt x="2858" y="4096"/>
                  </a:cubicBezTo>
                  <a:cubicBezTo>
                    <a:pt x="1858" y="1262"/>
                    <a:pt x="1822" y="1143"/>
                    <a:pt x="1822" y="1143"/>
                  </a:cubicBezTo>
                  <a:cubicBezTo>
                    <a:pt x="1775" y="1048"/>
                    <a:pt x="1668" y="965"/>
                    <a:pt x="1549" y="965"/>
                  </a:cubicBezTo>
                  <a:lnTo>
                    <a:pt x="668" y="965"/>
                  </a:lnTo>
                  <a:cubicBezTo>
                    <a:pt x="513" y="965"/>
                    <a:pt x="370" y="834"/>
                    <a:pt x="370" y="667"/>
                  </a:cubicBezTo>
                  <a:cubicBezTo>
                    <a:pt x="370" y="500"/>
                    <a:pt x="513" y="369"/>
                    <a:pt x="668" y="369"/>
                  </a:cubicBezTo>
                  <a:lnTo>
                    <a:pt x="1549" y="369"/>
                  </a:lnTo>
                  <a:cubicBezTo>
                    <a:pt x="1906" y="369"/>
                    <a:pt x="2215" y="584"/>
                    <a:pt x="2370" y="905"/>
                  </a:cubicBezTo>
                  <a:cubicBezTo>
                    <a:pt x="2596" y="1524"/>
                    <a:pt x="3811" y="5001"/>
                    <a:pt x="4001" y="5525"/>
                  </a:cubicBezTo>
                  <a:cubicBezTo>
                    <a:pt x="4144" y="5894"/>
                    <a:pt x="4573" y="6251"/>
                    <a:pt x="5109" y="6251"/>
                  </a:cubicBezTo>
                  <a:lnTo>
                    <a:pt x="11717" y="6251"/>
                  </a:lnTo>
                  <a:cubicBezTo>
                    <a:pt x="11883" y="6251"/>
                    <a:pt x="12014" y="6382"/>
                    <a:pt x="12014" y="6549"/>
                  </a:cubicBezTo>
                  <a:cubicBezTo>
                    <a:pt x="12014" y="6715"/>
                    <a:pt x="11883" y="6846"/>
                    <a:pt x="11717" y="6846"/>
                  </a:cubicBezTo>
                  <a:lnTo>
                    <a:pt x="5109" y="6846"/>
                  </a:lnTo>
                  <a:cubicBezTo>
                    <a:pt x="4394" y="6846"/>
                    <a:pt x="3739" y="6418"/>
                    <a:pt x="3466" y="5763"/>
                  </a:cubicBezTo>
                  <a:lnTo>
                    <a:pt x="3096" y="4715"/>
                  </a:lnTo>
                  <a:cubicBezTo>
                    <a:pt x="3078" y="4652"/>
                    <a:pt x="3013" y="4603"/>
                    <a:pt x="2936" y="4603"/>
                  </a:cubicBezTo>
                  <a:cubicBezTo>
                    <a:pt x="2911" y="4603"/>
                    <a:pt x="2885" y="4608"/>
                    <a:pt x="2858" y="4620"/>
                  </a:cubicBezTo>
                  <a:cubicBezTo>
                    <a:pt x="2751" y="4656"/>
                    <a:pt x="2715" y="4751"/>
                    <a:pt x="2751" y="4858"/>
                  </a:cubicBezTo>
                  <a:cubicBezTo>
                    <a:pt x="3049" y="5596"/>
                    <a:pt x="3073" y="5942"/>
                    <a:pt x="3406" y="6406"/>
                  </a:cubicBezTo>
                  <a:lnTo>
                    <a:pt x="3013" y="7001"/>
                  </a:lnTo>
                  <a:cubicBezTo>
                    <a:pt x="2394" y="7894"/>
                    <a:pt x="2930" y="9097"/>
                    <a:pt x="3989" y="9240"/>
                  </a:cubicBezTo>
                  <a:cubicBezTo>
                    <a:pt x="3144" y="10049"/>
                    <a:pt x="3692" y="11490"/>
                    <a:pt x="4870" y="11490"/>
                  </a:cubicBezTo>
                  <a:cubicBezTo>
                    <a:pt x="6025" y="11490"/>
                    <a:pt x="6597" y="10061"/>
                    <a:pt x="5763" y="9251"/>
                  </a:cubicBezTo>
                  <a:lnTo>
                    <a:pt x="8383" y="9251"/>
                  </a:lnTo>
                  <a:cubicBezTo>
                    <a:pt x="7549" y="10061"/>
                    <a:pt x="8109" y="11490"/>
                    <a:pt x="9276" y="11490"/>
                  </a:cubicBezTo>
                  <a:cubicBezTo>
                    <a:pt x="10431" y="11490"/>
                    <a:pt x="11002" y="10061"/>
                    <a:pt x="10169" y="9251"/>
                  </a:cubicBezTo>
                  <a:lnTo>
                    <a:pt x="10407" y="9251"/>
                  </a:lnTo>
                  <a:cubicBezTo>
                    <a:pt x="10776" y="9251"/>
                    <a:pt x="11074" y="8954"/>
                    <a:pt x="11074" y="8585"/>
                  </a:cubicBezTo>
                  <a:cubicBezTo>
                    <a:pt x="11074" y="8216"/>
                    <a:pt x="10776" y="7918"/>
                    <a:pt x="10407" y="7918"/>
                  </a:cubicBezTo>
                  <a:lnTo>
                    <a:pt x="8788" y="7918"/>
                  </a:lnTo>
                  <a:cubicBezTo>
                    <a:pt x="8680" y="7918"/>
                    <a:pt x="8609" y="7989"/>
                    <a:pt x="8609" y="8097"/>
                  </a:cubicBezTo>
                  <a:cubicBezTo>
                    <a:pt x="8609" y="8204"/>
                    <a:pt x="8680" y="8275"/>
                    <a:pt x="8788" y="8275"/>
                  </a:cubicBezTo>
                  <a:lnTo>
                    <a:pt x="10431" y="8275"/>
                  </a:lnTo>
                  <a:cubicBezTo>
                    <a:pt x="10597" y="8275"/>
                    <a:pt x="10728" y="8406"/>
                    <a:pt x="10728" y="8573"/>
                  </a:cubicBezTo>
                  <a:cubicBezTo>
                    <a:pt x="10728" y="8740"/>
                    <a:pt x="10597" y="8871"/>
                    <a:pt x="10431" y="8871"/>
                  </a:cubicBezTo>
                  <a:lnTo>
                    <a:pt x="4204" y="8871"/>
                  </a:lnTo>
                  <a:cubicBezTo>
                    <a:pt x="3323" y="8871"/>
                    <a:pt x="2811" y="7882"/>
                    <a:pt x="3311" y="7168"/>
                  </a:cubicBezTo>
                  <a:lnTo>
                    <a:pt x="3668" y="6656"/>
                  </a:lnTo>
                  <a:cubicBezTo>
                    <a:pt x="3811" y="6787"/>
                    <a:pt x="3978" y="6906"/>
                    <a:pt x="4168" y="7001"/>
                  </a:cubicBezTo>
                  <a:lnTo>
                    <a:pt x="3799" y="7537"/>
                  </a:lnTo>
                  <a:cubicBezTo>
                    <a:pt x="3573" y="7847"/>
                    <a:pt x="3799" y="8275"/>
                    <a:pt x="4180" y="8275"/>
                  </a:cubicBezTo>
                  <a:lnTo>
                    <a:pt x="8085" y="8275"/>
                  </a:lnTo>
                  <a:cubicBezTo>
                    <a:pt x="8192" y="8275"/>
                    <a:pt x="8264" y="8204"/>
                    <a:pt x="8264" y="8097"/>
                  </a:cubicBezTo>
                  <a:cubicBezTo>
                    <a:pt x="8264" y="7989"/>
                    <a:pt x="8192" y="7918"/>
                    <a:pt x="8085" y="7918"/>
                  </a:cubicBezTo>
                  <a:lnTo>
                    <a:pt x="4180" y="7918"/>
                  </a:lnTo>
                  <a:cubicBezTo>
                    <a:pt x="4097" y="7918"/>
                    <a:pt x="4037" y="7811"/>
                    <a:pt x="4097" y="7739"/>
                  </a:cubicBezTo>
                  <a:lnTo>
                    <a:pt x="4513" y="7132"/>
                  </a:lnTo>
                  <a:cubicBezTo>
                    <a:pt x="4753" y="7201"/>
                    <a:pt x="4820" y="7217"/>
                    <a:pt x="5587" y="7217"/>
                  </a:cubicBezTo>
                  <a:cubicBezTo>
                    <a:pt x="6309" y="7217"/>
                    <a:pt x="7651" y="7202"/>
                    <a:pt x="10341" y="7202"/>
                  </a:cubicBezTo>
                  <a:cubicBezTo>
                    <a:pt x="10765" y="7202"/>
                    <a:pt x="11223" y="7203"/>
                    <a:pt x="11717" y="7204"/>
                  </a:cubicBezTo>
                  <a:cubicBezTo>
                    <a:pt x="12086" y="7204"/>
                    <a:pt x="12383" y="6906"/>
                    <a:pt x="12383" y="6537"/>
                  </a:cubicBezTo>
                  <a:cubicBezTo>
                    <a:pt x="12383" y="6168"/>
                    <a:pt x="12098" y="5894"/>
                    <a:pt x="11728" y="5894"/>
                  </a:cubicBezTo>
                  <a:lnTo>
                    <a:pt x="11538" y="5894"/>
                  </a:lnTo>
                  <a:lnTo>
                    <a:pt x="12383" y="2191"/>
                  </a:lnTo>
                  <a:cubicBezTo>
                    <a:pt x="12550" y="1489"/>
                    <a:pt x="12014" y="822"/>
                    <a:pt x="11300" y="822"/>
                  </a:cubicBezTo>
                  <a:lnTo>
                    <a:pt x="7752" y="822"/>
                  </a:lnTo>
                  <a:cubicBezTo>
                    <a:pt x="7657" y="822"/>
                    <a:pt x="7573" y="893"/>
                    <a:pt x="7573" y="1000"/>
                  </a:cubicBezTo>
                  <a:cubicBezTo>
                    <a:pt x="7573" y="1108"/>
                    <a:pt x="7657" y="1179"/>
                    <a:pt x="7752" y="1179"/>
                  </a:cubicBezTo>
                  <a:lnTo>
                    <a:pt x="11300" y="1179"/>
                  </a:lnTo>
                  <a:cubicBezTo>
                    <a:pt x="11788" y="1179"/>
                    <a:pt x="12145" y="1620"/>
                    <a:pt x="12026" y="2096"/>
                  </a:cubicBezTo>
                  <a:lnTo>
                    <a:pt x="11145" y="5894"/>
                  </a:lnTo>
                  <a:lnTo>
                    <a:pt x="10526" y="5894"/>
                  </a:lnTo>
                  <a:cubicBezTo>
                    <a:pt x="10609" y="5489"/>
                    <a:pt x="11300" y="2548"/>
                    <a:pt x="11419" y="2001"/>
                  </a:cubicBezTo>
                  <a:cubicBezTo>
                    <a:pt x="11443" y="1882"/>
                    <a:pt x="11359" y="1774"/>
                    <a:pt x="11240" y="1774"/>
                  </a:cubicBezTo>
                  <a:lnTo>
                    <a:pt x="3073" y="1774"/>
                  </a:lnTo>
                  <a:lnTo>
                    <a:pt x="2858" y="1167"/>
                  </a:lnTo>
                  <a:lnTo>
                    <a:pt x="7073" y="1167"/>
                  </a:lnTo>
                  <a:cubicBezTo>
                    <a:pt x="7180" y="1167"/>
                    <a:pt x="7252" y="1084"/>
                    <a:pt x="7252" y="989"/>
                  </a:cubicBezTo>
                  <a:cubicBezTo>
                    <a:pt x="7252" y="881"/>
                    <a:pt x="7180" y="810"/>
                    <a:pt x="7073" y="810"/>
                  </a:cubicBezTo>
                  <a:lnTo>
                    <a:pt x="2727" y="810"/>
                  </a:lnTo>
                  <a:cubicBezTo>
                    <a:pt x="2561" y="346"/>
                    <a:pt x="2096" y="0"/>
                    <a:pt x="1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46" name="Google Shape;11446;p73"/>
          <p:cNvGrpSpPr/>
          <p:nvPr/>
        </p:nvGrpSpPr>
        <p:grpSpPr>
          <a:xfrm>
            <a:off x="4129655" y="3244753"/>
            <a:ext cx="459844" cy="457849"/>
            <a:chOff x="3097241" y="2433564"/>
            <a:chExt cx="344883" cy="343387"/>
          </a:xfrm>
        </p:grpSpPr>
        <p:sp>
          <p:nvSpPr>
            <p:cNvPr id="11447" name="Google Shape;11447;p73"/>
            <p:cNvSpPr/>
            <p:nvPr/>
          </p:nvSpPr>
          <p:spPr>
            <a:xfrm>
              <a:off x="3151825" y="2465806"/>
              <a:ext cx="235746" cy="311146"/>
            </a:xfrm>
            <a:custGeom>
              <a:avLst/>
              <a:gdLst/>
              <a:ahLst/>
              <a:cxnLst/>
              <a:rect l="l" t="t" r="r" b="b"/>
              <a:pathLst>
                <a:path w="7407" h="9776" extrusionOk="0">
                  <a:moveTo>
                    <a:pt x="3703" y="322"/>
                  </a:moveTo>
                  <a:cubicBezTo>
                    <a:pt x="5573" y="322"/>
                    <a:pt x="7097" y="1846"/>
                    <a:pt x="7097" y="3715"/>
                  </a:cubicBezTo>
                  <a:cubicBezTo>
                    <a:pt x="7097" y="5239"/>
                    <a:pt x="6144" y="6728"/>
                    <a:pt x="5358" y="7704"/>
                  </a:cubicBezTo>
                  <a:cubicBezTo>
                    <a:pt x="4656" y="8573"/>
                    <a:pt x="3953" y="9192"/>
                    <a:pt x="3703" y="9418"/>
                  </a:cubicBezTo>
                  <a:cubicBezTo>
                    <a:pt x="3441" y="9192"/>
                    <a:pt x="2751" y="8573"/>
                    <a:pt x="2048" y="7704"/>
                  </a:cubicBezTo>
                  <a:cubicBezTo>
                    <a:pt x="1263" y="6728"/>
                    <a:pt x="310" y="5239"/>
                    <a:pt x="310" y="3715"/>
                  </a:cubicBezTo>
                  <a:cubicBezTo>
                    <a:pt x="310" y="1846"/>
                    <a:pt x="1822" y="322"/>
                    <a:pt x="3703" y="322"/>
                  </a:cubicBezTo>
                  <a:close/>
                  <a:moveTo>
                    <a:pt x="3703" y="1"/>
                  </a:moveTo>
                  <a:cubicBezTo>
                    <a:pt x="1667" y="1"/>
                    <a:pt x="0" y="1668"/>
                    <a:pt x="0" y="3704"/>
                  </a:cubicBezTo>
                  <a:cubicBezTo>
                    <a:pt x="0" y="4418"/>
                    <a:pt x="191" y="5192"/>
                    <a:pt x="560" y="5978"/>
                  </a:cubicBezTo>
                  <a:cubicBezTo>
                    <a:pt x="858" y="6609"/>
                    <a:pt x="1274" y="7263"/>
                    <a:pt x="1798" y="7894"/>
                  </a:cubicBezTo>
                  <a:cubicBezTo>
                    <a:pt x="2691" y="9002"/>
                    <a:pt x="3549" y="9716"/>
                    <a:pt x="3596" y="9740"/>
                  </a:cubicBezTo>
                  <a:cubicBezTo>
                    <a:pt x="3626" y="9764"/>
                    <a:pt x="3665" y="9776"/>
                    <a:pt x="3700" y="9776"/>
                  </a:cubicBezTo>
                  <a:cubicBezTo>
                    <a:pt x="3736" y="9776"/>
                    <a:pt x="3769" y="9764"/>
                    <a:pt x="3787" y="9740"/>
                  </a:cubicBezTo>
                  <a:cubicBezTo>
                    <a:pt x="3822" y="9716"/>
                    <a:pt x="4703" y="9002"/>
                    <a:pt x="5596" y="7894"/>
                  </a:cubicBezTo>
                  <a:cubicBezTo>
                    <a:pt x="6108" y="7252"/>
                    <a:pt x="6525" y="6609"/>
                    <a:pt x="6823" y="5978"/>
                  </a:cubicBezTo>
                  <a:cubicBezTo>
                    <a:pt x="7204" y="5192"/>
                    <a:pt x="7394" y="4418"/>
                    <a:pt x="7394" y="3704"/>
                  </a:cubicBezTo>
                  <a:cubicBezTo>
                    <a:pt x="7406" y="1668"/>
                    <a:pt x="5739" y="1"/>
                    <a:pt x="37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8" name="Google Shape;11448;p73"/>
            <p:cNvSpPr/>
            <p:nvPr/>
          </p:nvSpPr>
          <p:spPr>
            <a:xfrm>
              <a:off x="3179483" y="2492732"/>
              <a:ext cx="181926" cy="181894"/>
            </a:xfrm>
            <a:custGeom>
              <a:avLst/>
              <a:gdLst/>
              <a:ahLst/>
              <a:cxnLst/>
              <a:rect l="l" t="t" r="r" b="b"/>
              <a:pathLst>
                <a:path w="5716" h="5715" extrusionOk="0">
                  <a:moveTo>
                    <a:pt x="2858" y="0"/>
                  </a:moveTo>
                  <a:cubicBezTo>
                    <a:pt x="1286" y="0"/>
                    <a:pt x="1" y="1286"/>
                    <a:pt x="1" y="2858"/>
                  </a:cubicBezTo>
                  <a:cubicBezTo>
                    <a:pt x="1" y="4441"/>
                    <a:pt x="1286" y="5715"/>
                    <a:pt x="2858" y="5715"/>
                  </a:cubicBezTo>
                  <a:cubicBezTo>
                    <a:pt x="4442" y="5715"/>
                    <a:pt x="5716" y="4429"/>
                    <a:pt x="5716" y="2858"/>
                  </a:cubicBezTo>
                  <a:cubicBezTo>
                    <a:pt x="5692" y="2131"/>
                    <a:pt x="5418" y="1429"/>
                    <a:pt x="4918" y="893"/>
                  </a:cubicBezTo>
                  <a:cubicBezTo>
                    <a:pt x="4888" y="863"/>
                    <a:pt x="4846" y="848"/>
                    <a:pt x="4805" y="848"/>
                  </a:cubicBezTo>
                  <a:cubicBezTo>
                    <a:pt x="4763" y="848"/>
                    <a:pt x="4721" y="863"/>
                    <a:pt x="4692" y="893"/>
                  </a:cubicBezTo>
                  <a:cubicBezTo>
                    <a:pt x="4632" y="953"/>
                    <a:pt x="4632" y="1060"/>
                    <a:pt x="4692" y="1119"/>
                  </a:cubicBezTo>
                  <a:cubicBezTo>
                    <a:pt x="5144" y="1595"/>
                    <a:pt x="5394" y="2215"/>
                    <a:pt x="5394" y="2869"/>
                  </a:cubicBezTo>
                  <a:cubicBezTo>
                    <a:pt x="5394" y="4274"/>
                    <a:pt x="4251" y="5417"/>
                    <a:pt x="2846" y="5417"/>
                  </a:cubicBezTo>
                  <a:cubicBezTo>
                    <a:pt x="1453" y="5417"/>
                    <a:pt x="298" y="4274"/>
                    <a:pt x="298" y="2869"/>
                  </a:cubicBezTo>
                  <a:cubicBezTo>
                    <a:pt x="298" y="1476"/>
                    <a:pt x="1453" y="333"/>
                    <a:pt x="2846" y="333"/>
                  </a:cubicBezTo>
                  <a:cubicBezTo>
                    <a:pt x="3299" y="333"/>
                    <a:pt x="3739" y="452"/>
                    <a:pt x="4132" y="667"/>
                  </a:cubicBezTo>
                  <a:cubicBezTo>
                    <a:pt x="4157" y="683"/>
                    <a:pt x="4185" y="691"/>
                    <a:pt x="4214" y="691"/>
                  </a:cubicBezTo>
                  <a:cubicBezTo>
                    <a:pt x="4269" y="691"/>
                    <a:pt x="4323" y="662"/>
                    <a:pt x="4346" y="607"/>
                  </a:cubicBezTo>
                  <a:cubicBezTo>
                    <a:pt x="4394" y="536"/>
                    <a:pt x="4370" y="429"/>
                    <a:pt x="4287" y="393"/>
                  </a:cubicBezTo>
                  <a:cubicBezTo>
                    <a:pt x="3858" y="131"/>
                    <a:pt x="3370" y="0"/>
                    <a:pt x="2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49" name="Google Shape;11449;p73"/>
            <p:cNvSpPr/>
            <p:nvPr/>
          </p:nvSpPr>
          <p:spPr>
            <a:xfrm>
              <a:off x="3242024" y="2524941"/>
              <a:ext cx="54202" cy="117857"/>
            </a:xfrm>
            <a:custGeom>
              <a:avLst/>
              <a:gdLst/>
              <a:ahLst/>
              <a:cxnLst/>
              <a:rect l="l" t="t" r="r" b="b"/>
              <a:pathLst>
                <a:path w="1703" h="3703" extrusionOk="0">
                  <a:moveTo>
                    <a:pt x="857" y="0"/>
                  </a:moveTo>
                  <a:cubicBezTo>
                    <a:pt x="762" y="0"/>
                    <a:pt x="691" y="71"/>
                    <a:pt x="691" y="167"/>
                  </a:cubicBezTo>
                  <a:lnTo>
                    <a:pt x="691" y="524"/>
                  </a:lnTo>
                  <a:cubicBezTo>
                    <a:pt x="322" y="560"/>
                    <a:pt x="24" y="881"/>
                    <a:pt x="24" y="1262"/>
                  </a:cubicBezTo>
                  <a:cubicBezTo>
                    <a:pt x="24" y="1679"/>
                    <a:pt x="357" y="2012"/>
                    <a:pt x="762" y="2012"/>
                  </a:cubicBezTo>
                  <a:lnTo>
                    <a:pt x="929" y="2012"/>
                  </a:lnTo>
                  <a:cubicBezTo>
                    <a:pt x="1167" y="2012"/>
                    <a:pt x="1357" y="2203"/>
                    <a:pt x="1357" y="2441"/>
                  </a:cubicBezTo>
                  <a:cubicBezTo>
                    <a:pt x="1357" y="2679"/>
                    <a:pt x="1167" y="2869"/>
                    <a:pt x="929" y="2869"/>
                  </a:cubicBezTo>
                  <a:lnTo>
                    <a:pt x="679" y="2869"/>
                  </a:lnTo>
                  <a:cubicBezTo>
                    <a:pt x="476" y="2869"/>
                    <a:pt x="334" y="2703"/>
                    <a:pt x="334" y="2524"/>
                  </a:cubicBezTo>
                  <a:cubicBezTo>
                    <a:pt x="334" y="2441"/>
                    <a:pt x="262" y="2369"/>
                    <a:pt x="167" y="2369"/>
                  </a:cubicBezTo>
                  <a:cubicBezTo>
                    <a:pt x="83" y="2369"/>
                    <a:pt x="0" y="2441"/>
                    <a:pt x="0" y="2524"/>
                  </a:cubicBezTo>
                  <a:cubicBezTo>
                    <a:pt x="0" y="2905"/>
                    <a:pt x="298" y="3203"/>
                    <a:pt x="679" y="3203"/>
                  </a:cubicBezTo>
                  <a:lnTo>
                    <a:pt x="691" y="3203"/>
                  </a:lnTo>
                  <a:lnTo>
                    <a:pt x="691" y="3536"/>
                  </a:lnTo>
                  <a:cubicBezTo>
                    <a:pt x="691" y="3631"/>
                    <a:pt x="762" y="3703"/>
                    <a:pt x="857" y="3703"/>
                  </a:cubicBezTo>
                  <a:cubicBezTo>
                    <a:pt x="941" y="3703"/>
                    <a:pt x="1012" y="3631"/>
                    <a:pt x="1012" y="3536"/>
                  </a:cubicBezTo>
                  <a:lnTo>
                    <a:pt x="1012" y="3179"/>
                  </a:lnTo>
                  <a:cubicBezTo>
                    <a:pt x="1393" y="3143"/>
                    <a:pt x="1691" y="2822"/>
                    <a:pt x="1691" y="2441"/>
                  </a:cubicBezTo>
                  <a:cubicBezTo>
                    <a:pt x="1691" y="2024"/>
                    <a:pt x="1346" y="1691"/>
                    <a:pt x="941" y="1691"/>
                  </a:cubicBezTo>
                  <a:lnTo>
                    <a:pt x="774" y="1691"/>
                  </a:lnTo>
                  <a:cubicBezTo>
                    <a:pt x="536" y="1691"/>
                    <a:pt x="345" y="1500"/>
                    <a:pt x="345" y="1262"/>
                  </a:cubicBezTo>
                  <a:cubicBezTo>
                    <a:pt x="345" y="1024"/>
                    <a:pt x="536" y="833"/>
                    <a:pt x="774" y="833"/>
                  </a:cubicBezTo>
                  <a:lnTo>
                    <a:pt x="1036" y="833"/>
                  </a:lnTo>
                  <a:cubicBezTo>
                    <a:pt x="1226" y="833"/>
                    <a:pt x="1369" y="1000"/>
                    <a:pt x="1369" y="1179"/>
                  </a:cubicBezTo>
                  <a:lnTo>
                    <a:pt x="1369" y="1345"/>
                  </a:lnTo>
                  <a:cubicBezTo>
                    <a:pt x="1393" y="1429"/>
                    <a:pt x="1453" y="1500"/>
                    <a:pt x="1536" y="1500"/>
                  </a:cubicBezTo>
                  <a:cubicBezTo>
                    <a:pt x="1631" y="1500"/>
                    <a:pt x="1703" y="1429"/>
                    <a:pt x="1703" y="1345"/>
                  </a:cubicBezTo>
                  <a:lnTo>
                    <a:pt x="1703" y="1179"/>
                  </a:lnTo>
                  <a:cubicBezTo>
                    <a:pt x="1703" y="810"/>
                    <a:pt x="1405" y="512"/>
                    <a:pt x="1036" y="512"/>
                  </a:cubicBezTo>
                  <a:lnTo>
                    <a:pt x="1012" y="512"/>
                  </a:lnTo>
                  <a:lnTo>
                    <a:pt x="1012" y="167"/>
                  </a:lnTo>
                  <a:cubicBezTo>
                    <a:pt x="1012" y="71"/>
                    <a:pt x="941" y="0"/>
                    <a:pt x="85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0" name="Google Shape;11450;p73"/>
            <p:cNvSpPr/>
            <p:nvPr/>
          </p:nvSpPr>
          <p:spPr>
            <a:xfrm>
              <a:off x="3390945" y="2433724"/>
              <a:ext cx="51179" cy="85934"/>
            </a:xfrm>
            <a:custGeom>
              <a:avLst/>
              <a:gdLst/>
              <a:ahLst/>
              <a:cxnLst/>
              <a:rect l="l" t="t" r="r" b="b"/>
              <a:pathLst>
                <a:path w="1608" h="2700" extrusionOk="0">
                  <a:moveTo>
                    <a:pt x="182" y="1"/>
                  </a:moveTo>
                  <a:cubicBezTo>
                    <a:pt x="134" y="1"/>
                    <a:pt x="86" y="22"/>
                    <a:pt x="48" y="68"/>
                  </a:cubicBezTo>
                  <a:cubicBezTo>
                    <a:pt x="0" y="140"/>
                    <a:pt x="12" y="235"/>
                    <a:pt x="84" y="294"/>
                  </a:cubicBezTo>
                  <a:cubicBezTo>
                    <a:pt x="834" y="794"/>
                    <a:pt x="1274" y="1628"/>
                    <a:pt x="1274" y="2545"/>
                  </a:cubicBezTo>
                  <a:cubicBezTo>
                    <a:pt x="1274" y="2628"/>
                    <a:pt x="1358" y="2699"/>
                    <a:pt x="1441" y="2699"/>
                  </a:cubicBezTo>
                  <a:cubicBezTo>
                    <a:pt x="1536" y="2699"/>
                    <a:pt x="1608" y="2628"/>
                    <a:pt x="1608" y="2545"/>
                  </a:cubicBezTo>
                  <a:cubicBezTo>
                    <a:pt x="1596" y="1533"/>
                    <a:pt x="1096" y="592"/>
                    <a:pt x="262" y="20"/>
                  </a:cubicBezTo>
                  <a:cubicBezTo>
                    <a:pt x="237" y="8"/>
                    <a:pt x="209" y="1"/>
                    <a:pt x="1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1" name="Google Shape;11451;p73"/>
            <p:cNvSpPr/>
            <p:nvPr/>
          </p:nvSpPr>
          <p:spPr>
            <a:xfrm>
              <a:off x="3360613" y="2478187"/>
              <a:ext cx="27340" cy="41471"/>
            </a:xfrm>
            <a:custGeom>
              <a:avLst/>
              <a:gdLst/>
              <a:ahLst/>
              <a:cxnLst/>
              <a:rect l="l" t="t" r="r" b="b"/>
              <a:pathLst>
                <a:path w="859" h="1303" extrusionOk="0">
                  <a:moveTo>
                    <a:pt x="177" y="1"/>
                  </a:moveTo>
                  <a:cubicBezTo>
                    <a:pt x="131" y="1"/>
                    <a:pt x="85" y="25"/>
                    <a:pt x="48" y="76"/>
                  </a:cubicBezTo>
                  <a:cubicBezTo>
                    <a:pt x="1" y="147"/>
                    <a:pt x="13" y="231"/>
                    <a:pt x="84" y="290"/>
                  </a:cubicBezTo>
                  <a:cubicBezTo>
                    <a:pt x="370" y="493"/>
                    <a:pt x="537" y="802"/>
                    <a:pt x="537" y="1148"/>
                  </a:cubicBezTo>
                  <a:cubicBezTo>
                    <a:pt x="537" y="1231"/>
                    <a:pt x="608" y="1302"/>
                    <a:pt x="703" y="1302"/>
                  </a:cubicBezTo>
                  <a:cubicBezTo>
                    <a:pt x="787" y="1302"/>
                    <a:pt x="858" y="1231"/>
                    <a:pt x="858" y="1148"/>
                  </a:cubicBezTo>
                  <a:cubicBezTo>
                    <a:pt x="858" y="683"/>
                    <a:pt x="644" y="278"/>
                    <a:pt x="263" y="28"/>
                  </a:cubicBezTo>
                  <a:cubicBezTo>
                    <a:pt x="235" y="10"/>
                    <a:pt x="206" y="1"/>
                    <a:pt x="1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2" name="Google Shape;11452;p73"/>
            <p:cNvSpPr/>
            <p:nvPr/>
          </p:nvSpPr>
          <p:spPr>
            <a:xfrm>
              <a:off x="3375795" y="2455939"/>
              <a:ext cx="39434" cy="63719"/>
            </a:xfrm>
            <a:custGeom>
              <a:avLst/>
              <a:gdLst/>
              <a:ahLst/>
              <a:cxnLst/>
              <a:rect l="l" t="t" r="r" b="b"/>
              <a:pathLst>
                <a:path w="1239" h="2002" extrusionOk="0">
                  <a:moveTo>
                    <a:pt x="183" y="0"/>
                  </a:moveTo>
                  <a:cubicBezTo>
                    <a:pt x="134" y="0"/>
                    <a:pt x="86" y="26"/>
                    <a:pt x="48" y="73"/>
                  </a:cubicBezTo>
                  <a:cubicBezTo>
                    <a:pt x="0" y="144"/>
                    <a:pt x="12" y="239"/>
                    <a:pt x="83" y="299"/>
                  </a:cubicBezTo>
                  <a:cubicBezTo>
                    <a:pt x="595" y="632"/>
                    <a:pt x="905" y="1216"/>
                    <a:pt x="905" y="1847"/>
                  </a:cubicBezTo>
                  <a:cubicBezTo>
                    <a:pt x="905" y="1930"/>
                    <a:pt x="976" y="2001"/>
                    <a:pt x="1072" y="2001"/>
                  </a:cubicBezTo>
                  <a:cubicBezTo>
                    <a:pt x="1155" y="2001"/>
                    <a:pt x="1238" y="1930"/>
                    <a:pt x="1238" y="1847"/>
                  </a:cubicBezTo>
                  <a:cubicBezTo>
                    <a:pt x="1238" y="1108"/>
                    <a:pt x="881" y="430"/>
                    <a:pt x="262" y="25"/>
                  </a:cubicBezTo>
                  <a:cubicBezTo>
                    <a:pt x="237" y="8"/>
                    <a:pt x="210" y="0"/>
                    <a:pt x="1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3" name="Google Shape;11453;p73"/>
            <p:cNvSpPr/>
            <p:nvPr/>
          </p:nvSpPr>
          <p:spPr>
            <a:xfrm>
              <a:off x="3097241" y="2433564"/>
              <a:ext cx="50829" cy="85711"/>
            </a:xfrm>
            <a:custGeom>
              <a:avLst/>
              <a:gdLst/>
              <a:ahLst/>
              <a:cxnLst/>
              <a:rect l="l" t="t" r="r" b="b"/>
              <a:pathLst>
                <a:path w="1597" h="2693" extrusionOk="0">
                  <a:moveTo>
                    <a:pt x="1408" y="1"/>
                  </a:moveTo>
                  <a:cubicBezTo>
                    <a:pt x="1378" y="1"/>
                    <a:pt x="1348" y="9"/>
                    <a:pt x="1323" y="25"/>
                  </a:cubicBezTo>
                  <a:cubicBezTo>
                    <a:pt x="489" y="597"/>
                    <a:pt x="1" y="1538"/>
                    <a:pt x="1" y="2526"/>
                  </a:cubicBezTo>
                  <a:cubicBezTo>
                    <a:pt x="1" y="2621"/>
                    <a:pt x="72" y="2692"/>
                    <a:pt x="168" y="2692"/>
                  </a:cubicBezTo>
                  <a:cubicBezTo>
                    <a:pt x="251" y="2692"/>
                    <a:pt x="322" y="2621"/>
                    <a:pt x="322" y="2526"/>
                  </a:cubicBezTo>
                  <a:cubicBezTo>
                    <a:pt x="322" y="1633"/>
                    <a:pt x="775" y="787"/>
                    <a:pt x="1513" y="275"/>
                  </a:cubicBezTo>
                  <a:cubicBezTo>
                    <a:pt x="1573" y="240"/>
                    <a:pt x="1596" y="133"/>
                    <a:pt x="1549" y="73"/>
                  </a:cubicBezTo>
                  <a:cubicBezTo>
                    <a:pt x="1518" y="27"/>
                    <a:pt x="1462" y="1"/>
                    <a:pt x="14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4" name="Google Shape;11454;p73"/>
            <p:cNvSpPr/>
            <p:nvPr/>
          </p:nvSpPr>
          <p:spPr>
            <a:xfrm>
              <a:off x="3151061" y="2477773"/>
              <a:ext cx="27690" cy="41503"/>
            </a:xfrm>
            <a:custGeom>
              <a:avLst/>
              <a:gdLst/>
              <a:ahLst/>
              <a:cxnLst/>
              <a:rect l="l" t="t" r="r" b="b"/>
              <a:pathLst>
                <a:path w="870" h="1304" extrusionOk="0">
                  <a:moveTo>
                    <a:pt x="681" y="1"/>
                  </a:moveTo>
                  <a:cubicBezTo>
                    <a:pt x="647" y="1"/>
                    <a:pt x="613" y="10"/>
                    <a:pt x="584" y="29"/>
                  </a:cubicBezTo>
                  <a:cubicBezTo>
                    <a:pt x="215" y="280"/>
                    <a:pt x="1" y="696"/>
                    <a:pt x="1" y="1137"/>
                  </a:cubicBezTo>
                  <a:cubicBezTo>
                    <a:pt x="1" y="1232"/>
                    <a:pt x="84" y="1303"/>
                    <a:pt x="167" y="1303"/>
                  </a:cubicBezTo>
                  <a:cubicBezTo>
                    <a:pt x="263" y="1303"/>
                    <a:pt x="334" y="1232"/>
                    <a:pt x="334" y="1137"/>
                  </a:cubicBezTo>
                  <a:cubicBezTo>
                    <a:pt x="334" y="803"/>
                    <a:pt x="501" y="482"/>
                    <a:pt x="775" y="291"/>
                  </a:cubicBezTo>
                  <a:cubicBezTo>
                    <a:pt x="834" y="244"/>
                    <a:pt x="870" y="149"/>
                    <a:pt x="810" y="65"/>
                  </a:cubicBezTo>
                  <a:cubicBezTo>
                    <a:pt x="782" y="22"/>
                    <a:pt x="732" y="1"/>
                    <a:pt x="6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5" name="Google Shape;11455;p73"/>
            <p:cNvSpPr/>
            <p:nvPr/>
          </p:nvSpPr>
          <p:spPr>
            <a:xfrm>
              <a:off x="3124167" y="2455939"/>
              <a:ext cx="39434" cy="63337"/>
            </a:xfrm>
            <a:custGeom>
              <a:avLst/>
              <a:gdLst/>
              <a:ahLst/>
              <a:cxnLst/>
              <a:rect l="l" t="t" r="r" b="b"/>
              <a:pathLst>
                <a:path w="1239" h="1990" extrusionOk="0">
                  <a:moveTo>
                    <a:pt x="1038" y="0"/>
                  </a:moveTo>
                  <a:cubicBezTo>
                    <a:pt x="1008" y="0"/>
                    <a:pt x="978" y="8"/>
                    <a:pt x="953" y="25"/>
                  </a:cubicBezTo>
                  <a:cubicBezTo>
                    <a:pt x="357" y="430"/>
                    <a:pt x="0" y="1108"/>
                    <a:pt x="0" y="1823"/>
                  </a:cubicBezTo>
                  <a:cubicBezTo>
                    <a:pt x="0" y="1918"/>
                    <a:pt x="72" y="1989"/>
                    <a:pt x="167" y="1989"/>
                  </a:cubicBezTo>
                  <a:cubicBezTo>
                    <a:pt x="250" y="1989"/>
                    <a:pt x="334" y="1918"/>
                    <a:pt x="334" y="1823"/>
                  </a:cubicBezTo>
                  <a:cubicBezTo>
                    <a:pt x="334" y="1204"/>
                    <a:pt x="643" y="632"/>
                    <a:pt x="1143" y="275"/>
                  </a:cubicBezTo>
                  <a:cubicBezTo>
                    <a:pt x="1203" y="239"/>
                    <a:pt x="1239" y="132"/>
                    <a:pt x="1179" y="73"/>
                  </a:cubicBezTo>
                  <a:cubicBezTo>
                    <a:pt x="1148" y="26"/>
                    <a:pt x="1093" y="0"/>
                    <a:pt x="10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56" name="Google Shape;11456;p73"/>
          <p:cNvGrpSpPr/>
          <p:nvPr/>
        </p:nvGrpSpPr>
        <p:grpSpPr>
          <a:xfrm>
            <a:off x="1704399" y="3252391"/>
            <a:ext cx="547772" cy="443124"/>
            <a:chOff x="1278299" y="2439293"/>
            <a:chExt cx="410829" cy="332343"/>
          </a:xfrm>
        </p:grpSpPr>
        <p:sp>
          <p:nvSpPr>
            <p:cNvPr id="11457" name="Google Shape;11457;p73"/>
            <p:cNvSpPr/>
            <p:nvPr/>
          </p:nvSpPr>
          <p:spPr>
            <a:xfrm>
              <a:off x="1360159" y="2510141"/>
              <a:ext cx="245963" cy="12540"/>
            </a:xfrm>
            <a:custGeom>
              <a:avLst/>
              <a:gdLst/>
              <a:ahLst/>
              <a:cxnLst/>
              <a:rect l="l" t="t" r="r" b="b"/>
              <a:pathLst>
                <a:path w="7728" h="394" extrusionOk="0">
                  <a:moveTo>
                    <a:pt x="191" y="1"/>
                  </a:moveTo>
                  <a:cubicBezTo>
                    <a:pt x="96" y="1"/>
                    <a:pt x="1" y="96"/>
                    <a:pt x="1" y="203"/>
                  </a:cubicBezTo>
                  <a:cubicBezTo>
                    <a:pt x="1" y="298"/>
                    <a:pt x="96" y="394"/>
                    <a:pt x="191" y="394"/>
                  </a:cubicBezTo>
                  <a:lnTo>
                    <a:pt x="7537" y="394"/>
                  </a:lnTo>
                  <a:cubicBezTo>
                    <a:pt x="7633" y="394"/>
                    <a:pt x="7728" y="298"/>
                    <a:pt x="7728" y="203"/>
                  </a:cubicBezTo>
                  <a:cubicBezTo>
                    <a:pt x="7728" y="96"/>
                    <a:pt x="7633" y="1"/>
                    <a:pt x="7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8" name="Google Shape;11458;p73"/>
            <p:cNvSpPr/>
            <p:nvPr/>
          </p:nvSpPr>
          <p:spPr>
            <a:xfrm>
              <a:off x="1360159" y="2575706"/>
              <a:ext cx="245963" cy="12158"/>
            </a:xfrm>
            <a:custGeom>
              <a:avLst/>
              <a:gdLst/>
              <a:ahLst/>
              <a:cxnLst/>
              <a:rect l="l" t="t" r="r" b="b"/>
              <a:pathLst>
                <a:path w="7728" h="382" extrusionOk="0">
                  <a:moveTo>
                    <a:pt x="191" y="0"/>
                  </a:moveTo>
                  <a:cubicBezTo>
                    <a:pt x="96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7537" y="381"/>
                  </a:lnTo>
                  <a:cubicBezTo>
                    <a:pt x="7633" y="381"/>
                    <a:pt x="7728" y="298"/>
                    <a:pt x="7728" y="191"/>
                  </a:cubicBezTo>
                  <a:cubicBezTo>
                    <a:pt x="7728" y="84"/>
                    <a:pt x="7633" y="0"/>
                    <a:pt x="75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59" name="Google Shape;11459;p73"/>
            <p:cNvSpPr/>
            <p:nvPr/>
          </p:nvSpPr>
          <p:spPr>
            <a:xfrm>
              <a:off x="1437086" y="2618132"/>
              <a:ext cx="92873" cy="12540"/>
            </a:xfrm>
            <a:custGeom>
              <a:avLst/>
              <a:gdLst/>
              <a:ahLst/>
              <a:cxnLst/>
              <a:rect l="l" t="t" r="r" b="b"/>
              <a:pathLst>
                <a:path w="2918" h="394" extrusionOk="0">
                  <a:moveTo>
                    <a:pt x="191" y="1"/>
                  </a:moveTo>
                  <a:cubicBezTo>
                    <a:pt x="84" y="1"/>
                    <a:pt x="1" y="96"/>
                    <a:pt x="1" y="203"/>
                  </a:cubicBezTo>
                  <a:cubicBezTo>
                    <a:pt x="1" y="299"/>
                    <a:pt x="84" y="394"/>
                    <a:pt x="191" y="394"/>
                  </a:cubicBezTo>
                  <a:lnTo>
                    <a:pt x="2715" y="394"/>
                  </a:lnTo>
                  <a:cubicBezTo>
                    <a:pt x="2822" y="394"/>
                    <a:pt x="2918" y="299"/>
                    <a:pt x="2918" y="203"/>
                  </a:cubicBezTo>
                  <a:cubicBezTo>
                    <a:pt x="2918" y="96"/>
                    <a:pt x="2822" y="1"/>
                    <a:pt x="2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0" name="Google Shape;11460;p73"/>
            <p:cNvSpPr/>
            <p:nvPr/>
          </p:nvSpPr>
          <p:spPr>
            <a:xfrm>
              <a:off x="1419295" y="2543115"/>
              <a:ext cx="186827" cy="12158"/>
            </a:xfrm>
            <a:custGeom>
              <a:avLst/>
              <a:gdLst/>
              <a:ahLst/>
              <a:cxnLst/>
              <a:rect l="l" t="t" r="r" b="b"/>
              <a:pathLst>
                <a:path w="5870" h="382" extrusionOk="0">
                  <a:moveTo>
                    <a:pt x="191" y="1"/>
                  </a:moveTo>
                  <a:cubicBezTo>
                    <a:pt x="95" y="1"/>
                    <a:pt x="0" y="84"/>
                    <a:pt x="0" y="191"/>
                  </a:cubicBezTo>
                  <a:cubicBezTo>
                    <a:pt x="0" y="298"/>
                    <a:pt x="95" y="382"/>
                    <a:pt x="191" y="382"/>
                  </a:cubicBezTo>
                  <a:lnTo>
                    <a:pt x="5679" y="382"/>
                  </a:lnTo>
                  <a:cubicBezTo>
                    <a:pt x="5775" y="382"/>
                    <a:pt x="5870" y="298"/>
                    <a:pt x="5870" y="191"/>
                  </a:cubicBezTo>
                  <a:cubicBezTo>
                    <a:pt x="5870" y="84"/>
                    <a:pt x="5775" y="1"/>
                    <a:pt x="5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1" name="Google Shape;11461;p73"/>
            <p:cNvSpPr/>
            <p:nvPr/>
          </p:nvSpPr>
          <p:spPr>
            <a:xfrm>
              <a:off x="1360541" y="2543115"/>
              <a:ext cx="43604" cy="12158"/>
            </a:xfrm>
            <a:custGeom>
              <a:avLst/>
              <a:gdLst/>
              <a:ahLst/>
              <a:cxnLst/>
              <a:rect l="l" t="t" r="r" b="b"/>
              <a:pathLst>
                <a:path w="1370" h="382" extrusionOk="0">
                  <a:moveTo>
                    <a:pt x="203" y="1"/>
                  </a:moveTo>
                  <a:cubicBezTo>
                    <a:pt x="96" y="1"/>
                    <a:pt x="1" y="84"/>
                    <a:pt x="1" y="191"/>
                  </a:cubicBezTo>
                  <a:cubicBezTo>
                    <a:pt x="1" y="298"/>
                    <a:pt x="96" y="382"/>
                    <a:pt x="203" y="382"/>
                  </a:cubicBezTo>
                  <a:lnTo>
                    <a:pt x="1179" y="382"/>
                  </a:lnTo>
                  <a:cubicBezTo>
                    <a:pt x="1286" y="382"/>
                    <a:pt x="1370" y="298"/>
                    <a:pt x="1370" y="191"/>
                  </a:cubicBezTo>
                  <a:cubicBezTo>
                    <a:pt x="1358" y="72"/>
                    <a:pt x="1286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2" name="Google Shape;11462;p73"/>
            <p:cNvSpPr/>
            <p:nvPr/>
          </p:nvSpPr>
          <p:spPr>
            <a:xfrm>
              <a:off x="1306721" y="2469211"/>
              <a:ext cx="353222" cy="228171"/>
            </a:xfrm>
            <a:custGeom>
              <a:avLst/>
              <a:gdLst/>
              <a:ahLst/>
              <a:cxnLst/>
              <a:rect l="l" t="t" r="r" b="b"/>
              <a:pathLst>
                <a:path w="11098" h="7169" extrusionOk="0">
                  <a:moveTo>
                    <a:pt x="1144" y="1"/>
                  </a:moveTo>
                  <a:cubicBezTo>
                    <a:pt x="1025" y="1"/>
                    <a:pt x="918" y="96"/>
                    <a:pt x="906" y="215"/>
                  </a:cubicBezTo>
                  <a:cubicBezTo>
                    <a:pt x="894" y="596"/>
                    <a:pt x="596" y="894"/>
                    <a:pt x="215" y="906"/>
                  </a:cubicBezTo>
                  <a:cubicBezTo>
                    <a:pt x="96" y="906"/>
                    <a:pt x="1" y="1013"/>
                    <a:pt x="1" y="1144"/>
                  </a:cubicBezTo>
                  <a:lnTo>
                    <a:pt x="1" y="6025"/>
                  </a:lnTo>
                  <a:cubicBezTo>
                    <a:pt x="1" y="6144"/>
                    <a:pt x="96" y="6252"/>
                    <a:pt x="215" y="6264"/>
                  </a:cubicBezTo>
                  <a:cubicBezTo>
                    <a:pt x="596" y="6275"/>
                    <a:pt x="894" y="6573"/>
                    <a:pt x="906" y="6942"/>
                  </a:cubicBezTo>
                  <a:cubicBezTo>
                    <a:pt x="906" y="7061"/>
                    <a:pt x="1013" y="7168"/>
                    <a:pt x="1144" y="7168"/>
                  </a:cubicBezTo>
                  <a:lnTo>
                    <a:pt x="6728" y="7168"/>
                  </a:lnTo>
                  <a:cubicBezTo>
                    <a:pt x="6835" y="7168"/>
                    <a:pt x="6918" y="7085"/>
                    <a:pt x="6918" y="6978"/>
                  </a:cubicBezTo>
                  <a:cubicBezTo>
                    <a:pt x="6918" y="6871"/>
                    <a:pt x="6835" y="6787"/>
                    <a:pt x="6728" y="6787"/>
                  </a:cubicBezTo>
                  <a:lnTo>
                    <a:pt x="1275" y="6787"/>
                  </a:lnTo>
                  <a:cubicBezTo>
                    <a:pt x="1203" y="6323"/>
                    <a:pt x="846" y="5978"/>
                    <a:pt x="382" y="5894"/>
                  </a:cubicBezTo>
                  <a:lnTo>
                    <a:pt x="382" y="1263"/>
                  </a:lnTo>
                  <a:cubicBezTo>
                    <a:pt x="846" y="1191"/>
                    <a:pt x="1192" y="834"/>
                    <a:pt x="1275" y="370"/>
                  </a:cubicBezTo>
                  <a:lnTo>
                    <a:pt x="9776" y="370"/>
                  </a:lnTo>
                  <a:cubicBezTo>
                    <a:pt x="9847" y="846"/>
                    <a:pt x="10240" y="1203"/>
                    <a:pt x="10717" y="1263"/>
                  </a:cubicBezTo>
                  <a:lnTo>
                    <a:pt x="10717" y="4466"/>
                  </a:lnTo>
                  <a:cubicBezTo>
                    <a:pt x="10717" y="4561"/>
                    <a:pt x="10800" y="4656"/>
                    <a:pt x="10907" y="4656"/>
                  </a:cubicBezTo>
                  <a:cubicBezTo>
                    <a:pt x="11014" y="4656"/>
                    <a:pt x="11098" y="4561"/>
                    <a:pt x="11098" y="4466"/>
                  </a:cubicBezTo>
                  <a:lnTo>
                    <a:pt x="11098" y="1108"/>
                  </a:lnTo>
                  <a:cubicBezTo>
                    <a:pt x="11086" y="1072"/>
                    <a:pt x="11062" y="1013"/>
                    <a:pt x="11014" y="965"/>
                  </a:cubicBezTo>
                  <a:cubicBezTo>
                    <a:pt x="10967" y="918"/>
                    <a:pt x="10907" y="906"/>
                    <a:pt x="10848" y="906"/>
                  </a:cubicBezTo>
                  <a:cubicBezTo>
                    <a:pt x="10467" y="906"/>
                    <a:pt x="10145" y="608"/>
                    <a:pt x="10133" y="215"/>
                  </a:cubicBezTo>
                  <a:cubicBezTo>
                    <a:pt x="10133" y="96"/>
                    <a:pt x="10026" y="1"/>
                    <a:pt x="98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3" name="Google Shape;11463;p73"/>
            <p:cNvSpPr/>
            <p:nvPr/>
          </p:nvSpPr>
          <p:spPr>
            <a:xfrm>
              <a:off x="1278299" y="2439293"/>
              <a:ext cx="410829" cy="332343"/>
            </a:xfrm>
            <a:custGeom>
              <a:avLst/>
              <a:gdLst/>
              <a:ahLst/>
              <a:cxnLst/>
              <a:rect l="l" t="t" r="r" b="b"/>
              <a:pathLst>
                <a:path w="12908" h="10442" extrusionOk="0">
                  <a:moveTo>
                    <a:pt x="12348" y="369"/>
                  </a:moveTo>
                  <a:cubicBezTo>
                    <a:pt x="12431" y="369"/>
                    <a:pt x="12503" y="429"/>
                    <a:pt x="12503" y="524"/>
                  </a:cubicBezTo>
                  <a:lnTo>
                    <a:pt x="12503" y="8513"/>
                  </a:lnTo>
                  <a:cubicBezTo>
                    <a:pt x="12503" y="8585"/>
                    <a:pt x="12443" y="8656"/>
                    <a:pt x="12348" y="8656"/>
                  </a:cubicBezTo>
                  <a:lnTo>
                    <a:pt x="11610" y="8656"/>
                  </a:lnTo>
                  <a:lnTo>
                    <a:pt x="11502" y="8454"/>
                  </a:lnTo>
                  <a:cubicBezTo>
                    <a:pt x="11502" y="8454"/>
                    <a:pt x="11514" y="8454"/>
                    <a:pt x="11514" y="8442"/>
                  </a:cubicBezTo>
                  <a:cubicBezTo>
                    <a:pt x="11776" y="8323"/>
                    <a:pt x="11931" y="8049"/>
                    <a:pt x="11907" y="7763"/>
                  </a:cubicBezTo>
                  <a:cubicBezTo>
                    <a:pt x="11907" y="7692"/>
                    <a:pt x="11919" y="7632"/>
                    <a:pt x="11967" y="7573"/>
                  </a:cubicBezTo>
                  <a:cubicBezTo>
                    <a:pt x="12133" y="7334"/>
                    <a:pt x="12133" y="7025"/>
                    <a:pt x="11967" y="6799"/>
                  </a:cubicBezTo>
                  <a:cubicBezTo>
                    <a:pt x="11919" y="6739"/>
                    <a:pt x="11907" y="6668"/>
                    <a:pt x="11907" y="6608"/>
                  </a:cubicBezTo>
                  <a:cubicBezTo>
                    <a:pt x="11931" y="6322"/>
                    <a:pt x="11776" y="6061"/>
                    <a:pt x="11514" y="5941"/>
                  </a:cubicBezTo>
                  <a:cubicBezTo>
                    <a:pt x="11455" y="5906"/>
                    <a:pt x="11395" y="5858"/>
                    <a:pt x="11371" y="5787"/>
                  </a:cubicBezTo>
                  <a:cubicBezTo>
                    <a:pt x="11263" y="5559"/>
                    <a:pt x="11027" y="5401"/>
                    <a:pt x="10779" y="5401"/>
                  </a:cubicBezTo>
                  <a:cubicBezTo>
                    <a:pt x="10754" y="5401"/>
                    <a:pt x="10729" y="5402"/>
                    <a:pt x="10705" y="5406"/>
                  </a:cubicBezTo>
                  <a:cubicBezTo>
                    <a:pt x="10621" y="5406"/>
                    <a:pt x="10562" y="5382"/>
                    <a:pt x="10502" y="5346"/>
                  </a:cubicBezTo>
                  <a:cubicBezTo>
                    <a:pt x="10383" y="5263"/>
                    <a:pt x="10246" y="5221"/>
                    <a:pt x="10111" y="5221"/>
                  </a:cubicBezTo>
                  <a:cubicBezTo>
                    <a:pt x="9975" y="5221"/>
                    <a:pt x="9841" y="5263"/>
                    <a:pt x="9728" y="5346"/>
                  </a:cubicBezTo>
                  <a:cubicBezTo>
                    <a:pt x="9669" y="5382"/>
                    <a:pt x="9597" y="5406"/>
                    <a:pt x="9538" y="5406"/>
                  </a:cubicBezTo>
                  <a:cubicBezTo>
                    <a:pt x="9512" y="5402"/>
                    <a:pt x="9486" y="5401"/>
                    <a:pt x="9461" y="5401"/>
                  </a:cubicBezTo>
                  <a:cubicBezTo>
                    <a:pt x="9206" y="5401"/>
                    <a:pt x="8979" y="5559"/>
                    <a:pt x="8871" y="5787"/>
                  </a:cubicBezTo>
                  <a:cubicBezTo>
                    <a:pt x="8835" y="5846"/>
                    <a:pt x="8800" y="5906"/>
                    <a:pt x="8716" y="5941"/>
                  </a:cubicBezTo>
                  <a:cubicBezTo>
                    <a:pt x="8466" y="6061"/>
                    <a:pt x="8300" y="6322"/>
                    <a:pt x="8335" y="6608"/>
                  </a:cubicBezTo>
                  <a:cubicBezTo>
                    <a:pt x="8335" y="6680"/>
                    <a:pt x="8323" y="6739"/>
                    <a:pt x="8276" y="6799"/>
                  </a:cubicBezTo>
                  <a:cubicBezTo>
                    <a:pt x="8109" y="7037"/>
                    <a:pt x="8109" y="7346"/>
                    <a:pt x="8276" y="7573"/>
                  </a:cubicBezTo>
                  <a:cubicBezTo>
                    <a:pt x="8323" y="7632"/>
                    <a:pt x="8335" y="7704"/>
                    <a:pt x="8335" y="7763"/>
                  </a:cubicBezTo>
                  <a:cubicBezTo>
                    <a:pt x="8300" y="8049"/>
                    <a:pt x="8466" y="8323"/>
                    <a:pt x="8716" y="8442"/>
                  </a:cubicBezTo>
                  <a:cubicBezTo>
                    <a:pt x="8716" y="8442"/>
                    <a:pt x="8740" y="8442"/>
                    <a:pt x="8740" y="8454"/>
                  </a:cubicBezTo>
                  <a:lnTo>
                    <a:pt x="8633" y="8656"/>
                  </a:lnTo>
                  <a:lnTo>
                    <a:pt x="525" y="8656"/>
                  </a:lnTo>
                  <a:cubicBezTo>
                    <a:pt x="441" y="8656"/>
                    <a:pt x="370" y="8597"/>
                    <a:pt x="370" y="8513"/>
                  </a:cubicBezTo>
                  <a:lnTo>
                    <a:pt x="370" y="524"/>
                  </a:lnTo>
                  <a:cubicBezTo>
                    <a:pt x="370" y="441"/>
                    <a:pt x="430" y="369"/>
                    <a:pt x="525" y="369"/>
                  </a:cubicBezTo>
                  <a:close/>
                  <a:moveTo>
                    <a:pt x="10139" y="5638"/>
                  </a:moveTo>
                  <a:cubicBezTo>
                    <a:pt x="10199" y="5638"/>
                    <a:pt x="10258" y="5656"/>
                    <a:pt x="10312" y="5691"/>
                  </a:cubicBezTo>
                  <a:cubicBezTo>
                    <a:pt x="10420" y="5770"/>
                    <a:pt x="10553" y="5817"/>
                    <a:pt x="10684" y="5817"/>
                  </a:cubicBezTo>
                  <a:cubicBezTo>
                    <a:pt x="10711" y="5817"/>
                    <a:pt x="10738" y="5815"/>
                    <a:pt x="10764" y="5810"/>
                  </a:cubicBezTo>
                  <a:cubicBezTo>
                    <a:pt x="10773" y="5810"/>
                    <a:pt x="10782" y="5809"/>
                    <a:pt x="10790" y="5809"/>
                  </a:cubicBezTo>
                  <a:cubicBezTo>
                    <a:pt x="10900" y="5809"/>
                    <a:pt x="11007" y="5878"/>
                    <a:pt x="11062" y="5977"/>
                  </a:cubicBezTo>
                  <a:cubicBezTo>
                    <a:pt x="11133" y="6132"/>
                    <a:pt x="11229" y="6251"/>
                    <a:pt x="11383" y="6311"/>
                  </a:cubicBezTo>
                  <a:cubicBezTo>
                    <a:pt x="11502" y="6370"/>
                    <a:pt x="11562" y="6477"/>
                    <a:pt x="11550" y="6608"/>
                  </a:cubicBezTo>
                  <a:cubicBezTo>
                    <a:pt x="11526" y="6775"/>
                    <a:pt x="11574" y="6930"/>
                    <a:pt x="11669" y="7049"/>
                  </a:cubicBezTo>
                  <a:cubicBezTo>
                    <a:pt x="11741" y="7156"/>
                    <a:pt x="11741" y="7287"/>
                    <a:pt x="11669" y="7394"/>
                  </a:cubicBezTo>
                  <a:cubicBezTo>
                    <a:pt x="11574" y="7525"/>
                    <a:pt x="11538" y="7692"/>
                    <a:pt x="11550" y="7835"/>
                  </a:cubicBezTo>
                  <a:cubicBezTo>
                    <a:pt x="11562" y="7966"/>
                    <a:pt x="11490" y="8085"/>
                    <a:pt x="11383" y="8132"/>
                  </a:cubicBezTo>
                  <a:cubicBezTo>
                    <a:pt x="11288" y="8180"/>
                    <a:pt x="11217" y="8239"/>
                    <a:pt x="11157" y="8299"/>
                  </a:cubicBezTo>
                  <a:lnTo>
                    <a:pt x="11145" y="8323"/>
                  </a:lnTo>
                  <a:lnTo>
                    <a:pt x="11050" y="8454"/>
                  </a:lnTo>
                  <a:cubicBezTo>
                    <a:pt x="10995" y="8563"/>
                    <a:pt x="10911" y="8622"/>
                    <a:pt x="10787" y="8622"/>
                  </a:cubicBezTo>
                  <a:cubicBezTo>
                    <a:pt x="10776" y="8622"/>
                    <a:pt x="10764" y="8621"/>
                    <a:pt x="10752" y="8620"/>
                  </a:cubicBezTo>
                  <a:cubicBezTo>
                    <a:pt x="10726" y="8616"/>
                    <a:pt x="10699" y="8614"/>
                    <a:pt x="10672" y="8614"/>
                  </a:cubicBezTo>
                  <a:cubicBezTo>
                    <a:pt x="10542" y="8614"/>
                    <a:pt x="10410" y="8660"/>
                    <a:pt x="10312" y="8739"/>
                  </a:cubicBezTo>
                  <a:cubicBezTo>
                    <a:pt x="10252" y="8751"/>
                    <a:pt x="10205" y="8763"/>
                    <a:pt x="10169" y="8775"/>
                  </a:cubicBezTo>
                  <a:lnTo>
                    <a:pt x="10074" y="8775"/>
                  </a:lnTo>
                  <a:cubicBezTo>
                    <a:pt x="10026" y="8775"/>
                    <a:pt x="9978" y="8751"/>
                    <a:pt x="9955" y="8739"/>
                  </a:cubicBezTo>
                  <a:cubicBezTo>
                    <a:pt x="9836" y="8656"/>
                    <a:pt x="9705" y="8620"/>
                    <a:pt x="9562" y="8620"/>
                  </a:cubicBezTo>
                  <a:lnTo>
                    <a:pt x="9514" y="8620"/>
                  </a:lnTo>
                  <a:cubicBezTo>
                    <a:pt x="9504" y="8621"/>
                    <a:pt x="9495" y="8622"/>
                    <a:pt x="9486" y="8622"/>
                  </a:cubicBezTo>
                  <a:cubicBezTo>
                    <a:pt x="9366" y="8622"/>
                    <a:pt x="9261" y="8553"/>
                    <a:pt x="9216" y="8454"/>
                  </a:cubicBezTo>
                  <a:cubicBezTo>
                    <a:pt x="9181" y="8406"/>
                    <a:pt x="9157" y="8347"/>
                    <a:pt x="9121" y="8323"/>
                  </a:cubicBezTo>
                  <a:lnTo>
                    <a:pt x="9121" y="8299"/>
                  </a:lnTo>
                  <a:cubicBezTo>
                    <a:pt x="9062" y="8227"/>
                    <a:pt x="8990" y="8168"/>
                    <a:pt x="8895" y="8132"/>
                  </a:cubicBezTo>
                  <a:cubicBezTo>
                    <a:pt x="8776" y="8085"/>
                    <a:pt x="8716" y="7977"/>
                    <a:pt x="8728" y="7835"/>
                  </a:cubicBezTo>
                  <a:cubicBezTo>
                    <a:pt x="8752" y="7680"/>
                    <a:pt x="8704" y="7513"/>
                    <a:pt x="8609" y="7394"/>
                  </a:cubicBezTo>
                  <a:cubicBezTo>
                    <a:pt x="8538" y="7287"/>
                    <a:pt x="8538" y="7156"/>
                    <a:pt x="8609" y="7049"/>
                  </a:cubicBezTo>
                  <a:cubicBezTo>
                    <a:pt x="8704" y="6918"/>
                    <a:pt x="8752" y="6751"/>
                    <a:pt x="8728" y="6608"/>
                  </a:cubicBezTo>
                  <a:cubicBezTo>
                    <a:pt x="8716" y="6489"/>
                    <a:pt x="8788" y="6370"/>
                    <a:pt x="8895" y="6311"/>
                  </a:cubicBezTo>
                  <a:cubicBezTo>
                    <a:pt x="9050" y="6227"/>
                    <a:pt x="9169" y="6132"/>
                    <a:pt x="9228" y="5977"/>
                  </a:cubicBezTo>
                  <a:cubicBezTo>
                    <a:pt x="9283" y="5868"/>
                    <a:pt x="9387" y="5809"/>
                    <a:pt x="9496" y="5809"/>
                  </a:cubicBezTo>
                  <a:cubicBezTo>
                    <a:pt x="9506" y="5809"/>
                    <a:pt x="9516" y="5809"/>
                    <a:pt x="9526" y="5810"/>
                  </a:cubicBezTo>
                  <a:cubicBezTo>
                    <a:pt x="9552" y="5815"/>
                    <a:pt x="9579" y="5817"/>
                    <a:pt x="9606" y="5817"/>
                  </a:cubicBezTo>
                  <a:cubicBezTo>
                    <a:pt x="9737" y="5817"/>
                    <a:pt x="9868" y="5770"/>
                    <a:pt x="9966" y="5691"/>
                  </a:cubicBezTo>
                  <a:cubicBezTo>
                    <a:pt x="10020" y="5656"/>
                    <a:pt x="10080" y="5638"/>
                    <a:pt x="10139" y="5638"/>
                  </a:cubicBezTo>
                  <a:close/>
                  <a:moveTo>
                    <a:pt x="8990" y="8775"/>
                  </a:moveTo>
                  <a:cubicBezTo>
                    <a:pt x="9105" y="8910"/>
                    <a:pt x="9274" y="8982"/>
                    <a:pt x="9458" y="8982"/>
                  </a:cubicBezTo>
                  <a:cubicBezTo>
                    <a:pt x="9484" y="8982"/>
                    <a:pt x="9511" y="8981"/>
                    <a:pt x="9538" y="8978"/>
                  </a:cubicBezTo>
                  <a:cubicBezTo>
                    <a:pt x="9609" y="8978"/>
                    <a:pt x="9669" y="8989"/>
                    <a:pt x="9728" y="9037"/>
                  </a:cubicBezTo>
                  <a:cubicBezTo>
                    <a:pt x="9740" y="9049"/>
                    <a:pt x="9776" y="9061"/>
                    <a:pt x="9788" y="9061"/>
                  </a:cubicBezTo>
                  <a:lnTo>
                    <a:pt x="9383" y="9894"/>
                  </a:lnTo>
                  <a:lnTo>
                    <a:pt x="9193" y="9573"/>
                  </a:lnTo>
                  <a:cubicBezTo>
                    <a:pt x="9151" y="9500"/>
                    <a:pt x="9082" y="9463"/>
                    <a:pt x="9001" y="9463"/>
                  </a:cubicBezTo>
                  <a:cubicBezTo>
                    <a:pt x="8990" y="9463"/>
                    <a:pt x="8978" y="9464"/>
                    <a:pt x="8966" y="9466"/>
                  </a:cubicBezTo>
                  <a:lnTo>
                    <a:pt x="8633" y="9525"/>
                  </a:lnTo>
                  <a:lnTo>
                    <a:pt x="8990" y="8775"/>
                  </a:lnTo>
                  <a:close/>
                  <a:moveTo>
                    <a:pt x="11264" y="8775"/>
                  </a:moveTo>
                  <a:lnTo>
                    <a:pt x="11621" y="9525"/>
                  </a:lnTo>
                  <a:lnTo>
                    <a:pt x="11264" y="9466"/>
                  </a:lnTo>
                  <a:cubicBezTo>
                    <a:pt x="11254" y="9464"/>
                    <a:pt x="11243" y="9463"/>
                    <a:pt x="11233" y="9463"/>
                  </a:cubicBezTo>
                  <a:cubicBezTo>
                    <a:pt x="11158" y="9463"/>
                    <a:pt x="11080" y="9500"/>
                    <a:pt x="11038" y="9573"/>
                  </a:cubicBezTo>
                  <a:lnTo>
                    <a:pt x="10848" y="9894"/>
                  </a:lnTo>
                  <a:lnTo>
                    <a:pt x="10467" y="9061"/>
                  </a:lnTo>
                  <a:cubicBezTo>
                    <a:pt x="10478" y="9049"/>
                    <a:pt x="10502" y="9025"/>
                    <a:pt x="10514" y="9025"/>
                  </a:cubicBezTo>
                  <a:cubicBezTo>
                    <a:pt x="10574" y="8989"/>
                    <a:pt x="10657" y="8978"/>
                    <a:pt x="10717" y="8978"/>
                  </a:cubicBezTo>
                  <a:cubicBezTo>
                    <a:pt x="10731" y="8978"/>
                    <a:pt x="10746" y="8979"/>
                    <a:pt x="10760" y="8979"/>
                  </a:cubicBezTo>
                  <a:cubicBezTo>
                    <a:pt x="10946" y="8979"/>
                    <a:pt x="11121" y="8908"/>
                    <a:pt x="11264" y="8775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8"/>
                    <a:pt x="1" y="524"/>
                  </a:cubicBezTo>
                  <a:lnTo>
                    <a:pt x="1" y="8513"/>
                  </a:lnTo>
                  <a:cubicBezTo>
                    <a:pt x="1" y="8799"/>
                    <a:pt x="239" y="9037"/>
                    <a:pt x="525" y="9037"/>
                  </a:cubicBezTo>
                  <a:lnTo>
                    <a:pt x="8454" y="9037"/>
                  </a:lnTo>
                  <a:lnTo>
                    <a:pt x="8169" y="9632"/>
                  </a:lnTo>
                  <a:cubicBezTo>
                    <a:pt x="8145" y="9704"/>
                    <a:pt x="8145" y="9787"/>
                    <a:pt x="8204" y="9870"/>
                  </a:cubicBezTo>
                  <a:cubicBezTo>
                    <a:pt x="8234" y="9930"/>
                    <a:pt x="8306" y="9957"/>
                    <a:pt x="8370" y="9957"/>
                  </a:cubicBezTo>
                  <a:cubicBezTo>
                    <a:pt x="8383" y="9957"/>
                    <a:pt x="8395" y="9956"/>
                    <a:pt x="8407" y="9954"/>
                  </a:cubicBezTo>
                  <a:lnTo>
                    <a:pt x="8931" y="9870"/>
                  </a:lnTo>
                  <a:lnTo>
                    <a:pt x="9228" y="10347"/>
                  </a:lnTo>
                  <a:cubicBezTo>
                    <a:pt x="9276" y="10418"/>
                    <a:pt x="9347" y="10442"/>
                    <a:pt x="9419" y="10442"/>
                  </a:cubicBezTo>
                  <a:lnTo>
                    <a:pt x="9431" y="10442"/>
                  </a:lnTo>
                  <a:cubicBezTo>
                    <a:pt x="9526" y="10442"/>
                    <a:pt x="9585" y="10382"/>
                    <a:pt x="9633" y="10311"/>
                  </a:cubicBezTo>
                  <a:lnTo>
                    <a:pt x="10133" y="9251"/>
                  </a:lnTo>
                  <a:lnTo>
                    <a:pt x="10645" y="10311"/>
                  </a:lnTo>
                  <a:cubicBezTo>
                    <a:pt x="10669" y="10382"/>
                    <a:pt x="10740" y="10430"/>
                    <a:pt x="10836" y="10442"/>
                  </a:cubicBezTo>
                  <a:lnTo>
                    <a:pt x="10848" y="10442"/>
                  </a:lnTo>
                  <a:cubicBezTo>
                    <a:pt x="10919" y="10442"/>
                    <a:pt x="11002" y="10406"/>
                    <a:pt x="11038" y="10347"/>
                  </a:cubicBezTo>
                  <a:lnTo>
                    <a:pt x="11336" y="9870"/>
                  </a:lnTo>
                  <a:lnTo>
                    <a:pt x="11860" y="9954"/>
                  </a:lnTo>
                  <a:cubicBezTo>
                    <a:pt x="11875" y="9956"/>
                    <a:pt x="11890" y="9957"/>
                    <a:pt x="11904" y="9957"/>
                  </a:cubicBezTo>
                  <a:cubicBezTo>
                    <a:pt x="11977" y="9957"/>
                    <a:pt x="12034" y="9930"/>
                    <a:pt x="12074" y="9870"/>
                  </a:cubicBezTo>
                  <a:cubicBezTo>
                    <a:pt x="12110" y="9787"/>
                    <a:pt x="12133" y="9716"/>
                    <a:pt x="12098" y="9620"/>
                  </a:cubicBezTo>
                  <a:lnTo>
                    <a:pt x="11812" y="9025"/>
                  </a:lnTo>
                  <a:lnTo>
                    <a:pt x="12383" y="9025"/>
                  </a:lnTo>
                  <a:cubicBezTo>
                    <a:pt x="12669" y="9025"/>
                    <a:pt x="12907" y="8787"/>
                    <a:pt x="12907" y="8513"/>
                  </a:cubicBezTo>
                  <a:lnTo>
                    <a:pt x="12907" y="524"/>
                  </a:lnTo>
                  <a:cubicBezTo>
                    <a:pt x="12884" y="238"/>
                    <a:pt x="12645" y="0"/>
                    <a:pt x="123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4" name="Google Shape;11464;p73"/>
            <p:cNvSpPr/>
            <p:nvPr/>
          </p:nvSpPr>
          <p:spPr>
            <a:xfrm>
              <a:off x="1562519" y="2630640"/>
              <a:ext cx="74699" cy="74699"/>
            </a:xfrm>
            <a:custGeom>
              <a:avLst/>
              <a:gdLst/>
              <a:ahLst/>
              <a:cxnLst/>
              <a:rect l="l" t="t" r="r" b="b"/>
              <a:pathLst>
                <a:path w="2347" h="2347" extrusionOk="0">
                  <a:moveTo>
                    <a:pt x="1179" y="382"/>
                  </a:moveTo>
                  <a:cubicBezTo>
                    <a:pt x="1608" y="382"/>
                    <a:pt x="1965" y="739"/>
                    <a:pt x="1965" y="1180"/>
                  </a:cubicBezTo>
                  <a:cubicBezTo>
                    <a:pt x="1977" y="1608"/>
                    <a:pt x="1620" y="1965"/>
                    <a:pt x="1179" y="1965"/>
                  </a:cubicBezTo>
                  <a:cubicBezTo>
                    <a:pt x="739" y="1965"/>
                    <a:pt x="382" y="1608"/>
                    <a:pt x="382" y="1180"/>
                  </a:cubicBezTo>
                  <a:cubicBezTo>
                    <a:pt x="382" y="739"/>
                    <a:pt x="739" y="382"/>
                    <a:pt x="1179" y="382"/>
                  </a:cubicBezTo>
                  <a:close/>
                  <a:moveTo>
                    <a:pt x="1179" y="1"/>
                  </a:moveTo>
                  <a:cubicBezTo>
                    <a:pt x="536" y="1"/>
                    <a:pt x="1" y="525"/>
                    <a:pt x="1" y="1180"/>
                  </a:cubicBezTo>
                  <a:cubicBezTo>
                    <a:pt x="1" y="1811"/>
                    <a:pt x="525" y="2346"/>
                    <a:pt x="1179" y="2346"/>
                  </a:cubicBezTo>
                  <a:cubicBezTo>
                    <a:pt x="1834" y="2346"/>
                    <a:pt x="2346" y="1823"/>
                    <a:pt x="2346" y="1180"/>
                  </a:cubicBezTo>
                  <a:cubicBezTo>
                    <a:pt x="2346" y="525"/>
                    <a:pt x="1834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65" name="Google Shape;11465;p73"/>
          <p:cNvGrpSpPr/>
          <p:nvPr/>
        </p:nvGrpSpPr>
        <p:grpSpPr>
          <a:xfrm>
            <a:off x="1161253" y="3252392"/>
            <a:ext cx="442657" cy="442657"/>
            <a:chOff x="870939" y="2439293"/>
            <a:chExt cx="331993" cy="331993"/>
          </a:xfrm>
        </p:grpSpPr>
        <p:sp>
          <p:nvSpPr>
            <p:cNvPr id="11466" name="Google Shape;11466;p73"/>
            <p:cNvSpPr/>
            <p:nvPr/>
          </p:nvSpPr>
          <p:spPr>
            <a:xfrm>
              <a:off x="870939" y="2439293"/>
              <a:ext cx="331993" cy="331993"/>
            </a:xfrm>
            <a:custGeom>
              <a:avLst/>
              <a:gdLst/>
              <a:ahLst/>
              <a:cxnLst/>
              <a:rect l="l" t="t" r="r" b="b"/>
              <a:pathLst>
                <a:path w="10431" h="10431" extrusionOk="0">
                  <a:moveTo>
                    <a:pt x="9490" y="298"/>
                  </a:moveTo>
                  <a:cubicBezTo>
                    <a:pt x="9835" y="298"/>
                    <a:pt x="10121" y="584"/>
                    <a:pt x="10121" y="917"/>
                  </a:cubicBezTo>
                  <a:lnTo>
                    <a:pt x="10121" y="9513"/>
                  </a:lnTo>
                  <a:cubicBezTo>
                    <a:pt x="10121" y="9847"/>
                    <a:pt x="9835" y="10132"/>
                    <a:pt x="9490" y="10132"/>
                  </a:cubicBezTo>
                  <a:lnTo>
                    <a:pt x="7037" y="10132"/>
                  </a:lnTo>
                  <a:lnTo>
                    <a:pt x="7037" y="9156"/>
                  </a:lnTo>
                  <a:cubicBezTo>
                    <a:pt x="7037" y="9055"/>
                    <a:pt x="6960" y="9004"/>
                    <a:pt x="6883" y="9004"/>
                  </a:cubicBezTo>
                  <a:cubicBezTo>
                    <a:pt x="6805" y="9004"/>
                    <a:pt x="6728" y="9055"/>
                    <a:pt x="6728" y="9156"/>
                  </a:cubicBezTo>
                  <a:lnTo>
                    <a:pt x="6728" y="10132"/>
                  </a:lnTo>
                  <a:lnTo>
                    <a:pt x="3644" y="10132"/>
                  </a:lnTo>
                  <a:lnTo>
                    <a:pt x="3644" y="298"/>
                  </a:lnTo>
                  <a:lnTo>
                    <a:pt x="6728" y="298"/>
                  </a:lnTo>
                  <a:lnTo>
                    <a:pt x="6728" y="8347"/>
                  </a:lnTo>
                  <a:cubicBezTo>
                    <a:pt x="6728" y="8442"/>
                    <a:pt x="6805" y="8489"/>
                    <a:pt x="6883" y="8489"/>
                  </a:cubicBezTo>
                  <a:cubicBezTo>
                    <a:pt x="6960" y="8489"/>
                    <a:pt x="7037" y="8442"/>
                    <a:pt x="7037" y="8347"/>
                  </a:cubicBezTo>
                  <a:lnTo>
                    <a:pt x="7037" y="298"/>
                  </a:lnTo>
                  <a:close/>
                  <a:moveTo>
                    <a:pt x="918" y="0"/>
                  </a:moveTo>
                  <a:cubicBezTo>
                    <a:pt x="417" y="0"/>
                    <a:pt x="1" y="417"/>
                    <a:pt x="1" y="917"/>
                  </a:cubicBezTo>
                  <a:lnTo>
                    <a:pt x="1" y="2096"/>
                  </a:lnTo>
                  <a:cubicBezTo>
                    <a:pt x="1" y="2191"/>
                    <a:pt x="78" y="2239"/>
                    <a:pt x="156" y="2239"/>
                  </a:cubicBezTo>
                  <a:cubicBezTo>
                    <a:pt x="233" y="2239"/>
                    <a:pt x="310" y="2191"/>
                    <a:pt x="310" y="2096"/>
                  </a:cubicBezTo>
                  <a:lnTo>
                    <a:pt x="310" y="917"/>
                  </a:lnTo>
                  <a:cubicBezTo>
                    <a:pt x="310" y="584"/>
                    <a:pt x="596" y="298"/>
                    <a:pt x="941" y="298"/>
                  </a:cubicBezTo>
                  <a:lnTo>
                    <a:pt x="3394" y="298"/>
                  </a:lnTo>
                  <a:lnTo>
                    <a:pt x="3394" y="10132"/>
                  </a:lnTo>
                  <a:lnTo>
                    <a:pt x="941" y="10132"/>
                  </a:lnTo>
                  <a:cubicBezTo>
                    <a:pt x="596" y="10132"/>
                    <a:pt x="310" y="9847"/>
                    <a:pt x="310" y="9513"/>
                  </a:cubicBezTo>
                  <a:lnTo>
                    <a:pt x="310" y="2965"/>
                  </a:lnTo>
                  <a:cubicBezTo>
                    <a:pt x="310" y="2864"/>
                    <a:pt x="233" y="2813"/>
                    <a:pt x="156" y="2813"/>
                  </a:cubicBezTo>
                  <a:cubicBezTo>
                    <a:pt x="78" y="2813"/>
                    <a:pt x="1" y="2864"/>
                    <a:pt x="1" y="2965"/>
                  </a:cubicBezTo>
                  <a:lnTo>
                    <a:pt x="1" y="9513"/>
                  </a:lnTo>
                  <a:cubicBezTo>
                    <a:pt x="1" y="10013"/>
                    <a:pt x="417" y="10430"/>
                    <a:pt x="918" y="10430"/>
                  </a:cubicBezTo>
                  <a:lnTo>
                    <a:pt x="9514" y="10430"/>
                  </a:lnTo>
                  <a:cubicBezTo>
                    <a:pt x="10014" y="10430"/>
                    <a:pt x="10431" y="10013"/>
                    <a:pt x="10431" y="9513"/>
                  </a:cubicBezTo>
                  <a:lnTo>
                    <a:pt x="10431" y="917"/>
                  </a:lnTo>
                  <a:cubicBezTo>
                    <a:pt x="10431" y="417"/>
                    <a:pt x="10014" y="0"/>
                    <a:pt x="95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7" name="Google Shape;11467;p73"/>
            <p:cNvSpPr/>
            <p:nvPr/>
          </p:nvSpPr>
          <p:spPr>
            <a:xfrm>
              <a:off x="908463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73" y="309"/>
                  </a:moveTo>
                  <a:cubicBezTo>
                    <a:pt x="844" y="309"/>
                    <a:pt x="989" y="471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ubicBezTo>
                    <a:pt x="661" y="310"/>
                    <a:pt x="667" y="309"/>
                    <a:pt x="673" y="309"/>
                  </a:cubicBezTo>
                  <a:close/>
                  <a:moveTo>
                    <a:pt x="655" y="0"/>
                  </a:moveTo>
                  <a:cubicBezTo>
                    <a:pt x="274" y="0"/>
                    <a:pt x="0" y="286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2" y="1310"/>
                    <a:pt x="1310" y="1012"/>
                    <a:pt x="1310" y="655"/>
                  </a:cubicBezTo>
                  <a:cubicBezTo>
                    <a:pt x="1310" y="298"/>
                    <a:pt x="1012" y="0"/>
                    <a:pt x="6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8" name="Google Shape;11468;p73"/>
            <p:cNvSpPr/>
            <p:nvPr/>
          </p:nvSpPr>
          <p:spPr>
            <a:xfrm>
              <a:off x="1015690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6" y="310"/>
                  </a:moveTo>
                  <a:cubicBezTo>
                    <a:pt x="858" y="310"/>
                    <a:pt x="1001" y="465"/>
                    <a:pt x="1001" y="655"/>
                  </a:cubicBezTo>
                  <a:cubicBezTo>
                    <a:pt x="1001" y="846"/>
                    <a:pt x="858" y="1001"/>
                    <a:pt x="656" y="1001"/>
                  </a:cubicBezTo>
                  <a:cubicBezTo>
                    <a:pt x="465" y="1001"/>
                    <a:pt x="322" y="846"/>
                    <a:pt x="322" y="655"/>
                  </a:cubicBezTo>
                  <a:cubicBezTo>
                    <a:pt x="322" y="465"/>
                    <a:pt x="465" y="310"/>
                    <a:pt x="656" y="310"/>
                  </a:cubicBezTo>
                  <a:close/>
                  <a:moveTo>
                    <a:pt x="656" y="0"/>
                  </a:moveTo>
                  <a:cubicBezTo>
                    <a:pt x="299" y="0"/>
                    <a:pt x="1" y="298"/>
                    <a:pt x="1" y="655"/>
                  </a:cubicBezTo>
                  <a:cubicBezTo>
                    <a:pt x="1" y="1012"/>
                    <a:pt x="299" y="1310"/>
                    <a:pt x="656" y="1310"/>
                  </a:cubicBezTo>
                  <a:cubicBezTo>
                    <a:pt x="1013" y="1310"/>
                    <a:pt x="1311" y="1012"/>
                    <a:pt x="1311" y="655"/>
                  </a:cubicBezTo>
                  <a:cubicBezTo>
                    <a:pt x="1311" y="298"/>
                    <a:pt x="1013" y="0"/>
                    <a:pt x="6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69" name="Google Shape;11469;p73"/>
            <p:cNvSpPr/>
            <p:nvPr/>
          </p:nvSpPr>
          <p:spPr>
            <a:xfrm>
              <a:off x="1122567" y="2696969"/>
              <a:ext cx="41726" cy="41726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10"/>
                  </a:moveTo>
                  <a:cubicBezTo>
                    <a:pt x="846" y="310"/>
                    <a:pt x="989" y="465"/>
                    <a:pt x="989" y="655"/>
                  </a:cubicBezTo>
                  <a:cubicBezTo>
                    <a:pt x="989" y="846"/>
                    <a:pt x="846" y="1001"/>
                    <a:pt x="655" y="1001"/>
                  </a:cubicBezTo>
                  <a:cubicBezTo>
                    <a:pt x="453" y="1001"/>
                    <a:pt x="310" y="846"/>
                    <a:pt x="310" y="655"/>
                  </a:cubicBezTo>
                  <a:cubicBezTo>
                    <a:pt x="310" y="465"/>
                    <a:pt x="453" y="310"/>
                    <a:pt x="655" y="310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cubicBezTo>
                    <a:pt x="0" y="1012"/>
                    <a:pt x="298" y="1310"/>
                    <a:pt x="655" y="1310"/>
                  </a:cubicBezTo>
                  <a:cubicBezTo>
                    <a:pt x="1013" y="1310"/>
                    <a:pt x="1310" y="1012"/>
                    <a:pt x="1310" y="655"/>
                  </a:cubicBezTo>
                  <a:cubicBezTo>
                    <a:pt x="1310" y="298"/>
                    <a:pt x="1013" y="0"/>
                    <a:pt x="6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0" name="Google Shape;11470;p73"/>
            <p:cNvSpPr/>
            <p:nvPr/>
          </p:nvSpPr>
          <p:spPr>
            <a:xfrm>
              <a:off x="913015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1" name="Google Shape;11471;p73"/>
            <p:cNvSpPr/>
            <p:nvPr/>
          </p:nvSpPr>
          <p:spPr>
            <a:xfrm>
              <a:off x="913015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2" name="Google Shape;11472;p73"/>
            <p:cNvSpPr/>
            <p:nvPr/>
          </p:nvSpPr>
          <p:spPr>
            <a:xfrm>
              <a:off x="913015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3" name="Google Shape;11473;p73"/>
            <p:cNvSpPr/>
            <p:nvPr/>
          </p:nvSpPr>
          <p:spPr>
            <a:xfrm>
              <a:off x="894428" y="2474908"/>
              <a:ext cx="69384" cy="167508"/>
            </a:xfrm>
            <a:custGeom>
              <a:avLst/>
              <a:gdLst/>
              <a:ahLst/>
              <a:cxnLst/>
              <a:rect l="l" t="t" r="r" b="b"/>
              <a:pathLst>
                <a:path w="2180" h="5263" extrusionOk="0">
                  <a:moveTo>
                    <a:pt x="1870" y="298"/>
                  </a:moveTo>
                  <a:lnTo>
                    <a:pt x="1870" y="3703"/>
                  </a:lnTo>
                  <a:lnTo>
                    <a:pt x="287" y="3703"/>
                  </a:lnTo>
                  <a:lnTo>
                    <a:pt x="287" y="298"/>
                  </a:lnTo>
                  <a:close/>
                  <a:moveTo>
                    <a:pt x="1882" y="4001"/>
                  </a:moveTo>
                  <a:lnTo>
                    <a:pt x="1882" y="4953"/>
                  </a:lnTo>
                  <a:lnTo>
                    <a:pt x="299" y="4953"/>
                  </a:lnTo>
                  <a:lnTo>
                    <a:pt x="299" y="4001"/>
                  </a:lnTo>
                  <a:close/>
                  <a:moveTo>
                    <a:pt x="156" y="0"/>
                  </a:moveTo>
                  <a:cubicBezTo>
                    <a:pt x="60" y="0"/>
                    <a:pt x="1" y="72"/>
                    <a:pt x="1" y="143"/>
                  </a:cubicBezTo>
                  <a:lnTo>
                    <a:pt x="1" y="5120"/>
                  </a:lnTo>
                  <a:cubicBezTo>
                    <a:pt x="1" y="5203"/>
                    <a:pt x="84" y="5263"/>
                    <a:pt x="156" y="5263"/>
                  </a:cubicBezTo>
                  <a:lnTo>
                    <a:pt x="2025" y="5263"/>
                  </a:lnTo>
                  <a:cubicBezTo>
                    <a:pt x="2108" y="5263"/>
                    <a:pt x="2180" y="5192"/>
                    <a:pt x="2180" y="5120"/>
                  </a:cubicBezTo>
                  <a:lnTo>
                    <a:pt x="2180" y="143"/>
                  </a:lnTo>
                  <a:cubicBezTo>
                    <a:pt x="2180" y="60"/>
                    <a:pt x="2108" y="0"/>
                    <a:pt x="2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4" name="Google Shape;11474;p73"/>
            <p:cNvSpPr/>
            <p:nvPr/>
          </p:nvSpPr>
          <p:spPr>
            <a:xfrm>
              <a:off x="1002068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1" y="322"/>
                  </a:moveTo>
                  <a:lnTo>
                    <a:pt x="1881" y="3727"/>
                  </a:lnTo>
                  <a:lnTo>
                    <a:pt x="298" y="3727"/>
                  </a:lnTo>
                  <a:lnTo>
                    <a:pt x="298" y="322"/>
                  </a:lnTo>
                  <a:close/>
                  <a:moveTo>
                    <a:pt x="1881" y="4025"/>
                  </a:moveTo>
                  <a:lnTo>
                    <a:pt x="1881" y="4977"/>
                  </a:lnTo>
                  <a:lnTo>
                    <a:pt x="298" y="4977"/>
                  </a:lnTo>
                  <a:lnTo>
                    <a:pt x="298" y="4025"/>
                  </a:lnTo>
                  <a:close/>
                  <a:moveTo>
                    <a:pt x="155" y="1"/>
                  </a:moveTo>
                  <a:cubicBezTo>
                    <a:pt x="60" y="1"/>
                    <a:pt x="0" y="84"/>
                    <a:pt x="0" y="155"/>
                  </a:cubicBezTo>
                  <a:lnTo>
                    <a:pt x="0" y="5144"/>
                  </a:lnTo>
                  <a:cubicBezTo>
                    <a:pt x="0" y="5227"/>
                    <a:pt x="72" y="5287"/>
                    <a:pt x="155" y="5287"/>
                  </a:cubicBezTo>
                  <a:lnTo>
                    <a:pt x="2024" y="5287"/>
                  </a:lnTo>
                  <a:cubicBezTo>
                    <a:pt x="2120" y="5287"/>
                    <a:pt x="2179" y="5216"/>
                    <a:pt x="2179" y="5144"/>
                  </a:cubicBezTo>
                  <a:lnTo>
                    <a:pt x="2179" y="167"/>
                  </a:lnTo>
                  <a:cubicBezTo>
                    <a:pt x="2179" y="84"/>
                    <a:pt x="2120" y="1"/>
                    <a:pt x="20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5" name="Google Shape;11475;p73"/>
            <p:cNvSpPr/>
            <p:nvPr/>
          </p:nvSpPr>
          <p:spPr>
            <a:xfrm>
              <a:off x="1108531" y="2474145"/>
              <a:ext cx="69384" cy="168272"/>
            </a:xfrm>
            <a:custGeom>
              <a:avLst/>
              <a:gdLst/>
              <a:ahLst/>
              <a:cxnLst/>
              <a:rect l="l" t="t" r="r" b="b"/>
              <a:pathLst>
                <a:path w="2180" h="5287" extrusionOk="0">
                  <a:moveTo>
                    <a:pt x="1882" y="322"/>
                  </a:moveTo>
                  <a:lnTo>
                    <a:pt x="1882" y="3727"/>
                  </a:lnTo>
                  <a:lnTo>
                    <a:pt x="299" y="3727"/>
                  </a:lnTo>
                  <a:lnTo>
                    <a:pt x="299" y="322"/>
                  </a:lnTo>
                  <a:close/>
                  <a:moveTo>
                    <a:pt x="1882" y="4025"/>
                  </a:moveTo>
                  <a:lnTo>
                    <a:pt x="1882" y="4977"/>
                  </a:lnTo>
                  <a:lnTo>
                    <a:pt x="299" y="4977"/>
                  </a:lnTo>
                  <a:lnTo>
                    <a:pt x="299" y="4025"/>
                  </a:lnTo>
                  <a:close/>
                  <a:moveTo>
                    <a:pt x="156" y="1"/>
                  </a:moveTo>
                  <a:cubicBezTo>
                    <a:pt x="60" y="1"/>
                    <a:pt x="1" y="84"/>
                    <a:pt x="1" y="155"/>
                  </a:cubicBezTo>
                  <a:lnTo>
                    <a:pt x="1" y="5144"/>
                  </a:lnTo>
                  <a:cubicBezTo>
                    <a:pt x="1" y="5227"/>
                    <a:pt x="84" y="5287"/>
                    <a:pt x="156" y="5287"/>
                  </a:cubicBezTo>
                  <a:lnTo>
                    <a:pt x="2025" y="5287"/>
                  </a:lnTo>
                  <a:cubicBezTo>
                    <a:pt x="2120" y="5287"/>
                    <a:pt x="2180" y="5216"/>
                    <a:pt x="2180" y="5144"/>
                  </a:cubicBezTo>
                  <a:lnTo>
                    <a:pt x="2180" y="167"/>
                  </a:lnTo>
                  <a:cubicBezTo>
                    <a:pt x="2180" y="84"/>
                    <a:pt x="2120" y="1"/>
                    <a:pt x="2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6" name="Google Shape;11476;p73"/>
            <p:cNvSpPr/>
            <p:nvPr/>
          </p:nvSpPr>
          <p:spPr>
            <a:xfrm>
              <a:off x="1127118" y="2504094"/>
              <a:ext cx="31859" cy="9867"/>
            </a:xfrm>
            <a:custGeom>
              <a:avLst/>
              <a:gdLst/>
              <a:ahLst/>
              <a:cxnLst/>
              <a:rect l="l" t="t" r="r" b="b"/>
              <a:pathLst>
                <a:path w="1001" h="310" extrusionOk="0">
                  <a:moveTo>
                    <a:pt x="191" y="0"/>
                  </a:moveTo>
                  <a:cubicBezTo>
                    <a:pt x="0" y="12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7" name="Google Shape;11477;p73"/>
            <p:cNvSpPr/>
            <p:nvPr/>
          </p:nvSpPr>
          <p:spPr>
            <a:xfrm>
              <a:off x="1127118" y="2532898"/>
              <a:ext cx="31859" cy="10248"/>
            </a:xfrm>
            <a:custGeom>
              <a:avLst/>
              <a:gdLst/>
              <a:ahLst/>
              <a:cxnLst/>
              <a:rect l="l" t="t" r="r" b="b"/>
              <a:pathLst>
                <a:path w="1001" h="322" extrusionOk="0">
                  <a:moveTo>
                    <a:pt x="191" y="0"/>
                  </a:moveTo>
                  <a:cubicBezTo>
                    <a:pt x="0" y="24"/>
                    <a:pt x="0" y="322"/>
                    <a:pt x="191" y="322"/>
                  </a:cubicBezTo>
                  <a:lnTo>
                    <a:pt x="810" y="322"/>
                  </a:lnTo>
                  <a:cubicBezTo>
                    <a:pt x="1000" y="322"/>
                    <a:pt x="1000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8" name="Google Shape;11478;p73"/>
            <p:cNvSpPr/>
            <p:nvPr/>
          </p:nvSpPr>
          <p:spPr>
            <a:xfrm>
              <a:off x="1127118" y="2562052"/>
              <a:ext cx="31859" cy="9898"/>
            </a:xfrm>
            <a:custGeom>
              <a:avLst/>
              <a:gdLst/>
              <a:ahLst/>
              <a:cxnLst/>
              <a:rect l="l" t="t" r="r" b="b"/>
              <a:pathLst>
                <a:path w="1001" h="311" extrusionOk="0">
                  <a:moveTo>
                    <a:pt x="191" y="1"/>
                  </a:moveTo>
                  <a:cubicBezTo>
                    <a:pt x="0" y="13"/>
                    <a:pt x="0" y="310"/>
                    <a:pt x="191" y="310"/>
                  </a:cubicBezTo>
                  <a:lnTo>
                    <a:pt x="810" y="310"/>
                  </a:lnTo>
                  <a:cubicBezTo>
                    <a:pt x="1000" y="310"/>
                    <a:pt x="1000" y="1"/>
                    <a:pt x="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79" name="Google Shape;11479;p73"/>
            <p:cNvSpPr/>
            <p:nvPr/>
          </p:nvSpPr>
          <p:spPr>
            <a:xfrm>
              <a:off x="1020624" y="2504094"/>
              <a:ext cx="32241" cy="9867"/>
            </a:xfrm>
            <a:custGeom>
              <a:avLst/>
              <a:gdLst/>
              <a:ahLst/>
              <a:cxnLst/>
              <a:rect l="l" t="t" r="r" b="b"/>
              <a:pathLst>
                <a:path w="1013" h="310" extrusionOk="0">
                  <a:moveTo>
                    <a:pt x="203" y="0"/>
                  </a:moveTo>
                  <a:cubicBezTo>
                    <a:pt x="1" y="12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0"/>
                    <a:pt x="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0" name="Google Shape;11480;p73"/>
            <p:cNvSpPr/>
            <p:nvPr/>
          </p:nvSpPr>
          <p:spPr>
            <a:xfrm>
              <a:off x="1020624" y="2532898"/>
              <a:ext cx="32241" cy="10248"/>
            </a:xfrm>
            <a:custGeom>
              <a:avLst/>
              <a:gdLst/>
              <a:ahLst/>
              <a:cxnLst/>
              <a:rect l="l" t="t" r="r" b="b"/>
              <a:pathLst>
                <a:path w="1013" h="322" extrusionOk="0">
                  <a:moveTo>
                    <a:pt x="203" y="0"/>
                  </a:moveTo>
                  <a:cubicBezTo>
                    <a:pt x="1" y="24"/>
                    <a:pt x="1" y="322"/>
                    <a:pt x="203" y="322"/>
                  </a:cubicBezTo>
                  <a:lnTo>
                    <a:pt x="822" y="322"/>
                  </a:lnTo>
                  <a:cubicBezTo>
                    <a:pt x="1013" y="322"/>
                    <a:pt x="1013" y="0"/>
                    <a:pt x="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1" name="Google Shape;11481;p73"/>
            <p:cNvSpPr/>
            <p:nvPr/>
          </p:nvSpPr>
          <p:spPr>
            <a:xfrm>
              <a:off x="1020624" y="2562052"/>
              <a:ext cx="32241" cy="9898"/>
            </a:xfrm>
            <a:custGeom>
              <a:avLst/>
              <a:gdLst/>
              <a:ahLst/>
              <a:cxnLst/>
              <a:rect l="l" t="t" r="r" b="b"/>
              <a:pathLst>
                <a:path w="1013" h="311" extrusionOk="0">
                  <a:moveTo>
                    <a:pt x="203" y="1"/>
                  </a:moveTo>
                  <a:cubicBezTo>
                    <a:pt x="1" y="13"/>
                    <a:pt x="1" y="310"/>
                    <a:pt x="203" y="310"/>
                  </a:cubicBezTo>
                  <a:lnTo>
                    <a:pt x="822" y="310"/>
                  </a:lnTo>
                  <a:cubicBezTo>
                    <a:pt x="1013" y="310"/>
                    <a:pt x="1013" y="1"/>
                    <a:pt x="8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82" name="Google Shape;11482;p73"/>
          <p:cNvGrpSpPr/>
          <p:nvPr/>
        </p:nvGrpSpPr>
        <p:grpSpPr>
          <a:xfrm>
            <a:off x="8859944" y="3275137"/>
            <a:ext cx="495193" cy="371872"/>
            <a:chOff x="6644957" y="2456353"/>
            <a:chExt cx="371395" cy="278904"/>
          </a:xfrm>
        </p:grpSpPr>
        <p:sp>
          <p:nvSpPr>
            <p:cNvPr id="11483" name="Google Shape;11483;p73"/>
            <p:cNvSpPr/>
            <p:nvPr/>
          </p:nvSpPr>
          <p:spPr>
            <a:xfrm>
              <a:off x="6644957" y="2456353"/>
              <a:ext cx="371395" cy="203123"/>
            </a:xfrm>
            <a:custGeom>
              <a:avLst/>
              <a:gdLst/>
              <a:ahLst/>
              <a:cxnLst/>
              <a:rect l="l" t="t" r="r" b="b"/>
              <a:pathLst>
                <a:path w="11669" h="6382" extrusionOk="0">
                  <a:moveTo>
                    <a:pt x="4763" y="0"/>
                  </a:moveTo>
                  <a:cubicBezTo>
                    <a:pt x="4167" y="0"/>
                    <a:pt x="3596" y="191"/>
                    <a:pt x="3120" y="548"/>
                  </a:cubicBezTo>
                  <a:cubicBezTo>
                    <a:pt x="2679" y="881"/>
                    <a:pt x="2358" y="1322"/>
                    <a:pt x="2179" y="1834"/>
                  </a:cubicBezTo>
                  <a:cubicBezTo>
                    <a:pt x="977" y="1893"/>
                    <a:pt x="0" y="2881"/>
                    <a:pt x="0" y="4108"/>
                  </a:cubicBezTo>
                  <a:cubicBezTo>
                    <a:pt x="0" y="5358"/>
                    <a:pt x="1036" y="6382"/>
                    <a:pt x="2286" y="6382"/>
                  </a:cubicBezTo>
                  <a:lnTo>
                    <a:pt x="3096" y="6382"/>
                  </a:lnTo>
                  <a:cubicBezTo>
                    <a:pt x="3191" y="6382"/>
                    <a:pt x="3274" y="6310"/>
                    <a:pt x="3274" y="6203"/>
                  </a:cubicBezTo>
                  <a:cubicBezTo>
                    <a:pt x="3274" y="6120"/>
                    <a:pt x="3203" y="6025"/>
                    <a:pt x="3096" y="6025"/>
                  </a:cubicBezTo>
                  <a:lnTo>
                    <a:pt x="2286" y="6025"/>
                  </a:lnTo>
                  <a:cubicBezTo>
                    <a:pt x="1215" y="6025"/>
                    <a:pt x="346" y="5167"/>
                    <a:pt x="346" y="4096"/>
                  </a:cubicBezTo>
                  <a:cubicBezTo>
                    <a:pt x="346" y="3024"/>
                    <a:pt x="1215" y="2155"/>
                    <a:pt x="2286" y="2155"/>
                  </a:cubicBezTo>
                  <a:lnTo>
                    <a:pt x="2298" y="2155"/>
                  </a:lnTo>
                  <a:cubicBezTo>
                    <a:pt x="2370" y="2155"/>
                    <a:pt x="2441" y="2107"/>
                    <a:pt x="2465" y="2036"/>
                  </a:cubicBezTo>
                  <a:cubicBezTo>
                    <a:pt x="2608" y="1548"/>
                    <a:pt x="2905" y="1119"/>
                    <a:pt x="3310" y="822"/>
                  </a:cubicBezTo>
                  <a:cubicBezTo>
                    <a:pt x="3727" y="500"/>
                    <a:pt x="4227" y="321"/>
                    <a:pt x="4751" y="321"/>
                  </a:cubicBezTo>
                  <a:cubicBezTo>
                    <a:pt x="5584" y="321"/>
                    <a:pt x="6346" y="738"/>
                    <a:pt x="6775" y="1453"/>
                  </a:cubicBezTo>
                  <a:cubicBezTo>
                    <a:pt x="6811" y="1516"/>
                    <a:pt x="6861" y="1545"/>
                    <a:pt x="6914" y="1545"/>
                  </a:cubicBezTo>
                  <a:cubicBezTo>
                    <a:pt x="6931" y="1545"/>
                    <a:pt x="6948" y="1542"/>
                    <a:pt x="6965" y="1536"/>
                  </a:cubicBezTo>
                  <a:cubicBezTo>
                    <a:pt x="7168" y="1476"/>
                    <a:pt x="7370" y="1429"/>
                    <a:pt x="7585" y="1429"/>
                  </a:cubicBezTo>
                  <a:cubicBezTo>
                    <a:pt x="8430" y="1429"/>
                    <a:pt x="9168" y="1976"/>
                    <a:pt x="9430" y="2786"/>
                  </a:cubicBezTo>
                  <a:cubicBezTo>
                    <a:pt x="9452" y="2851"/>
                    <a:pt x="9513" y="2907"/>
                    <a:pt x="9587" y="2907"/>
                  </a:cubicBezTo>
                  <a:cubicBezTo>
                    <a:pt x="9594" y="2907"/>
                    <a:pt x="9601" y="2906"/>
                    <a:pt x="9609" y="2905"/>
                  </a:cubicBezTo>
                  <a:cubicBezTo>
                    <a:pt x="9668" y="2905"/>
                    <a:pt x="9728" y="2881"/>
                    <a:pt x="9763" y="2881"/>
                  </a:cubicBezTo>
                  <a:cubicBezTo>
                    <a:pt x="10633" y="2881"/>
                    <a:pt x="11335" y="3584"/>
                    <a:pt x="11335" y="4453"/>
                  </a:cubicBezTo>
                  <a:cubicBezTo>
                    <a:pt x="11335" y="5310"/>
                    <a:pt x="10633" y="6013"/>
                    <a:pt x="9763" y="6013"/>
                  </a:cubicBezTo>
                  <a:lnTo>
                    <a:pt x="8573" y="6013"/>
                  </a:lnTo>
                  <a:cubicBezTo>
                    <a:pt x="8489" y="6013"/>
                    <a:pt x="8394" y="6084"/>
                    <a:pt x="8394" y="6191"/>
                  </a:cubicBezTo>
                  <a:cubicBezTo>
                    <a:pt x="8394" y="6298"/>
                    <a:pt x="8478" y="6370"/>
                    <a:pt x="8573" y="6370"/>
                  </a:cubicBezTo>
                  <a:lnTo>
                    <a:pt x="9763" y="6370"/>
                  </a:lnTo>
                  <a:cubicBezTo>
                    <a:pt x="10823" y="6370"/>
                    <a:pt x="11668" y="5501"/>
                    <a:pt x="11668" y="4465"/>
                  </a:cubicBezTo>
                  <a:cubicBezTo>
                    <a:pt x="11668" y="3417"/>
                    <a:pt x="10859" y="2560"/>
                    <a:pt x="9811" y="2560"/>
                  </a:cubicBezTo>
                  <a:lnTo>
                    <a:pt x="9740" y="2560"/>
                  </a:lnTo>
                  <a:cubicBezTo>
                    <a:pt x="9585" y="2155"/>
                    <a:pt x="9323" y="1798"/>
                    <a:pt x="8966" y="1548"/>
                  </a:cubicBezTo>
                  <a:cubicBezTo>
                    <a:pt x="8561" y="1250"/>
                    <a:pt x="8097" y="1095"/>
                    <a:pt x="7608" y="1095"/>
                  </a:cubicBezTo>
                  <a:cubicBezTo>
                    <a:pt x="7418" y="1095"/>
                    <a:pt x="7204" y="1131"/>
                    <a:pt x="7013" y="1179"/>
                  </a:cubicBezTo>
                  <a:cubicBezTo>
                    <a:pt x="6513" y="429"/>
                    <a:pt x="5680" y="0"/>
                    <a:pt x="4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4" name="Google Shape;11484;p73"/>
            <p:cNvSpPr/>
            <p:nvPr/>
          </p:nvSpPr>
          <p:spPr>
            <a:xfrm>
              <a:off x="6761668" y="2549194"/>
              <a:ext cx="139850" cy="186064"/>
            </a:xfrm>
            <a:custGeom>
              <a:avLst/>
              <a:gdLst/>
              <a:ahLst/>
              <a:cxnLst/>
              <a:rect l="l" t="t" r="r" b="b"/>
              <a:pathLst>
                <a:path w="4394" h="5846" extrusionOk="0">
                  <a:moveTo>
                    <a:pt x="2584" y="357"/>
                  </a:moveTo>
                  <a:lnTo>
                    <a:pt x="2584" y="1476"/>
                  </a:lnTo>
                  <a:cubicBezTo>
                    <a:pt x="2584" y="1667"/>
                    <a:pt x="2751" y="1834"/>
                    <a:pt x="2941" y="1834"/>
                  </a:cubicBezTo>
                  <a:lnTo>
                    <a:pt x="3501" y="1834"/>
                  </a:lnTo>
                  <a:cubicBezTo>
                    <a:pt x="3584" y="1834"/>
                    <a:pt x="3679" y="1750"/>
                    <a:pt x="3679" y="1655"/>
                  </a:cubicBezTo>
                  <a:cubicBezTo>
                    <a:pt x="3679" y="1548"/>
                    <a:pt x="3596" y="1476"/>
                    <a:pt x="3501" y="1476"/>
                  </a:cubicBezTo>
                  <a:lnTo>
                    <a:pt x="2941" y="1476"/>
                  </a:lnTo>
                  <a:cubicBezTo>
                    <a:pt x="2941" y="1476"/>
                    <a:pt x="2929" y="1476"/>
                    <a:pt x="2929" y="1453"/>
                  </a:cubicBezTo>
                  <a:lnTo>
                    <a:pt x="2929" y="393"/>
                  </a:lnTo>
                  <a:lnTo>
                    <a:pt x="4001" y="1465"/>
                  </a:lnTo>
                  <a:cubicBezTo>
                    <a:pt x="4037" y="1500"/>
                    <a:pt x="4060" y="1560"/>
                    <a:pt x="4060" y="1607"/>
                  </a:cubicBezTo>
                  <a:lnTo>
                    <a:pt x="4060" y="5501"/>
                  </a:lnTo>
                  <a:lnTo>
                    <a:pt x="4049" y="5501"/>
                  </a:lnTo>
                  <a:lnTo>
                    <a:pt x="369" y="5525"/>
                  </a:lnTo>
                  <a:cubicBezTo>
                    <a:pt x="369" y="5525"/>
                    <a:pt x="358" y="5525"/>
                    <a:pt x="358" y="5501"/>
                  </a:cubicBezTo>
                  <a:lnTo>
                    <a:pt x="358" y="369"/>
                  </a:lnTo>
                  <a:cubicBezTo>
                    <a:pt x="358" y="369"/>
                    <a:pt x="358" y="357"/>
                    <a:pt x="369" y="357"/>
                  </a:cubicBezTo>
                  <a:close/>
                  <a:moveTo>
                    <a:pt x="358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5489"/>
                  </a:lnTo>
                  <a:cubicBezTo>
                    <a:pt x="0" y="5679"/>
                    <a:pt x="155" y="5846"/>
                    <a:pt x="358" y="5846"/>
                  </a:cubicBezTo>
                  <a:lnTo>
                    <a:pt x="4013" y="5846"/>
                  </a:lnTo>
                  <a:cubicBezTo>
                    <a:pt x="4203" y="5846"/>
                    <a:pt x="4370" y="5679"/>
                    <a:pt x="4370" y="5489"/>
                  </a:cubicBezTo>
                  <a:lnTo>
                    <a:pt x="4370" y="1607"/>
                  </a:lnTo>
                  <a:cubicBezTo>
                    <a:pt x="4394" y="1476"/>
                    <a:pt x="4334" y="1334"/>
                    <a:pt x="4227" y="1238"/>
                  </a:cubicBezTo>
                  <a:lnTo>
                    <a:pt x="3156" y="167"/>
                  </a:lnTo>
                  <a:cubicBezTo>
                    <a:pt x="3048" y="60"/>
                    <a:pt x="2917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5" name="Google Shape;11485;p73"/>
            <p:cNvSpPr/>
            <p:nvPr/>
          </p:nvSpPr>
          <p:spPr>
            <a:xfrm>
              <a:off x="6802216" y="2625357"/>
              <a:ext cx="58754" cy="75431"/>
            </a:xfrm>
            <a:custGeom>
              <a:avLst/>
              <a:gdLst/>
              <a:ahLst/>
              <a:cxnLst/>
              <a:rect l="l" t="t" r="r" b="b"/>
              <a:pathLst>
                <a:path w="1846" h="2370" extrusionOk="0">
                  <a:moveTo>
                    <a:pt x="929" y="0"/>
                  </a:moveTo>
                  <a:cubicBezTo>
                    <a:pt x="881" y="0"/>
                    <a:pt x="822" y="36"/>
                    <a:pt x="786" y="60"/>
                  </a:cubicBezTo>
                  <a:lnTo>
                    <a:pt x="60" y="988"/>
                  </a:lnTo>
                  <a:cubicBezTo>
                    <a:pt x="0" y="1060"/>
                    <a:pt x="12" y="1167"/>
                    <a:pt x="96" y="1227"/>
                  </a:cubicBezTo>
                  <a:cubicBezTo>
                    <a:pt x="123" y="1250"/>
                    <a:pt x="157" y="1260"/>
                    <a:pt x="190" y="1260"/>
                  </a:cubicBezTo>
                  <a:cubicBezTo>
                    <a:pt x="243" y="1260"/>
                    <a:pt x="297" y="1234"/>
                    <a:pt x="334" y="1191"/>
                  </a:cubicBezTo>
                  <a:lnTo>
                    <a:pt x="762" y="655"/>
                  </a:lnTo>
                  <a:lnTo>
                    <a:pt x="762" y="2191"/>
                  </a:lnTo>
                  <a:cubicBezTo>
                    <a:pt x="762" y="2274"/>
                    <a:pt x="834" y="2370"/>
                    <a:pt x="941" y="2370"/>
                  </a:cubicBezTo>
                  <a:cubicBezTo>
                    <a:pt x="1024" y="2370"/>
                    <a:pt x="1120" y="2298"/>
                    <a:pt x="1120" y="2191"/>
                  </a:cubicBezTo>
                  <a:lnTo>
                    <a:pt x="1120" y="655"/>
                  </a:lnTo>
                  <a:lnTo>
                    <a:pt x="1548" y="1191"/>
                  </a:lnTo>
                  <a:cubicBezTo>
                    <a:pt x="1584" y="1238"/>
                    <a:pt x="1643" y="1250"/>
                    <a:pt x="1691" y="1250"/>
                  </a:cubicBezTo>
                  <a:cubicBezTo>
                    <a:pt x="1727" y="1250"/>
                    <a:pt x="1762" y="1238"/>
                    <a:pt x="1786" y="1203"/>
                  </a:cubicBezTo>
                  <a:cubicBezTo>
                    <a:pt x="1834" y="1167"/>
                    <a:pt x="1846" y="1060"/>
                    <a:pt x="1786" y="988"/>
                  </a:cubicBezTo>
                  <a:lnTo>
                    <a:pt x="1060" y="60"/>
                  </a:lnTo>
                  <a:cubicBezTo>
                    <a:pt x="1036" y="12"/>
                    <a:pt x="989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6" name="Google Shape;11486;p73"/>
            <p:cNvSpPr/>
            <p:nvPr/>
          </p:nvSpPr>
          <p:spPr>
            <a:xfrm>
              <a:off x="6802216" y="2480828"/>
              <a:ext cx="47009" cy="33132"/>
            </a:xfrm>
            <a:custGeom>
              <a:avLst/>
              <a:gdLst/>
              <a:ahLst/>
              <a:cxnLst/>
              <a:rect l="l" t="t" r="r" b="b"/>
              <a:pathLst>
                <a:path w="1477" h="1041" extrusionOk="0">
                  <a:moveTo>
                    <a:pt x="193" y="0"/>
                  </a:moveTo>
                  <a:cubicBezTo>
                    <a:pt x="119" y="0"/>
                    <a:pt x="45" y="64"/>
                    <a:pt x="24" y="136"/>
                  </a:cubicBezTo>
                  <a:cubicBezTo>
                    <a:pt x="0" y="231"/>
                    <a:pt x="60" y="314"/>
                    <a:pt x="155" y="338"/>
                  </a:cubicBezTo>
                  <a:cubicBezTo>
                    <a:pt x="560" y="422"/>
                    <a:pt x="917" y="636"/>
                    <a:pt x="1155" y="969"/>
                  </a:cubicBezTo>
                  <a:cubicBezTo>
                    <a:pt x="1179" y="1017"/>
                    <a:pt x="1239" y="1041"/>
                    <a:pt x="1286" y="1041"/>
                  </a:cubicBezTo>
                  <a:cubicBezTo>
                    <a:pt x="1310" y="1041"/>
                    <a:pt x="1358" y="1029"/>
                    <a:pt x="1393" y="1017"/>
                  </a:cubicBezTo>
                  <a:cubicBezTo>
                    <a:pt x="1465" y="946"/>
                    <a:pt x="1477" y="838"/>
                    <a:pt x="1429" y="767"/>
                  </a:cubicBezTo>
                  <a:cubicBezTo>
                    <a:pt x="1131" y="374"/>
                    <a:pt x="703" y="88"/>
                    <a:pt x="227" y="5"/>
                  </a:cubicBezTo>
                  <a:cubicBezTo>
                    <a:pt x="216" y="2"/>
                    <a:pt x="204" y="0"/>
                    <a:pt x="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87" name="Google Shape;11487;p73"/>
            <p:cNvSpPr/>
            <p:nvPr/>
          </p:nvSpPr>
          <p:spPr>
            <a:xfrm>
              <a:off x="6895439" y="2517112"/>
              <a:ext cx="36793" cy="32114"/>
            </a:xfrm>
            <a:custGeom>
              <a:avLst/>
              <a:gdLst/>
              <a:ahLst/>
              <a:cxnLst/>
              <a:rect l="l" t="t" r="r" b="b"/>
              <a:pathLst>
                <a:path w="1156" h="1009" extrusionOk="0">
                  <a:moveTo>
                    <a:pt x="206" y="1"/>
                  </a:moveTo>
                  <a:cubicBezTo>
                    <a:pt x="131" y="1"/>
                    <a:pt x="65" y="39"/>
                    <a:pt x="36" y="115"/>
                  </a:cubicBezTo>
                  <a:cubicBezTo>
                    <a:pt x="0" y="198"/>
                    <a:pt x="48" y="306"/>
                    <a:pt x="143" y="341"/>
                  </a:cubicBezTo>
                  <a:cubicBezTo>
                    <a:pt x="429" y="437"/>
                    <a:pt x="667" y="639"/>
                    <a:pt x="810" y="913"/>
                  </a:cubicBezTo>
                  <a:cubicBezTo>
                    <a:pt x="846" y="972"/>
                    <a:pt x="893" y="1008"/>
                    <a:pt x="965" y="1008"/>
                  </a:cubicBezTo>
                  <a:cubicBezTo>
                    <a:pt x="989" y="1008"/>
                    <a:pt x="1024" y="1008"/>
                    <a:pt x="1036" y="996"/>
                  </a:cubicBezTo>
                  <a:cubicBezTo>
                    <a:pt x="1108" y="937"/>
                    <a:pt x="1155" y="829"/>
                    <a:pt x="1108" y="734"/>
                  </a:cubicBezTo>
                  <a:cubicBezTo>
                    <a:pt x="929" y="401"/>
                    <a:pt x="619" y="127"/>
                    <a:pt x="262" y="8"/>
                  </a:cubicBezTo>
                  <a:cubicBezTo>
                    <a:pt x="243" y="3"/>
                    <a:pt x="224" y="1"/>
                    <a:pt x="2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488" name="Google Shape;11488;p73"/>
          <p:cNvGrpSpPr/>
          <p:nvPr/>
        </p:nvGrpSpPr>
        <p:grpSpPr>
          <a:xfrm>
            <a:off x="7185010" y="3219545"/>
            <a:ext cx="347132" cy="483056"/>
            <a:chOff x="5388757" y="2414659"/>
            <a:chExt cx="260349" cy="362292"/>
          </a:xfrm>
        </p:grpSpPr>
        <p:sp>
          <p:nvSpPr>
            <p:cNvPr id="11489" name="Google Shape;11489;p73"/>
            <p:cNvSpPr/>
            <p:nvPr/>
          </p:nvSpPr>
          <p:spPr>
            <a:xfrm>
              <a:off x="5388757" y="2414659"/>
              <a:ext cx="260349" cy="362292"/>
            </a:xfrm>
            <a:custGeom>
              <a:avLst/>
              <a:gdLst/>
              <a:ahLst/>
              <a:cxnLst/>
              <a:rect l="l" t="t" r="r" b="b"/>
              <a:pathLst>
                <a:path w="8180" h="11383" extrusionOk="0">
                  <a:moveTo>
                    <a:pt x="4096" y="322"/>
                  </a:moveTo>
                  <a:cubicBezTo>
                    <a:pt x="4286" y="322"/>
                    <a:pt x="4465" y="429"/>
                    <a:pt x="4572" y="596"/>
                  </a:cubicBezTo>
                  <a:cubicBezTo>
                    <a:pt x="4608" y="643"/>
                    <a:pt x="4655" y="679"/>
                    <a:pt x="4727" y="679"/>
                  </a:cubicBezTo>
                  <a:lnTo>
                    <a:pt x="5358" y="679"/>
                  </a:lnTo>
                  <a:cubicBezTo>
                    <a:pt x="5465" y="679"/>
                    <a:pt x="5548" y="774"/>
                    <a:pt x="5548" y="881"/>
                  </a:cubicBezTo>
                  <a:lnTo>
                    <a:pt x="5548" y="1429"/>
                  </a:lnTo>
                  <a:lnTo>
                    <a:pt x="2679" y="1429"/>
                  </a:lnTo>
                  <a:lnTo>
                    <a:pt x="2679" y="881"/>
                  </a:lnTo>
                  <a:lnTo>
                    <a:pt x="2643" y="881"/>
                  </a:lnTo>
                  <a:cubicBezTo>
                    <a:pt x="2643" y="774"/>
                    <a:pt x="2727" y="679"/>
                    <a:pt x="2834" y="679"/>
                  </a:cubicBezTo>
                  <a:lnTo>
                    <a:pt x="3465" y="679"/>
                  </a:lnTo>
                  <a:cubicBezTo>
                    <a:pt x="3536" y="679"/>
                    <a:pt x="3584" y="655"/>
                    <a:pt x="3620" y="596"/>
                  </a:cubicBezTo>
                  <a:cubicBezTo>
                    <a:pt x="3727" y="417"/>
                    <a:pt x="3905" y="322"/>
                    <a:pt x="4096" y="322"/>
                  </a:cubicBezTo>
                  <a:close/>
                  <a:moveTo>
                    <a:pt x="7477" y="1036"/>
                  </a:moveTo>
                  <a:cubicBezTo>
                    <a:pt x="7680" y="1036"/>
                    <a:pt x="7846" y="1203"/>
                    <a:pt x="7846" y="1417"/>
                  </a:cubicBezTo>
                  <a:lnTo>
                    <a:pt x="7846" y="10680"/>
                  </a:lnTo>
                  <a:lnTo>
                    <a:pt x="7834" y="10680"/>
                  </a:lnTo>
                  <a:cubicBezTo>
                    <a:pt x="7834" y="10895"/>
                    <a:pt x="7668" y="11061"/>
                    <a:pt x="7465" y="11061"/>
                  </a:cubicBezTo>
                  <a:lnTo>
                    <a:pt x="691" y="11061"/>
                  </a:lnTo>
                  <a:cubicBezTo>
                    <a:pt x="476" y="11061"/>
                    <a:pt x="322" y="10895"/>
                    <a:pt x="322" y="10680"/>
                  </a:cubicBezTo>
                  <a:lnTo>
                    <a:pt x="322" y="1417"/>
                  </a:lnTo>
                  <a:cubicBezTo>
                    <a:pt x="322" y="1203"/>
                    <a:pt x="476" y="1036"/>
                    <a:pt x="691" y="1036"/>
                  </a:cubicBezTo>
                  <a:lnTo>
                    <a:pt x="2310" y="1036"/>
                  </a:lnTo>
                  <a:lnTo>
                    <a:pt x="2310" y="1596"/>
                  </a:lnTo>
                  <a:cubicBezTo>
                    <a:pt x="2310" y="1679"/>
                    <a:pt x="2381" y="1751"/>
                    <a:pt x="2477" y="1751"/>
                  </a:cubicBezTo>
                  <a:lnTo>
                    <a:pt x="5691" y="1751"/>
                  </a:lnTo>
                  <a:cubicBezTo>
                    <a:pt x="5775" y="1751"/>
                    <a:pt x="5846" y="1679"/>
                    <a:pt x="5846" y="1596"/>
                  </a:cubicBezTo>
                  <a:lnTo>
                    <a:pt x="5846" y="1036"/>
                  </a:lnTo>
                  <a:close/>
                  <a:moveTo>
                    <a:pt x="4084" y="0"/>
                  </a:moveTo>
                  <a:cubicBezTo>
                    <a:pt x="3798" y="0"/>
                    <a:pt x="3548" y="131"/>
                    <a:pt x="3381" y="358"/>
                  </a:cubicBezTo>
                  <a:lnTo>
                    <a:pt x="2834" y="358"/>
                  </a:lnTo>
                  <a:cubicBezTo>
                    <a:pt x="2608" y="358"/>
                    <a:pt x="2393" y="500"/>
                    <a:pt x="2346" y="715"/>
                  </a:cubicBezTo>
                  <a:lnTo>
                    <a:pt x="703" y="715"/>
                  </a:lnTo>
                  <a:cubicBezTo>
                    <a:pt x="322" y="715"/>
                    <a:pt x="0" y="1024"/>
                    <a:pt x="0" y="1417"/>
                  </a:cubicBezTo>
                  <a:lnTo>
                    <a:pt x="0" y="10680"/>
                  </a:lnTo>
                  <a:cubicBezTo>
                    <a:pt x="0" y="11073"/>
                    <a:pt x="310" y="11383"/>
                    <a:pt x="703" y="11383"/>
                  </a:cubicBezTo>
                  <a:lnTo>
                    <a:pt x="7477" y="11383"/>
                  </a:lnTo>
                  <a:cubicBezTo>
                    <a:pt x="7858" y="11383"/>
                    <a:pt x="8180" y="11073"/>
                    <a:pt x="8180" y="10680"/>
                  </a:cubicBezTo>
                  <a:lnTo>
                    <a:pt x="8180" y="1417"/>
                  </a:lnTo>
                  <a:cubicBezTo>
                    <a:pt x="8156" y="1024"/>
                    <a:pt x="7846" y="715"/>
                    <a:pt x="7465" y="715"/>
                  </a:cubicBezTo>
                  <a:lnTo>
                    <a:pt x="5822" y="715"/>
                  </a:lnTo>
                  <a:cubicBezTo>
                    <a:pt x="5751" y="500"/>
                    <a:pt x="5560" y="358"/>
                    <a:pt x="5334" y="358"/>
                  </a:cubicBezTo>
                  <a:lnTo>
                    <a:pt x="4786" y="358"/>
                  </a:lnTo>
                  <a:cubicBezTo>
                    <a:pt x="4620" y="131"/>
                    <a:pt x="4346" y="0"/>
                    <a:pt x="40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0" name="Google Shape;11490;p73"/>
            <p:cNvSpPr/>
            <p:nvPr/>
          </p:nvSpPr>
          <p:spPr>
            <a:xfrm>
              <a:off x="5513425" y="2437384"/>
              <a:ext cx="10248" cy="10280"/>
            </a:xfrm>
            <a:custGeom>
              <a:avLst/>
              <a:gdLst/>
              <a:ahLst/>
              <a:cxnLst/>
              <a:rect l="l" t="t" r="r" b="b"/>
              <a:pathLst>
                <a:path w="32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cubicBezTo>
                    <a:pt x="250" y="322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1" name="Google Shape;11491;p73"/>
            <p:cNvSpPr/>
            <p:nvPr/>
          </p:nvSpPr>
          <p:spPr>
            <a:xfrm>
              <a:off x="5411100" y="2460140"/>
              <a:ext cx="214517" cy="283106"/>
            </a:xfrm>
            <a:custGeom>
              <a:avLst/>
              <a:gdLst/>
              <a:ahLst/>
              <a:cxnLst/>
              <a:rect l="l" t="t" r="r" b="b"/>
              <a:pathLst>
                <a:path w="6740" h="8895" extrusionOk="0">
                  <a:moveTo>
                    <a:pt x="5692" y="0"/>
                  </a:moveTo>
                  <a:cubicBezTo>
                    <a:pt x="5596" y="0"/>
                    <a:pt x="5525" y="72"/>
                    <a:pt x="5525" y="167"/>
                  </a:cubicBezTo>
                  <a:cubicBezTo>
                    <a:pt x="5525" y="250"/>
                    <a:pt x="5596" y="322"/>
                    <a:pt x="5692" y="322"/>
                  </a:cubicBezTo>
                  <a:lnTo>
                    <a:pt x="6418" y="322"/>
                  </a:lnTo>
                  <a:lnTo>
                    <a:pt x="6418" y="8561"/>
                  </a:lnTo>
                  <a:lnTo>
                    <a:pt x="334" y="8561"/>
                  </a:lnTo>
                  <a:lnTo>
                    <a:pt x="334" y="345"/>
                  </a:lnTo>
                  <a:lnTo>
                    <a:pt x="1060" y="345"/>
                  </a:lnTo>
                  <a:cubicBezTo>
                    <a:pt x="1144" y="345"/>
                    <a:pt x="1227" y="262"/>
                    <a:pt x="1227" y="179"/>
                  </a:cubicBezTo>
                  <a:cubicBezTo>
                    <a:pt x="1227" y="83"/>
                    <a:pt x="1144" y="12"/>
                    <a:pt x="1060" y="12"/>
                  </a:cubicBezTo>
                  <a:lnTo>
                    <a:pt x="167" y="12"/>
                  </a:lnTo>
                  <a:cubicBezTo>
                    <a:pt x="72" y="12"/>
                    <a:pt x="1" y="83"/>
                    <a:pt x="1" y="179"/>
                  </a:cubicBezTo>
                  <a:lnTo>
                    <a:pt x="1" y="8739"/>
                  </a:lnTo>
                  <a:cubicBezTo>
                    <a:pt x="1" y="8823"/>
                    <a:pt x="72" y="8894"/>
                    <a:pt x="167" y="8894"/>
                  </a:cubicBezTo>
                  <a:lnTo>
                    <a:pt x="6585" y="8894"/>
                  </a:lnTo>
                  <a:cubicBezTo>
                    <a:pt x="6668" y="8894"/>
                    <a:pt x="6739" y="8823"/>
                    <a:pt x="6739" y="8739"/>
                  </a:cubicBezTo>
                  <a:lnTo>
                    <a:pt x="6739" y="179"/>
                  </a:lnTo>
                  <a:cubicBezTo>
                    <a:pt x="6739" y="72"/>
                    <a:pt x="6668" y="0"/>
                    <a:pt x="65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2" name="Google Shape;11492;p73"/>
            <p:cNvSpPr/>
            <p:nvPr/>
          </p:nvSpPr>
          <p:spPr>
            <a:xfrm>
              <a:off x="5439904" y="2488562"/>
              <a:ext cx="78837" cy="106495"/>
            </a:xfrm>
            <a:custGeom>
              <a:avLst/>
              <a:gdLst/>
              <a:ahLst/>
              <a:cxnLst/>
              <a:rect l="l" t="t" r="r" b="b"/>
              <a:pathLst>
                <a:path w="2477" h="3346" extrusionOk="0">
                  <a:moveTo>
                    <a:pt x="1405" y="322"/>
                  </a:moveTo>
                  <a:cubicBezTo>
                    <a:pt x="1608" y="322"/>
                    <a:pt x="1774" y="488"/>
                    <a:pt x="1774" y="703"/>
                  </a:cubicBezTo>
                  <a:lnTo>
                    <a:pt x="1774" y="1060"/>
                  </a:lnTo>
                  <a:cubicBezTo>
                    <a:pt x="1774" y="1357"/>
                    <a:pt x="1536" y="1607"/>
                    <a:pt x="1227" y="1607"/>
                  </a:cubicBezTo>
                  <a:cubicBezTo>
                    <a:pt x="929" y="1607"/>
                    <a:pt x="679" y="1357"/>
                    <a:pt x="679" y="1060"/>
                  </a:cubicBezTo>
                  <a:lnTo>
                    <a:pt x="679" y="703"/>
                  </a:lnTo>
                  <a:cubicBezTo>
                    <a:pt x="679" y="488"/>
                    <a:pt x="834" y="322"/>
                    <a:pt x="1048" y="322"/>
                  </a:cubicBezTo>
                  <a:close/>
                  <a:moveTo>
                    <a:pt x="1417" y="1905"/>
                  </a:moveTo>
                  <a:lnTo>
                    <a:pt x="1417" y="2012"/>
                  </a:lnTo>
                  <a:cubicBezTo>
                    <a:pt x="1417" y="2084"/>
                    <a:pt x="1429" y="2143"/>
                    <a:pt x="1465" y="2191"/>
                  </a:cubicBezTo>
                  <a:lnTo>
                    <a:pt x="1239" y="2405"/>
                  </a:lnTo>
                  <a:lnTo>
                    <a:pt x="1215" y="2405"/>
                  </a:lnTo>
                  <a:lnTo>
                    <a:pt x="989" y="2191"/>
                  </a:lnTo>
                  <a:cubicBezTo>
                    <a:pt x="1012" y="2143"/>
                    <a:pt x="1036" y="2084"/>
                    <a:pt x="1036" y="2012"/>
                  </a:cubicBezTo>
                  <a:lnTo>
                    <a:pt x="1036" y="1905"/>
                  </a:lnTo>
                  <a:cubicBezTo>
                    <a:pt x="1096" y="1917"/>
                    <a:pt x="1155" y="1917"/>
                    <a:pt x="1227" y="1917"/>
                  </a:cubicBezTo>
                  <a:cubicBezTo>
                    <a:pt x="1286" y="1917"/>
                    <a:pt x="1358" y="1917"/>
                    <a:pt x="1417" y="1905"/>
                  </a:cubicBezTo>
                  <a:close/>
                  <a:moveTo>
                    <a:pt x="1703" y="2393"/>
                  </a:moveTo>
                  <a:lnTo>
                    <a:pt x="1989" y="2548"/>
                  </a:lnTo>
                  <a:cubicBezTo>
                    <a:pt x="2048" y="2572"/>
                    <a:pt x="2084" y="2643"/>
                    <a:pt x="2084" y="2703"/>
                  </a:cubicBezTo>
                  <a:lnTo>
                    <a:pt x="2084" y="3024"/>
                  </a:lnTo>
                  <a:lnTo>
                    <a:pt x="2120" y="3024"/>
                  </a:lnTo>
                  <a:lnTo>
                    <a:pt x="322" y="3036"/>
                  </a:lnTo>
                  <a:cubicBezTo>
                    <a:pt x="322" y="3036"/>
                    <a:pt x="298" y="3036"/>
                    <a:pt x="298" y="3024"/>
                  </a:cubicBezTo>
                  <a:lnTo>
                    <a:pt x="298" y="2703"/>
                  </a:lnTo>
                  <a:cubicBezTo>
                    <a:pt x="298" y="2631"/>
                    <a:pt x="346" y="2572"/>
                    <a:pt x="405" y="2548"/>
                  </a:cubicBezTo>
                  <a:lnTo>
                    <a:pt x="691" y="2393"/>
                  </a:lnTo>
                  <a:lnTo>
                    <a:pt x="953" y="2667"/>
                  </a:lnTo>
                  <a:cubicBezTo>
                    <a:pt x="1012" y="2715"/>
                    <a:pt x="1108" y="2762"/>
                    <a:pt x="1191" y="2762"/>
                  </a:cubicBezTo>
                  <a:cubicBezTo>
                    <a:pt x="1286" y="2762"/>
                    <a:pt x="1370" y="2738"/>
                    <a:pt x="1429" y="2667"/>
                  </a:cubicBezTo>
                  <a:lnTo>
                    <a:pt x="1703" y="2393"/>
                  </a:lnTo>
                  <a:close/>
                  <a:moveTo>
                    <a:pt x="1048" y="0"/>
                  </a:moveTo>
                  <a:cubicBezTo>
                    <a:pt x="655" y="0"/>
                    <a:pt x="346" y="310"/>
                    <a:pt x="346" y="703"/>
                  </a:cubicBezTo>
                  <a:lnTo>
                    <a:pt x="346" y="1060"/>
                  </a:lnTo>
                  <a:cubicBezTo>
                    <a:pt x="346" y="1334"/>
                    <a:pt x="477" y="1607"/>
                    <a:pt x="703" y="1750"/>
                  </a:cubicBezTo>
                  <a:lnTo>
                    <a:pt x="703" y="2012"/>
                  </a:lnTo>
                  <a:lnTo>
                    <a:pt x="703" y="2024"/>
                  </a:lnTo>
                  <a:lnTo>
                    <a:pt x="286" y="2227"/>
                  </a:lnTo>
                  <a:cubicBezTo>
                    <a:pt x="108" y="2322"/>
                    <a:pt x="0" y="2500"/>
                    <a:pt x="0" y="2691"/>
                  </a:cubicBezTo>
                  <a:lnTo>
                    <a:pt x="0" y="3000"/>
                  </a:lnTo>
                  <a:cubicBezTo>
                    <a:pt x="0" y="3203"/>
                    <a:pt x="155" y="3346"/>
                    <a:pt x="346" y="3346"/>
                  </a:cubicBezTo>
                  <a:lnTo>
                    <a:pt x="2132" y="3346"/>
                  </a:lnTo>
                  <a:cubicBezTo>
                    <a:pt x="2322" y="3346"/>
                    <a:pt x="2477" y="3203"/>
                    <a:pt x="2477" y="3000"/>
                  </a:cubicBezTo>
                  <a:lnTo>
                    <a:pt x="2477" y="2691"/>
                  </a:lnTo>
                  <a:cubicBezTo>
                    <a:pt x="2465" y="2500"/>
                    <a:pt x="2334" y="2322"/>
                    <a:pt x="2167" y="2227"/>
                  </a:cubicBezTo>
                  <a:lnTo>
                    <a:pt x="1751" y="2024"/>
                  </a:lnTo>
                  <a:lnTo>
                    <a:pt x="1751" y="2012"/>
                  </a:lnTo>
                  <a:lnTo>
                    <a:pt x="1751" y="1750"/>
                  </a:lnTo>
                  <a:cubicBezTo>
                    <a:pt x="1965" y="1595"/>
                    <a:pt x="2108" y="1334"/>
                    <a:pt x="2108" y="1060"/>
                  </a:cubicBezTo>
                  <a:lnTo>
                    <a:pt x="2108" y="703"/>
                  </a:lnTo>
                  <a:cubicBezTo>
                    <a:pt x="2108" y="310"/>
                    <a:pt x="1786" y="0"/>
                    <a:pt x="1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3" name="Google Shape;11493;p73"/>
            <p:cNvSpPr/>
            <p:nvPr/>
          </p:nvSpPr>
          <p:spPr>
            <a:xfrm>
              <a:off x="5530103" y="2494228"/>
              <a:ext cx="67856" cy="33005"/>
            </a:xfrm>
            <a:custGeom>
              <a:avLst/>
              <a:gdLst/>
              <a:ahLst/>
              <a:cxnLst/>
              <a:rect l="l" t="t" r="r" b="b"/>
              <a:pathLst>
                <a:path w="2132" h="1037" extrusionOk="0">
                  <a:moveTo>
                    <a:pt x="1786" y="346"/>
                  </a:moveTo>
                  <a:lnTo>
                    <a:pt x="1786" y="715"/>
                  </a:lnTo>
                  <a:lnTo>
                    <a:pt x="345" y="715"/>
                  </a:lnTo>
                  <a:lnTo>
                    <a:pt x="345" y="346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67" y="1036"/>
                  </a:cubicBezTo>
                  <a:lnTo>
                    <a:pt x="1953" y="1036"/>
                  </a:lnTo>
                  <a:cubicBezTo>
                    <a:pt x="2036" y="1036"/>
                    <a:pt x="2107" y="965"/>
                    <a:pt x="2107" y="882"/>
                  </a:cubicBezTo>
                  <a:lnTo>
                    <a:pt x="2107" y="167"/>
                  </a:lnTo>
                  <a:cubicBezTo>
                    <a:pt x="2131" y="72"/>
                    <a:pt x="2048" y="1"/>
                    <a:pt x="19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4" name="Google Shape;11494;p73"/>
            <p:cNvSpPr/>
            <p:nvPr/>
          </p:nvSpPr>
          <p:spPr>
            <a:xfrm>
              <a:off x="5530103" y="2539709"/>
              <a:ext cx="67092" cy="10248"/>
            </a:xfrm>
            <a:custGeom>
              <a:avLst/>
              <a:gdLst/>
              <a:ahLst/>
              <a:cxnLst/>
              <a:rect l="l" t="t" r="r" b="b"/>
              <a:pathLst>
                <a:path w="210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67"/>
                  </a:cubicBezTo>
                  <a:cubicBezTo>
                    <a:pt x="2107" y="72"/>
                    <a:pt x="2048" y="0"/>
                    <a:pt x="19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5" name="Google Shape;11495;p73"/>
            <p:cNvSpPr/>
            <p:nvPr/>
          </p:nvSpPr>
          <p:spPr>
            <a:xfrm>
              <a:off x="5530103" y="2562434"/>
              <a:ext cx="32973" cy="10280"/>
            </a:xfrm>
            <a:custGeom>
              <a:avLst/>
              <a:gdLst/>
              <a:ahLst/>
              <a:cxnLst/>
              <a:rect l="l" t="t" r="r" b="b"/>
              <a:pathLst>
                <a:path w="1036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881" y="322"/>
                  </a:lnTo>
                  <a:cubicBezTo>
                    <a:pt x="964" y="322"/>
                    <a:pt x="1036" y="251"/>
                    <a:pt x="1036" y="167"/>
                  </a:cubicBezTo>
                  <a:cubicBezTo>
                    <a:pt x="1036" y="72"/>
                    <a:pt x="976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6" name="Google Shape;11496;p73"/>
            <p:cNvSpPr/>
            <p:nvPr/>
          </p:nvSpPr>
          <p:spPr>
            <a:xfrm>
              <a:off x="5439522" y="2607534"/>
              <a:ext cx="158437" cy="10280"/>
            </a:xfrm>
            <a:custGeom>
              <a:avLst/>
              <a:gdLst/>
              <a:ahLst/>
              <a:cxnLst/>
              <a:rect l="l" t="t" r="r" b="b"/>
              <a:pathLst>
                <a:path w="4978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4799" y="322"/>
                  </a:lnTo>
                  <a:cubicBezTo>
                    <a:pt x="4882" y="322"/>
                    <a:pt x="4953" y="251"/>
                    <a:pt x="4953" y="155"/>
                  </a:cubicBezTo>
                  <a:cubicBezTo>
                    <a:pt x="4977" y="72"/>
                    <a:pt x="4894" y="1"/>
                    <a:pt x="47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7" name="Google Shape;11497;p73"/>
            <p:cNvSpPr/>
            <p:nvPr/>
          </p:nvSpPr>
          <p:spPr>
            <a:xfrm>
              <a:off x="5439522" y="2630258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8" name="Google Shape;11498;p73"/>
            <p:cNvSpPr/>
            <p:nvPr/>
          </p:nvSpPr>
          <p:spPr>
            <a:xfrm>
              <a:off x="5439522" y="2698497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499" name="Google Shape;11499;p73"/>
            <p:cNvSpPr/>
            <p:nvPr/>
          </p:nvSpPr>
          <p:spPr>
            <a:xfrm>
              <a:off x="5439522" y="2675740"/>
              <a:ext cx="22025" cy="10280"/>
            </a:xfrm>
            <a:custGeom>
              <a:avLst/>
              <a:gdLst/>
              <a:ahLst/>
              <a:cxnLst/>
              <a:rect l="l" t="t" r="r" b="b"/>
              <a:pathLst>
                <a:path w="692" h="323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1"/>
                    <a:pt x="679" y="156"/>
                  </a:cubicBezTo>
                  <a:cubicBezTo>
                    <a:pt x="691" y="72"/>
                    <a:pt x="608" y="1"/>
                    <a:pt x="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0" name="Google Shape;11500;p73"/>
            <p:cNvSpPr/>
            <p:nvPr/>
          </p:nvSpPr>
          <p:spPr>
            <a:xfrm>
              <a:off x="5439522" y="2653015"/>
              <a:ext cx="22025" cy="10248"/>
            </a:xfrm>
            <a:custGeom>
              <a:avLst/>
              <a:gdLst/>
              <a:ahLst/>
              <a:cxnLst/>
              <a:rect l="l" t="t" r="r" b="b"/>
              <a:pathLst>
                <a:path w="69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524" y="322"/>
                  </a:lnTo>
                  <a:cubicBezTo>
                    <a:pt x="608" y="322"/>
                    <a:pt x="679" y="250"/>
                    <a:pt x="679" y="155"/>
                  </a:cubicBezTo>
                  <a:cubicBezTo>
                    <a:pt x="691" y="72"/>
                    <a:pt x="608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1" name="Google Shape;11501;p73"/>
            <p:cNvSpPr/>
            <p:nvPr/>
          </p:nvSpPr>
          <p:spPr>
            <a:xfrm>
              <a:off x="5473641" y="2630258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2" name="Google Shape;11502;p73"/>
            <p:cNvSpPr/>
            <p:nvPr/>
          </p:nvSpPr>
          <p:spPr>
            <a:xfrm>
              <a:off x="5473641" y="2698497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3" name="Google Shape;11503;p73"/>
            <p:cNvSpPr/>
            <p:nvPr/>
          </p:nvSpPr>
          <p:spPr>
            <a:xfrm>
              <a:off x="5473641" y="2675740"/>
              <a:ext cx="44718" cy="10280"/>
            </a:xfrm>
            <a:custGeom>
              <a:avLst/>
              <a:gdLst/>
              <a:ahLst/>
              <a:cxnLst/>
              <a:rect l="l" t="t" r="r" b="b"/>
              <a:pathLst>
                <a:path w="1405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238" y="322"/>
                  </a:lnTo>
                  <a:cubicBezTo>
                    <a:pt x="1322" y="322"/>
                    <a:pt x="1393" y="251"/>
                    <a:pt x="1393" y="156"/>
                  </a:cubicBezTo>
                  <a:cubicBezTo>
                    <a:pt x="1405" y="72"/>
                    <a:pt x="1322" y="1"/>
                    <a:pt x="12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4" name="Google Shape;11504;p73"/>
            <p:cNvSpPr/>
            <p:nvPr/>
          </p:nvSpPr>
          <p:spPr>
            <a:xfrm>
              <a:off x="5473641" y="2653015"/>
              <a:ext cx="67474" cy="10248"/>
            </a:xfrm>
            <a:custGeom>
              <a:avLst/>
              <a:gdLst/>
              <a:ahLst/>
              <a:cxnLst/>
              <a:rect l="l" t="t" r="r" b="b"/>
              <a:pathLst>
                <a:path w="2120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953" y="322"/>
                  </a:lnTo>
                  <a:cubicBezTo>
                    <a:pt x="2036" y="322"/>
                    <a:pt x="2107" y="250"/>
                    <a:pt x="2107" y="155"/>
                  </a:cubicBezTo>
                  <a:cubicBezTo>
                    <a:pt x="2119" y="72"/>
                    <a:pt x="2036" y="0"/>
                    <a:pt x="19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5" name="Google Shape;11505;p73"/>
            <p:cNvSpPr/>
            <p:nvPr/>
          </p:nvSpPr>
          <p:spPr>
            <a:xfrm>
              <a:off x="5558525" y="2653015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6" name="Google Shape;11506;p73"/>
            <p:cNvSpPr/>
            <p:nvPr/>
          </p:nvSpPr>
          <p:spPr>
            <a:xfrm>
              <a:off x="5558525" y="2630258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7" name="Google Shape;11507;p73"/>
            <p:cNvSpPr/>
            <p:nvPr/>
          </p:nvSpPr>
          <p:spPr>
            <a:xfrm>
              <a:off x="5558525" y="2675740"/>
              <a:ext cx="39434" cy="10280"/>
            </a:xfrm>
            <a:custGeom>
              <a:avLst/>
              <a:gdLst/>
              <a:ahLst/>
              <a:cxnLst/>
              <a:rect l="l" t="t" r="r" b="b"/>
              <a:pathLst>
                <a:path w="1239" h="323" extrusionOk="0">
                  <a:moveTo>
                    <a:pt x="167" y="1"/>
                  </a:moveTo>
                  <a:cubicBezTo>
                    <a:pt x="71" y="1"/>
                    <a:pt x="0" y="72"/>
                    <a:pt x="0" y="156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1"/>
                    <a:pt x="1214" y="156"/>
                  </a:cubicBezTo>
                  <a:cubicBezTo>
                    <a:pt x="1238" y="72"/>
                    <a:pt x="1155" y="1"/>
                    <a:pt x="10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08" name="Google Shape;11508;p73"/>
            <p:cNvSpPr/>
            <p:nvPr/>
          </p:nvSpPr>
          <p:spPr>
            <a:xfrm>
              <a:off x="5558525" y="2698497"/>
              <a:ext cx="39434" cy="10248"/>
            </a:xfrm>
            <a:custGeom>
              <a:avLst/>
              <a:gdLst/>
              <a:ahLst/>
              <a:cxnLst/>
              <a:rect l="l" t="t" r="r" b="b"/>
              <a:pathLst>
                <a:path w="1239" h="322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67" y="322"/>
                  </a:cubicBezTo>
                  <a:lnTo>
                    <a:pt x="1060" y="322"/>
                  </a:lnTo>
                  <a:cubicBezTo>
                    <a:pt x="1143" y="322"/>
                    <a:pt x="1214" y="250"/>
                    <a:pt x="1214" y="155"/>
                  </a:cubicBezTo>
                  <a:cubicBezTo>
                    <a:pt x="1238" y="72"/>
                    <a:pt x="1155" y="0"/>
                    <a:pt x="1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09" name="Google Shape;11509;p73"/>
          <p:cNvGrpSpPr/>
          <p:nvPr/>
        </p:nvGrpSpPr>
        <p:grpSpPr>
          <a:xfrm>
            <a:off x="4756189" y="3874343"/>
            <a:ext cx="464384" cy="453775"/>
            <a:chOff x="3567142" y="2905757"/>
            <a:chExt cx="348288" cy="340331"/>
          </a:xfrm>
        </p:grpSpPr>
        <p:sp>
          <p:nvSpPr>
            <p:cNvPr id="11510" name="Google Shape;11510;p73"/>
            <p:cNvSpPr/>
            <p:nvPr/>
          </p:nvSpPr>
          <p:spPr>
            <a:xfrm>
              <a:off x="3567142" y="2905757"/>
              <a:ext cx="348288" cy="340331"/>
            </a:xfrm>
            <a:custGeom>
              <a:avLst/>
              <a:gdLst/>
              <a:ahLst/>
              <a:cxnLst/>
              <a:rect l="l" t="t" r="r" b="b"/>
              <a:pathLst>
                <a:path w="10943" h="10693" extrusionOk="0">
                  <a:moveTo>
                    <a:pt x="2799" y="608"/>
                  </a:moveTo>
                  <a:lnTo>
                    <a:pt x="6811" y="620"/>
                  </a:lnTo>
                  <a:cubicBezTo>
                    <a:pt x="7013" y="620"/>
                    <a:pt x="7156" y="763"/>
                    <a:pt x="7204" y="941"/>
                  </a:cubicBezTo>
                  <a:cubicBezTo>
                    <a:pt x="7204" y="965"/>
                    <a:pt x="7216" y="1001"/>
                    <a:pt x="7216" y="1013"/>
                  </a:cubicBezTo>
                  <a:lnTo>
                    <a:pt x="7216" y="1715"/>
                  </a:lnTo>
                  <a:lnTo>
                    <a:pt x="3144" y="1703"/>
                  </a:lnTo>
                  <a:lnTo>
                    <a:pt x="3144" y="1596"/>
                  </a:lnTo>
                  <a:cubicBezTo>
                    <a:pt x="3144" y="1215"/>
                    <a:pt x="3001" y="882"/>
                    <a:pt x="2799" y="608"/>
                  </a:cubicBezTo>
                  <a:close/>
                  <a:moveTo>
                    <a:pt x="1560" y="346"/>
                  </a:moveTo>
                  <a:cubicBezTo>
                    <a:pt x="2251" y="346"/>
                    <a:pt x="2811" y="906"/>
                    <a:pt x="2811" y="1596"/>
                  </a:cubicBezTo>
                  <a:cubicBezTo>
                    <a:pt x="2811" y="2275"/>
                    <a:pt x="2263" y="2846"/>
                    <a:pt x="1560" y="2846"/>
                  </a:cubicBezTo>
                  <a:cubicBezTo>
                    <a:pt x="882" y="2846"/>
                    <a:pt x="310" y="2275"/>
                    <a:pt x="310" y="1596"/>
                  </a:cubicBezTo>
                  <a:cubicBezTo>
                    <a:pt x="310" y="906"/>
                    <a:pt x="882" y="346"/>
                    <a:pt x="1560" y="346"/>
                  </a:cubicBezTo>
                  <a:close/>
                  <a:moveTo>
                    <a:pt x="1799" y="9252"/>
                  </a:moveTo>
                  <a:lnTo>
                    <a:pt x="7168" y="9288"/>
                  </a:lnTo>
                  <a:lnTo>
                    <a:pt x="7168" y="9990"/>
                  </a:lnTo>
                  <a:cubicBezTo>
                    <a:pt x="7168" y="10014"/>
                    <a:pt x="7168" y="10050"/>
                    <a:pt x="7156" y="10062"/>
                  </a:cubicBezTo>
                  <a:cubicBezTo>
                    <a:pt x="7109" y="10240"/>
                    <a:pt x="6966" y="10371"/>
                    <a:pt x="6775" y="10371"/>
                  </a:cubicBezTo>
                  <a:lnTo>
                    <a:pt x="2191" y="10359"/>
                  </a:lnTo>
                  <a:cubicBezTo>
                    <a:pt x="1965" y="10359"/>
                    <a:pt x="1799" y="10181"/>
                    <a:pt x="1799" y="9954"/>
                  </a:cubicBezTo>
                  <a:lnTo>
                    <a:pt x="1799" y="9252"/>
                  </a:lnTo>
                  <a:close/>
                  <a:moveTo>
                    <a:pt x="1572" y="1"/>
                  </a:moveTo>
                  <a:cubicBezTo>
                    <a:pt x="715" y="1"/>
                    <a:pt x="1" y="703"/>
                    <a:pt x="1" y="1561"/>
                  </a:cubicBezTo>
                  <a:cubicBezTo>
                    <a:pt x="1" y="2418"/>
                    <a:pt x="667" y="3108"/>
                    <a:pt x="1501" y="3144"/>
                  </a:cubicBezTo>
                  <a:lnTo>
                    <a:pt x="1501" y="4644"/>
                  </a:lnTo>
                  <a:cubicBezTo>
                    <a:pt x="1501" y="4739"/>
                    <a:pt x="1572" y="4811"/>
                    <a:pt x="1668" y="4811"/>
                  </a:cubicBezTo>
                  <a:cubicBezTo>
                    <a:pt x="1751" y="4811"/>
                    <a:pt x="1834" y="4739"/>
                    <a:pt x="1834" y="4644"/>
                  </a:cubicBezTo>
                  <a:lnTo>
                    <a:pt x="1834" y="3132"/>
                  </a:lnTo>
                  <a:cubicBezTo>
                    <a:pt x="2441" y="3025"/>
                    <a:pt x="2918" y="2596"/>
                    <a:pt x="3096" y="2013"/>
                  </a:cubicBezTo>
                  <a:lnTo>
                    <a:pt x="7216" y="2025"/>
                  </a:lnTo>
                  <a:lnTo>
                    <a:pt x="7216" y="3323"/>
                  </a:lnTo>
                  <a:lnTo>
                    <a:pt x="4704" y="3311"/>
                  </a:lnTo>
                  <a:lnTo>
                    <a:pt x="4668" y="3311"/>
                  </a:lnTo>
                  <a:lnTo>
                    <a:pt x="4668" y="2751"/>
                  </a:lnTo>
                  <a:cubicBezTo>
                    <a:pt x="4668" y="2668"/>
                    <a:pt x="4597" y="2596"/>
                    <a:pt x="4513" y="2596"/>
                  </a:cubicBezTo>
                  <a:cubicBezTo>
                    <a:pt x="4418" y="2596"/>
                    <a:pt x="4346" y="2668"/>
                    <a:pt x="4346" y="2751"/>
                  </a:cubicBezTo>
                  <a:lnTo>
                    <a:pt x="4346" y="3668"/>
                  </a:lnTo>
                  <a:lnTo>
                    <a:pt x="4335" y="7276"/>
                  </a:lnTo>
                  <a:lnTo>
                    <a:pt x="4335" y="8204"/>
                  </a:lnTo>
                  <a:cubicBezTo>
                    <a:pt x="4335" y="8288"/>
                    <a:pt x="4406" y="8371"/>
                    <a:pt x="4489" y="8371"/>
                  </a:cubicBezTo>
                  <a:cubicBezTo>
                    <a:pt x="4585" y="8371"/>
                    <a:pt x="4656" y="8288"/>
                    <a:pt x="4656" y="8204"/>
                  </a:cubicBezTo>
                  <a:lnTo>
                    <a:pt x="4656" y="7633"/>
                  </a:lnTo>
                  <a:lnTo>
                    <a:pt x="4692" y="7633"/>
                  </a:lnTo>
                  <a:lnTo>
                    <a:pt x="7204" y="7657"/>
                  </a:lnTo>
                  <a:lnTo>
                    <a:pt x="7204" y="8966"/>
                  </a:lnTo>
                  <a:lnTo>
                    <a:pt x="1834" y="8930"/>
                  </a:lnTo>
                  <a:lnTo>
                    <a:pt x="1846" y="5335"/>
                  </a:lnTo>
                  <a:cubicBezTo>
                    <a:pt x="1846" y="5240"/>
                    <a:pt x="1775" y="5168"/>
                    <a:pt x="1679" y="5168"/>
                  </a:cubicBezTo>
                  <a:cubicBezTo>
                    <a:pt x="1596" y="5168"/>
                    <a:pt x="1513" y="5240"/>
                    <a:pt x="1513" y="5335"/>
                  </a:cubicBezTo>
                  <a:lnTo>
                    <a:pt x="1501" y="9097"/>
                  </a:lnTo>
                  <a:lnTo>
                    <a:pt x="1501" y="9954"/>
                  </a:lnTo>
                  <a:cubicBezTo>
                    <a:pt x="1501" y="10347"/>
                    <a:pt x="1810" y="10669"/>
                    <a:pt x="2215" y="10669"/>
                  </a:cubicBezTo>
                  <a:lnTo>
                    <a:pt x="6799" y="10693"/>
                  </a:lnTo>
                  <a:cubicBezTo>
                    <a:pt x="7168" y="10693"/>
                    <a:pt x="7466" y="10407"/>
                    <a:pt x="7514" y="10050"/>
                  </a:cubicBezTo>
                  <a:lnTo>
                    <a:pt x="7514" y="9978"/>
                  </a:lnTo>
                  <a:lnTo>
                    <a:pt x="7514" y="9109"/>
                  </a:lnTo>
                  <a:lnTo>
                    <a:pt x="7514" y="7633"/>
                  </a:lnTo>
                  <a:lnTo>
                    <a:pt x="8478" y="7633"/>
                  </a:lnTo>
                  <a:cubicBezTo>
                    <a:pt x="8573" y="7633"/>
                    <a:pt x="8645" y="7561"/>
                    <a:pt x="8645" y="7478"/>
                  </a:cubicBezTo>
                  <a:cubicBezTo>
                    <a:pt x="8645" y="7383"/>
                    <a:pt x="8573" y="7311"/>
                    <a:pt x="8478" y="7311"/>
                  </a:cubicBezTo>
                  <a:lnTo>
                    <a:pt x="4668" y="7299"/>
                  </a:lnTo>
                  <a:cubicBezTo>
                    <a:pt x="4656" y="7299"/>
                    <a:pt x="4644" y="7276"/>
                    <a:pt x="4644" y="7264"/>
                  </a:cubicBezTo>
                  <a:lnTo>
                    <a:pt x="4656" y="3644"/>
                  </a:lnTo>
                  <a:cubicBezTo>
                    <a:pt x="4656" y="3632"/>
                    <a:pt x="4668" y="3620"/>
                    <a:pt x="4692" y="3620"/>
                  </a:cubicBezTo>
                  <a:lnTo>
                    <a:pt x="10585" y="3644"/>
                  </a:lnTo>
                  <a:cubicBezTo>
                    <a:pt x="10597" y="3644"/>
                    <a:pt x="10609" y="3668"/>
                    <a:pt x="10609" y="3680"/>
                  </a:cubicBezTo>
                  <a:lnTo>
                    <a:pt x="10597" y="7299"/>
                  </a:lnTo>
                  <a:cubicBezTo>
                    <a:pt x="10597" y="7311"/>
                    <a:pt x="10585" y="7323"/>
                    <a:pt x="10562" y="7323"/>
                  </a:cubicBezTo>
                  <a:lnTo>
                    <a:pt x="9192" y="7323"/>
                  </a:lnTo>
                  <a:cubicBezTo>
                    <a:pt x="9109" y="7323"/>
                    <a:pt x="9038" y="7395"/>
                    <a:pt x="9038" y="7490"/>
                  </a:cubicBezTo>
                  <a:cubicBezTo>
                    <a:pt x="9038" y="7573"/>
                    <a:pt x="9109" y="7657"/>
                    <a:pt x="9192" y="7657"/>
                  </a:cubicBezTo>
                  <a:lnTo>
                    <a:pt x="10562" y="7657"/>
                  </a:lnTo>
                  <a:cubicBezTo>
                    <a:pt x="10764" y="7657"/>
                    <a:pt x="10919" y="7490"/>
                    <a:pt x="10919" y="7299"/>
                  </a:cubicBezTo>
                  <a:lnTo>
                    <a:pt x="10943" y="3680"/>
                  </a:lnTo>
                  <a:cubicBezTo>
                    <a:pt x="10919" y="3513"/>
                    <a:pt x="10776" y="3346"/>
                    <a:pt x="10562" y="3346"/>
                  </a:cubicBezTo>
                  <a:lnTo>
                    <a:pt x="7514" y="3335"/>
                  </a:lnTo>
                  <a:lnTo>
                    <a:pt x="7514" y="1882"/>
                  </a:lnTo>
                  <a:lnTo>
                    <a:pt x="7514" y="1013"/>
                  </a:lnTo>
                  <a:lnTo>
                    <a:pt x="7514" y="941"/>
                  </a:lnTo>
                  <a:cubicBezTo>
                    <a:pt x="7490" y="584"/>
                    <a:pt x="7168" y="298"/>
                    <a:pt x="6799" y="298"/>
                  </a:cubicBezTo>
                  <a:lnTo>
                    <a:pt x="2501" y="287"/>
                  </a:lnTo>
                  <a:lnTo>
                    <a:pt x="2453" y="287"/>
                  </a:lnTo>
                  <a:cubicBezTo>
                    <a:pt x="2203" y="108"/>
                    <a:pt x="1906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1" name="Google Shape;11511;p73"/>
            <p:cNvSpPr/>
            <p:nvPr/>
          </p:nvSpPr>
          <p:spPr>
            <a:xfrm>
              <a:off x="3819534" y="3034977"/>
              <a:ext cx="73903" cy="48919"/>
            </a:xfrm>
            <a:custGeom>
              <a:avLst/>
              <a:gdLst/>
              <a:ahLst/>
              <a:cxnLst/>
              <a:rect l="l" t="t" r="r" b="b"/>
              <a:pathLst>
                <a:path w="2322" h="1537" extrusionOk="0">
                  <a:moveTo>
                    <a:pt x="1560" y="322"/>
                  </a:moveTo>
                  <a:cubicBezTo>
                    <a:pt x="1798" y="334"/>
                    <a:pt x="2001" y="525"/>
                    <a:pt x="2001" y="763"/>
                  </a:cubicBezTo>
                  <a:cubicBezTo>
                    <a:pt x="2001" y="1001"/>
                    <a:pt x="1798" y="1191"/>
                    <a:pt x="1548" y="1191"/>
                  </a:cubicBezTo>
                  <a:cubicBezTo>
                    <a:pt x="1310" y="1191"/>
                    <a:pt x="1119" y="1001"/>
                    <a:pt x="1119" y="751"/>
                  </a:cubicBezTo>
                  <a:cubicBezTo>
                    <a:pt x="1119" y="513"/>
                    <a:pt x="1310" y="322"/>
                    <a:pt x="1560" y="322"/>
                  </a:cubicBezTo>
                  <a:close/>
                  <a:moveTo>
                    <a:pt x="774" y="334"/>
                  </a:moveTo>
                  <a:cubicBezTo>
                    <a:pt x="834" y="334"/>
                    <a:pt x="881" y="346"/>
                    <a:pt x="929" y="358"/>
                  </a:cubicBezTo>
                  <a:cubicBezTo>
                    <a:pt x="846" y="477"/>
                    <a:pt x="810" y="620"/>
                    <a:pt x="810" y="775"/>
                  </a:cubicBezTo>
                  <a:cubicBezTo>
                    <a:pt x="810" y="930"/>
                    <a:pt x="846" y="1072"/>
                    <a:pt x="929" y="1191"/>
                  </a:cubicBezTo>
                  <a:cubicBezTo>
                    <a:pt x="881" y="1215"/>
                    <a:pt x="822" y="1227"/>
                    <a:pt x="774" y="1227"/>
                  </a:cubicBezTo>
                  <a:cubicBezTo>
                    <a:pt x="524" y="1191"/>
                    <a:pt x="334" y="1001"/>
                    <a:pt x="334" y="763"/>
                  </a:cubicBezTo>
                  <a:cubicBezTo>
                    <a:pt x="334" y="525"/>
                    <a:pt x="524" y="334"/>
                    <a:pt x="774" y="334"/>
                  </a:cubicBezTo>
                  <a:close/>
                  <a:moveTo>
                    <a:pt x="762" y="1"/>
                  </a:moveTo>
                  <a:cubicBezTo>
                    <a:pt x="346" y="1"/>
                    <a:pt x="0" y="346"/>
                    <a:pt x="0" y="763"/>
                  </a:cubicBezTo>
                  <a:cubicBezTo>
                    <a:pt x="0" y="1180"/>
                    <a:pt x="346" y="1525"/>
                    <a:pt x="762" y="1525"/>
                  </a:cubicBezTo>
                  <a:cubicBezTo>
                    <a:pt x="905" y="1525"/>
                    <a:pt x="1048" y="1489"/>
                    <a:pt x="1167" y="1418"/>
                  </a:cubicBezTo>
                  <a:cubicBezTo>
                    <a:pt x="1286" y="1489"/>
                    <a:pt x="1417" y="1537"/>
                    <a:pt x="1560" y="1537"/>
                  </a:cubicBezTo>
                  <a:cubicBezTo>
                    <a:pt x="1977" y="1537"/>
                    <a:pt x="2322" y="1191"/>
                    <a:pt x="2322" y="775"/>
                  </a:cubicBezTo>
                  <a:cubicBezTo>
                    <a:pt x="2322" y="358"/>
                    <a:pt x="1977" y="13"/>
                    <a:pt x="1560" y="13"/>
                  </a:cubicBezTo>
                  <a:cubicBezTo>
                    <a:pt x="1417" y="13"/>
                    <a:pt x="1286" y="60"/>
                    <a:pt x="1167" y="120"/>
                  </a:cubicBezTo>
                  <a:cubicBezTo>
                    <a:pt x="1048" y="48"/>
                    <a:pt x="905" y="1"/>
                    <a:pt x="7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2" name="Google Shape;11512;p73"/>
            <p:cNvSpPr/>
            <p:nvPr/>
          </p:nvSpPr>
          <p:spPr>
            <a:xfrm>
              <a:off x="3728571" y="3036123"/>
              <a:ext cx="67506" cy="45895"/>
            </a:xfrm>
            <a:custGeom>
              <a:avLst/>
              <a:gdLst/>
              <a:ahLst/>
              <a:cxnLst/>
              <a:rect l="l" t="t" r="r" b="b"/>
              <a:pathLst>
                <a:path w="2121" h="1442" extrusionOk="0">
                  <a:moveTo>
                    <a:pt x="1739" y="310"/>
                  </a:moveTo>
                  <a:cubicBezTo>
                    <a:pt x="1763" y="310"/>
                    <a:pt x="1775" y="322"/>
                    <a:pt x="1775" y="346"/>
                  </a:cubicBezTo>
                  <a:lnTo>
                    <a:pt x="1775" y="1072"/>
                  </a:lnTo>
                  <a:cubicBezTo>
                    <a:pt x="1775" y="1084"/>
                    <a:pt x="1763" y="1096"/>
                    <a:pt x="1739" y="1096"/>
                  </a:cubicBezTo>
                  <a:lnTo>
                    <a:pt x="346" y="1096"/>
                  </a:lnTo>
                  <a:cubicBezTo>
                    <a:pt x="343" y="1103"/>
                    <a:pt x="338" y="1106"/>
                    <a:pt x="333" y="1106"/>
                  </a:cubicBezTo>
                  <a:cubicBezTo>
                    <a:pt x="322" y="1106"/>
                    <a:pt x="310" y="1089"/>
                    <a:pt x="310" y="1072"/>
                  </a:cubicBezTo>
                  <a:lnTo>
                    <a:pt x="310" y="346"/>
                  </a:lnTo>
                  <a:cubicBezTo>
                    <a:pt x="310" y="322"/>
                    <a:pt x="334" y="310"/>
                    <a:pt x="346" y="310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7"/>
                    <a:pt x="1" y="358"/>
                  </a:cubicBezTo>
                  <a:lnTo>
                    <a:pt x="1" y="1084"/>
                  </a:lnTo>
                  <a:cubicBezTo>
                    <a:pt x="1" y="1275"/>
                    <a:pt x="167" y="1441"/>
                    <a:pt x="358" y="1441"/>
                  </a:cubicBezTo>
                  <a:lnTo>
                    <a:pt x="1763" y="1441"/>
                  </a:lnTo>
                  <a:cubicBezTo>
                    <a:pt x="1953" y="1441"/>
                    <a:pt x="2120" y="1275"/>
                    <a:pt x="2120" y="1084"/>
                  </a:cubicBezTo>
                  <a:lnTo>
                    <a:pt x="2120" y="358"/>
                  </a:lnTo>
                  <a:cubicBezTo>
                    <a:pt x="2120" y="167"/>
                    <a:pt x="1953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3" name="Google Shape;11513;p73"/>
            <p:cNvSpPr/>
            <p:nvPr/>
          </p:nvSpPr>
          <p:spPr>
            <a:xfrm>
              <a:off x="3724783" y="3091439"/>
              <a:ext cx="170946" cy="30745"/>
            </a:xfrm>
            <a:custGeom>
              <a:avLst/>
              <a:gdLst/>
              <a:ahLst/>
              <a:cxnLst/>
              <a:rect l="l" t="t" r="r" b="b"/>
              <a:pathLst>
                <a:path w="5371" h="966" extrusionOk="0">
                  <a:moveTo>
                    <a:pt x="358" y="346"/>
                  </a:moveTo>
                  <a:lnTo>
                    <a:pt x="5013" y="358"/>
                  </a:lnTo>
                  <a:cubicBezTo>
                    <a:pt x="5037" y="358"/>
                    <a:pt x="5049" y="370"/>
                    <a:pt x="5049" y="394"/>
                  </a:cubicBezTo>
                  <a:lnTo>
                    <a:pt x="5049" y="632"/>
                  </a:lnTo>
                  <a:cubicBezTo>
                    <a:pt x="5049" y="644"/>
                    <a:pt x="5037" y="656"/>
                    <a:pt x="5013" y="656"/>
                  </a:cubicBezTo>
                  <a:lnTo>
                    <a:pt x="358" y="644"/>
                  </a:lnTo>
                  <a:cubicBezTo>
                    <a:pt x="346" y="644"/>
                    <a:pt x="334" y="632"/>
                    <a:pt x="334" y="608"/>
                  </a:cubicBezTo>
                  <a:lnTo>
                    <a:pt x="334" y="370"/>
                  </a:lnTo>
                  <a:cubicBezTo>
                    <a:pt x="334" y="358"/>
                    <a:pt x="346" y="346"/>
                    <a:pt x="358" y="346"/>
                  </a:cubicBezTo>
                  <a:close/>
                  <a:moveTo>
                    <a:pt x="358" y="1"/>
                  </a:moveTo>
                  <a:cubicBezTo>
                    <a:pt x="167" y="13"/>
                    <a:pt x="1" y="168"/>
                    <a:pt x="1" y="358"/>
                  </a:cubicBezTo>
                  <a:lnTo>
                    <a:pt x="1" y="596"/>
                  </a:lnTo>
                  <a:cubicBezTo>
                    <a:pt x="1" y="787"/>
                    <a:pt x="167" y="953"/>
                    <a:pt x="358" y="953"/>
                  </a:cubicBezTo>
                  <a:lnTo>
                    <a:pt x="5013" y="965"/>
                  </a:lnTo>
                  <a:cubicBezTo>
                    <a:pt x="5204" y="965"/>
                    <a:pt x="5370" y="810"/>
                    <a:pt x="5370" y="608"/>
                  </a:cubicBezTo>
                  <a:lnTo>
                    <a:pt x="5370" y="370"/>
                  </a:lnTo>
                  <a:cubicBezTo>
                    <a:pt x="5370" y="179"/>
                    <a:pt x="5204" y="13"/>
                    <a:pt x="5013" y="13"/>
                  </a:cubicBezTo>
                  <a:lnTo>
                    <a:pt x="358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4" name="Google Shape;11514;p73"/>
            <p:cNvSpPr/>
            <p:nvPr/>
          </p:nvSpPr>
          <p:spPr>
            <a:xfrm>
              <a:off x="3597092" y="2940799"/>
              <a:ext cx="40580" cy="30936"/>
            </a:xfrm>
            <a:custGeom>
              <a:avLst/>
              <a:gdLst/>
              <a:ahLst/>
              <a:cxnLst/>
              <a:rect l="l" t="t" r="r" b="b"/>
              <a:pathLst>
                <a:path w="1275" h="972" extrusionOk="0">
                  <a:moveTo>
                    <a:pt x="1100" y="1"/>
                  </a:moveTo>
                  <a:cubicBezTo>
                    <a:pt x="1055" y="1"/>
                    <a:pt x="1009" y="21"/>
                    <a:pt x="977" y="67"/>
                  </a:cubicBezTo>
                  <a:lnTo>
                    <a:pt x="500" y="567"/>
                  </a:lnTo>
                  <a:lnTo>
                    <a:pt x="298" y="305"/>
                  </a:lnTo>
                  <a:cubicBezTo>
                    <a:pt x="264" y="257"/>
                    <a:pt x="215" y="237"/>
                    <a:pt x="167" y="237"/>
                  </a:cubicBezTo>
                  <a:cubicBezTo>
                    <a:pt x="132" y="237"/>
                    <a:pt x="97" y="249"/>
                    <a:pt x="72" y="269"/>
                  </a:cubicBezTo>
                  <a:cubicBezTo>
                    <a:pt x="0" y="329"/>
                    <a:pt x="0" y="436"/>
                    <a:pt x="36" y="495"/>
                  </a:cubicBezTo>
                  <a:lnTo>
                    <a:pt x="369" y="912"/>
                  </a:lnTo>
                  <a:cubicBezTo>
                    <a:pt x="393" y="936"/>
                    <a:pt x="441" y="971"/>
                    <a:pt x="488" y="971"/>
                  </a:cubicBezTo>
                  <a:cubicBezTo>
                    <a:pt x="524" y="971"/>
                    <a:pt x="572" y="948"/>
                    <a:pt x="608" y="924"/>
                  </a:cubicBezTo>
                  <a:lnTo>
                    <a:pt x="1215" y="269"/>
                  </a:lnTo>
                  <a:cubicBezTo>
                    <a:pt x="1274" y="209"/>
                    <a:pt x="1274" y="102"/>
                    <a:pt x="1203" y="43"/>
                  </a:cubicBezTo>
                  <a:cubicBezTo>
                    <a:pt x="1176" y="16"/>
                    <a:pt x="1138" y="1"/>
                    <a:pt x="11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15" name="Google Shape;11515;p73"/>
          <p:cNvGrpSpPr/>
          <p:nvPr/>
        </p:nvGrpSpPr>
        <p:grpSpPr>
          <a:xfrm>
            <a:off x="10622805" y="3220055"/>
            <a:ext cx="474484" cy="482548"/>
            <a:chOff x="7967103" y="2415041"/>
            <a:chExt cx="355863" cy="361911"/>
          </a:xfrm>
        </p:grpSpPr>
        <p:sp>
          <p:nvSpPr>
            <p:cNvPr id="11516" name="Google Shape;11516;p73"/>
            <p:cNvSpPr/>
            <p:nvPr/>
          </p:nvSpPr>
          <p:spPr>
            <a:xfrm>
              <a:off x="7967103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98" y="560"/>
                    <a:pt x="2298" y="810"/>
                  </a:cubicBezTo>
                  <a:lnTo>
                    <a:pt x="2298" y="846"/>
                  </a:lnTo>
                  <a:cubicBezTo>
                    <a:pt x="2131" y="762"/>
                    <a:pt x="1941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34" y="1536"/>
                    <a:pt x="2834" y="2132"/>
                  </a:cubicBezTo>
                  <a:cubicBezTo>
                    <a:pt x="2834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17" y="2346"/>
                    <a:pt x="1477" y="2239"/>
                    <a:pt x="1500" y="2167"/>
                  </a:cubicBezTo>
                  <a:cubicBezTo>
                    <a:pt x="1786" y="2251"/>
                    <a:pt x="2370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86" y="3584"/>
                    <a:pt x="893" y="3239"/>
                    <a:pt x="846" y="2774"/>
                  </a:cubicBezTo>
                  <a:cubicBezTo>
                    <a:pt x="846" y="2751"/>
                    <a:pt x="834" y="2727"/>
                    <a:pt x="822" y="2703"/>
                  </a:cubicBezTo>
                  <a:cubicBezTo>
                    <a:pt x="715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58"/>
                  </a:moveTo>
                  <a:lnTo>
                    <a:pt x="2131" y="4037"/>
                  </a:lnTo>
                  <a:cubicBezTo>
                    <a:pt x="2131" y="4096"/>
                    <a:pt x="2143" y="4156"/>
                    <a:pt x="2167" y="4203"/>
                  </a:cubicBezTo>
                  <a:lnTo>
                    <a:pt x="1738" y="4596"/>
                  </a:lnTo>
                  <a:lnTo>
                    <a:pt x="1346" y="4203"/>
                  </a:lnTo>
                  <a:cubicBezTo>
                    <a:pt x="1369" y="4156"/>
                    <a:pt x="1381" y="4096"/>
                    <a:pt x="1381" y="4037"/>
                  </a:cubicBezTo>
                  <a:lnTo>
                    <a:pt x="1381" y="3858"/>
                  </a:lnTo>
                  <a:cubicBezTo>
                    <a:pt x="1500" y="3894"/>
                    <a:pt x="1619" y="3917"/>
                    <a:pt x="1750" y="3917"/>
                  </a:cubicBezTo>
                  <a:cubicBezTo>
                    <a:pt x="1893" y="3917"/>
                    <a:pt x="2012" y="3906"/>
                    <a:pt x="2131" y="3858"/>
                  </a:cubicBezTo>
                  <a:close/>
                  <a:moveTo>
                    <a:pt x="1762" y="0"/>
                  </a:moveTo>
                  <a:cubicBezTo>
                    <a:pt x="1286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72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4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93" y="4382"/>
                  </a:lnTo>
                  <a:cubicBezTo>
                    <a:pt x="155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34" y="5977"/>
                    <a:pt x="334" y="5882"/>
                  </a:cubicBezTo>
                  <a:lnTo>
                    <a:pt x="334" y="5013"/>
                  </a:lnTo>
                  <a:cubicBezTo>
                    <a:pt x="334" y="4870"/>
                    <a:pt x="405" y="4739"/>
                    <a:pt x="536" y="4679"/>
                  </a:cubicBezTo>
                  <a:lnTo>
                    <a:pt x="1084" y="4394"/>
                  </a:lnTo>
                  <a:lnTo>
                    <a:pt x="1596" y="4894"/>
                  </a:lnTo>
                  <a:lnTo>
                    <a:pt x="1596" y="5882"/>
                  </a:lnTo>
                  <a:cubicBezTo>
                    <a:pt x="1596" y="5977"/>
                    <a:pt x="1667" y="6049"/>
                    <a:pt x="1762" y="6049"/>
                  </a:cubicBezTo>
                  <a:cubicBezTo>
                    <a:pt x="1846" y="6049"/>
                    <a:pt x="1917" y="5977"/>
                    <a:pt x="1917" y="5882"/>
                  </a:cubicBezTo>
                  <a:lnTo>
                    <a:pt x="1917" y="4894"/>
                  </a:ln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91" y="4870"/>
                    <a:pt x="3191" y="5013"/>
                  </a:cubicBezTo>
                  <a:lnTo>
                    <a:pt x="3191" y="5882"/>
                  </a:lnTo>
                  <a:cubicBezTo>
                    <a:pt x="3191" y="5977"/>
                    <a:pt x="3262" y="6049"/>
                    <a:pt x="3346" y="6049"/>
                  </a:cubicBezTo>
                  <a:cubicBezTo>
                    <a:pt x="3441" y="6049"/>
                    <a:pt x="3513" y="5977"/>
                    <a:pt x="3513" y="5882"/>
                  </a:cubicBezTo>
                  <a:lnTo>
                    <a:pt x="3513" y="5013"/>
                  </a:lnTo>
                  <a:cubicBezTo>
                    <a:pt x="3513" y="4739"/>
                    <a:pt x="3370" y="4501"/>
                    <a:pt x="3132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53" y="1262"/>
                    <a:pt x="2608" y="1000"/>
                  </a:cubicBezTo>
                  <a:cubicBezTo>
                    <a:pt x="2620" y="941"/>
                    <a:pt x="2631" y="869"/>
                    <a:pt x="2631" y="798"/>
                  </a:cubicBezTo>
                  <a:cubicBezTo>
                    <a:pt x="2631" y="369"/>
                    <a:pt x="2239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7" name="Google Shape;11517;p73"/>
            <p:cNvSpPr/>
            <p:nvPr/>
          </p:nvSpPr>
          <p:spPr>
            <a:xfrm>
              <a:off x="7989446" y="2750789"/>
              <a:ext cx="10280" cy="26162"/>
            </a:xfrm>
            <a:custGeom>
              <a:avLst/>
              <a:gdLst/>
              <a:ahLst/>
              <a:cxnLst/>
              <a:rect l="l" t="t" r="r" b="b"/>
              <a:pathLst>
                <a:path w="323" h="822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67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22" y="83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8" name="Google Shape;11518;p73"/>
            <p:cNvSpPr/>
            <p:nvPr/>
          </p:nvSpPr>
          <p:spPr>
            <a:xfrm>
              <a:off x="8045908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55" y="0"/>
                  </a:moveTo>
                  <a:cubicBezTo>
                    <a:pt x="72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72" y="822"/>
                    <a:pt x="155" y="822"/>
                  </a:cubicBezTo>
                  <a:cubicBezTo>
                    <a:pt x="251" y="822"/>
                    <a:pt x="322" y="750"/>
                    <a:pt x="322" y="655"/>
                  </a:cubicBezTo>
                  <a:lnTo>
                    <a:pt x="322" y="167"/>
                  </a:lnTo>
                  <a:cubicBezTo>
                    <a:pt x="334" y="83"/>
                    <a:pt x="263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19" name="Google Shape;11519;p73"/>
            <p:cNvSpPr/>
            <p:nvPr/>
          </p:nvSpPr>
          <p:spPr>
            <a:xfrm>
              <a:off x="8073184" y="2595789"/>
              <a:ext cx="136858" cy="112956"/>
            </a:xfrm>
            <a:custGeom>
              <a:avLst/>
              <a:gdLst/>
              <a:ahLst/>
              <a:cxnLst/>
              <a:rect l="l" t="t" r="r" b="b"/>
              <a:pathLst>
                <a:path w="4300" h="3549" extrusionOk="0">
                  <a:moveTo>
                    <a:pt x="2156" y="1"/>
                  </a:moveTo>
                  <a:cubicBezTo>
                    <a:pt x="2073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6" y="3525"/>
                    <a:pt x="156" y="3549"/>
                    <a:pt x="191" y="3549"/>
                  </a:cubicBezTo>
                  <a:cubicBezTo>
                    <a:pt x="227" y="3549"/>
                    <a:pt x="251" y="3537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3" y="3538"/>
                    <a:pt x="4093" y="3544"/>
                    <a:pt x="4123" y="3544"/>
                  </a:cubicBezTo>
                  <a:cubicBezTo>
                    <a:pt x="4178" y="3544"/>
                    <a:pt x="4233" y="3523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0" name="Google Shape;11520;p73"/>
            <p:cNvSpPr/>
            <p:nvPr/>
          </p:nvSpPr>
          <p:spPr>
            <a:xfrm>
              <a:off x="8085310" y="2415041"/>
              <a:ext cx="112956" cy="169036"/>
            </a:xfrm>
            <a:custGeom>
              <a:avLst/>
              <a:gdLst/>
              <a:ahLst/>
              <a:cxnLst/>
              <a:rect l="l" t="t" r="r" b="b"/>
              <a:pathLst>
                <a:path w="3549" h="5311" extrusionOk="0">
                  <a:moveTo>
                    <a:pt x="1775" y="334"/>
                  </a:moveTo>
                  <a:cubicBezTo>
                    <a:pt x="2061" y="334"/>
                    <a:pt x="2335" y="453"/>
                    <a:pt x="2525" y="643"/>
                  </a:cubicBezTo>
                  <a:cubicBezTo>
                    <a:pt x="2716" y="846"/>
                    <a:pt x="2835" y="1119"/>
                    <a:pt x="2870" y="1417"/>
                  </a:cubicBezTo>
                  <a:cubicBezTo>
                    <a:pt x="2882" y="1524"/>
                    <a:pt x="2894" y="1655"/>
                    <a:pt x="2906" y="1822"/>
                  </a:cubicBezTo>
                  <a:cubicBezTo>
                    <a:pt x="2727" y="1500"/>
                    <a:pt x="2430" y="1286"/>
                    <a:pt x="2061" y="1167"/>
                  </a:cubicBezTo>
                  <a:cubicBezTo>
                    <a:pt x="1727" y="1060"/>
                    <a:pt x="1430" y="1060"/>
                    <a:pt x="1418" y="1060"/>
                  </a:cubicBezTo>
                  <a:cubicBezTo>
                    <a:pt x="1382" y="1060"/>
                    <a:pt x="1334" y="1072"/>
                    <a:pt x="1299" y="1108"/>
                  </a:cubicBezTo>
                  <a:lnTo>
                    <a:pt x="1001" y="1417"/>
                  </a:lnTo>
                  <a:cubicBezTo>
                    <a:pt x="942" y="1477"/>
                    <a:pt x="942" y="1596"/>
                    <a:pt x="1001" y="1655"/>
                  </a:cubicBezTo>
                  <a:cubicBezTo>
                    <a:pt x="1031" y="1685"/>
                    <a:pt x="1075" y="1700"/>
                    <a:pt x="1120" y="1700"/>
                  </a:cubicBezTo>
                  <a:cubicBezTo>
                    <a:pt x="1165" y="1700"/>
                    <a:pt x="1209" y="1685"/>
                    <a:pt x="1239" y="1655"/>
                  </a:cubicBezTo>
                  <a:lnTo>
                    <a:pt x="1501" y="1405"/>
                  </a:lnTo>
                  <a:cubicBezTo>
                    <a:pt x="1584" y="1405"/>
                    <a:pt x="1763" y="1417"/>
                    <a:pt x="1954" y="1489"/>
                  </a:cubicBezTo>
                  <a:cubicBezTo>
                    <a:pt x="2299" y="1608"/>
                    <a:pt x="2537" y="1798"/>
                    <a:pt x="2668" y="2084"/>
                  </a:cubicBezTo>
                  <a:cubicBezTo>
                    <a:pt x="2596" y="2512"/>
                    <a:pt x="2227" y="2846"/>
                    <a:pt x="1775" y="2846"/>
                  </a:cubicBezTo>
                  <a:cubicBezTo>
                    <a:pt x="1287" y="2846"/>
                    <a:pt x="870" y="2441"/>
                    <a:pt x="870" y="1941"/>
                  </a:cubicBezTo>
                  <a:cubicBezTo>
                    <a:pt x="870" y="1846"/>
                    <a:pt x="799" y="1774"/>
                    <a:pt x="703" y="1774"/>
                  </a:cubicBezTo>
                  <a:cubicBezTo>
                    <a:pt x="691" y="1774"/>
                    <a:pt x="680" y="1774"/>
                    <a:pt x="644" y="1786"/>
                  </a:cubicBezTo>
                  <a:cubicBezTo>
                    <a:pt x="668" y="1655"/>
                    <a:pt x="680" y="1524"/>
                    <a:pt x="691" y="1417"/>
                  </a:cubicBezTo>
                  <a:cubicBezTo>
                    <a:pt x="703" y="1119"/>
                    <a:pt x="822" y="834"/>
                    <a:pt x="1037" y="643"/>
                  </a:cubicBezTo>
                  <a:cubicBezTo>
                    <a:pt x="1227" y="429"/>
                    <a:pt x="1501" y="334"/>
                    <a:pt x="1775" y="334"/>
                  </a:cubicBezTo>
                  <a:close/>
                  <a:moveTo>
                    <a:pt x="572" y="2239"/>
                  </a:moveTo>
                  <a:cubicBezTo>
                    <a:pt x="644" y="2536"/>
                    <a:pt x="822" y="2786"/>
                    <a:pt x="1084" y="2965"/>
                  </a:cubicBezTo>
                  <a:lnTo>
                    <a:pt x="1084" y="3143"/>
                  </a:lnTo>
                  <a:cubicBezTo>
                    <a:pt x="763" y="3084"/>
                    <a:pt x="549" y="3013"/>
                    <a:pt x="394" y="2929"/>
                  </a:cubicBezTo>
                  <a:cubicBezTo>
                    <a:pt x="382" y="2929"/>
                    <a:pt x="394" y="2917"/>
                    <a:pt x="394" y="2917"/>
                  </a:cubicBezTo>
                  <a:cubicBezTo>
                    <a:pt x="465" y="2727"/>
                    <a:pt x="525" y="2477"/>
                    <a:pt x="572" y="2239"/>
                  </a:cubicBezTo>
                  <a:close/>
                  <a:moveTo>
                    <a:pt x="2989" y="2239"/>
                  </a:moveTo>
                  <a:cubicBezTo>
                    <a:pt x="3025" y="2489"/>
                    <a:pt x="3108" y="2727"/>
                    <a:pt x="3168" y="2917"/>
                  </a:cubicBezTo>
                  <a:lnTo>
                    <a:pt x="3168" y="2929"/>
                  </a:lnTo>
                  <a:cubicBezTo>
                    <a:pt x="3025" y="2989"/>
                    <a:pt x="2811" y="3084"/>
                    <a:pt x="2477" y="3143"/>
                  </a:cubicBezTo>
                  <a:lnTo>
                    <a:pt x="2477" y="2965"/>
                  </a:lnTo>
                  <a:cubicBezTo>
                    <a:pt x="2716" y="2798"/>
                    <a:pt x="2906" y="2536"/>
                    <a:pt x="2989" y="2239"/>
                  </a:cubicBezTo>
                  <a:close/>
                  <a:moveTo>
                    <a:pt x="2168" y="3108"/>
                  </a:moveTo>
                  <a:lnTo>
                    <a:pt x="2168" y="3286"/>
                  </a:lnTo>
                  <a:cubicBezTo>
                    <a:pt x="2168" y="3346"/>
                    <a:pt x="2180" y="3405"/>
                    <a:pt x="2204" y="3453"/>
                  </a:cubicBezTo>
                  <a:lnTo>
                    <a:pt x="2037" y="3608"/>
                  </a:lnTo>
                  <a:cubicBezTo>
                    <a:pt x="1960" y="3673"/>
                    <a:pt x="1864" y="3706"/>
                    <a:pt x="1772" y="3706"/>
                  </a:cubicBezTo>
                  <a:cubicBezTo>
                    <a:pt x="1680" y="3706"/>
                    <a:pt x="1590" y="3673"/>
                    <a:pt x="1525" y="3608"/>
                  </a:cubicBezTo>
                  <a:lnTo>
                    <a:pt x="1382" y="3453"/>
                  </a:lnTo>
                  <a:cubicBezTo>
                    <a:pt x="1406" y="3405"/>
                    <a:pt x="1418" y="3346"/>
                    <a:pt x="1418" y="3286"/>
                  </a:cubicBezTo>
                  <a:lnTo>
                    <a:pt x="1418" y="3108"/>
                  </a:lnTo>
                  <a:cubicBezTo>
                    <a:pt x="1537" y="3143"/>
                    <a:pt x="1656" y="3167"/>
                    <a:pt x="1799" y="3167"/>
                  </a:cubicBezTo>
                  <a:cubicBezTo>
                    <a:pt x="1930" y="3167"/>
                    <a:pt x="2049" y="3155"/>
                    <a:pt x="2168" y="3108"/>
                  </a:cubicBezTo>
                  <a:close/>
                  <a:moveTo>
                    <a:pt x="1775" y="0"/>
                  </a:moveTo>
                  <a:cubicBezTo>
                    <a:pt x="1037" y="0"/>
                    <a:pt x="418" y="607"/>
                    <a:pt x="358" y="1405"/>
                  </a:cubicBezTo>
                  <a:cubicBezTo>
                    <a:pt x="334" y="1727"/>
                    <a:pt x="227" y="2417"/>
                    <a:pt x="84" y="2810"/>
                  </a:cubicBezTo>
                  <a:cubicBezTo>
                    <a:pt x="25" y="2989"/>
                    <a:pt x="96" y="3167"/>
                    <a:pt x="263" y="3251"/>
                  </a:cubicBezTo>
                  <a:cubicBezTo>
                    <a:pt x="382" y="3310"/>
                    <a:pt x="572" y="3382"/>
                    <a:pt x="822" y="3441"/>
                  </a:cubicBezTo>
                  <a:lnTo>
                    <a:pt x="394" y="3644"/>
                  </a:lnTo>
                  <a:cubicBezTo>
                    <a:pt x="156" y="3763"/>
                    <a:pt x="1" y="4001"/>
                    <a:pt x="1" y="4275"/>
                  </a:cubicBezTo>
                  <a:lnTo>
                    <a:pt x="1" y="5156"/>
                  </a:lnTo>
                  <a:cubicBezTo>
                    <a:pt x="1" y="5239"/>
                    <a:pt x="84" y="5310"/>
                    <a:pt x="168" y="5310"/>
                  </a:cubicBezTo>
                  <a:cubicBezTo>
                    <a:pt x="263" y="5310"/>
                    <a:pt x="334" y="5239"/>
                    <a:pt x="334" y="5156"/>
                  </a:cubicBezTo>
                  <a:lnTo>
                    <a:pt x="334" y="4275"/>
                  </a:lnTo>
                  <a:cubicBezTo>
                    <a:pt x="334" y="4144"/>
                    <a:pt x="406" y="4001"/>
                    <a:pt x="537" y="3941"/>
                  </a:cubicBezTo>
                  <a:lnTo>
                    <a:pt x="1096" y="3667"/>
                  </a:lnTo>
                  <a:lnTo>
                    <a:pt x="1287" y="3846"/>
                  </a:lnTo>
                  <a:cubicBezTo>
                    <a:pt x="1418" y="3977"/>
                    <a:pt x="1596" y="4036"/>
                    <a:pt x="1763" y="4036"/>
                  </a:cubicBezTo>
                  <a:cubicBezTo>
                    <a:pt x="1942" y="4036"/>
                    <a:pt x="2108" y="3977"/>
                    <a:pt x="2239" y="3846"/>
                  </a:cubicBezTo>
                  <a:lnTo>
                    <a:pt x="2430" y="3667"/>
                  </a:lnTo>
                  <a:lnTo>
                    <a:pt x="2977" y="3941"/>
                  </a:lnTo>
                  <a:cubicBezTo>
                    <a:pt x="3097" y="4001"/>
                    <a:pt x="3192" y="4144"/>
                    <a:pt x="3192" y="4275"/>
                  </a:cubicBezTo>
                  <a:lnTo>
                    <a:pt x="3192" y="5156"/>
                  </a:lnTo>
                  <a:cubicBezTo>
                    <a:pt x="3192" y="5239"/>
                    <a:pt x="3263" y="5310"/>
                    <a:pt x="3358" y="5310"/>
                  </a:cubicBezTo>
                  <a:cubicBezTo>
                    <a:pt x="3442" y="5310"/>
                    <a:pt x="3513" y="5239"/>
                    <a:pt x="3513" y="5156"/>
                  </a:cubicBezTo>
                  <a:lnTo>
                    <a:pt x="3513" y="4275"/>
                  </a:lnTo>
                  <a:cubicBezTo>
                    <a:pt x="3549" y="4001"/>
                    <a:pt x="3406" y="3763"/>
                    <a:pt x="3168" y="3644"/>
                  </a:cubicBezTo>
                  <a:lnTo>
                    <a:pt x="2727" y="3441"/>
                  </a:lnTo>
                  <a:cubicBezTo>
                    <a:pt x="2989" y="3382"/>
                    <a:pt x="3180" y="3310"/>
                    <a:pt x="3299" y="3251"/>
                  </a:cubicBezTo>
                  <a:cubicBezTo>
                    <a:pt x="3454" y="3167"/>
                    <a:pt x="3537" y="2977"/>
                    <a:pt x="3478" y="2810"/>
                  </a:cubicBezTo>
                  <a:cubicBezTo>
                    <a:pt x="3323" y="2417"/>
                    <a:pt x="3204" y="1727"/>
                    <a:pt x="3192" y="1405"/>
                  </a:cubicBezTo>
                  <a:cubicBezTo>
                    <a:pt x="3132" y="596"/>
                    <a:pt x="2525" y="0"/>
                    <a:pt x="17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1" name="Google Shape;11521;p73"/>
            <p:cNvSpPr/>
            <p:nvPr/>
          </p:nvSpPr>
          <p:spPr>
            <a:xfrm>
              <a:off x="8108449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2" name="Google Shape;11522;p73"/>
            <p:cNvSpPr/>
            <p:nvPr/>
          </p:nvSpPr>
          <p:spPr>
            <a:xfrm>
              <a:off x="8165293" y="2557501"/>
              <a:ext cx="10248" cy="26194"/>
            </a:xfrm>
            <a:custGeom>
              <a:avLst/>
              <a:gdLst/>
              <a:ahLst/>
              <a:cxnLst/>
              <a:rect l="l" t="t" r="r" b="b"/>
              <a:pathLst>
                <a:path w="322" h="823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lnTo>
                    <a:pt x="0" y="656"/>
                  </a:lnTo>
                  <a:cubicBezTo>
                    <a:pt x="0" y="751"/>
                    <a:pt x="72" y="823"/>
                    <a:pt x="155" y="823"/>
                  </a:cubicBezTo>
                  <a:cubicBezTo>
                    <a:pt x="250" y="823"/>
                    <a:pt x="322" y="751"/>
                    <a:pt x="322" y="656"/>
                  </a:cubicBezTo>
                  <a:lnTo>
                    <a:pt x="322" y="168"/>
                  </a:lnTo>
                  <a:cubicBezTo>
                    <a:pt x="322" y="84"/>
                    <a:pt x="250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3" name="Google Shape;11523;p73"/>
            <p:cNvSpPr/>
            <p:nvPr/>
          </p:nvSpPr>
          <p:spPr>
            <a:xfrm>
              <a:off x="8238432" y="2635956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67" y="1"/>
                  </a:moveTo>
                  <a:cubicBezTo>
                    <a:pt x="83" y="1"/>
                    <a:pt x="0" y="72"/>
                    <a:pt x="0" y="155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357" y="322"/>
                    <a:pt x="893" y="358"/>
                    <a:pt x="1167" y="489"/>
                  </a:cubicBezTo>
                  <a:cubicBezTo>
                    <a:pt x="1191" y="501"/>
                    <a:pt x="1214" y="501"/>
                    <a:pt x="1238" y="501"/>
                  </a:cubicBezTo>
                  <a:cubicBezTo>
                    <a:pt x="1298" y="501"/>
                    <a:pt x="1357" y="477"/>
                    <a:pt x="1393" y="417"/>
                  </a:cubicBezTo>
                  <a:cubicBezTo>
                    <a:pt x="1429" y="334"/>
                    <a:pt x="1405" y="239"/>
                    <a:pt x="1310" y="191"/>
                  </a:cubicBezTo>
                  <a:cubicBezTo>
                    <a:pt x="929" y="1"/>
                    <a:pt x="20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4" name="Google Shape;11524;p73"/>
            <p:cNvSpPr/>
            <p:nvPr/>
          </p:nvSpPr>
          <p:spPr>
            <a:xfrm>
              <a:off x="8198998" y="2607534"/>
              <a:ext cx="123968" cy="169036"/>
            </a:xfrm>
            <a:custGeom>
              <a:avLst/>
              <a:gdLst/>
              <a:ahLst/>
              <a:cxnLst/>
              <a:rect l="l" t="t" r="r" b="b"/>
              <a:pathLst>
                <a:path w="3895" h="5311" extrusionOk="0">
                  <a:moveTo>
                    <a:pt x="3049" y="322"/>
                  </a:moveTo>
                  <a:lnTo>
                    <a:pt x="3049" y="1025"/>
                  </a:lnTo>
                  <a:cubicBezTo>
                    <a:pt x="3049" y="1144"/>
                    <a:pt x="3013" y="1251"/>
                    <a:pt x="2965" y="1346"/>
                  </a:cubicBezTo>
                  <a:lnTo>
                    <a:pt x="2882" y="1513"/>
                  </a:lnTo>
                  <a:cubicBezTo>
                    <a:pt x="2870" y="1548"/>
                    <a:pt x="2870" y="1560"/>
                    <a:pt x="2870" y="1584"/>
                  </a:cubicBezTo>
                  <a:lnTo>
                    <a:pt x="2870" y="1941"/>
                  </a:lnTo>
                  <a:cubicBezTo>
                    <a:pt x="2870" y="2203"/>
                    <a:pt x="2763" y="2418"/>
                    <a:pt x="2596" y="2596"/>
                  </a:cubicBezTo>
                  <a:cubicBezTo>
                    <a:pt x="2406" y="2763"/>
                    <a:pt x="2168" y="2858"/>
                    <a:pt x="1930" y="2858"/>
                  </a:cubicBezTo>
                  <a:cubicBezTo>
                    <a:pt x="1453" y="2834"/>
                    <a:pt x="1049" y="2406"/>
                    <a:pt x="1049" y="1906"/>
                  </a:cubicBezTo>
                  <a:lnTo>
                    <a:pt x="1049" y="1584"/>
                  </a:lnTo>
                  <a:cubicBezTo>
                    <a:pt x="1049" y="1560"/>
                    <a:pt x="1049" y="1548"/>
                    <a:pt x="1037" y="1513"/>
                  </a:cubicBezTo>
                  <a:lnTo>
                    <a:pt x="929" y="1310"/>
                  </a:lnTo>
                  <a:cubicBezTo>
                    <a:pt x="882" y="1227"/>
                    <a:pt x="870" y="1144"/>
                    <a:pt x="870" y="1072"/>
                  </a:cubicBezTo>
                  <a:lnTo>
                    <a:pt x="870" y="1048"/>
                  </a:lnTo>
                  <a:cubicBezTo>
                    <a:pt x="870" y="655"/>
                    <a:pt x="1203" y="322"/>
                    <a:pt x="1596" y="322"/>
                  </a:cubicBezTo>
                  <a:close/>
                  <a:moveTo>
                    <a:pt x="2334" y="3132"/>
                  </a:moveTo>
                  <a:cubicBezTo>
                    <a:pt x="2334" y="3180"/>
                    <a:pt x="2346" y="3239"/>
                    <a:pt x="2358" y="3287"/>
                  </a:cubicBezTo>
                  <a:lnTo>
                    <a:pt x="2215" y="3418"/>
                  </a:lnTo>
                  <a:cubicBezTo>
                    <a:pt x="2138" y="3495"/>
                    <a:pt x="2043" y="3534"/>
                    <a:pt x="1949" y="3534"/>
                  </a:cubicBezTo>
                  <a:cubicBezTo>
                    <a:pt x="1855" y="3534"/>
                    <a:pt x="1763" y="3495"/>
                    <a:pt x="1691" y="3418"/>
                  </a:cubicBezTo>
                  <a:lnTo>
                    <a:pt x="1561" y="3287"/>
                  </a:lnTo>
                  <a:cubicBezTo>
                    <a:pt x="1572" y="3239"/>
                    <a:pt x="1584" y="3180"/>
                    <a:pt x="1584" y="3132"/>
                  </a:cubicBezTo>
                  <a:cubicBezTo>
                    <a:pt x="1691" y="3168"/>
                    <a:pt x="1811" y="3191"/>
                    <a:pt x="1918" y="3191"/>
                  </a:cubicBezTo>
                  <a:lnTo>
                    <a:pt x="1953" y="3191"/>
                  </a:lnTo>
                  <a:cubicBezTo>
                    <a:pt x="2096" y="3191"/>
                    <a:pt x="2215" y="3180"/>
                    <a:pt x="2334" y="3132"/>
                  </a:cubicBezTo>
                  <a:close/>
                  <a:moveTo>
                    <a:pt x="1584" y="1"/>
                  </a:moveTo>
                  <a:cubicBezTo>
                    <a:pt x="1001" y="1"/>
                    <a:pt x="525" y="477"/>
                    <a:pt x="525" y="1048"/>
                  </a:cubicBezTo>
                  <a:lnTo>
                    <a:pt x="525" y="1072"/>
                  </a:lnTo>
                  <a:cubicBezTo>
                    <a:pt x="525" y="1203"/>
                    <a:pt x="560" y="1334"/>
                    <a:pt x="620" y="1453"/>
                  </a:cubicBezTo>
                  <a:lnTo>
                    <a:pt x="703" y="1620"/>
                  </a:lnTo>
                  <a:lnTo>
                    <a:pt x="703" y="1882"/>
                  </a:lnTo>
                  <a:cubicBezTo>
                    <a:pt x="703" y="2322"/>
                    <a:pt x="918" y="2703"/>
                    <a:pt x="1239" y="2941"/>
                  </a:cubicBezTo>
                  <a:lnTo>
                    <a:pt x="1239" y="3096"/>
                  </a:lnTo>
                  <a:cubicBezTo>
                    <a:pt x="1239" y="3180"/>
                    <a:pt x="1180" y="3251"/>
                    <a:pt x="1108" y="3275"/>
                  </a:cubicBezTo>
                  <a:lnTo>
                    <a:pt x="513" y="3453"/>
                  </a:lnTo>
                  <a:cubicBezTo>
                    <a:pt x="215" y="3537"/>
                    <a:pt x="1" y="3811"/>
                    <a:pt x="1" y="4120"/>
                  </a:cubicBezTo>
                  <a:lnTo>
                    <a:pt x="1" y="5144"/>
                  </a:lnTo>
                  <a:cubicBezTo>
                    <a:pt x="1" y="5239"/>
                    <a:pt x="84" y="5311"/>
                    <a:pt x="167" y="5311"/>
                  </a:cubicBezTo>
                  <a:cubicBezTo>
                    <a:pt x="263" y="5311"/>
                    <a:pt x="334" y="5239"/>
                    <a:pt x="334" y="5144"/>
                  </a:cubicBezTo>
                  <a:lnTo>
                    <a:pt x="334" y="4120"/>
                  </a:lnTo>
                  <a:cubicBezTo>
                    <a:pt x="334" y="3953"/>
                    <a:pt x="441" y="3811"/>
                    <a:pt x="596" y="3763"/>
                  </a:cubicBezTo>
                  <a:lnTo>
                    <a:pt x="1191" y="3584"/>
                  </a:lnTo>
                  <a:cubicBezTo>
                    <a:pt x="1251" y="3572"/>
                    <a:pt x="1299" y="3537"/>
                    <a:pt x="1346" y="3525"/>
                  </a:cubicBezTo>
                  <a:lnTo>
                    <a:pt x="1453" y="3632"/>
                  </a:lnTo>
                  <a:cubicBezTo>
                    <a:pt x="1584" y="3763"/>
                    <a:pt x="1763" y="3834"/>
                    <a:pt x="1942" y="3834"/>
                  </a:cubicBezTo>
                  <a:cubicBezTo>
                    <a:pt x="2120" y="3834"/>
                    <a:pt x="2299" y="3763"/>
                    <a:pt x="2430" y="3632"/>
                  </a:cubicBezTo>
                  <a:lnTo>
                    <a:pt x="2537" y="3525"/>
                  </a:lnTo>
                  <a:cubicBezTo>
                    <a:pt x="2584" y="3549"/>
                    <a:pt x="2620" y="3572"/>
                    <a:pt x="2680" y="3584"/>
                  </a:cubicBezTo>
                  <a:lnTo>
                    <a:pt x="3275" y="3763"/>
                  </a:lnTo>
                  <a:cubicBezTo>
                    <a:pt x="3442" y="3811"/>
                    <a:pt x="3549" y="3953"/>
                    <a:pt x="3549" y="4120"/>
                  </a:cubicBezTo>
                  <a:lnTo>
                    <a:pt x="3549" y="5144"/>
                  </a:lnTo>
                  <a:cubicBezTo>
                    <a:pt x="3549" y="5239"/>
                    <a:pt x="3620" y="5311"/>
                    <a:pt x="3716" y="5311"/>
                  </a:cubicBezTo>
                  <a:cubicBezTo>
                    <a:pt x="3799" y="5311"/>
                    <a:pt x="3870" y="5239"/>
                    <a:pt x="3870" y="5144"/>
                  </a:cubicBezTo>
                  <a:lnTo>
                    <a:pt x="3870" y="4120"/>
                  </a:lnTo>
                  <a:cubicBezTo>
                    <a:pt x="3894" y="3822"/>
                    <a:pt x="3680" y="3549"/>
                    <a:pt x="3382" y="3465"/>
                  </a:cubicBezTo>
                  <a:lnTo>
                    <a:pt x="2787" y="3287"/>
                  </a:lnTo>
                  <a:cubicBezTo>
                    <a:pt x="2715" y="3251"/>
                    <a:pt x="2656" y="3180"/>
                    <a:pt x="2656" y="3108"/>
                  </a:cubicBezTo>
                  <a:lnTo>
                    <a:pt x="2656" y="2977"/>
                  </a:lnTo>
                  <a:cubicBezTo>
                    <a:pt x="2715" y="2930"/>
                    <a:pt x="2763" y="2882"/>
                    <a:pt x="2823" y="2834"/>
                  </a:cubicBezTo>
                  <a:cubicBezTo>
                    <a:pt x="3061" y="2596"/>
                    <a:pt x="3192" y="2287"/>
                    <a:pt x="3192" y="1941"/>
                  </a:cubicBezTo>
                  <a:lnTo>
                    <a:pt x="3192" y="1632"/>
                  </a:lnTo>
                  <a:lnTo>
                    <a:pt x="3251" y="1501"/>
                  </a:lnTo>
                  <a:cubicBezTo>
                    <a:pt x="3323" y="1346"/>
                    <a:pt x="3370" y="1191"/>
                    <a:pt x="3370" y="1025"/>
                  </a:cubicBezTo>
                  <a:lnTo>
                    <a:pt x="3370" y="155"/>
                  </a:lnTo>
                  <a:cubicBezTo>
                    <a:pt x="3370" y="72"/>
                    <a:pt x="3299" y="1"/>
                    <a:pt x="32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5" name="Google Shape;11525;p73"/>
            <p:cNvSpPr/>
            <p:nvPr/>
          </p:nvSpPr>
          <p:spPr>
            <a:xfrm>
              <a:off x="8222137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6" name="Google Shape;11526;p73"/>
            <p:cNvSpPr/>
            <p:nvPr/>
          </p:nvSpPr>
          <p:spPr>
            <a:xfrm>
              <a:off x="8289579" y="2743946"/>
              <a:ext cx="10630" cy="33005"/>
            </a:xfrm>
            <a:custGeom>
              <a:avLst/>
              <a:gdLst/>
              <a:ahLst/>
              <a:cxnLst/>
              <a:rect l="l" t="t" r="r" b="b"/>
              <a:pathLst>
                <a:path w="334" h="103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84" y="1037"/>
                    <a:pt x="167" y="1037"/>
                  </a:cubicBezTo>
                  <a:cubicBezTo>
                    <a:pt x="250" y="1037"/>
                    <a:pt x="334" y="965"/>
                    <a:pt x="334" y="870"/>
                  </a:cubicBezTo>
                  <a:lnTo>
                    <a:pt x="334" y="156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27" name="Google Shape;11527;p73"/>
          <p:cNvGrpSpPr/>
          <p:nvPr/>
        </p:nvGrpSpPr>
        <p:grpSpPr>
          <a:xfrm>
            <a:off x="10039215" y="3219545"/>
            <a:ext cx="474484" cy="483056"/>
            <a:chOff x="7529411" y="2414659"/>
            <a:chExt cx="355863" cy="362292"/>
          </a:xfrm>
        </p:grpSpPr>
        <p:sp>
          <p:nvSpPr>
            <p:cNvPr id="11528" name="Google Shape;11528;p73"/>
            <p:cNvSpPr/>
            <p:nvPr/>
          </p:nvSpPr>
          <p:spPr>
            <a:xfrm>
              <a:off x="7687816" y="2443081"/>
              <a:ext cx="45481" cy="15946"/>
            </a:xfrm>
            <a:custGeom>
              <a:avLst/>
              <a:gdLst/>
              <a:ahLst/>
              <a:cxnLst/>
              <a:rect l="l" t="t" r="r" b="b"/>
              <a:pathLst>
                <a:path w="1429" h="501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cubicBezTo>
                    <a:pt x="357" y="322"/>
                    <a:pt x="893" y="357"/>
                    <a:pt x="1155" y="488"/>
                  </a:cubicBezTo>
                  <a:cubicBezTo>
                    <a:pt x="1191" y="500"/>
                    <a:pt x="1203" y="500"/>
                    <a:pt x="1227" y="500"/>
                  </a:cubicBezTo>
                  <a:cubicBezTo>
                    <a:pt x="1286" y="500"/>
                    <a:pt x="1346" y="477"/>
                    <a:pt x="1381" y="417"/>
                  </a:cubicBezTo>
                  <a:cubicBezTo>
                    <a:pt x="1429" y="346"/>
                    <a:pt x="1381" y="238"/>
                    <a:pt x="1310" y="191"/>
                  </a:cubicBezTo>
                  <a:cubicBezTo>
                    <a:pt x="917" y="0"/>
                    <a:pt x="191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29" name="Google Shape;11529;p73"/>
            <p:cNvSpPr/>
            <p:nvPr/>
          </p:nvSpPr>
          <p:spPr>
            <a:xfrm>
              <a:off x="7648764" y="2414659"/>
              <a:ext cx="123204" cy="168654"/>
            </a:xfrm>
            <a:custGeom>
              <a:avLst/>
              <a:gdLst/>
              <a:ahLst/>
              <a:cxnLst/>
              <a:rect l="l" t="t" r="r" b="b"/>
              <a:pathLst>
                <a:path w="3871" h="5299" extrusionOk="0">
                  <a:moveTo>
                    <a:pt x="3013" y="322"/>
                  </a:moveTo>
                  <a:lnTo>
                    <a:pt x="3013" y="1024"/>
                  </a:lnTo>
                  <a:cubicBezTo>
                    <a:pt x="3013" y="1143"/>
                    <a:pt x="2977" y="1250"/>
                    <a:pt x="2930" y="1358"/>
                  </a:cubicBezTo>
                  <a:lnTo>
                    <a:pt x="2847" y="1512"/>
                  </a:lnTo>
                  <a:cubicBezTo>
                    <a:pt x="2835" y="1548"/>
                    <a:pt x="2835" y="1560"/>
                    <a:pt x="2835" y="1596"/>
                  </a:cubicBezTo>
                  <a:lnTo>
                    <a:pt x="2835" y="1953"/>
                  </a:lnTo>
                  <a:cubicBezTo>
                    <a:pt x="2835" y="2203"/>
                    <a:pt x="2727" y="2429"/>
                    <a:pt x="2561" y="2608"/>
                  </a:cubicBezTo>
                  <a:cubicBezTo>
                    <a:pt x="2370" y="2763"/>
                    <a:pt x="2144" y="2858"/>
                    <a:pt x="1894" y="2858"/>
                  </a:cubicBezTo>
                  <a:cubicBezTo>
                    <a:pt x="1418" y="2846"/>
                    <a:pt x="1013" y="2405"/>
                    <a:pt x="1013" y="1905"/>
                  </a:cubicBezTo>
                  <a:lnTo>
                    <a:pt x="1013" y="1596"/>
                  </a:lnTo>
                  <a:cubicBezTo>
                    <a:pt x="1013" y="1560"/>
                    <a:pt x="1013" y="1548"/>
                    <a:pt x="1001" y="1512"/>
                  </a:cubicBezTo>
                  <a:lnTo>
                    <a:pt x="894" y="1310"/>
                  </a:lnTo>
                  <a:cubicBezTo>
                    <a:pt x="846" y="1239"/>
                    <a:pt x="834" y="1143"/>
                    <a:pt x="834" y="1072"/>
                  </a:cubicBezTo>
                  <a:lnTo>
                    <a:pt x="834" y="1060"/>
                  </a:lnTo>
                  <a:cubicBezTo>
                    <a:pt x="834" y="655"/>
                    <a:pt x="1168" y="322"/>
                    <a:pt x="1561" y="322"/>
                  </a:cubicBezTo>
                  <a:close/>
                  <a:moveTo>
                    <a:pt x="2299" y="3108"/>
                  </a:moveTo>
                  <a:cubicBezTo>
                    <a:pt x="2299" y="3155"/>
                    <a:pt x="2311" y="3215"/>
                    <a:pt x="2323" y="3263"/>
                  </a:cubicBezTo>
                  <a:lnTo>
                    <a:pt x="1918" y="3679"/>
                  </a:lnTo>
                  <a:lnTo>
                    <a:pt x="1537" y="3286"/>
                  </a:lnTo>
                  <a:cubicBezTo>
                    <a:pt x="1549" y="3263"/>
                    <a:pt x="1549" y="3227"/>
                    <a:pt x="1549" y="3179"/>
                  </a:cubicBezTo>
                  <a:lnTo>
                    <a:pt x="1549" y="3108"/>
                  </a:lnTo>
                  <a:cubicBezTo>
                    <a:pt x="1656" y="3144"/>
                    <a:pt x="1763" y="3167"/>
                    <a:pt x="1882" y="3167"/>
                  </a:cubicBezTo>
                  <a:lnTo>
                    <a:pt x="1918" y="3167"/>
                  </a:lnTo>
                  <a:cubicBezTo>
                    <a:pt x="2061" y="3167"/>
                    <a:pt x="2180" y="3155"/>
                    <a:pt x="2299" y="3108"/>
                  </a:cubicBezTo>
                  <a:close/>
                  <a:moveTo>
                    <a:pt x="1584" y="0"/>
                  </a:moveTo>
                  <a:cubicBezTo>
                    <a:pt x="1001" y="0"/>
                    <a:pt x="525" y="477"/>
                    <a:pt x="525" y="1060"/>
                  </a:cubicBezTo>
                  <a:lnTo>
                    <a:pt x="525" y="1072"/>
                  </a:lnTo>
                  <a:cubicBezTo>
                    <a:pt x="525" y="1203"/>
                    <a:pt x="549" y="1334"/>
                    <a:pt x="608" y="1453"/>
                  </a:cubicBezTo>
                  <a:lnTo>
                    <a:pt x="703" y="1620"/>
                  </a:lnTo>
                  <a:lnTo>
                    <a:pt x="703" y="1893"/>
                  </a:lnTo>
                  <a:cubicBezTo>
                    <a:pt x="703" y="2322"/>
                    <a:pt x="906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2" y="3239"/>
                  </a:cubicBezTo>
                  <a:lnTo>
                    <a:pt x="513" y="3441"/>
                  </a:lnTo>
                  <a:cubicBezTo>
                    <a:pt x="215" y="3525"/>
                    <a:pt x="1" y="3798"/>
                    <a:pt x="1" y="4108"/>
                  </a:cubicBezTo>
                  <a:lnTo>
                    <a:pt x="1" y="5132"/>
                  </a:lnTo>
                  <a:cubicBezTo>
                    <a:pt x="1" y="5227"/>
                    <a:pt x="72" y="5299"/>
                    <a:pt x="168" y="5299"/>
                  </a:cubicBezTo>
                  <a:cubicBezTo>
                    <a:pt x="251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30" y="3798"/>
                    <a:pt x="596" y="3751"/>
                  </a:cubicBezTo>
                  <a:lnTo>
                    <a:pt x="1275" y="3560"/>
                  </a:lnTo>
                  <a:cubicBezTo>
                    <a:pt x="1311" y="3560"/>
                    <a:pt x="1323" y="3536"/>
                    <a:pt x="1358" y="3525"/>
                  </a:cubicBezTo>
                  <a:lnTo>
                    <a:pt x="1775" y="3941"/>
                  </a:lnTo>
                  <a:lnTo>
                    <a:pt x="1775" y="5120"/>
                  </a:lnTo>
                  <a:cubicBezTo>
                    <a:pt x="1775" y="5203"/>
                    <a:pt x="1846" y="5287"/>
                    <a:pt x="1930" y="5287"/>
                  </a:cubicBezTo>
                  <a:cubicBezTo>
                    <a:pt x="2025" y="5287"/>
                    <a:pt x="2096" y="5203"/>
                    <a:pt x="2096" y="5120"/>
                  </a:cubicBezTo>
                  <a:lnTo>
                    <a:pt x="2096" y="3941"/>
                  </a:lnTo>
                  <a:lnTo>
                    <a:pt x="2525" y="3513"/>
                  </a:lnTo>
                  <a:cubicBezTo>
                    <a:pt x="2573" y="3536"/>
                    <a:pt x="2620" y="3560"/>
                    <a:pt x="2680" y="3572"/>
                  </a:cubicBezTo>
                  <a:lnTo>
                    <a:pt x="3275" y="3751"/>
                  </a:lnTo>
                  <a:cubicBezTo>
                    <a:pt x="3442" y="3798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4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22"/>
                    <a:pt x="3668" y="3536"/>
                    <a:pt x="3370" y="3465"/>
                  </a:cubicBezTo>
                  <a:lnTo>
                    <a:pt x="2775" y="3286"/>
                  </a:lnTo>
                  <a:cubicBezTo>
                    <a:pt x="2692" y="3263"/>
                    <a:pt x="2632" y="3179"/>
                    <a:pt x="2632" y="3108"/>
                  </a:cubicBezTo>
                  <a:lnTo>
                    <a:pt x="2632" y="2977"/>
                  </a:lnTo>
                  <a:cubicBezTo>
                    <a:pt x="2692" y="2929"/>
                    <a:pt x="2739" y="2882"/>
                    <a:pt x="2799" y="2846"/>
                  </a:cubicBezTo>
                  <a:cubicBezTo>
                    <a:pt x="3037" y="2608"/>
                    <a:pt x="3168" y="2286"/>
                    <a:pt x="3168" y="1953"/>
                  </a:cubicBezTo>
                  <a:lnTo>
                    <a:pt x="3168" y="1631"/>
                  </a:lnTo>
                  <a:lnTo>
                    <a:pt x="3228" y="1501"/>
                  </a:lnTo>
                  <a:cubicBezTo>
                    <a:pt x="3311" y="1358"/>
                    <a:pt x="3347" y="1191"/>
                    <a:pt x="3347" y="1024"/>
                  </a:cubicBezTo>
                  <a:lnTo>
                    <a:pt x="3347" y="167"/>
                  </a:lnTo>
                  <a:cubicBezTo>
                    <a:pt x="3347" y="72"/>
                    <a:pt x="3275" y="0"/>
                    <a:pt x="319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0" name="Google Shape;11530;p73"/>
            <p:cNvSpPr/>
            <p:nvPr/>
          </p:nvSpPr>
          <p:spPr>
            <a:xfrm>
              <a:off x="7670757" y="2551072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882"/>
                  </a:lnTo>
                  <a:cubicBezTo>
                    <a:pt x="0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1" name="Google Shape;11531;p73"/>
            <p:cNvSpPr/>
            <p:nvPr/>
          </p:nvSpPr>
          <p:spPr>
            <a:xfrm>
              <a:off x="7738963" y="2551072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55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882"/>
                  </a:lnTo>
                  <a:cubicBezTo>
                    <a:pt x="1" y="965"/>
                    <a:pt x="72" y="1036"/>
                    <a:pt x="155" y="1036"/>
                  </a:cubicBezTo>
                  <a:cubicBezTo>
                    <a:pt x="251" y="1036"/>
                    <a:pt x="322" y="965"/>
                    <a:pt x="322" y="882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2" name="Google Shape;11532;p73"/>
            <p:cNvSpPr/>
            <p:nvPr/>
          </p:nvSpPr>
          <p:spPr>
            <a:xfrm>
              <a:off x="7568432" y="2635956"/>
              <a:ext cx="45513" cy="15946"/>
            </a:xfrm>
            <a:custGeom>
              <a:avLst/>
              <a:gdLst/>
              <a:ahLst/>
              <a:cxnLst/>
              <a:rect l="l" t="t" r="r" b="b"/>
              <a:pathLst>
                <a:path w="1430" h="501" extrusionOk="0">
                  <a:moveTo>
                    <a:pt x="156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56" y="322"/>
                  </a:cubicBezTo>
                  <a:cubicBezTo>
                    <a:pt x="358" y="322"/>
                    <a:pt x="894" y="358"/>
                    <a:pt x="1156" y="489"/>
                  </a:cubicBezTo>
                  <a:cubicBezTo>
                    <a:pt x="1191" y="501"/>
                    <a:pt x="1203" y="501"/>
                    <a:pt x="1227" y="501"/>
                  </a:cubicBezTo>
                  <a:cubicBezTo>
                    <a:pt x="1287" y="501"/>
                    <a:pt x="1346" y="477"/>
                    <a:pt x="1382" y="417"/>
                  </a:cubicBezTo>
                  <a:cubicBezTo>
                    <a:pt x="1430" y="334"/>
                    <a:pt x="1394" y="239"/>
                    <a:pt x="1310" y="191"/>
                  </a:cubicBezTo>
                  <a:cubicBezTo>
                    <a:pt x="918" y="1"/>
                    <a:pt x="191" y="1"/>
                    <a:pt x="1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3" name="Google Shape;11533;p73"/>
            <p:cNvSpPr/>
            <p:nvPr/>
          </p:nvSpPr>
          <p:spPr>
            <a:xfrm>
              <a:off x="7529411" y="2607916"/>
              <a:ext cx="123172" cy="168654"/>
            </a:xfrm>
            <a:custGeom>
              <a:avLst/>
              <a:gdLst/>
              <a:ahLst/>
              <a:cxnLst/>
              <a:rect l="l" t="t" r="r" b="b"/>
              <a:pathLst>
                <a:path w="3870" h="5299" extrusionOk="0">
                  <a:moveTo>
                    <a:pt x="3025" y="310"/>
                  </a:moveTo>
                  <a:lnTo>
                    <a:pt x="3025" y="1013"/>
                  </a:lnTo>
                  <a:cubicBezTo>
                    <a:pt x="3025" y="1132"/>
                    <a:pt x="2989" y="1239"/>
                    <a:pt x="2953" y="1334"/>
                  </a:cubicBezTo>
                  <a:lnTo>
                    <a:pt x="2858" y="1501"/>
                  </a:lnTo>
                  <a:cubicBezTo>
                    <a:pt x="2846" y="1536"/>
                    <a:pt x="2846" y="1548"/>
                    <a:pt x="2846" y="1572"/>
                  </a:cubicBezTo>
                  <a:lnTo>
                    <a:pt x="2846" y="1929"/>
                  </a:lnTo>
                  <a:cubicBezTo>
                    <a:pt x="2834" y="2191"/>
                    <a:pt x="2727" y="2406"/>
                    <a:pt x="2560" y="2584"/>
                  </a:cubicBezTo>
                  <a:cubicBezTo>
                    <a:pt x="2392" y="2753"/>
                    <a:pt x="2170" y="2847"/>
                    <a:pt x="1945" y="2847"/>
                  </a:cubicBezTo>
                  <a:cubicBezTo>
                    <a:pt x="1932" y="2847"/>
                    <a:pt x="1919" y="2847"/>
                    <a:pt x="1905" y="2846"/>
                  </a:cubicBezTo>
                  <a:cubicBezTo>
                    <a:pt x="1429" y="2822"/>
                    <a:pt x="1024" y="2394"/>
                    <a:pt x="1024" y="1894"/>
                  </a:cubicBezTo>
                  <a:lnTo>
                    <a:pt x="1024" y="1572"/>
                  </a:lnTo>
                  <a:cubicBezTo>
                    <a:pt x="1024" y="1548"/>
                    <a:pt x="1024" y="1536"/>
                    <a:pt x="1012" y="1501"/>
                  </a:cubicBezTo>
                  <a:lnTo>
                    <a:pt x="905" y="1298"/>
                  </a:lnTo>
                  <a:cubicBezTo>
                    <a:pt x="870" y="1215"/>
                    <a:pt x="846" y="1132"/>
                    <a:pt x="846" y="1060"/>
                  </a:cubicBezTo>
                  <a:lnTo>
                    <a:pt x="846" y="1036"/>
                  </a:lnTo>
                  <a:cubicBezTo>
                    <a:pt x="846" y="643"/>
                    <a:pt x="1179" y="310"/>
                    <a:pt x="1584" y="310"/>
                  </a:cubicBezTo>
                  <a:close/>
                  <a:moveTo>
                    <a:pt x="2298" y="3096"/>
                  </a:moveTo>
                  <a:lnTo>
                    <a:pt x="2298" y="3156"/>
                  </a:lnTo>
                  <a:cubicBezTo>
                    <a:pt x="2298" y="3179"/>
                    <a:pt x="2298" y="3215"/>
                    <a:pt x="2310" y="3263"/>
                  </a:cubicBezTo>
                  <a:lnTo>
                    <a:pt x="1917" y="3656"/>
                  </a:lnTo>
                  <a:lnTo>
                    <a:pt x="1536" y="3275"/>
                  </a:lnTo>
                  <a:cubicBezTo>
                    <a:pt x="1548" y="3239"/>
                    <a:pt x="1548" y="3215"/>
                    <a:pt x="1548" y="3168"/>
                  </a:cubicBezTo>
                  <a:lnTo>
                    <a:pt x="1548" y="3096"/>
                  </a:lnTo>
                  <a:cubicBezTo>
                    <a:pt x="1655" y="3120"/>
                    <a:pt x="1763" y="3156"/>
                    <a:pt x="1882" y="3156"/>
                  </a:cubicBezTo>
                  <a:lnTo>
                    <a:pt x="1917" y="3156"/>
                  </a:lnTo>
                  <a:cubicBezTo>
                    <a:pt x="2036" y="3156"/>
                    <a:pt x="2179" y="3132"/>
                    <a:pt x="2298" y="3096"/>
                  </a:cubicBezTo>
                  <a:close/>
                  <a:moveTo>
                    <a:pt x="1584" y="1"/>
                  </a:moveTo>
                  <a:cubicBezTo>
                    <a:pt x="1001" y="1"/>
                    <a:pt x="524" y="477"/>
                    <a:pt x="524" y="1060"/>
                  </a:cubicBezTo>
                  <a:lnTo>
                    <a:pt x="524" y="1072"/>
                  </a:lnTo>
                  <a:cubicBezTo>
                    <a:pt x="524" y="1203"/>
                    <a:pt x="548" y="1334"/>
                    <a:pt x="608" y="1453"/>
                  </a:cubicBezTo>
                  <a:lnTo>
                    <a:pt x="703" y="1620"/>
                  </a:lnTo>
                  <a:lnTo>
                    <a:pt x="703" y="1894"/>
                  </a:lnTo>
                  <a:cubicBezTo>
                    <a:pt x="703" y="2322"/>
                    <a:pt x="905" y="2703"/>
                    <a:pt x="1239" y="2941"/>
                  </a:cubicBezTo>
                  <a:lnTo>
                    <a:pt x="1239" y="3179"/>
                  </a:lnTo>
                  <a:cubicBezTo>
                    <a:pt x="1239" y="3215"/>
                    <a:pt x="1227" y="3239"/>
                    <a:pt x="1191" y="3239"/>
                  </a:cubicBezTo>
                  <a:lnTo>
                    <a:pt x="512" y="3441"/>
                  </a:lnTo>
                  <a:cubicBezTo>
                    <a:pt x="215" y="3525"/>
                    <a:pt x="0" y="3799"/>
                    <a:pt x="0" y="4108"/>
                  </a:cubicBezTo>
                  <a:lnTo>
                    <a:pt x="0" y="5132"/>
                  </a:lnTo>
                  <a:cubicBezTo>
                    <a:pt x="0" y="5227"/>
                    <a:pt x="72" y="5299"/>
                    <a:pt x="167" y="5299"/>
                  </a:cubicBezTo>
                  <a:cubicBezTo>
                    <a:pt x="250" y="5299"/>
                    <a:pt x="322" y="5227"/>
                    <a:pt x="322" y="5132"/>
                  </a:cubicBezTo>
                  <a:lnTo>
                    <a:pt x="322" y="4108"/>
                  </a:lnTo>
                  <a:cubicBezTo>
                    <a:pt x="322" y="3941"/>
                    <a:pt x="429" y="3799"/>
                    <a:pt x="596" y="3751"/>
                  </a:cubicBezTo>
                  <a:lnTo>
                    <a:pt x="1274" y="3560"/>
                  </a:lnTo>
                  <a:cubicBezTo>
                    <a:pt x="1310" y="3560"/>
                    <a:pt x="1322" y="3537"/>
                    <a:pt x="1358" y="3525"/>
                  </a:cubicBezTo>
                  <a:lnTo>
                    <a:pt x="1774" y="3941"/>
                  </a:lnTo>
                  <a:lnTo>
                    <a:pt x="1774" y="5120"/>
                  </a:lnTo>
                  <a:cubicBezTo>
                    <a:pt x="1774" y="5204"/>
                    <a:pt x="1846" y="5287"/>
                    <a:pt x="1929" y="5287"/>
                  </a:cubicBezTo>
                  <a:cubicBezTo>
                    <a:pt x="2025" y="5287"/>
                    <a:pt x="2096" y="5204"/>
                    <a:pt x="2096" y="5120"/>
                  </a:cubicBezTo>
                  <a:lnTo>
                    <a:pt x="2096" y="3941"/>
                  </a:lnTo>
                  <a:lnTo>
                    <a:pt x="2513" y="3525"/>
                  </a:lnTo>
                  <a:cubicBezTo>
                    <a:pt x="2548" y="3537"/>
                    <a:pt x="2560" y="3537"/>
                    <a:pt x="2584" y="3560"/>
                  </a:cubicBezTo>
                  <a:lnTo>
                    <a:pt x="3275" y="3751"/>
                  </a:lnTo>
                  <a:cubicBezTo>
                    <a:pt x="3441" y="3799"/>
                    <a:pt x="3537" y="3941"/>
                    <a:pt x="3537" y="4108"/>
                  </a:cubicBezTo>
                  <a:lnTo>
                    <a:pt x="3537" y="5132"/>
                  </a:lnTo>
                  <a:cubicBezTo>
                    <a:pt x="3537" y="5227"/>
                    <a:pt x="3620" y="5299"/>
                    <a:pt x="3703" y="5299"/>
                  </a:cubicBezTo>
                  <a:cubicBezTo>
                    <a:pt x="3799" y="5299"/>
                    <a:pt x="3870" y="5227"/>
                    <a:pt x="3870" y="5132"/>
                  </a:cubicBezTo>
                  <a:lnTo>
                    <a:pt x="3870" y="4108"/>
                  </a:lnTo>
                  <a:cubicBezTo>
                    <a:pt x="3870" y="3810"/>
                    <a:pt x="3668" y="3537"/>
                    <a:pt x="3370" y="3453"/>
                  </a:cubicBezTo>
                  <a:lnTo>
                    <a:pt x="2679" y="3263"/>
                  </a:lnTo>
                  <a:cubicBezTo>
                    <a:pt x="2656" y="3239"/>
                    <a:pt x="2632" y="3227"/>
                    <a:pt x="2632" y="3203"/>
                  </a:cubicBezTo>
                  <a:lnTo>
                    <a:pt x="2632" y="2977"/>
                  </a:lnTo>
                  <a:cubicBezTo>
                    <a:pt x="2691" y="2929"/>
                    <a:pt x="2739" y="2882"/>
                    <a:pt x="2798" y="2846"/>
                  </a:cubicBezTo>
                  <a:cubicBezTo>
                    <a:pt x="3037" y="2608"/>
                    <a:pt x="3168" y="2287"/>
                    <a:pt x="3168" y="1953"/>
                  </a:cubicBezTo>
                  <a:lnTo>
                    <a:pt x="3168" y="1632"/>
                  </a:lnTo>
                  <a:lnTo>
                    <a:pt x="3227" y="1501"/>
                  </a:lnTo>
                  <a:cubicBezTo>
                    <a:pt x="3310" y="1358"/>
                    <a:pt x="3346" y="1191"/>
                    <a:pt x="3346" y="1024"/>
                  </a:cubicBezTo>
                  <a:lnTo>
                    <a:pt x="3346" y="167"/>
                  </a:lnTo>
                  <a:cubicBezTo>
                    <a:pt x="3346" y="72"/>
                    <a:pt x="3275" y="1"/>
                    <a:pt x="3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4" name="Google Shape;11534;p73"/>
            <p:cNvSpPr/>
            <p:nvPr/>
          </p:nvSpPr>
          <p:spPr>
            <a:xfrm>
              <a:off x="7551754" y="2743946"/>
              <a:ext cx="10280" cy="33005"/>
            </a:xfrm>
            <a:custGeom>
              <a:avLst/>
              <a:gdLst/>
              <a:ahLst/>
              <a:cxnLst/>
              <a:rect l="l" t="t" r="r" b="b"/>
              <a:pathLst>
                <a:path w="323" h="1037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870"/>
                  </a:lnTo>
                  <a:cubicBezTo>
                    <a:pt x="1" y="965"/>
                    <a:pt x="72" y="1037"/>
                    <a:pt x="168" y="1037"/>
                  </a:cubicBezTo>
                  <a:cubicBezTo>
                    <a:pt x="251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1" y="1"/>
                    <a:pt x="1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5" name="Google Shape;11535;p73"/>
            <p:cNvSpPr/>
            <p:nvPr/>
          </p:nvSpPr>
          <p:spPr>
            <a:xfrm>
              <a:off x="7619610" y="2743946"/>
              <a:ext cx="10248" cy="33005"/>
            </a:xfrm>
            <a:custGeom>
              <a:avLst/>
              <a:gdLst/>
              <a:ahLst/>
              <a:cxnLst/>
              <a:rect l="l" t="t" r="r" b="b"/>
              <a:pathLst>
                <a:path w="322" h="1037" extrusionOk="0">
                  <a:moveTo>
                    <a:pt x="155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870"/>
                  </a:lnTo>
                  <a:cubicBezTo>
                    <a:pt x="0" y="965"/>
                    <a:pt x="72" y="1037"/>
                    <a:pt x="155" y="1037"/>
                  </a:cubicBezTo>
                  <a:cubicBezTo>
                    <a:pt x="250" y="1037"/>
                    <a:pt x="322" y="965"/>
                    <a:pt x="322" y="870"/>
                  </a:cubicBezTo>
                  <a:lnTo>
                    <a:pt x="322" y="156"/>
                  </a:lnTo>
                  <a:cubicBezTo>
                    <a:pt x="322" y="72"/>
                    <a:pt x="250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6" name="Google Shape;11536;p73"/>
            <p:cNvSpPr/>
            <p:nvPr/>
          </p:nvSpPr>
          <p:spPr>
            <a:xfrm>
              <a:off x="7773464" y="2584427"/>
              <a:ext cx="111810" cy="192525"/>
            </a:xfrm>
            <a:custGeom>
              <a:avLst/>
              <a:gdLst/>
              <a:ahLst/>
              <a:cxnLst/>
              <a:rect l="l" t="t" r="r" b="b"/>
              <a:pathLst>
                <a:path w="3513" h="6049" extrusionOk="0">
                  <a:moveTo>
                    <a:pt x="1738" y="346"/>
                  </a:moveTo>
                  <a:cubicBezTo>
                    <a:pt x="2036" y="346"/>
                    <a:pt x="2286" y="560"/>
                    <a:pt x="2286" y="810"/>
                  </a:cubicBezTo>
                  <a:lnTo>
                    <a:pt x="2286" y="846"/>
                  </a:lnTo>
                  <a:cubicBezTo>
                    <a:pt x="2131" y="762"/>
                    <a:pt x="1929" y="739"/>
                    <a:pt x="1738" y="739"/>
                  </a:cubicBezTo>
                  <a:cubicBezTo>
                    <a:pt x="1548" y="739"/>
                    <a:pt x="1369" y="786"/>
                    <a:pt x="1191" y="846"/>
                  </a:cubicBezTo>
                  <a:lnTo>
                    <a:pt x="1191" y="810"/>
                  </a:lnTo>
                  <a:cubicBezTo>
                    <a:pt x="1203" y="560"/>
                    <a:pt x="1441" y="346"/>
                    <a:pt x="1738" y="346"/>
                  </a:cubicBezTo>
                  <a:close/>
                  <a:moveTo>
                    <a:pt x="1738" y="1048"/>
                  </a:moveTo>
                  <a:cubicBezTo>
                    <a:pt x="2334" y="1048"/>
                    <a:pt x="2822" y="1536"/>
                    <a:pt x="2822" y="2132"/>
                  </a:cubicBezTo>
                  <a:cubicBezTo>
                    <a:pt x="2822" y="2251"/>
                    <a:pt x="2810" y="2358"/>
                    <a:pt x="2762" y="2477"/>
                  </a:cubicBezTo>
                  <a:cubicBezTo>
                    <a:pt x="2286" y="2001"/>
                    <a:pt x="1453" y="1810"/>
                    <a:pt x="1429" y="1798"/>
                  </a:cubicBezTo>
                  <a:cubicBezTo>
                    <a:pt x="1415" y="1791"/>
                    <a:pt x="1400" y="1788"/>
                    <a:pt x="1385" y="1788"/>
                  </a:cubicBezTo>
                  <a:cubicBezTo>
                    <a:pt x="1347" y="1788"/>
                    <a:pt x="1308" y="1805"/>
                    <a:pt x="1274" y="1822"/>
                  </a:cubicBezTo>
                  <a:cubicBezTo>
                    <a:pt x="1238" y="1858"/>
                    <a:pt x="1215" y="1893"/>
                    <a:pt x="1215" y="1953"/>
                  </a:cubicBezTo>
                  <a:cubicBezTo>
                    <a:pt x="1215" y="1977"/>
                    <a:pt x="1203" y="2072"/>
                    <a:pt x="1084" y="2191"/>
                  </a:cubicBezTo>
                  <a:cubicBezTo>
                    <a:pt x="1024" y="2251"/>
                    <a:pt x="1024" y="2358"/>
                    <a:pt x="1084" y="2429"/>
                  </a:cubicBezTo>
                  <a:cubicBezTo>
                    <a:pt x="1111" y="2467"/>
                    <a:pt x="1148" y="2483"/>
                    <a:pt x="1188" y="2483"/>
                  </a:cubicBezTo>
                  <a:cubicBezTo>
                    <a:pt x="1234" y="2483"/>
                    <a:pt x="1283" y="2461"/>
                    <a:pt x="1322" y="2429"/>
                  </a:cubicBezTo>
                  <a:cubicBezTo>
                    <a:pt x="1405" y="2346"/>
                    <a:pt x="1465" y="2239"/>
                    <a:pt x="1500" y="2167"/>
                  </a:cubicBezTo>
                  <a:cubicBezTo>
                    <a:pt x="1786" y="2251"/>
                    <a:pt x="2358" y="2465"/>
                    <a:pt x="2631" y="2834"/>
                  </a:cubicBezTo>
                  <a:cubicBezTo>
                    <a:pt x="2560" y="3263"/>
                    <a:pt x="2191" y="3584"/>
                    <a:pt x="1738" y="3584"/>
                  </a:cubicBezTo>
                  <a:cubicBezTo>
                    <a:pt x="1274" y="3584"/>
                    <a:pt x="893" y="3239"/>
                    <a:pt x="845" y="2774"/>
                  </a:cubicBezTo>
                  <a:cubicBezTo>
                    <a:pt x="845" y="2751"/>
                    <a:pt x="834" y="2727"/>
                    <a:pt x="822" y="2703"/>
                  </a:cubicBezTo>
                  <a:cubicBezTo>
                    <a:pt x="714" y="2536"/>
                    <a:pt x="655" y="2334"/>
                    <a:pt x="655" y="2132"/>
                  </a:cubicBezTo>
                  <a:cubicBezTo>
                    <a:pt x="655" y="1536"/>
                    <a:pt x="1143" y="1048"/>
                    <a:pt x="1738" y="1048"/>
                  </a:cubicBezTo>
                  <a:close/>
                  <a:moveTo>
                    <a:pt x="2131" y="3846"/>
                  </a:moveTo>
                  <a:lnTo>
                    <a:pt x="2131" y="4025"/>
                  </a:lnTo>
                  <a:cubicBezTo>
                    <a:pt x="2131" y="4084"/>
                    <a:pt x="2143" y="4144"/>
                    <a:pt x="2167" y="4191"/>
                  </a:cubicBezTo>
                  <a:lnTo>
                    <a:pt x="1988" y="4334"/>
                  </a:lnTo>
                  <a:cubicBezTo>
                    <a:pt x="1917" y="4400"/>
                    <a:pt x="1825" y="4432"/>
                    <a:pt x="1734" y="4432"/>
                  </a:cubicBezTo>
                  <a:cubicBezTo>
                    <a:pt x="1643" y="4432"/>
                    <a:pt x="1554" y="4400"/>
                    <a:pt x="1488" y="4334"/>
                  </a:cubicBezTo>
                  <a:lnTo>
                    <a:pt x="1334" y="4191"/>
                  </a:lnTo>
                  <a:cubicBezTo>
                    <a:pt x="1369" y="4144"/>
                    <a:pt x="1381" y="4084"/>
                    <a:pt x="1381" y="4025"/>
                  </a:cubicBezTo>
                  <a:lnTo>
                    <a:pt x="1381" y="3846"/>
                  </a:lnTo>
                  <a:cubicBezTo>
                    <a:pt x="1500" y="3870"/>
                    <a:pt x="1619" y="3906"/>
                    <a:pt x="1750" y="3906"/>
                  </a:cubicBezTo>
                  <a:cubicBezTo>
                    <a:pt x="1893" y="3906"/>
                    <a:pt x="2012" y="3894"/>
                    <a:pt x="2131" y="3846"/>
                  </a:cubicBezTo>
                  <a:close/>
                  <a:moveTo>
                    <a:pt x="1750" y="0"/>
                  </a:moveTo>
                  <a:cubicBezTo>
                    <a:pt x="1274" y="0"/>
                    <a:pt x="881" y="358"/>
                    <a:pt x="881" y="798"/>
                  </a:cubicBezTo>
                  <a:cubicBezTo>
                    <a:pt x="881" y="869"/>
                    <a:pt x="893" y="929"/>
                    <a:pt x="905" y="1000"/>
                  </a:cubicBezTo>
                  <a:cubicBezTo>
                    <a:pt x="560" y="1250"/>
                    <a:pt x="345" y="1667"/>
                    <a:pt x="345" y="2132"/>
                  </a:cubicBezTo>
                  <a:cubicBezTo>
                    <a:pt x="345" y="2382"/>
                    <a:pt x="405" y="2632"/>
                    <a:pt x="536" y="2834"/>
                  </a:cubicBezTo>
                  <a:cubicBezTo>
                    <a:pt x="583" y="3191"/>
                    <a:pt x="774" y="3489"/>
                    <a:pt x="1060" y="3679"/>
                  </a:cubicBezTo>
                  <a:lnTo>
                    <a:pt x="1060" y="4025"/>
                  </a:lnTo>
                  <a:lnTo>
                    <a:pt x="1060" y="4037"/>
                  </a:lnTo>
                  <a:lnTo>
                    <a:pt x="381" y="4382"/>
                  </a:lnTo>
                  <a:cubicBezTo>
                    <a:pt x="143" y="4501"/>
                    <a:pt x="0" y="4739"/>
                    <a:pt x="0" y="5013"/>
                  </a:cubicBezTo>
                  <a:lnTo>
                    <a:pt x="0" y="5882"/>
                  </a:lnTo>
                  <a:cubicBezTo>
                    <a:pt x="0" y="5977"/>
                    <a:pt x="72" y="6049"/>
                    <a:pt x="167" y="6049"/>
                  </a:cubicBezTo>
                  <a:cubicBezTo>
                    <a:pt x="250" y="6049"/>
                    <a:pt x="322" y="5977"/>
                    <a:pt x="322" y="5882"/>
                  </a:cubicBezTo>
                  <a:lnTo>
                    <a:pt x="322" y="5013"/>
                  </a:lnTo>
                  <a:cubicBezTo>
                    <a:pt x="322" y="4870"/>
                    <a:pt x="393" y="4739"/>
                    <a:pt x="536" y="4679"/>
                  </a:cubicBezTo>
                  <a:lnTo>
                    <a:pt x="1084" y="4394"/>
                  </a:lnTo>
                  <a:lnTo>
                    <a:pt x="1274" y="4572"/>
                  </a:lnTo>
                  <a:cubicBezTo>
                    <a:pt x="1417" y="4715"/>
                    <a:pt x="1584" y="4775"/>
                    <a:pt x="1750" y="4775"/>
                  </a:cubicBezTo>
                  <a:cubicBezTo>
                    <a:pt x="1929" y="4775"/>
                    <a:pt x="2096" y="4715"/>
                    <a:pt x="2227" y="4572"/>
                  </a:cubicBezTo>
                  <a:lnTo>
                    <a:pt x="2429" y="4394"/>
                  </a:lnTo>
                  <a:lnTo>
                    <a:pt x="2977" y="4679"/>
                  </a:lnTo>
                  <a:cubicBezTo>
                    <a:pt x="3096" y="4739"/>
                    <a:pt x="3179" y="4870"/>
                    <a:pt x="3179" y="5013"/>
                  </a:cubicBezTo>
                  <a:lnTo>
                    <a:pt x="3179" y="5882"/>
                  </a:lnTo>
                  <a:cubicBezTo>
                    <a:pt x="3179" y="5977"/>
                    <a:pt x="3262" y="6049"/>
                    <a:pt x="3346" y="6049"/>
                  </a:cubicBezTo>
                  <a:cubicBezTo>
                    <a:pt x="3441" y="6049"/>
                    <a:pt x="3512" y="5977"/>
                    <a:pt x="3512" y="5882"/>
                  </a:cubicBezTo>
                  <a:lnTo>
                    <a:pt x="3512" y="5013"/>
                  </a:lnTo>
                  <a:cubicBezTo>
                    <a:pt x="3512" y="4739"/>
                    <a:pt x="3358" y="4501"/>
                    <a:pt x="3120" y="4382"/>
                  </a:cubicBezTo>
                  <a:lnTo>
                    <a:pt x="2453" y="4037"/>
                  </a:lnTo>
                  <a:lnTo>
                    <a:pt x="2453" y="4025"/>
                  </a:lnTo>
                  <a:lnTo>
                    <a:pt x="2453" y="3679"/>
                  </a:lnTo>
                  <a:cubicBezTo>
                    <a:pt x="2739" y="3489"/>
                    <a:pt x="2929" y="3191"/>
                    <a:pt x="2977" y="2834"/>
                  </a:cubicBezTo>
                  <a:cubicBezTo>
                    <a:pt x="3096" y="2632"/>
                    <a:pt x="3167" y="2370"/>
                    <a:pt x="3167" y="2132"/>
                  </a:cubicBezTo>
                  <a:cubicBezTo>
                    <a:pt x="3167" y="1667"/>
                    <a:pt x="2941" y="1262"/>
                    <a:pt x="2608" y="1000"/>
                  </a:cubicBezTo>
                  <a:cubicBezTo>
                    <a:pt x="2619" y="941"/>
                    <a:pt x="2631" y="869"/>
                    <a:pt x="2631" y="798"/>
                  </a:cubicBezTo>
                  <a:cubicBezTo>
                    <a:pt x="2631" y="369"/>
                    <a:pt x="2227" y="0"/>
                    <a:pt x="175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7" name="Google Shape;11537;p73"/>
            <p:cNvSpPr/>
            <p:nvPr/>
          </p:nvSpPr>
          <p:spPr>
            <a:xfrm>
              <a:off x="7795043" y="2750789"/>
              <a:ext cx="11012" cy="26162"/>
            </a:xfrm>
            <a:custGeom>
              <a:avLst/>
              <a:gdLst/>
              <a:ahLst/>
              <a:cxnLst/>
              <a:rect l="l" t="t" r="r" b="b"/>
              <a:pathLst>
                <a:path w="346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46" y="83"/>
                    <a:pt x="275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8" name="Google Shape;11538;p73"/>
            <p:cNvSpPr/>
            <p:nvPr/>
          </p:nvSpPr>
          <p:spPr>
            <a:xfrm>
              <a:off x="7851887" y="2750789"/>
              <a:ext cx="10662" cy="26162"/>
            </a:xfrm>
            <a:custGeom>
              <a:avLst/>
              <a:gdLst/>
              <a:ahLst/>
              <a:cxnLst/>
              <a:rect l="l" t="t" r="r" b="b"/>
              <a:pathLst>
                <a:path w="335" h="822" extrusionOk="0">
                  <a:moveTo>
                    <a:pt x="167" y="0"/>
                  </a:moveTo>
                  <a:cubicBezTo>
                    <a:pt x="84" y="0"/>
                    <a:pt x="1" y="83"/>
                    <a:pt x="1" y="167"/>
                  </a:cubicBezTo>
                  <a:lnTo>
                    <a:pt x="1" y="655"/>
                  </a:lnTo>
                  <a:cubicBezTo>
                    <a:pt x="1" y="750"/>
                    <a:pt x="84" y="822"/>
                    <a:pt x="167" y="822"/>
                  </a:cubicBezTo>
                  <a:cubicBezTo>
                    <a:pt x="263" y="822"/>
                    <a:pt x="334" y="750"/>
                    <a:pt x="334" y="655"/>
                  </a:cubicBezTo>
                  <a:lnTo>
                    <a:pt x="334" y="167"/>
                  </a:lnTo>
                  <a:cubicBezTo>
                    <a:pt x="334" y="83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39" name="Google Shape;11539;p73"/>
            <p:cNvSpPr/>
            <p:nvPr/>
          </p:nvSpPr>
          <p:spPr>
            <a:xfrm>
              <a:off x="7641189" y="2595789"/>
              <a:ext cx="136826" cy="113147"/>
            </a:xfrm>
            <a:custGeom>
              <a:avLst/>
              <a:gdLst/>
              <a:ahLst/>
              <a:cxnLst/>
              <a:rect l="l" t="t" r="r" b="b"/>
              <a:pathLst>
                <a:path w="4299" h="3555" extrusionOk="0">
                  <a:moveTo>
                    <a:pt x="2156" y="1"/>
                  </a:moveTo>
                  <a:cubicBezTo>
                    <a:pt x="2072" y="1"/>
                    <a:pt x="2001" y="84"/>
                    <a:pt x="2001" y="167"/>
                  </a:cubicBezTo>
                  <a:lnTo>
                    <a:pt x="2001" y="2048"/>
                  </a:lnTo>
                  <a:lnTo>
                    <a:pt x="108" y="3251"/>
                  </a:lnTo>
                  <a:cubicBezTo>
                    <a:pt x="37" y="3299"/>
                    <a:pt x="1" y="3406"/>
                    <a:pt x="60" y="3477"/>
                  </a:cubicBezTo>
                  <a:cubicBezTo>
                    <a:pt x="91" y="3523"/>
                    <a:pt x="147" y="3555"/>
                    <a:pt x="202" y="3555"/>
                  </a:cubicBezTo>
                  <a:cubicBezTo>
                    <a:pt x="232" y="3555"/>
                    <a:pt x="261" y="3546"/>
                    <a:pt x="287" y="3525"/>
                  </a:cubicBezTo>
                  <a:lnTo>
                    <a:pt x="2156" y="2334"/>
                  </a:lnTo>
                  <a:lnTo>
                    <a:pt x="4037" y="3525"/>
                  </a:lnTo>
                  <a:cubicBezTo>
                    <a:pt x="4061" y="3537"/>
                    <a:pt x="4097" y="3549"/>
                    <a:pt x="4120" y="3549"/>
                  </a:cubicBezTo>
                  <a:cubicBezTo>
                    <a:pt x="4180" y="3549"/>
                    <a:pt x="4228" y="3525"/>
                    <a:pt x="4263" y="3477"/>
                  </a:cubicBezTo>
                  <a:cubicBezTo>
                    <a:pt x="4299" y="3406"/>
                    <a:pt x="4287" y="3299"/>
                    <a:pt x="4216" y="3251"/>
                  </a:cubicBezTo>
                  <a:lnTo>
                    <a:pt x="2323" y="2048"/>
                  </a:lnTo>
                  <a:lnTo>
                    <a:pt x="2323" y="167"/>
                  </a:lnTo>
                  <a:cubicBezTo>
                    <a:pt x="2323" y="84"/>
                    <a:pt x="2251" y="1"/>
                    <a:pt x="21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40" name="Google Shape;11540;p73"/>
          <p:cNvGrpSpPr/>
          <p:nvPr/>
        </p:nvGrpSpPr>
        <p:grpSpPr>
          <a:xfrm>
            <a:off x="7644259" y="3242291"/>
            <a:ext cx="595768" cy="436079"/>
            <a:chOff x="5733194" y="2431718"/>
            <a:chExt cx="446826" cy="327059"/>
          </a:xfrm>
        </p:grpSpPr>
        <p:sp>
          <p:nvSpPr>
            <p:cNvPr id="11541" name="Google Shape;11541;p73"/>
            <p:cNvSpPr/>
            <p:nvPr/>
          </p:nvSpPr>
          <p:spPr>
            <a:xfrm>
              <a:off x="6032946" y="2474145"/>
              <a:ext cx="56112" cy="20115"/>
            </a:xfrm>
            <a:custGeom>
              <a:avLst/>
              <a:gdLst/>
              <a:ahLst/>
              <a:cxnLst/>
              <a:rect l="l" t="t" r="r" b="b"/>
              <a:pathLst>
                <a:path w="1763" h="632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441" y="417"/>
                    <a:pt x="1108" y="453"/>
                    <a:pt x="1429" y="620"/>
                  </a:cubicBezTo>
                  <a:cubicBezTo>
                    <a:pt x="1465" y="632"/>
                    <a:pt x="1489" y="632"/>
                    <a:pt x="1525" y="632"/>
                  </a:cubicBezTo>
                  <a:cubicBezTo>
                    <a:pt x="1596" y="632"/>
                    <a:pt x="1668" y="584"/>
                    <a:pt x="1703" y="513"/>
                  </a:cubicBezTo>
                  <a:cubicBezTo>
                    <a:pt x="1763" y="417"/>
                    <a:pt x="1727" y="298"/>
                    <a:pt x="1632" y="239"/>
                  </a:cubicBezTo>
                  <a:cubicBezTo>
                    <a:pt x="1156" y="1"/>
                    <a:pt x="263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2" name="Google Shape;11542;p73"/>
            <p:cNvSpPr/>
            <p:nvPr/>
          </p:nvSpPr>
          <p:spPr>
            <a:xfrm>
              <a:off x="5733194" y="2431718"/>
              <a:ext cx="446826" cy="327059"/>
            </a:xfrm>
            <a:custGeom>
              <a:avLst/>
              <a:gdLst/>
              <a:ahLst/>
              <a:cxnLst/>
              <a:rect l="l" t="t" r="r" b="b"/>
              <a:pathLst>
                <a:path w="14039" h="10276" extrusionOk="0">
                  <a:moveTo>
                    <a:pt x="11621" y="655"/>
                  </a:moveTo>
                  <a:lnTo>
                    <a:pt x="11621" y="1500"/>
                  </a:lnTo>
                  <a:cubicBezTo>
                    <a:pt x="11621" y="1631"/>
                    <a:pt x="11598" y="1762"/>
                    <a:pt x="11538" y="1905"/>
                  </a:cubicBezTo>
                  <a:lnTo>
                    <a:pt x="11431" y="2108"/>
                  </a:lnTo>
                  <a:cubicBezTo>
                    <a:pt x="11419" y="2143"/>
                    <a:pt x="11419" y="2167"/>
                    <a:pt x="11419" y="2203"/>
                  </a:cubicBezTo>
                  <a:lnTo>
                    <a:pt x="11419" y="2631"/>
                  </a:lnTo>
                  <a:cubicBezTo>
                    <a:pt x="11419" y="2929"/>
                    <a:pt x="11300" y="3215"/>
                    <a:pt x="11074" y="3429"/>
                  </a:cubicBezTo>
                  <a:cubicBezTo>
                    <a:pt x="10858" y="3634"/>
                    <a:pt x="10599" y="3751"/>
                    <a:pt x="10317" y="3751"/>
                  </a:cubicBezTo>
                  <a:cubicBezTo>
                    <a:pt x="10303" y="3751"/>
                    <a:pt x="10290" y="3751"/>
                    <a:pt x="10276" y="3751"/>
                  </a:cubicBezTo>
                  <a:cubicBezTo>
                    <a:pt x="9657" y="3739"/>
                    <a:pt x="9181" y="3215"/>
                    <a:pt x="9181" y="2584"/>
                  </a:cubicBezTo>
                  <a:lnTo>
                    <a:pt x="9181" y="2203"/>
                  </a:lnTo>
                  <a:cubicBezTo>
                    <a:pt x="9181" y="2167"/>
                    <a:pt x="9181" y="2143"/>
                    <a:pt x="9169" y="2108"/>
                  </a:cubicBezTo>
                  <a:lnTo>
                    <a:pt x="9038" y="1857"/>
                  </a:lnTo>
                  <a:cubicBezTo>
                    <a:pt x="8990" y="1762"/>
                    <a:pt x="8966" y="1667"/>
                    <a:pt x="8966" y="1560"/>
                  </a:cubicBezTo>
                  <a:lnTo>
                    <a:pt x="8966" y="1548"/>
                  </a:lnTo>
                  <a:cubicBezTo>
                    <a:pt x="8966" y="1048"/>
                    <a:pt x="9359" y="655"/>
                    <a:pt x="9859" y="655"/>
                  </a:cubicBezTo>
                  <a:close/>
                  <a:moveTo>
                    <a:pt x="4156" y="429"/>
                  </a:moveTo>
                  <a:cubicBezTo>
                    <a:pt x="4513" y="429"/>
                    <a:pt x="4823" y="560"/>
                    <a:pt x="5061" y="822"/>
                  </a:cubicBezTo>
                  <a:cubicBezTo>
                    <a:pt x="5299" y="1072"/>
                    <a:pt x="5442" y="1417"/>
                    <a:pt x="5478" y="1786"/>
                  </a:cubicBezTo>
                  <a:cubicBezTo>
                    <a:pt x="5513" y="2215"/>
                    <a:pt x="5656" y="3108"/>
                    <a:pt x="5847" y="3643"/>
                  </a:cubicBezTo>
                  <a:lnTo>
                    <a:pt x="5835" y="3643"/>
                  </a:lnTo>
                  <a:cubicBezTo>
                    <a:pt x="5525" y="3762"/>
                    <a:pt x="4882" y="3941"/>
                    <a:pt x="4132" y="3941"/>
                  </a:cubicBezTo>
                  <a:cubicBezTo>
                    <a:pt x="4077" y="3944"/>
                    <a:pt x="4021" y="3945"/>
                    <a:pt x="3967" y="3945"/>
                  </a:cubicBezTo>
                  <a:cubicBezTo>
                    <a:pt x="3330" y="3945"/>
                    <a:pt x="2762" y="3765"/>
                    <a:pt x="2477" y="3655"/>
                  </a:cubicBezTo>
                  <a:cubicBezTo>
                    <a:pt x="2656" y="3108"/>
                    <a:pt x="2799" y="2215"/>
                    <a:pt x="2835" y="1786"/>
                  </a:cubicBezTo>
                  <a:cubicBezTo>
                    <a:pt x="2858" y="1417"/>
                    <a:pt x="3013" y="1072"/>
                    <a:pt x="3251" y="822"/>
                  </a:cubicBezTo>
                  <a:cubicBezTo>
                    <a:pt x="3501" y="560"/>
                    <a:pt x="3811" y="429"/>
                    <a:pt x="4156" y="429"/>
                  </a:cubicBezTo>
                  <a:close/>
                  <a:moveTo>
                    <a:pt x="10752" y="4096"/>
                  </a:moveTo>
                  <a:cubicBezTo>
                    <a:pt x="10752" y="4155"/>
                    <a:pt x="10764" y="4215"/>
                    <a:pt x="10776" y="4274"/>
                  </a:cubicBezTo>
                  <a:lnTo>
                    <a:pt x="10609" y="4429"/>
                  </a:lnTo>
                  <a:cubicBezTo>
                    <a:pt x="10526" y="4524"/>
                    <a:pt x="10419" y="4572"/>
                    <a:pt x="10300" y="4572"/>
                  </a:cubicBezTo>
                  <a:cubicBezTo>
                    <a:pt x="10181" y="4572"/>
                    <a:pt x="10062" y="4524"/>
                    <a:pt x="9990" y="4429"/>
                  </a:cubicBezTo>
                  <a:lnTo>
                    <a:pt x="9823" y="4274"/>
                  </a:lnTo>
                  <a:cubicBezTo>
                    <a:pt x="9835" y="4215"/>
                    <a:pt x="9859" y="4155"/>
                    <a:pt x="9859" y="4096"/>
                  </a:cubicBezTo>
                  <a:cubicBezTo>
                    <a:pt x="9990" y="4132"/>
                    <a:pt x="10121" y="4167"/>
                    <a:pt x="10252" y="4167"/>
                  </a:cubicBezTo>
                  <a:lnTo>
                    <a:pt x="10300" y="4167"/>
                  </a:lnTo>
                  <a:cubicBezTo>
                    <a:pt x="10455" y="4167"/>
                    <a:pt x="10609" y="4132"/>
                    <a:pt x="10752" y="4096"/>
                  </a:cubicBezTo>
                  <a:close/>
                  <a:moveTo>
                    <a:pt x="4692" y="4358"/>
                  </a:moveTo>
                  <a:cubicBezTo>
                    <a:pt x="4763" y="4524"/>
                    <a:pt x="4918" y="4644"/>
                    <a:pt x="5097" y="4691"/>
                  </a:cubicBezTo>
                  <a:lnTo>
                    <a:pt x="5835" y="4894"/>
                  </a:lnTo>
                  <a:cubicBezTo>
                    <a:pt x="6025" y="4953"/>
                    <a:pt x="6168" y="5132"/>
                    <a:pt x="6168" y="5322"/>
                  </a:cubicBezTo>
                  <a:lnTo>
                    <a:pt x="6168" y="7251"/>
                  </a:lnTo>
                  <a:cubicBezTo>
                    <a:pt x="6168" y="7501"/>
                    <a:pt x="5954" y="7692"/>
                    <a:pt x="5716" y="7692"/>
                  </a:cubicBezTo>
                  <a:lnTo>
                    <a:pt x="5704" y="7692"/>
                  </a:lnTo>
                  <a:lnTo>
                    <a:pt x="5704" y="6144"/>
                  </a:lnTo>
                  <a:cubicBezTo>
                    <a:pt x="5668" y="5787"/>
                    <a:pt x="5394" y="5501"/>
                    <a:pt x="5025" y="5501"/>
                  </a:cubicBezTo>
                  <a:lnTo>
                    <a:pt x="3275" y="5501"/>
                  </a:lnTo>
                  <a:cubicBezTo>
                    <a:pt x="2918" y="5501"/>
                    <a:pt x="2632" y="5787"/>
                    <a:pt x="2632" y="6144"/>
                  </a:cubicBezTo>
                  <a:lnTo>
                    <a:pt x="2632" y="7692"/>
                  </a:lnTo>
                  <a:lnTo>
                    <a:pt x="2620" y="7692"/>
                  </a:lnTo>
                  <a:cubicBezTo>
                    <a:pt x="2370" y="7692"/>
                    <a:pt x="2180" y="7489"/>
                    <a:pt x="2180" y="7251"/>
                  </a:cubicBezTo>
                  <a:lnTo>
                    <a:pt x="2180" y="5322"/>
                  </a:lnTo>
                  <a:cubicBezTo>
                    <a:pt x="2180" y="5132"/>
                    <a:pt x="2311" y="4941"/>
                    <a:pt x="2501" y="4894"/>
                  </a:cubicBezTo>
                  <a:lnTo>
                    <a:pt x="3251" y="4691"/>
                  </a:lnTo>
                  <a:cubicBezTo>
                    <a:pt x="3430" y="4644"/>
                    <a:pt x="3561" y="4524"/>
                    <a:pt x="3644" y="4358"/>
                  </a:cubicBezTo>
                  <a:cubicBezTo>
                    <a:pt x="3811" y="4370"/>
                    <a:pt x="3989" y="4394"/>
                    <a:pt x="4168" y="4394"/>
                  </a:cubicBezTo>
                  <a:cubicBezTo>
                    <a:pt x="4347" y="4394"/>
                    <a:pt x="4525" y="4370"/>
                    <a:pt x="4692" y="4358"/>
                  </a:cubicBezTo>
                  <a:close/>
                  <a:moveTo>
                    <a:pt x="10526" y="5906"/>
                  </a:moveTo>
                  <a:cubicBezTo>
                    <a:pt x="10538" y="5906"/>
                    <a:pt x="10538" y="5906"/>
                    <a:pt x="10538" y="5918"/>
                  </a:cubicBezTo>
                  <a:lnTo>
                    <a:pt x="10538" y="7680"/>
                  </a:lnTo>
                  <a:cubicBezTo>
                    <a:pt x="10538" y="7692"/>
                    <a:pt x="10538" y="7692"/>
                    <a:pt x="10526" y="7692"/>
                  </a:cubicBezTo>
                  <a:lnTo>
                    <a:pt x="7895" y="7692"/>
                  </a:lnTo>
                  <a:cubicBezTo>
                    <a:pt x="7871" y="7692"/>
                    <a:pt x="7871" y="7692"/>
                    <a:pt x="7871" y="7680"/>
                  </a:cubicBezTo>
                  <a:lnTo>
                    <a:pt x="7871" y="5918"/>
                  </a:lnTo>
                  <a:lnTo>
                    <a:pt x="10526" y="5906"/>
                  </a:lnTo>
                  <a:close/>
                  <a:moveTo>
                    <a:pt x="11050" y="4596"/>
                  </a:moveTo>
                  <a:lnTo>
                    <a:pt x="11228" y="4691"/>
                  </a:lnTo>
                  <a:lnTo>
                    <a:pt x="11967" y="4894"/>
                  </a:lnTo>
                  <a:cubicBezTo>
                    <a:pt x="12157" y="4953"/>
                    <a:pt x="12300" y="5132"/>
                    <a:pt x="12300" y="5322"/>
                  </a:cubicBezTo>
                  <a:lnTo>
                    <a:pt x="12300" y="7251"/>
                  </a:lnTo>
                  <a:cubicBezTo>
                    <a:pt x="12300" y="7501"/>
                    <a:pt x="12086" y="7692"/>
                    <a:pt x="11848" y="7692"/>
                  </a:cubicBezTo>
                  <a:lnTo>
                    <a:pt x="10955" y="7692"/>
                  </a:lnTo>
                  <a:lnTo>
                    <a:pt x="10955" y="7680"/>
                  </a:lnTo>
                  <a:lnTo>
                    <a:pt x="10955" y="7227"/>
                  </a:lnTo>
                  <a:lnTo>
                    <a:pt x="11621" y="7227"/>
                  </a:lnTo>
                  <a:cubicBezTo>
                    <a:pt x="11740" y="7227"/>
                    <a:pt x="11836" y="7144"/>
                    <a:pt x="11836" y="7025"/>
                  </a:cubicBezTo>
                  <a:lnTo>
                    <a:pt x="11836" y="5715"/>
                  </a:lnTo>
                  <a:cubicBezTo>
                    <a:pt x="11836" y="5596"/>
                    <a:pt x="11740" y="5501"/>
                    <a:pt x="11621" y="5501"/>
                  </a:cubicBezTo>
                  <a:cubicBezTo>
                    <a:pt x="11502" y="5501"/>
                    <a:pt x="11419" y="5596"/>
                    <a:pt x="11419" y="5715"/>
                  </a:cubicBezTo>
                  <a:lnTo>
                    <a:pt x="11419" y="6834"/>
                  </a:lnTo>
                  <a:lnTo>
                    <a:pt x="10955" y="6834"/>
                  </a:lnTo>
                  <a:lnTo>
                    <a:pt x="10955" y="5941"/>
                  </a:lnTo>
                  <a:cubicBezTo>
                    <a:pt x="10955" y="5691"/>
                    <a:pt x="10764" y="5525"/>
                    <a:pt x="10538" y="5525"/>
                  </a:cubicBezTo>
                  <a:lnTo>
                    <a:pt x="8335" y="5525"/>
                  </a:lnTo>
                  <a:lnTo>
                    <a:pt x="8335" y="5322"/>
                  </a:lnTo>
                  <a:lnTo>
                    <a:pt x="8299" y="5322"/>
                  </a:lnTo>
                  <a:cubicBezTo>
                    <a:pt x="8299" y="5132"/>
                    <a:pt x="8442" y="4941"/>
                    <a:pt x="8633" y="4894"/>
                  </a:cubicBezTo>
                  <a:lnTo>
                    <a:pt x="9383" y="4691"/>
                  </a:lnTo>
                  <a:cubicBezTo>
                    <a:pt x="9442" y="4667"/>
                    <a:pt x="9490" y="4644"/>
                    <a:pt x="9562" y="4596"/>
                  </a:cubicBezTo>
                  <a:lnTo>
                    <a:pt x="9693" y="4727"/>
                  </a:lnTo>
                  <a:cubicBezTo>
                    <a:pt x="9859" y="4894"/>
                    <a:pt x="10062" y="4989"/>
                    <a:pt x="10300" y="4989"/>
                  </a:cubicBezTo>
                  <a:cubicBezTo>
                    <a:pt x="10526" y="4989"/>
                    <a:pt x="10752" y="4894"/>
                    <a:pt x="10907" y="4727"/>
                  </a:cubicBezTo>
                  <a:lnTo>
                    <a:pt x="11050" y="4596"/>
                  </a:lnTo>
                  <a:close/>
                  <a:moveTo>
                    <a:pt x="2632" y="8108"/>
                  </a:moveTo>
                  <a:lnTo>
                    <a:pt x="2632" y="8573"/>
                  </a:lnTo>
                  <a:lnTo>
                    <a:pt x="846" y="8573"/>
                  </a:lnTo>
                  <a:lnTo>
                    <a:pt x="846" y="8108"/>
                  </a:lnTo>
                  <a:close/>
                  <a:moveTo>
                    <a:pt x="13157" y="8108"/>
                  </a:moveTo>
                  <a:lnTo>
                    <a:pt x="13157" y="8573"/>
                  </a:lnTo>
                  <a:lnTo>
                    <a:pt x="5668" y="8573"/>
                  </a:lnTo>
                  <a:lnTo>
                    <a:pt x="5668" y="8108"/>
                  </a:lnTo>
                  <a:close/>
                  <a:moveTo>
                    <a:pt x="5049" y="5906"/>
                  </a:moveTo>
                  <a:cubicBezTo>
                    <a:pt x="5180" y="5906"/>
                    <a:pt x="5287" y="6013"/>
                    <a:pt x="5287" y="6144"/>
                  </a:cubicBezTo>
                  <a:lnTo>
                    <a:pt x="5287" y="9001"/>
                  </a:lnTo>
                  <a:lnTo>
                    <a:pt x="3049" y="9001"/>
                  </a:lnTo>
                  <a:lnTo>
                    <a:pt x="3049" y="6144"/>
                  </a:lnTo>
                  <a:cubicBezTo>
                    <a:pt x="3049" y="6013"/>
                    <a:pt x="3156" y="5906"/>
                    <a:pt x="3287" y="5906"/>
                  </a:cubicBezTo>
                  <a:close/>
                  <a:moveTo>
                    <a:pt x="4168" y="0"/>
                  </a:moveTo>
                  <a:cubicBezTo>
                    <a:pt x="3239" y="0"/>
                    <a:pt x="2501" y="738"/>
                    <a:pt x="2430" y="1738"/>
                  </a:cubicBezTo>
                  <a:cubicBezTo>
                    <a:pt x="2394" y="2155"/>
                    <a:pt x="2263" y="2989"/>
                    <a:pt x="2084" y="3477"/>
                  </a:cubicBezTo>
                  <a:cubicBezTo>
                    <a:pt x="2037" y="3584"/>
                    <a:pt x="2049" y="3703"/>
                    <a:pt x="2096" y="3810"/>
                  </a:cubicBezTo>
                  <a:cubicBezTo>
                    <a:pt x="2144" y="3905"/>
                    <a:pt x="2239" y="3989"/>
                    <a:pt x="2334" y="4024"/>
                  </a:cubicBezTo>
                  <a:cubicBezTo>
                    <a:pt x="2513" y="4084"/>
                    <a:pt x="2811" y="4179"/>
                    <a:pt x="3156" y="4251"/>
                  </a:cubicBezTo>
                  <a:cubicBezTo>
                    <a:pt x="3144" y="4251"/>
                    <a:pt x="3144" y="4251"/>
                    <a:pt x="3120" y="4263"/>
                  </a:cubicBezTo>
                  <a:lnTo>
                    <a:pt x="2382" y="4477"/>
                  </a:lnTo>
                  <a:cubicBezTo>
                    <a:pt x="2013" y="4584"/>
                    <a:pt x="1751" y="4917"/>
                    <a:pt x="1751" y="5310"/>
                  </a:cubicBezTo>
                  <a:lnTo>
                    <a:pt x="1751" y="7227"/>
                  </a:lnTo>
                  <a:cubicBezTo>
                    <a:pt x="1751" y="7394"/>
                    <a:pt x="1799" y="7561"/>
                    <a:pt x="1894" y="7680"/>
                  </a:cubicBezTo>
                  <a:lnTo>
                    <a:pt x="203" y="7680"/>
                  </a:lnTo>
                  <a:cubicBezTo>
                    <a:pt x="84" y="7680"/>
                    <a:pt x="1" y="7763"/>
                    <a:pt x="1" y="7882"/>
                  </a:cubicBezTo>
                  <a:cubicBezTo>
                    <a:pt x="1" y="8001"/>
                    <a:pt x="84" y="8096"/>
                    <a:pt x="203" y="8096"/>
                  </a:cubicBezTo>
                  <a:lnTo>
                    <a:pt x="441" y="8096"/>
                  </a:lnTo>
                  <a:lnTo>
                    <a:pt x="441" y="10073"/>
                  </a:lnTo>
                  <a:cubicBezTo>
                    <a:pt x="441" y="10192"/>
                    <a:pt x="537" y="10275"/>
                    <a:pt x="656" y="10275"/>
                  </a:cubicBezTo>
                  <a:cubicBezTo>
                    <a:pt x="775" y="10275"/>
                    <a:pt x="858" y="10192"/>
                    <a:pt x="858" y="10073"/>
                  </a:cubicBezTo>
                  <a:lnTo>
                    <a:pt x="858" y="8954"/>
                  </a:lnTo>
                  <a:lnTo>
                    <a:pt x="2644" y="8954"/>
                  </a:lnTo>
                  <a:lnTo>
                    <a:pt x="2644" y="10073"/>
                  </a:lnTo>
                  <a:cubicBezTo>
                    <a:pt x="2644" y="10192"/>
                    <a:pt x="2739" y="10275"/>
                    <a:pt x="2858" y="10275"/>
                  </a:cubicBezTo>
                  <a:cubicBezTo>
                    <a:pt x="2977" y="10275"/>
                    <a:pt x="3073" y="10192"/>
                    <a:pt x="3073" y="10073"/>
                  </a:cubicBezTo>
                  <a:lnTo>
                    <a:pt x="3073" y="9406"/>
                  </a:lnTo>
                  <a:lnTo>
                    <a:pt x="5287" y="9406"/>
                  </a:lnTo>
                  <a:lnTo>
                    <a:pt x="5287" y="10073"/>
                  </a:lnTo>
                  <a:cubicBezTo>
                    <a:pt x="5287" y="10192"/>
                    <a:pt x="5371" y="10275"/>
                    <a:pt x="5490" y="10275"/>
                  </a:cubicBezTo>
                  <a:cubicBezTo>
                    <a:pt x="5609" y="10275"/>
                    <a:pt x="5704" y="10192"/>
                    <a:pt x="5704" y="10073"/>
                  </a:cubicBezTo>
                  <a:lnTo>
                    <a:pt x="5704" y="8954"/>
                  </a:lnTo>
                  <a:lnTo>
                    <a:pt x="13169" y="8954"/>
                  </a:lnTo>
                  <a:lnTo>
                    <a:pt x="13169" y="10073"/>
                  </a:lnTo>
                  <a:cubicBezTo>
                    <a:pt x="13169" y="10192"/>
                    <a:pt x="13264" y="10275"/>
                    <a:pt x="13383" y="10275"/>
                  </a:cubicBezTo>
                  <a:cubicBezTo>
                    <a:pt x="13503" y="10275"/>
                    <a:pt x="13586" y="10192"/>
                    <a:pt x="13586" y="10073"/>
                  </a:cubicBezTo>
                  <a:lnTo>
                    <a:pt x="13586" y="8096"/>
                  </a:lnTo>
                  <a:lnTo>
                    <a:pt x="13824" y="8096"/>
                  </a:lnTo>
                  <a:cubicBezTo>
                    <a:pt x="13943" y="8096"/>
                    <a:pt x="14038" y="8001"/>
                    <a:pt x="14038" y="7882"/>
                  </a:cubicBezTo>
                  <a:cubicBezTo>
                    <a:pt x="14003" y="7787"/>
                    <a:pt x="13919" y="7692"/>
                    <a:pt x="13800" y="7692"/>
                  </a:cubicBezTo>
                  <a:lnTo>
                    <a:pt x="12562" y="7692"/>
                  </a:lnTo>
                  <a:cubicBezTo>
                    <a:pt x="12633" y="7561"/>
                    <a:pt x="12693" y="7406"/>
                    <a:pt x="12693" y="7251"/>
                  </a:cubicBezTo>
                  <a:lnTo>
                    <a:pt x="12693" y="5322"/>
                  </a:lnTo>
                  <a:cubicBezTo>
                    <a:pt x="12693" y="4941"/>
                    <a:pt x="12443" y="4596"/>
                    <a:pt x="12074" y="4489"/>
                  </a:cubicBezTo>
                  <a:lnTo>
                    <a:pt x="11324" y="4286"/>
                  </a:lnTo>
                  <a:cubicBezTo>
                    <a:pt x="11228" y="4251"/>
                    <a:pt x="11169" y="4167"/>
                    <a:pt x="11169" y="4060"/>
                  </a:cubicBezTo>
                  <a:lnTo>
                    <a:pt x="11169" y="3893"/>
                  </a:lnTo>
                  <a:cubicBezTo>
                    <a:pt x="11240" y="3858"/>
                    <a:pt x="11300" y="3798"/>
                    <a:pt x="11359" y="3739"/>
                  </a:cubicBezTo>
                  <a:cubicBezTo>
                    <a:pt x="11657" y="3453"/>
                    <a:pt x="11824" y="3060"/>
                    <a:pt x="11824" y="2643"/>
                  </a:cubicBezTo>
                  <a:lnTo>
                    <a:pt x="11824" y="2262"/>
                  </a:lnTo>
                  <a:lnTo>
                    <a:pt x="11895" y="2096"/>
                  </a:lnTo>
                  <a:cubicBezTo>
                    <a:pt x="11979" y="1917"/>
                    <a:pt x="12026" y="1703"/>
                    <a:pt x="12026" y="1512"/>
                  </a:cubicBezTo>
                  <a:lnTo>
                    <a:pt x="12026" y="453"/>
                  </a:lnTo>
                  <a:cubicBezTo>
                    <a:pt x="12026" y="333"/>
                    <a:pt x="11943" y="250"/>
                    <a:pt x="11824" y="250"/>
                  </a:cubicBezTo>
                  <a:lnTo>
                    <a:pt x="9859" y="250"/>
                  </a:lnTo>
                  <a:cubicBezTo>
                    <a:pt x="9145" y="250"/>
                    <a:pt x="8561" y="834"/>
                    <a:pt x="8561" y="1548"/>
                  </a:cubicBezTo>
                  <a:lnTo>
                    <a:pt x="8561" y="1560"/>
                  </a:lnTo>
                  <a:cubicBezTo>
                    <a:pt x="8561" y="1727"/>
                    <a:pt x="8597" y="1881"/>
                    <a:pt x="8680" y="2036"/>
                  </a:cubicBezTo>
                  <a:lnTo>
                    <a:pt x="8788" y="2238"/>
                  </a:lnTo>
                  <a:lnTo>
                    <a:pt x="8788" y="2572"/>
                  </a:lnTo>
                  <a:cubicBezTo>
                    <a:pt x="8788" y="3108"/>
                    <a:pt x="9050" y="3584"/>
                    <a:pt x="9442" y="3870"/>
                  </a:cubicBezTo>
                  <a:lnTo>
                    <a:pt x="9442" y="4048"/>
                  </a:lnTo>
                  <a:cubicBezTo>
                    <a:pt x="9442" y="4143"/>
                    <a:pt x="9359" y="4239"/>
                    <a:pt x="9276" y="4263"/>
                  </a:cubicBezTo>
                  <a:lnTo>
                    <a:pt x="8526" y="4477"/>
                  </a:lnTo>
                  <a:cubicBezTo>
                    <a:pt x="8157" y="4584"/>
                    <a:pt x="7907" y="4917"/>
                    <a:pt x="7907" y="5310"/>
                  </a:cubicBezTo>
                  <a:lnTo>
                    <a:pt x="7907" y="5489"/>
                  </a:lnTo>
                  <a:lnTo>
                    <a:pt x="7895" y="5489"/>
                  </a:lnTo>
                  <a:cubicBezTo>
                    <a:pt x="7657" y="5489"/>
                    <a:pt x="7478" y="5679"/>
                    <a:pt x="7478" y="5906"/>
                  </a:cubicBezTo>
                  <a:lnTo>
                    <a:pt x="7478" y="7656"/>
                  </a:lnTo>
                  <a:lnTo>
                    <a:pt x="7478" y="7680"/>
                  </a:lnTo>
                  <a:lnTo>
                    <a:pt x="6442" y="7680"/>
                  </a:lnTo>
                  <a:cubicBezTo>
                    <a:pt x="6525" y="7537"/>
                    <a:pt x="6585" y="7394"/>
                    <a:pt x="6585" y="7227"/>
                  </a:cubicBezTo>
                  <a:lnTo>
                    <a:pt x="6585" y="5310"/>
                  </a:lnTo>
                  <a:cubicBezTo>
                    <a:pt x="6585" y="4917"/>
                    <a:pt x="6323" y="4584"/>
                    <a:pt x="5954" y="4477"/>
                  </a:cubicBezTo>
                  <a:lnTo>
                    <a:pt x="5216" y="4263"/>
                  </a:lnTo>
                  <a:cubicBezTo>
                    <a:pt x="5192" y="4263"/>
                    <a:pt x="5192" y="4263"/>
                    <a:pt x="5180" y="4251"/>
                  </a:cubicBezTo>
                  <a:cubicBezTo>
                    <a:pt x="5537" y="4179"/>
                    <a:pt x="5823" y="4084"/>
                    <a:pt x="6002" y="4024"/>
                  </a:cubicBezTo>
                  <a:cubicBezTo>
                    <a:pt x="6109" y="3989"/>
                    <a:pt x="6192" y="3905"/>
                    <a:pt x="6240" y="3810"/>
                  </a:cubicBezTo>
                  <a:cubicBezTo>
                    <a:pt x="6287" y="3703"/>
                    <a:pt x="6299" y="3596"/>
                    <a:pt x="6252" y="3477"/>
                  </a:cubicBezTo>
                  <a:cubicBezTo>
                    <a:pt x="6073" y="2977"/>
                    <a:pt x="5942" y="2143"/>
                    <a:pt x="5906" y="1738"/>
                  </a:cubicBezTo>
                  <a:cubicBezTo>
                    <a:pt x="5835" y="738"/>
                    <a:pt x="5097" y="0"/>
                    <a:pt x="4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3" name="Google Shape;11543;p73"/>
            <p:cNvSpPr/>
            <p:nvPr/>
          </p:nvSpPr>
          <p:spPr>
            <a:xfrm>
              <a:off x="6019323" y="2641653"/>
              <a:ext cx="13272" cy="13272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95" y="0"/>
                    <a:pt x="0" y="84"/>
                    <a:pt x="0" y="203"/>
                  </a:cubicBezTo>
                  <a:cubicBezTo>
                    <a:pt x="0" y="322"/>
                    <a:pt x="95" y="417"/>
                    <a:pt x="202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84"/>
                    <a:pt x="32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44" name="Google Shape;11544;p73"/>
          <p:cNvGrpSpPr/>
          <p:nvPr/>
        </p:nvGrpSpPr>
        <p:grpSpPr>
          <a:xfrm>
            <a:off x="6502373" y="3224086"/>
            <a:ext cx="543699" cy="475503"/>
            <a:chOff x="4876780" y="2418064"/>
            <a:chExt cx="407774" cy="356627"/>
          </a:xfrm>
        </p:grpSpPr>
        <p:sp>
          <p:nvSpPr>
            <p:cNvPr id="11545" name="Google Shape;11545;p73"/>
            <p:cNvSpPr/>
            <p:nvPr/>
          </p:nvSpPr>
          <p:spPr>
            <a:xfrm>
              <a:off x="4876780" y="2455589"/>
              <a:ext cx="407774" cy="319103"/>
            </a:xfrm>
            <a:custGeom>
              <a:avLst/>
              <a:gdLst/>
              <a:ahLst/>
              <a:cxnLst/>
              <a:rect l="l" t="t" r="r" b="b"/>
              <a:pathLst>
                <a:path w="12812" h="10026" extrusionOk="0">
                  <a:moveTo>
                    <a:pt x="3608" y="393"/>
                  </a:moveTo>
                  <a:cubicBezTo>
                    <a:pt x="3942" y="393"/>
                    <a:pt x="4216" y="619"/>
                    <a:pt x="4216" y="905"/>
                  </a:cubicBezTo>
                  <a:lnTo>
                    <a:pt x="4216" y="929"/>
                  </a:lnTo>
                  <a:cubicBezTo>
                    <a:pt x="4025" y="857"/>
                    <a:pt x="3811" y="810"/>
                    <a:pt x="3608" y="810"/>
                  </a:cubicBezTo>
                  <a:cubicBezTo>
                    <a:pt x="3382" y="810"/>
                    <a:pt x="3192" y="857"/>
                    <a:pt x="2989" y="929"/>
                  </a:cubicBezTo>
                  <a:lnTo>
                    <a:pt x="2989" y="905"/>
                  </a:lnTo>
                  <a:cubicBezTo>
                    <a:pt x="2989" y="619"/>
                    <a:pt x="3275" y="393"/>
                    <a:pt x="3608" y="393"/>
                  </a:cubicBezTo>
                  <a:close/>
                  <a:moveTo>
                    <a:pt x="3620" y="1179"/>
                  </a:moveTo>
                  <a:cubicBezTo>
                    <a:pt x="4287" y="1179"/>
                    <a:pt x="4835" y="1739"/>
                    <a:pt x="4835" y="2405"/>
                  </a:cubicBezTo>
                  <a:cubicBezTo>
                    <a:pt x="4835" y="2536"/>
                    <a:pt x="4823" y="2655"/>
                    <a:pt x="4775" y="2774"/>
                  </a:cubicBezTo>
                  <a:cubicBezTo>
                    <a:pt x="4239" y="2239"/>
                    <a:pt x="3299" y="2012"/>
                    <a:pt x="3263" y="2012"/>
                  </a:cubicBezTo>
                  <a:cubicBezTo>
                    <a:pt x="3248" y="2009"/>
                    <a:pt x="3233" y="2008"/>
                    <a:pt x="3219" y="2008"/>
                  </a:cubicBezTo>
                  <a:cubicBezTo>
                    <a:pt x="3174" y="2008"/>
                    <a:pt x="3132" y="2021"/>
                    <a:pt x="3096" y="2048"/>
                  </a:cubicBezTo>
                  <a:cubicBezTo>
                    <a:pt x="3049" y="2072"/>
                    <a:pt x="3025" y="2131"/>
                    <a:pt x="3037" y="2191"/>
                  </a:cubicBezTo>
                  <a:cubicBezTo>
                    <a:pt x="3037" y="2215"/>
                    <a:pt x="3025" y="2322"/>
                    <a:pt x="2882" y="2465"/>
                  </a:cubicBezTo>
                  <a:cubicBezTo>
                    <a:pt x="2811" y="2536"/>
                    <a:pt x="2811" y="2655"/>
                    <a:pt x="2882" y="2727"/>
                  </a:cubicBezTo>
                  <a:cubicBezTo>
                    <a:pt x="2924" y="2768"/>
                    <a:pt x="2974" y="2789"/>
                    <a:pt x="3023" y="2789"/>
                  </a:cubicBezTo>
                  <a:cubicBezTo>
                    <a:pt x="3073" y="2789"/>
                    <a:pt x="3120" y="2768"/>
                    <a:pt x="3156" y="2727"/>
                  </a:cubicBezTo>
                  <a:cubicBezTo>
                    <a:pt x="3263" y="2631"/>
                    <a:pt x="3323" y="2524"/>
                    <a:pt x="3358" y="2429"/>
                  </a:cubicBezTo>
                  <a:cubicBezTo>
                    <a:pt x="3680" y="2524"/>
                    <a:pt x="4335" y="2762"/>
                    <a:pt x="4632" y="3179"/>
                  </a:cubicBezTo>
                  <a:cubicBezTo>
                    <a:pt x="4537" y="3655"/>
                    <a:pt x="4120" y="4013"/>
                    <a:pt x="3632" y="4013"/>
                  </a:cubicBezTo>
                  <a:cubicBezTo>
                    <a:pt x="3624" y="4013"/>
                    <a:pt x="3616" y="4013"/>
                    <a:pt x="3608" y="4013"/>
                  </a:cubicBezTo>
                  <a:cubicBezTo>
                    <a:pt x="3083" y="4013"/>
                    <a:pt x="2655" y="3636"/>
                    <a:pt x="2608" y="3120"/>
                  </a:cubicBezTo>
                  <a:cubicBezTo>
                    <a:pt x="2608" y="3084"/>
                    <a:pt x="2596" y="3060"/>
                    <a:pt x="2572" y="3048"/>
                  </a:cubicBezTo>
                  <a:cubicBezTo>
                    <a:pt x="2453" y="2846"/>
                    <a:pt x="2394" y="2631"/>
                    <a:pt x="2394" y="2405"/>
                  </a:cubicBezTo>
                  <a:cubicBezTo>
                    <a:pt x="2394" y="1739"/>
                    <a:pt x="2953" y="1179"/>
                    <a:pt x="3620" y="1179"/>
                  </a:cubicBezTo>
                  <a:close/>
                  <a:moveTo>
                    <a:pt x="4013" y="4334"/>
                  </a:moveTo>
                  <a:lnTo>
                    <a:pt x="4013" y="4536"/>
                  </a:lnTo>
                  <a:cubicBezTo>
                    <a:pt x="4025" y="4596"/>
                    <a:pt x="4037" y="4667"/>
                    <a:pt x="4061" y="4715"/>
                  </a:cubicBezTo>
                  <a:lnTo>
                    <a:pt x="3882" y="4870"/>
                  </a:lnTo>
                  <a:cubicBezTo>
                    <a:pt x="3805" y="4947"/>
                    <a:pt x="3701" y="4986"/>
                    <a:pt x="3598" y="4986"/>
                  </a:cubicBezTo>
                  <a:cubicBezTo>
                    <a:pt x="3495" y="4986"/>
                    <a:pt x="3394" y="4947"/>
                    <a:pt x="3323" y="4870"/>
                  </a:cubicBezTo>
                  <a:lnTo>
                    <a:pt x="3144" y="4715"/>
                  </a:lnTo>
                  <a:cubicBezTo>
                    <a:pt x="3168" y="4656"/>
                    <a:pt x="3180" y="4596"/>
                    <a:pt x="3180" y="4536"/>
                  </a:cubicBezTo>
                  <a:lnTo>
                    <a:pt x="3180" y="4334"/>
                  </a:lnTo>
                  <a:cubicBezTo>
                    <a:pt x="3323" y="4382"/>
                    <a:pt x="3454" y="4394"/>
                    <a:pt x="3596" y="4394"/>
                  </a:cubicBezTo>
                  <a:cubicBezTo>
                    <a:pt x="3751" y="4394"/>
                    <a:pt x="3882" y="4382"/>
                    <a:pt x="4013" y="4334"/>
                  </a:cubicBezTo>
                  <a:close/>
                  <a:moveTo>
                    <a:pt x="6013" y="5977"/>
                  </a:moveTo>
                  <a:lnTo>
                    <a:pt x="6013" y="5989"/>
                  </a:lnTo>
                  <a:lnTo>
                    <a:pt x="6025" y="7596"/>
                  </a:lnTo>
                  <a:cubicBezTo>
                    <a:pt x="6025" y="7596"/>
                    <a:pt x="6025" y="7608"/>
                    <a:pt x="6013" y="7608"/>
                  </a:cubicBezTo>
                  <a:lnTo>
                    <a:pt x="3620" y="7608"/>
                  </a:lnTo>
                  <a:cubicBezTo>
                    <a:pt x="3620" y="7608"/>
                    <a:pt x="3608" y="7608"/>
                    <a:pt x="3608" y="7596"/>
                  </a:cubicBezTo>
                  <a:lnTo>
                    <a:pt x="3608" y="5989"/>
                  </a:lnTo>
                  <a:cubicBezTo>
                    <a:pt x="3608" y="5989"/>
                    <a:pt x="3608" y="5977"/>
                    <a:pt x="3620" y="5977"/>
                  </a:cubicBezTo>
                  <a:close/>
                  <a:moveTo>
                    <a:pt x="4358" y="4941"/>
                  </a:moveTo>
                  <a:lnTo>
                    <a:pt x="4989" y="5263"/>
                  </a:lnTo>
                  <a:cubicBezTo>
                    <a:pt x="5120" y="5334"/>
                    <a:pt x="5216" y="5465"/>
                    <a:pt x="5216" y="5620"/>
                  </a:cubicBezTo>
                  <a:lnTo>
                    <a:pt x="3608" y="5620"/>
                  </a:lnTo>
                  <a:cubicBezTo>
                    <a:pt x="3394" y="5620"/>
                    <a:pt x="3215" y="5799"/>
                    <a:pt x="3215" y="6001"/>
                  </a:cubicBezTo>
                  <a:lnTo>
                    <a:pt x="3215" y="6822"/>
                  </a:lnTo>
                  <a:lnTo>
                    <a:pt x="2787" y="6822"/>
                  </a:lnTo>
                  <a:lnTo>
                    <a:pt x="2787" y="6060"/>
                  </a:lnTo>
                  <a:cubicBezTo>
                    <a:pt x="2787" y="5965"/>
                    <a:pt x="2692" y="5870"/>
                    <a:pt x="2596" y="5870"/>
                  </a:cubicBezTo>
                  <a:cubicBezTo>
                    <a:pt x="2489" y="5870"/>
                    <a:pt x="2394" y="5965"/>
                    <a:pt x="2394" y="6060"/>
                  </a:cubicBezTo>
                  <a:lnTo>
                    <a:pt x="2394" y="7013"/>
                  </a:lnTo>
                  <a:cubicBezTo>
                    <a:pt x="2394" y="7120"/>
                    <a:pt x="2489" y="7203"/>
                    <a:pt x="2596" y="7203"/>
                  </a:cubicBezTo>
                  <a:lnTo>
                    <a:pt x="3203" y="7203"/>
                  </a:lnTo>
                  <a:lnTo>
                    <a:pt x="3203" y="7620"/>
                  </a:lnTo>
                  <a:lnTo>
                    <a:pt x="3203" y="7644"/>
                  </a:lnTo>
                  <a:lnTo>
                    <a:pt x="2382" y="7644"/>
                  </a:lnTo>
                  <a:cubicBezTo>
                    <a:pt x="2156" y="7644"/>
                    <a:pt x="1965" y="7465"/>
                    <a:pt x="1965" y="7227"/>
                  </a:cubicBezTo>
                  <a:lnTo>
                    <a:pt x="1965" y="5632"/>
                  </a:lnTo>
                  <a:lnTo>
                    <a:pt x="2001" y="5632"/>
                  </a:lnTo>
                  <a:cubicBezTo>
                    <a:pt x="2001" y="5465"/>
                    <a:pt x="2084" y="5334"/>
                    <a:pt x="2215" y="5263"/>
                  </a:cubicBezTo>
                  <a:lnTo>
                    <a:pt x="2846" y="4941"/>
                  </a:lnTo>
                  <a:lnTo>
                    <a:pt x="3073" y="5156"/>
                  </a:lnTo>
                  <a:cubicBezTo>
                    <a:pt x="3215" y="5298"/>
                    <a:pt x="3406" y="5382"/>
                    <a:pt x="3608" y="5382"/>
                  </a:cubicBezTo>
                  <a:cubicBezTo>
                    <a:pt x="3799" y="5382"/>
                    <a:pt x="3989" y="5298"/>
                    <a:pt x="4144" y="5156"/>
                  </a:cubicBezTo>
                  <a:lnTo>
                    <a:pt x="4358" y="4941"/>
                  </a:lnTo>
                  <a:close/>
                  <a:moveTo>
                    <a:pt x="12026" y="7989"/>
                  </a:moveTo>
                  <a:lnTo>
                    <a:pt x="12026" y="8418"/>
                  </a:lnTo>
                  <a:lnTo>
                    <a:pt x="787" y="8418"/>
                  </a:lnTo>
                  <a:lnTo>
                    <a:pt x="787" y="7989"/>
                  </a:lnTo>
                  <a:close/>
                  <a:moveTo>
                    <a:pt x="3608" y="0"/>
                  </a:moveTo>
                  <a:cubicBezTo>
                    <a:pt x="3049" y="0"/>
                    <a:pt x="2620" y="405"/>
                    <a:pt x="2620" y="893"/>
                  </a:cubicBezTo>
                  <a:cubicBezTo>
                    <a:pt x="2620" y="977"/>
                    <a:pt x="2632" y="1060"/>
                    <a:pt x="2656" y="1131"/>
                  </a:cubicBezTo>
                  <a:cubicBezTo>
                    <a:pt x="2263" y="1417"/>
                    <a:pt x="2013" y="1881"/>
                    <a:pt x="2013" y="2405"/>
                  </a:cubicBezTo>
                  <a:cubicBezTo>
                    <a:pt x="2013" y="2679"/>
                    <a:pt x="2084" y="2953"/>
                    <a:pt x="2215" y="3191"/>
                  </a:cubicBezTo>
                  <a:cubicBezTo>
                    <a:pt x="2275" y="3596"/>
                    <a:pt x="2501" y="3917"/>
                    <a:pt x="2799" y="4144"/>
                  </a:cubicBezTo>
                  <a:lnTo>
                    <a:pt x="2799" y="4525"/>
                  </a:lnTo>
                  <a:lnTo>
                    <a:pt x="2799" y="4548"/>
                  </a:lnTo>
                  <a:lnTo>
                    <a:pt x="2037" y="4917"/>
                  </a:lnTo>
                  <a:cubicBezTo>
                    <a:pt x="1775" y="5048"/>
                    <a:pt x="1608" y="5322"/>
                    <a:pt x="1608" y="5620"/>
                  </a:cubicBezTo>
                  <a:lnTo>
                    <a:pt x="1608" y="7215"/>
                  </a:lnTo>
                  <a:cubicBezTo>
                    <a:pt x="1608" y="7358"/>
                    <a:pt x="1656" y="7513"/>
                    <a:pt x="1727" y="7632"/>
                  </a:cubicBezTo>
                  <a:lnTo>
                    <a:pt x="191" y="7632"/>
                  </a:lnTo>
                  <a:cubicBezTo>
                    <a:pt x="96" y="7632"/>
                    <a:pt x="1" y="7715"/>
                    <a:pt x="1" y="7823"/>
                  </a:cubicBezTo>
                  <a:cubicBezTo>
                    <a:pt x="1" y="7930"/>
                    <a:pt x="96" y="8013"/>
                    <a:pt x="191" y="8013"/>
                  </a:cubicBezTo>
                  <a:lnTo>
                    <a:pt x="406" y="8013"/>
                  </a:lnTo>
                  <a:lnTo>
                    <a:pt x="406" y="9835"/>
                  </a:lnTo>
                  <a:cubicBezTo>
                    <a:pt x="406" y="9930"/>
                    <a:pt x="489" y="10025"/>
                    <a:pt x="596" y="10025"/>
                  </a:cubicBezTo>
                  <a:cubicBezTo>
                    <a:pt x="703" y="10025"/>
                    <a:pt x="787" y="9930"/>
                    <a:pt x="787" y="9835"/>
                  </a:cubicBezTo>
                  <a:lnTo>
                    <a:pt x="787" y="8823"/>
                  </a:lnTo>
                  <a:lnTo>
                    <a:pt x="12026" y="8823"/>
                  </a:lnTo>
                  <a:lnTo>
                    <a:pt x="12026" y="9835"/>
                  </a:lnTo>
                  <a:cubicBezTo>
                    <a:pt x="12026" y="9930"/>
                    <a:pt x="12121" y="10025"/>
                    <a:pt x="12217" y="10025"/>
                  </a:cubicBezTo>
                  <a:cubicBezTo>
                    <a:pt x="12324" y="10025"/>
                    <a:pt x="12419" y="9930"/>
                    <a:pt x="12419" y="9835"/>
                  </a:cubicBezTo>
                  <a:lnTo>
                    <a:pt x="12419" y="8013"/>
                  </a:lnTo>
                  <a:lnTo>
                    <a:pt x="12621" y="8013"/>
                  </a:lnTo>
                  <a:cubicBezTo>
                    <a:pt x="12728" y="8013"/>
                    <a:pt x="12812" y="7930"/>
                    <a:pt x="12812" y="7823"/>
                  </a:cubicBezTo>
                  <a:cubicBezTo>
                    <a:pt x="12800" y="7704"/>
                    <a:pt x="12717" y="7632"/>
                    <a:pt x="12609" y="7632"/>
                  </a:cubicBezTo>
                  <a:lnTo>
                    <a:pt x="6406" y="7632"/>
                  </a:lnTo>
                  <a:lnTo>
                    <a:pt x="6406" y="7608"/>
                  </a:lnTo>
                  <a:lnTo>
                    <a:pt x="6406" y="6001"/>
                  </a:lnTo>
                  <a:cubicBezTo>
                    <a:pt x="6406" y="5799"/>
                    <a:pt x="6228" y="5620"/>
                    <a:pt x="6013" y="5620"/>
                  </a:cubicBezTo>
                  <a:lnTo>
                    <a:pt x="5597" y="5620"/>
                  </a:lnTo>
                  <a:cubicBezTo>
                    <a:pt x="5597" y="5322"/>
                    <a:pt x="5430" y="5048"/>
                    <a:pt x="5168" y="4917"/>
                  </a:cubicBezTo>
                  <a:lnTo>
                    <a:pt x="4406" y="4548"/>
                  </a:lnTo>
                  <a:lnTo>
                    <a:pt x="4406" y="4525"/>
                  </a:lnTo>
                  <a:lnTo>
                    <a:pt x="4406" y="4144"/>
                  </a:lnTo>
                  <a:cubicBezTo>
                    <a:pt x="4716" y="3929"/>
                    <a:pt x="4942" y="3596"/>
                    <a:pt x="4989" y="3191"/>
                  </a:cubicBezTo>
                  <a:cubicBezTo>
                    <a:pt x="5120" y="2953"/>
                    <a:pt x="5192" y="2667"/>
                    <a:pt x="5192" y="2405"/>
                  </a:cubicBezTo>
                  <a:cubicBezTo>
                    <a:pt x="5192" y="1881"/>
                    <a:pt x="4942" y="1417"/>
                    <a:pt x="4561" y="1131"/>
                  </a:cubicBezTo>
                  <a:cubicBezTo>
                    <a:pt x="4585" y="1060"/>
                    <a:pt x="4585" y="988"/>
                    <a:pt x="4585" y="893"/>
                  </a:cubicBezTo>
                  <a:cubicBezTo>
                    <a:pt x="4585" y="405"/>
                    <a:pt x="4144" y="0"/>
                    <a:pt x="36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6" name="Google Shape;11546;p73"/>
            <p:cNvSpPr/>
            <p:nvPr/>
          </p:nvSpPr>
          <p:spPr>
            <a:xfrm>
              <a:off x="5017012" y="2666287"/>
              <a:ext cx="25016" cy="12158"/>
            </a:xfrm>
            <a:custGeom>
              <a:avLst/>
              <a:gdLst/>
              <a:ahLst/>
              <a:cxnLst/>
              <a:rect l="l" t="t" r="r" b="b"/>
              <a:pathLst>
                <a:path w="786" h="382" extrusionOk="0">
                  <a:moveTo>
                    <a:pt x="191" y="0"/>
                  </a:moveTo>
                  <a:cubicBezTo>
                    <a:pt x="83" y="0"/>
                    <a:pt x="0" y="83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595" y="381"/>
                  </a:lnTo>
                  <a:cubicBezTo>
                    <a:pt x="702" y="381"/>
                    <a:pt x="786" y="298"/>
                    <a:pt x="786" y="191"/>
                  </a:cubicBezTo>
                  <a:cubicBezTo>
                    <a:pt x="786" y="83"/>
                    <a:pt x="702" y="0"/>
                    <a:pt x="5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7" name="Google Shape;11547;p73"/>
            <p:cNvSpPr/>
            <p:nvPr/>
          </p:nvSpPr>
          <p:spPr>
            <a:xfrm>
              <a:off x="5068159" y="2418064"/>
              <a:ext cx="203155" cy="198222"/>
            </a:xfrm>
            <a:custGeom>
              <a:avLst/>
              <a:gdLst/>
              <a:ahLst/>
              <a:cxnLst/>
              <a:rect l="l" t="t" r="r" b="b"/>
              <a:pathLst>
                <a:path w="6383" h="6228" extrusionOk="0">
                  <a:moveTo>
                    <a:pt x="5608" y="346"/>
                  </a:moveTo>
                  <a:cubicBezTo>
                    <a:pt x="5834" y="346"/>
                    <a:pt x="6025" y="524"/>
                    <a:pt x="6025" y="762"/>
                  </a:cubicBezTo>
                  <a:lnTo>
                    <a:pt x="6025" y="3989"/>
                  </a:lnTo>
                  <a:lnTo>
                    <a:pt x="6013" y="3989"/>
                  </a:lnTo>
                  <a:cubicBezTo>
                    <a:pt x="6013" y="4203"/>
                    <a:pt x="5834" y="4406"/>
                    <a:pt x="5596" y="4406"/>
                  </a:cubicBezTo>
                  <a:lnTo>
                    <a:pt x="3203" y="4406"/>
                  </a:lnTo>
                  <a:cubicBezTo>
                    <a:pt x="3156" y="4406"/>
                    <a:pt x="3132" y="4418"/>
                    <a:pt x="3096" y="4430"/>
                  </a:cubicBezTo>
                  <a:lnTo>
                    <a:pt x="1310" y="5727"/>
                  </a:lnTo>
                  <a:lnTo>
                    <a:pt x="1584" y="4620"/>
                  </a:lnTo>
                  <a:cubicBezTo>
                    <a:pt x="1596" y="4561"/>
                    <a:pt x="1584" y="4501"/>
                    <a:pt x="1548" y="4465"/>
                  </a:cubicBezTo>
                  <a:cubicBezTo>
                    <a:pt x="1512" y="4418"/>
                    <a:pt x="1465" y="4382"/>
                    <a:pt x="1405" y="4382"/>
                  </a:cubicBezTo>
                  <a:lnTo>
                    <a:pt x="810" y="4382"/>
                  </a:lnTo>
                  <a:cubicBezTo>
                    <a:pt x="584" y="4382"/>
                    <a:pt x="393" y="4203"/>
                    <a:pt x="393" y="3965"/>
                  </a:cubicBezTo>
                  <a:lnTo>
                    <a:pt x="393" y="762"/>
                  </a:lnTo>
                  <a:cubicBezTo>
                    <a:pt x="393" y="548"/>
                    <a:pt x="572" y="346"/>
                    <a:pt x="810" y="346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8"/>
                    <a:pt x="0" y="786"/>
                  </a:cubicBezTo>
                  <a:lnTo>
                    <a:pt x="0" y="3989"/>
                  </a:lnTo>
                  <a:cubicBezTo>
                    <a:pt x="0" y="4418"/>
                    <a:pt x="358" y="4775"/>
                    <a:pt x="786" y="4775"/>
                  </a:cubicBezTo>
                  <a:lnTo>
                    <a:pt x="1143" y="4775"/>
                  </a:lnTo>
                  <a:lnTo>
                    <a:pt x="881" y="5870"/>
                  </a:lnTo>
                  <a:cubicBezTo>
                    <a:pt x="846" y="5989"/>
                    <a:pt x="893" y="6108"/>
                    <a:pt x="1000" y="6192"/>
                  </a:cubicBezTo>
                  <a:cubicBezTo>
                    <a:pt x="1048" y="6216"/>
                    <a:pt x="1108" y="6227"/>
                    <a:pt x="1167" y="6227"/>
                  </a:cubicBezTo>
                  <a:cubicBezTo>
                    <a:pt x="1227" y="6227"/>
                    <a:pt x="1286" y="6216"/>
                    <a:pt x="1322" y="6168"/>
                  </a:cubicBezTo>
                  <a:lnTo>
                    <a:pt x="3263" y="4775"/>
                  </a:lnTo>
                  <a:lnTo>
                    <a:pt x="5596" y="4775"/>
                  </a:lnTo>
                  <a:cubicBezTo>
                    <a:pt x="6025" y="4775"/>
                    <a:pt x="6382" y="4418"/>
                    <a:pt x="6382" y="3989"/>
                  </a:cubicBezTo>
                  <a:lnTo>
                    <a:pt x="6382" y="786"/>
                  </a:lnTo>
                  <a:cubicBezTo>
                    <a:pt x="6382" y="358"/>
                    <a:pt x="6025" y="0"/>
                    <a:pt x="5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8" name="Google Shape;11548;p73"/>
            <p:cNvSpPr/>
            <p:nvPr/>
          </p:nvSpPr>
          <p:spPr>
            <a:xfrm>
              <a:off x="5106415" y="2456353"/>
              <a:ext cx="31509" cy="12158"/>
            </a:xfrm>
            <a:custGeom>
              <a:avLst/>
              <a:gdLst/>
              <a:ahLst/>
              <a:cxnLst/>
              <a:rect l="l" t="t" r="r" b="b"/>
              <a:pathLst>
                <a:path w="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799" y="381"/>
                  </a:lnTo>
                  <a:cubicBezTo>
                    <a:pt x="894" y="381"/>
                    <a:pt x="989" y="298"/>
                    <a:pt x="989" y="191"/>
                  </a:cubicBezTo>
                  <a:cubicBezTo>
                    <a:pt x="989" y="83"/>
                    <a:pt x="894" y="0"/>
                    <a:pt x="7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49" name="Google Shape;11549;p73"/>
            <p:cNvSpPr/>
            <p:nvPr/>
          </p:nvSpPr>
          <p:spPr>
            <a:xfrm>
              <a:off x="5151133" y="2456353"/>
              <a:ext cx="82274" cy="12158"/>
            </a:xfrm>
            <a:custGeom>
              <a:avLst/>
              <a:gdLst/>
              <a:ahLst/>
              <a:cxnLst/>
              <a:rect l="l" t="t" r="r" b="b"/>
              <a:pathLst>
                <a:path w="2585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2394" y="381"/>
                  </a:lnTo>
                  <a:cubicBezTo>
                    <a:pt x="2501" y="381"/>
                    <a:pt x="2584" y="298"/>
                    <a:pt x="2584" y="191"/>
                  </a:cubicBezTo>
                  <a:cubicBezTo>
                    <a:pt x="2584" y="83"/>
                    <a:pt x="2501" y="0"/>
                    <a:pt x="2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0" name="Google Shape;11550;p73"/>
            <p:cNvSpPr/>
            <p:nvPr/>
          </p:nvSpPr>
          <p:spPr>
            <a:xfrm>
              <a:off x="5106415" y="2488180"/>
              <a:ext cx="126992" cy="12158"/>
            </a:xfrm>
            <a:custGeom>
              <a:avLst/>
              <a:gdLst/>
              <a:ahLst/>
              <a:cxnLst/>
              <a:rect l="l" t="t" r="r" b="b"/>
              <a:pathLst>
                <a:path w="3990" h="382" extrusionOk="0">
                  <a:moveTo>
                    <a:pt x="203" y="0"/>
                  </a:moveTo>
                  <a:cubicBezTo>
                    <a:pt x="96" y="0"/>
                    <a:pt x="1" y="83"/>
                    <a:pt x="1" y="191"/>
                  </a:cubicBezTo>
                  <a:cubicBezTo>
                    <a:pt x="1" y="298"/>
                    <a:pt x="96" y="381"/>
                    <a:pt x="203" y="381"/>
                  </a:cubicBezTo>
                  <a:lnTo>
                    <a:pt x="3799" y="381"/>
                  </a:lnTo>
                  <a:cubicBezTo>
                    <a:pt x="3906" y="381"/>
                    <a:pt x="3989" y="298"/>
                    <a:pt x="3989" y="191"/>
                  </a:cubicBezTo>
                  <a:cubicBezTo>
                    <a:pt x="3978" y="83"/>
                    <a:pt x="3906" y="0"/>
                    <a:pt x="37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1" name="Google Shape;11551;p73"/>
            <p:cNvSpPr/>
            <p:nvPr/>
          </p:nvSpPr>
          <p:spPr>
            <a:xfrm>
              <a:off x="5106415" y="2519626"/>
              <a:ext cx="82656" cy="12540"/>
            </a:xfrm>
            <a:custGeom>
              <a:avLst/>
              <a:gdLst/>
              <a:ahLst/>
              <a:cxnLst/>
              <a:rect l="l" t="t" r="r" b="b"/>
              <a:pathLst>
                <a:path w="2597" h="394" extrusionOk="0">
                  <a:moveTo>
                    <a:pt x="203" y="0"/>
                  </a:moveTo>
                  <a:cubicBezTo>
                    <a:pt x="96" y="0"/>
                    <a:pt x="1" y="96"/>
                    <a:pt x="1" y="203"/>
                  </a:cubicBezTo>
                  <a:cubicBezTo>
                    <a:pt x="1" y="298"/>
                    <a:pt x="96" y="393"/>
                    <a:pt x="203" y="393"/>
                  </a:cubicBezTo>
                  <a:lnTo>
                    <a:pt x="2394" y="393"/>
                  </a:lnTo>
                  <a:cubicBezTo>
                    <a:pt x="2501" y="393"/>
                    <a:pt x="2596" y="298"/>
                    <a:pt x="2596" y="203"/>
                  </a:cubicBezTo>
                  <a:cubicBezTo>
                    <a:pt x="2585" y="96"/>
                    <a:pt x="2501" y="0"/>
                    <a:pt x="2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2" name="Google Shape;11552;p73"/>
            <p:cNvSpPr/>
            <p:nvPr/>
          </p:nvSpPr>
          <p:spPr>
            <a:xfrm>
              <a:off x="5202312" y="2519626"/>
              <a:ext cx="31095" cy="12540"/>
            </a:xfrm>
            <a:custGeom>
              <a:avLst/>
              <a:gdLst/>
              <a:ahLst/>
              <a:cxnLst/>
              <a:rect l="l" t="t" r="r" b="b"/>
              <a:pathLst>
                <a:path w="977" h="394" extrusionOk="0">
                  <a:moveTo>
                    <a:pt x="191" y="0"/>
                  </a:moveTo>
                  <a:cubicBezTo>
                    <a:pt x="84" y="0"/>
                    <a:pt x="0" y="96"/>
                    <a:pt x="0" y="203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786" y="393"/>
                  </a:lnTo>
                  <a:cubicBezTo>
                    <a:pt x="893" y="393"/>
                    <a:pt x="976" y="298"/>
                    <a:pt x="976" y="203"/>
                  </a:cubicBezTo>
                  <a:cubicBezTo>
                    <a:pt x="965" y="96"/>
                    <a:pt x="893" y="0"/>
                    <a:pt x="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53" name="Google Shape;11553;p73"/>
          <p:cNvGrpSpPr/>
          <p:nvPr/>
        </p:nvGrpSpPr>
        <p:grpSpPr>
          <a:xfrm>
            <a:off x="9427830" y="3214495"/>
            <a:ext cx="531095" cy="494684"/>
            <a:chOff x="7070872" y="2410871"/>
            <a:chExt cx="398321" cy="371013"/>
          </a:xfrm>
        </p:grpSpPr>
        <p:sp>
          <p:nvSpPr>
            <p:cNvPr id="11554" name="Google Shape;11554;p73"/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5" name="Google Shape;11555;p73"/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6" name="Google Shape;11556;p73"/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57" name="Google Shape;11557;p73"/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558" name="Google Shape;11558;p73"/>
          <p:cNvSpPr/>
          <p:nvPr/>
        </p:nvSpPr>
        <p:spPr>
          <a:xfrm>
            <a:off x="8317771" y="3244795"/>
            <a:ext cx="421948" cy="432048"/>
          </a:xfrm>
          <a:custGeom>
            <a:avLst/>
            <a:gdLst/>
            <a:ahLst/>
            <a:cxnLst/>
            <a:rect l="l" t="t" r="r" b="b"/>
            <a:pathLst>
              <a:path w="9943" h="10181" extrusionOk="0">
                <a:moveTo>
                  <a:pt x="7883" y="536"/>
                </a:moveTo>
                <a:lnTo>
                  <a:pt x="9264" y="1918"/>
                </a:lnTo>
                <a:lnTo>
                  <a:pt x="7883" y="1918"/>
                </a:lnTo>
                <a:lnTo>
                  <a:pt x="7883" y="536"/>
                </a:lnTo>
                <a:close/>
                <a:moveTo>
                  <a:pt x="6442" y="1537"/>
                </a:moveTo>
                <a:lnTo>
                  <a:pt x="7823" y="2918"/>
                </a:lnTo>
                <a:lnTo>
                  <a:pt x="6442" y="2918"/>
                </a:lnTo>
                <a:lnTo>
                  <a:pt x="6442" y="1537"/>
                </a:lnTo>
                <a:close/>
                <a:moveTo>
                  <a:pt x="2954" y="5323"/>
                </a:moveTo>
                <a:cubicBezTo>
                  <a:pt x="3489" y="5323"/>
                  <a:pt x="3918" y="5799"/>
                  <a:pt x="3918" y="6394"/>
                </a:cubicBezTo>
                <a:lnTo>
                  <a:pt x="3930" y="6478"/>
                </a:lnTo>
                <a:cubicBezTo>
                  <a:pt x="3906" y="6478"/>
                  <a:pt x="3906" y="6478"/>
                  <a:pt x="3894" y="6490"/>
                </a:cubicBezTo>
                <a:cubicBezTo>
                  <a:pt x="3585" y="6418"/>
                  <a:pt x="3489" y="5966"/>
                  <a:pt x="3489" y="5966"/>
                </a:cubicBezTo>
                <a:cubicBezTo>
                  <a:pt x="3477" y="5906"/>
                  <a:pt x="3430" y="5847"/>
                  <a:pt x="3358" y="5835"/>
                </a:cubicBezTo>
                <a:cubicBezTo>
                  <a:pt x="3348" y="5833"/>
                  <a:pt x="3338" y="5832"/>
                  <a:pt x="3328" y="5832"/>
                </a:cubicBezTo>
                <a:cubicBezTo>
                  <a:pt x="3276" y="5832"/>
                  <a:pt x="3221" y="5857"/>
                  <a:pt x="3192" y="5906"/>
                </a:cubicBezTo>
                <a:cubicBezTo>
                  <a:pt x="2823" y="6478"/>
                  <a:pt x="1989" y="6490"/>
                  <a:pt x="1977" y="6490"/>
                </a:cubicBezTo>
                <a:lnTo>
                  <a:pt x="1930" y="6490"/>
                </a:lnTo>
                <a:cubicBezTo>
                  <a:pt x="1918" y="6490"/>
                  <a:pt x="1894" y="6490"/>
                  <a:pt x="1894" y="6478"/>
                </a:cubicBezTo>
                <a:lnTo>
                  <a:pt x="1894" y="6394"/>
                </a:lnTo>
                <a:cubicBezTo>
                  <a:pt x="1894" y="5799"/>
                  <a:pt x="2334" y="5323"/>
                  <a:pt x="2870" y="5323"/>
                </a:cubicBezTo>
                <a:close/>
                <a:moveTo>
                  <a:pt x="1668" y="6906"/>
                </a:moveTo>
                <a:cubicBezTo>
                  <a:pt x="1680" y="6906"/>
                  <a:pt x="1692" y="6918"/>
                  <a:pt x="1703" y="6918"/>
                </a:cubicBezTo>
                <a:lnTo>
                  <a:pt x="1703" y="7097"/>
                </a:lnTo>
                <a:cubicBezTo>
                  <a:pt x="1727" y="7132"/>
                  <a:pt x="1727" y="7192"/>
                  <a:pt x="1727" y="7228"/>
                </a:cubicBezTo>
                <a:cubicBezTo>
                  <a:pt x="1644" y="7216"/>
                  <a:pt x="1584" y="7144"/>
                  <a:pt x="1584" y="7049"/>
                </a:cubicBezTo>
                <a:cubicBezTo>
                  <a:pt x="1584" y="6990"/>
                  <a:pt x="1620" y="6930"/>
                  <a:pt x="1668" y="6906"/>
                </a:cubicBezTo>
                <a:close/>
                <a:moveTo>
                  <a:pt x="4168" y="6894"/>
                </a:moveTo>
                <a:cubicBezTo>
                  <a:pt x="4204" y="6918"/>
                  <a:pt x="4239" y="6978"/>
                  <a:pt x="4239" y="7037"/>
                </a:cubicBezTo>
                <a:cubicBezTo>
                  <a:pt x="4228" y="7144"/>
                  <a:pt x="4180" y="7216"/>
                  <a:pt x="4109" y="7228"/>
                </a:cubicBezTo>
                <a:cubicBezTo>
                  <a:pt x="4109" y="7192"/>
                  <a:pt x="4120" y="7132"/>
                  <a:pt x="4120" y="7085"/>
                </a:cubicBezTo>
                <a:lnTo>
                  <a:pt x="4120" y="6906"/>
                </a:lnTo>
                <a:cubicBezTo>
                  <a:pt x="4132" y="6906"/>
                  <a:pt x="4144" y="6906"/>
                  <a:pt x="4168" y="6894"/>
                </a:cubicBezTo>
                <a:close/>
                <a:moveTo>
                  <a:pt x="3251" y="6311"/>
                </a:moveTo>
                <a:cubicBezTo>
                  <a:pt x="3347" y="6490"/>
                  <a:pt x="3513" y="6716"/>
                  <a:pt x="3775" y="6787"/>
                </a:cubicBezTo>
                <a:lnTo>
                  <a:pt x="3775" y="7085"/>
                </a:lnTo>
                <a:cubicBezTo>
                  <a:pt x="3775" y="7561"/>
                  <a:pt x="3430" y="7942"/>
                  <a:pt x="3001" y="7942"/>
                </a:cubicBezTo>
                <a:lnTo>
                  <a:pt x="2787" y="7942"/>
                </a:lnTo>
                <a:cubicBezTo>
                  <a:pt x="2358" y="7942"/>
                  <a:pt x="2013" y="7561"/>
                  <a:pt x="2013" y="7085"/>
                </a:cubicBezTo>
                <a:lnTo>
                  <a:pt x="2013" y="6799"/>
                </a:lnTo>
                <a:lnTo>
                  <a:pt x="2037" y="6799"/>
                </a:lnTo>
                <a:cubicBezTo>
                  <a:pt x="2227" y="6787"/>
                  <a:pt x="2835" y="6728"/>
                  <a:pt x="3251" y="6311"/>
                </a:cubicBezTo>
                <a:close/>
                <a:moveTo>
                  <a:pt x="3013" y="8240"/>
                </a:moveTo>
                <a:cubicBezTo>
                  <a:pt x="3061" y="8264"/>
                  <a:pt x="3108" y="8264"/>
                  <a:pt x="3156" y="8264"/>
                </a:cubicBezTo>
                <a:lnTo>
                  <a:pt x="3156" y="8418"/>
                </a:lnTo>
                <a:lnTo>
                  <a:pt x="2918" y="8656"/>
                </a:lnTo>
                <a:lnTo>
                  <a:pt x="2692" y="8442"/>
                </a:lnTo>
                <a:lnTo>
                  <a:pt x="2692" y="8240"/>
                </a:lnTo>
                <a:close/>
                <a:moveTo>
                  <a:pt x="7597" y="334"/>
                </a:moveTo>
                <a:lnTo>
                  <a:pt x="7597" y="2108"/>
                </a:lnTo>
                <a:cubicBezTo>
                  <a:pt x="7597" y="2203"/>
                  <a:pt x="7680" y="2275"/>
                  <a:pt x="7764" y="2275"/>
                </a:cubicBezTo>
                <a:lnTo>
                  <a:pt x="9538" y="2275"/>
                </a:lnTo>
                <a:lnTo>
                  <a:pt x="9538" y="8871"/>
                </a:lnTo>
                <a:lnTo>
                  <a:pt x="8359" y="8871"/>
                </a:lnTo>
                <a:lnTo>
                  <a:pt x="8359" y="3084"/>
                </a:lnTo>
                <a:lnTo>
                  <a:pt x="8359" y="3061"/>
                </a:lnTo>
                <a:lnTo>
                  <a:pt x="8359" y="3049"/>
                </a:lnTo>
                <a:cubicBezTo>
                  <a:pt x="8359" y="3049"/>
                  <a:pt x="8359" y="3037"/>
                  <a:pt x="8347" y="3037"/>
                </a:cubicBezTo>
                <a:cubicBezTo>
                  <a:pt x="8347" y="3037"/>
                  <a:pt x="8347" y="3013"/>
                  <a:pt x="8335" y="3013"/>
                </a:cubicBezTo>
                <a:lnTo>
                  <a:pt x="8311" y="3001"/>
                </a:lnTo>
                <a:lnTo>
                  <a:pt x="6383" y="1072"/>
                </a:lnTo>
                <a:lnTo>
                  <a:pt x="6371" y="1048"/>
                </a:lnTo>
                <a:lnTo>
                  <a:pt x="6347" y="1036"/>
                </a:lnTo>
                <a:cubicBezTo>
                  <a:pt x="6347" y="1036"/>
                  <a:pt x="6335" y="1036"/>
                  <a:pt x="6335" y="1025"/>
                </a:cubicBezTo>
                <a:lnTo>
                  <a:pt x="3882" y="1025"/>
                </a:lnTo>
                <a:lnTo>
                  <a:pt x="3882" y="334"/>
                </a:lnTo>
                <a:close/>
                <a:moveTo>
                  <a:pt x="6085" y="1334"/>
                </a:moveTo>
                <a:lnTo>
                  <a:pt x="6085" y="3108"/>
                </a:lnTo>
                <a:cubicBezTo>
                  <a:pt x="6085" y="3192"/>
                  <a:pt x="6156" y="3275"/>
                  <a:pt x="6240" y="3275"/>
                </a:cubicBezTo>
                <a:lnTo>
                  <a:pt x="8014" y="3275"/>
                </a:lnTo>
                <a:lnTo>
                  <a:pt x="8049" y="9883"/>
                </a:lnTo>
                <a:lnTo>
                  <a:pt x="4311" y="9883"/>
                </a:lnTo>
                <a:cubicBezTo>
                  <a:pt x="5192" y="9407"/>
                  <a:pt x="5811" y="8502"/>
                  <a:pt x="5871" y="7430"/>
                </a:cubicBezTo>
                <a:lnTo>
                  <a:pt x="5871" y="7406"/>
                </a:lnTo>
                <a:lnTo>
                  <a:pt x="5871" y="7347"/>
                </a:lnTo>
                <a:lnTo>
                  <a:pt x="5871" y="7323"/>
                </a:lnTo>
                <a:lnTo>
                  <a:pt x="5871" y="7311"/>
                </a:lnTo>
                <a:lnTo>
                  <a:pt x="5871" y="7263"/>
                </a:lnTo>
                <a:lnTo>
                  <a:pt x="5871" y="7228"/>
                </a:lnTo>
                <a:lnTo>
                  <a:pt x="5871" y="7216"/>
                </a:lnTo>
                <a:lnTo>
                  <a:pt x="5871" y="7168"/>
                </a:lnTo>
                <a:lnTo>
                  <a:pt x="5871" y="7144"/>
                </a:lnTo>
                <a:lnTo>
                  <a:pt x="5871" y="7121"/>
                </a:lnTo>
                <a:lnTo>
                  <a:pt x="5871" y="7085"/>
                </a:lnTo>
                <a:lnTo>
                  <a:pt x="5871" y="7049"/>
                </a:lnTo>
                <a:lnTo>
                  <a:pt x="5871" y="7002"/>
                </a:lnTo>
                <a:lnTo>
                  <a:pt x="5871" y="6978"/>
                </a:lnTo>
                <a:lnTo>
                  <a:pt x="5871" y="6930"/>
                </a:lnTo>
                <a:lnTo>
                  <a:pt x="5871" y="6906"/>
                </a:lnTo>
                <a:lnTo>
                  <a:pt x="5871" y="6859"/>
                </a:lnTo>
                <a:lnTo>
                  <a:pt x="5871" y="6847"/>
                </a:lnTo>
                <a:lnTo>
                  <a:pt x="5871" y="6823"/>
                </a:lnTo>
                <a:lnTo>
                  <a:pt x="5871" y="6787"/>
                </a:lnTo>
                <a:lnTo>
                  <a:pt x="5871" y="6751"/>
                </a:lnTo>
                <a:cubicBezTo>
                  <a:pt x="5871" y="6728"/>
                  <a:pt x="5859" y="6704"/>
                  <a:pt x="5859" y="6680"/>
                </a:cubicBezTo>
                <a:cubicBezTo>
                  <a:pt x="5859" y="6644"/>
                  <a:pt x="5847" y="6632"/>
                  <a:pt x="5847" y="6609"/>
                </a:cubicBezTo>
                <a:lnTo>
                  <a:pt x="5847" y="6573"/>
                </a:lnTo>
                <a:cubicBezTo>
                  <a:pt x="5847" y="6561"/>
                  <a:pt x="5835" y="6549"/>
                  <a:pt x="5835" y="6525"/>
                </a:cubicBezTo>
                <a:lnTo>
                  <a:pt x="5835" y="6513"/>
                </a:lnTo>
                <a:lnTo>
                  <a:pt x="5835" y="6501"/>
                </a:lnTo>
                <a:cubicBezTo>
                  <a:pt x="5835" y="6490"/>
                  <a:pt x="5811" y="6466"/>
                  <a:pt x="5811" y="6454"/>
                </a:cubicBezTo>
                <a:cubicBezTo>
                  <a:pt x="5811" y="6442"/>
                  <a:pt x="5811" y="6442"/>
                  <a:pt x="5799" y="6430"/>
                </a:cubicBezTo>
                <a:cubicBezTo>
                  <a:pt x="5799" y="6406"/>
                  <a:pt x="5787" y="6394"/>
                  <a:pt x="5787" y="6382"/>
                </a:cubicBezTo>
                <a:lnTo>
                  <a:pt x="5775" y="6347"/>
                </a:lnTo>
                <a:cubicBezTo>
                  <a:pt x="5775" y="6335"/>
                  <a:pt x="5752" y="6323"/>
                  <a:pt x="5752" y="6311"/>
                </a:cubicBezTo>
                <a:cubicBezTo>
                  <a:pt x="5752" y="6287"/>
                  <a:pt x="5752" y="6287"/>
                  <a:pt x="5740" y="6275"/>
                </a:cubicBezTo>
                <a:cubicBezTo>
                  <a:pt x="5740" y="6263"/>
                  <a:pt x="5728" y="6251"/>
                  <a:pt x="5728" y="6228"/>
                </a:cubicBezTo>
                <a:lnTo>
                  <a:pt x="5716" y="6204"/>
                </a:lnTo>
                <a:cubicBezTo>
                  <a:pt x="5716" y="6192"/>
                  <a:pt x="5692" y="6168"/>
                  <a:pt x="5692" y="6156"/>
                </a:cubicBezTo>
                <a:lnTo>
                  <a:pt x="5692" y="6144"/>
                </a:lnTo>
                <a:cubicBezTo>
                  <a:pt x="5656" y="6037"/>
                  <a:pt x="5597" y="5930"/>
                  <a:pt x="5549" y="5835"/>
                </a:cubicBezTo>
                <a:cubicBezTo>
                  <a:pt x="5518" y="5780"/>
                  <a:pt x="5461" y="5751"/>
                  <a:pt x="5405" y="5751"/>
                </a:cubicBezTo>
                <a:cubicBezTo>
                  <a:pt x="5376" y="5751"/>
                  <a:pt x="5347" y="5759"/>
                  <a:pt x="5323" y="5775"/>
                </a:cubicBezTo>
                <a:cubicBezTo>
                  <a:pt x="5252" y="5811"/>
                  <a:pt x="5216" y="5918"/>
                  <a:pt x="5263" y="5989"/>
                </a:cubicBezTo>
                <a:cubicBezTo>
                  <a:pt x="5311" y="6085"/>
                  <a:pt x="5371" y="6192"/>
                  <a:pt x="5394" y="6275"/>
                </a:cubicBezTo>
                <a:lnTo>
                  <a:pt x="5394" y="6287"/>
                </a:lnTo>
                <a:cubicBezTo>
                  <a:pt x="5394" y="6311"/>
                  <a:pt x="5418" y="6323"/>
                  <a:pt x="5418" y="6335"/>
                </a:cubicBezTo>
                <a:lnTo>
                  <a:pt x="5430" y="6370"/>
                </a:lnTo>
                <a:cubicBezTo>
                  <a:pt x="5430" y="6382"/>
                  <a:pt x="5442" y="6394"/>
                  <a:pt x="5442" y="6406"/>
                </a:cubicBezTo>
                <a:cubicBezTo>
                  <a:pt x="5442" y="6430"/>
                  <a:pt x="5442" y="6430"/>
                  <a:pt x="5454" y="6442"/>
                </a:cubicBezTo>
                <a:cubicBezTo>
                  <a:pt x="5454" y="6454"/>
                  <a:pt x="5478" y="6466"/>
                  <a:pt x="5478" y="6490"/>
                </a:cubicBezTo>
                <a:lnTo>
                  <a:pt x="5490" y="6513"/>
                </a:lnTo>
                <a:cubicBezTo>
                  <a:pt x="5490" y="6525"/>
                  <a:pt x="5502" y="6549"/>
                  <a:pt x="5502" y="6561"/>
                </a:cubicBezTo>
                <a:lnTo>
                  <a:pt x="5502" y="6585"/>
                </a:lnTo>
                <a:cubicBezTo>
                  <a:pt x="5502" y="6609"/>
                  <a:pt x="5513" y="6621"/>
                  <a:pt x="5513" y="6632"/>
                </a:cubicBezTo>
                <a:lnTo>
                  <a:pt x="5513" y="6668"/>
                </a:lnTo>
                <a:cubicBezTo>
                  <a:pt x="5513" y="6680"/>
                  <a:pt x="5513" y="6692"/>
                  <a:pt x="5537" y="6704"/>
                </a:cubicBezTo>
                <a:lnTo>
                  <a:pt x="5537" y="6740"/>
                </a:lnTo>
                <a:cubicBezTo>
                  <a:pt x="5537" y="6751"/>
                  <a:pt x="5549" y="6787"/>
                  <a:pt x="5549" y="6799"/>
                </a:cubicBezTo>
                <a:cubicBezTo>
                  <a:pt x="5549" y="6811"/>
                  <a:pt x="5561" y="6847"/>
                  <a:pt x="5561" y="6859"/>
                </a:cubicBezTo>
                <a:lnTo>
                  <a:pt x="5561" y="6882"/>
                </a:lnTo>
                <a:lnTo>
                  <a:pt x="5561" y="6930"/>
                </a:lnTo>
                <a:lnTo>
                  <a:pt x="5561" y="6942"/>
                </a:lnTo>
                <a:lnTo>
                  <a:pt x="5561" y="6966"/>
                </a:lnTo>
                <a:lnTo>
                  <a:pt x="5561" y="7002"/>
                </a:lnTo>
                <a:lnTo>
                  <a:pt x="5561" y="7037"/>
                </a:lnTo>
                <a:lnTo>
                  <a:pt x="5561" y="7085"/>
                </a:lnTo>
                <a:lnTo>
                  <a:pt x="5561" y="7109"/>
                </a:lnTo>
                <a:lnTo>
                  <a:pt x="5561" y="7156"/>
                </a:lnTo>
                <a:lnTo>
                  <a:pt x="5561" y="7180"/>
                </a:lnTo>
                <a:lnTo>
                  <a:pt x="5561" y="7216"/>
                </a:lnTo>
                <a:lnTo>
                  <a:pt x="5561" y="7240"/>
                </a:lnTo>
                <a:lnTo>
                  <a:pt x="5561" y="7287"/>
                </a:lnTo>
                <a:lnTo>
                  <a:pt x="5561" y="7299"/>
                </a:lnTo>
                <a:lnTo>
                  <a:pt x="5561" y="7335"/>
                </a:lnTo>
                <a:lnTo>
                  <a:pt x="5561" y="7359"/>
                </a:lnTo>
                <a:lnTo>
                  <a:pt x="5561" y="7383"/>
                </a:lnTo>
                <a:lnTo>
                  <a:pt x="5561" y="7394"/>
                </a:lnTo>
                <a:lnTo>
                  <a:pt x="5561" y="7454"/>
                </a:lnTo>
                <a:lnTo>
                  <a:pt x="5561" y="7466"/>
                </a:lnTo>
                <a:cubicBezTo>
                  <a:pt x="5537" y="8133"/>
                  <a:pt x="5252" y="8728"/>
                  <a:pt x="4823" y="9180"/>
                </a:cubicBezTo>
                <a:cubicBezTo>
                  <a:pt x="4644" y="8835"/>
                  <a:pt x="4323" y="8704"/>
                  <a:pt x="4287" y="8692"/>
                </a:cubicBezTo>
                <a:lnTo>
                  <a:pt x="3513" y="8371"/>
                </a:lnTo>
                <a:lnTo>
                  <a:pt x="3513" y="8228"/>
                </a:lnTo>
                <a:cubicBezTo>
                  <a:pt x="3751" y="8109"/>
                  <a:pt x="3942" y="7894"/>
                  <a:pt x="4049" y="7633"/>
                </a:cubicBezTo>
                <a:lnTo>
                  <a:pt x="4085" y="7633"/>
                </a:lnTo>
                <a:cubicBezTo>
                  <a:pt x="4359" y="7633"/>
                  <a:pt x="4585" y="7406"/>
                  <a:pt x="4585" y="7109"/>
                </a:cubicBezTo>
                <a:cubicBezTo>
                  <a:pt x="4585" y="6906"/>
                  <a:pt x="4466" y="6704"/>
                  <a:pt x="4287" y="6632"/>
                </a:cubicBezTo>
                <a:lnTo>
                  <a:pt x="4287" y="6454"/>
                </a:lnTo>
                <a:cubicBezTo>
                  <a:pt x="4287" y="5680"/>
                  <a:pt x="3704" y="5061"/>
                  <a:pt x="2989" y="5061"/>
                </a:cubicBezTo>
                <a:lnTo>
                  <a:pt x="2894" y="5061"/>
                </a:lnTo>
                <a:cubicBezTo>
                  <a:pt x="2180" y="5061"/>
                  <a:pt x="1608" y="5680"/>
                  <a:pt x="1608" y="6454"/>
                </a:cubicBezTo>
                <a:lnTo>
                  <a:pt x="1608" y="6632"/>
                </a:lnTo>
                <a:cubicBezTo>
                  <a:pt x="1430" y="6704"/>
                  <a:pt x="1311" y="6906"/>
                  <a:pt x="1311" y="7109"/>
                </a:cubicBezTo>
                <a:cubicBezTo>
                  <a:pt x="1311" y="7394"/>
                  <a:pt x="1525" y="7633"/>
                  <a:pt x="1799" y="7633"/>
                </a:cubicBezTo>
                <a:cubicBezTo>
                  <a:pt x="1811" y="7633"/>
                  <a:pt x="1823" y="7633"/>
                  <a:pt x="1846" y="7621"/>
                </a:cubicBezTo>
                <a:cubicBezTo>
                  <a:pt x="1942" y="7883"/>
                  <a:pt x="2156" y="8109"/>
                  <a:pt x="2406" y="8228"/>
                </a:cubicBezTo>
                <a:lnTo>
                  <a:pt x="2406" y="8371"/>
                </a:lnTo>
                <a:lnTo>
                  <a:pt x="1620" y="8692"/>
                </a:lnTo>
                <a:cubicBezTo>
                  <a:pt x="1572" y="8704"/>
                  <a:pt x="1251" y="8835"/>
                  <a:pt x="1084" y="9180"/>
                </a:cubicBezTo>
                <a:cubicBezTo>
                  <a:pt x="596" y="8668"/>
                  <a:pt x="299" y="7978"/>
                  <a:pt x="334" y="7216"/>
                </a:cubicBezTo>
                <a:lnTo>
                  <a:pt x="334" y="7204"/>
                </a:lnTo>
                <a:lnTo>
                  <a:pt x="334" y="7156"/>
                </a:lnTo>
                <a:lnTo>
                  <a:pt x="334" y="7144"/>
                </a:lnTo>
                <a:lnTo>
                  <a:pt x="334" y="7121"/>
                </a:lnTo>
                <a:lnTo>
                  <a:pt x="334" y="7097"/>
                </a:lnTo>
                <a:lnTo>
                  <a:pt x="334" y="7085"/>
                </a:lnTo>
                <a:lnTo>
                  <a:pt x="334" y="7061"/>
                </a:lnTo>
                <a:lnTo>
                  <a:pt x="334" y="7025"/>
                </a:lnTo>
                <a:lnTo>
                  <a:pt x="334" y="7002"/>
                </a:lnTo>
                <a:lnTo>
                  <a:pt x="334" y="6990"/>
                </a:lnTo>
                <a:lnTo>
                  <a:pt x="334" y="6942"/>
                </a:lnTo>
                <a:lnTo>
                  <a:pt x="334" y="6918"/>
                </a:lnTo>
                <a:lnTo>
                  <a:pt x="334" y="6871"/>
                </a:lnTo>
                <a:lnTo>
                  <a:pt x="334" y="6847"/>
                </a:lnTo>
                <a:cubicBezTo>
                  <a:pt x="334" y="6823"/>
                  <a:pt x="334" y="6811"/>
                  <a:pt x="358" y="6799"/>
                </a:cubicBezTo>
                <a:lnTo>
                  <a:pt x="358" y="6763"/>
                </a:lnTo>
                <a:cubicBezTo>
                  <a:pt x="358" y="6751"/>
                  <a:pt x="358" y="6740"/>
                  <a:pt x="370" y="6740"/>
                </a:cubicBezTo>
                <a:lnTo>
                  <a:pt x="370" y="6728"/>
                </a:lnTo>
                <a:lnTo>
                  <a:pt x="370" y="6704"/>
                </a:lnTo>
                <a:cubicBezTo>
                  <a:pt x="370" y="6692"/>
                  <a:pt x="370" y="6680"/>
                  <a:pt x="382" y="6668"/>
                </a:cubicBezTo>
                <a:lnTo>
                  <a:pt x="382" y="6644"/>
                </a:lnTo>
                <a:lnTo>
                  <a:pt x="382" y="6632"/>
                </a:lnTo>
                <a:cubicBezTo>
                  <a:pt x="382" y="6621"/>
                  <a:pt x="394" y="6585"/>
                  <a:pt x="394" y="6573"/>
                </a:cubicBezTo>
                <a:cubicBezTo>
                  <a:pt x="394" y="6561"/>
                  <a:pt x="406" y="6525"/>
                  <a:pt x="406" y="6513"/>
                </a:cubicBezTo>
                <a:lnTo>
                  <a:pt x="406" y="6501"/>
                </a:lnTo>
                <a:cubicBezTo>
                  <a:pt x="406" y="6490"/>
                  <a:pt x="429" y="6466"/>
                  <a:pt x="429" y="6454"/>
                </a:cubicBezTo>
                <a:cubicBezTo>
                  <a:pt x="429" y="6442"/>
                  <a:pt x="429" y="6442"/>
                  <a:pt x="441" y="6430"/>
                </a:cubicBezTo>
                <a:cubicBezTo>
                  <a:pt x="441" y="6406"/>
                  <a:pt x="453" y="6394"/>
                  <a:pt x="453" y="6382"/>
                </a:cubicBezTo>
                <a:cubicBezTo>
                  <a:pt x="453" y="6370"/>
                  <a:pt x="453" y="6370"/>
                  <a:pt x="465" y="6347"/>
                </a:cubicBezTo>
                <a:cubicBezTo>
                  <a:pt x="465" y="6335"/>
                  <a:pt x="489" y="6323"/>
                  <a:pt x="489" y="6311"/>
                </a:cubicBezTo>
                <a:cubicBezTo>
                  <a:pt x="489" y="6311"/>
                  <a:pt x="489" y="6287"/>
                  <a:pt x="501" y="6275"/>
                </a:cubicBezTo>
                <a:cubicBezTo>
                  <a:pt x="501" y="6263"/>
                  <a:pt x="513" y="6251"/>
                  <a:pt x="513" y="6228"/>
                </a:cubicBezTo>
                <a:cubicBezTo>
                  <a:pt x="513" y="6216"/>
                  <a:pt x="513" y="6216"/>
                  <a:pt x="525" y="6204"/>
                </a:cubicBezTo>
                <a:cubicBezTo>
                  <a:pt x="525" y="6192"/>
                  <a:pt x="549" y="6168"/>
                  <a:pt x="549" y="6156"/>
                </a:cubicBezTo>
                <a:lnTo>
                  <a:pt x="560" y="6144"/>
                </a:lnTo>
                <a:cubicBezTo>
                  <a:pt x="560" y="6132"/>
                  <a:pt x="572" y="6109"/>
                  <a:pt x="572" y="6097"/>
                </a:cubicBezTo>
                <a:lnTo>
                  <a:pt x="572" y="6085"/>
                </a:lnTo>
                <a:cubicBezTo>
                  <a:pt x="691" y="5859"/>
                  <a:pt x="858" y="5656"/>
                  <a:pt x="1037" y="5454"/>
                </a:cubicBezTo>
                <a:lnTo>
                  <a:pt x="1049" y="5442"/>
                </a:lnTo>
                <a:lnTo>
                  <a:pt x="1061" y="5430"/>
                </a:lnTo>
                <a:lnTo>
                  <a:pt x="1084" y="5418"/>
                </a:lnTo>
                <a:lnTo>
                  <a:pt x="1096" y="5394"/>
                </a:lnTo>
                <a:lnTo>
                  <a:pt x="1108" y="5382"/>
                </a:lnTo>
                <a:lnTo>
                  <a:pt x="1120" y="5370"/>
                </a:lnTo>
                <a:lnTo>
                  <a:pt x="1144" y="5358"/>
                </a:lnTo>
                <a:cubicBezTo>
                  <a:pt x="1156" y="5358"/>
                  <a:pt x="1156" y="5335"/>
                  <a:pt x="1168" y="5335"/>
                </a:cubicBezTo>
                <a:lnTo>
                  <a:pt x="1180" y="5323"/>
                </a:lnTo>
                <a:cubicBezTo>
                  <a:pt x="1203" y="5323"/>
                  <a:pt x="1203" y="5311"/>
                  <a:pt x="1215" y="5311"/>
                </a:cubicBezTo>
                <a:cubicBezTo>
                  <a:pt x="1227" y="5311"/>
                  <a:pt x="1227" y="5299"/>
                  <a:pt x="1239" y="5299"/>
                </a:cubicBezTo>
                <a:cubicBezTo>
                  <a:pt x="1263" y="5299"/>
                  <a:pt x="1263" y="5275"/>
                  <a:pt x="1275" y="5275"/>
                </a:cubicBezTo>
                <a:cubicBezTo>
                  <a:pt x="1287" y="5275"/>
                  <a:pt x="1287" y="5263"/>
                  <a:pt x="1299" y="5263"/>
                </a:cubicBezTo>
                <a:cubicBezTo>
                  <a:pt x="1322" y="5263"/>
                  <a:pt x="1322" y="5251"/>
                  <a:pt x="1334" y="5251"/>
                </a:cubicBezTo>
                <a:cubicBezTo>
                  <a:pt x="1346" y="5251"/>
                  <a:pt x="1346" y="5239"/>
                  <a:pt x="1358" y="5239"/>
                </a:cubicBezTo>
                <a:cubicBezTo>
                  <a:pt x="1382" y="5239"/>
                  <a:pt x="1382" y="5216"/>
                  <a:pt x="1394" y="5216"/>
                </a:cubicBezTo>
                <a:cubicBezTo>
                  <a:pt x="1406" y="5216"/>
                  <a:pt x="1406" y="5204"/>
                  <a:pt x="1418" y="5204"/>
                </a:cubicBezTo>
                <a:cubicBezTo>
                  <a:pt x="1442" y="5204"/>
                  <a:pt x="1442" y="5192"/>
                  <a:pt x="1453" y="5192"/>
                </a:cubicBezTo>
                <a:cubicBezTo>
                  <a:pt x="1465" y="5192"/>
                  <a:pt x="1465" y="5180"/>
                  <a:pt x="1477" y="5180"/>
                </a:cubicBezTo>
                <a:cubicBezTo>
                  <a:pt x="1501" y="5180"/>
                  <a:pt x="1501" y="5156"/>
                  <a:pt x="1513" y="5156"/>
                </a:cubicBezTo>
                <a:cubicBezTo>
                  <a:pt x="1525" y="5156"/>
                  <a:pt x="1525" y="5144"/>
                  <a:pt x="1537" y="5144"/>
                </a:cubicBezTo>
                <a:cubicBezTo>
                  <a:pt x="1561" y="5144"/>
                  <a:pt x="1561" y="5132"/>
                  <a:pt x="1572" y="5132"/>
                </a:cubicBezTo>
                <a:cubicBezTo>
                  <a:pt x="1584" y="5132"/>
                  <a:pt x="1584" y="5120"/>
                  <a:pt x="1596" y="5120"/>
                </a:cubicBezTo>
                <a:cubicBezTo>
                  <a:pt x="1620" y="5120"/>
                  <a:pt x="1620" y="5097"/>
                  <a:pt x="1632" y="5097"/>
                </a:cubicBezTo>
                <a:cubicBezTo>
                  <a:pt x="1644" y="5097"/>
                  <a:pt x="1644" y="5085"/>
                  <a:pt x="1656" y="5085"/>
                </a:cubicBezTo>
                <a:cubicBezTo>
                  <a:pt x="1680" y="5085"/>
                  <a:pt x="1680" y="5073"/>
                  <a:pt x="1692" y="5073"/>
                </a:cubicBezTo>
                <a:lnTo>
                  <a:pt x="1703" y="5073"/>
                </a:lnTo>
                <a:cubicBezTo>
                  <a:pt x="1715" y="5073"/>
                  <a:pt x="1715" y="5061"/>
                  <a:pt x="1739" y="5061"/>
                </a:cubicBezTo>
                <a:cubicBezTo>
                  <a:pt x="1739" y="5061"/>
                  <a:pt x="1751" y="5061"/>
                  <a:pt x="1751" y="5037"/>
                </a:cubicBezTo>
                <a:lnTo>
                  <a:pt x="1763" y="5025"/>
                </a:lnTo>
                <a:cubicBezTo>
                  <a:pt x="1763" y="5025"/>
                  <a:pt x="1775" y="5025"/>
                  <a:pt x="1775" y="5013"/>
                </a:cubicBezTo>
                <a:cubicBezTo>
                  <a:pt x="1799" y="5013"/>
                  <a:pt x="1799" y="5013"/>
                  <a:pt x="1811" y="5001"/>
                </a:cubicBezTo>
                <a:lnTo>
                  <a:pt x="1823" y="5001"/>
                </a:lnTo>
                <a:cubicBezTo>
                  <a:pt x="1823" y="5001"/>
                  <a:pt x="1834" y="5001"/>
                  <a:pt x="1834" y="4977"/>
                </a:cubicBezTo>
                <a:cubicBezTo>
                  <a:pt x="1858" y="4977"/>
                  <a:pt x="1858" y="4966"/>
                  <a:pt x="1870" y="4966"/>
                </a:cubicBezTo>
                <a:cubicBezTo>
                  <a:pt x="1882" y="4966"/>
                  <a:pt x="1894" y="4954"/>
                  <a:pt x="1918" y="4954"/>
                </a:cubicBezTo>
                <a:cubicBezTo>
                  <a:pt x="1930" y="4954"/>
                  <a:pt x="1942" y="4942"/>
                  <a:pt x="1953" y="4942"/>
                </a:cubicBezTo>
                <a:lnTo>
                  <a:pt x="1977" y="4942"/>
                </a:lnTo>
                <a:lnTo>
                  <a:pt x="1989" y="4918"/>
                </a:lnTo>
                <a:cubicBezTo>
                  <a:pt x="2001" y="4918"/>
                  <a:pt x="2001" y="4918"/>
                  <a:pt x="2013" y="4906"/>
                </a:cubicBezTo>
                <a:cubicBezTo>
                  <a:pt x="2013" y="4906"/>
                  <a:pt x="2037" y="4906"/>
                  <a:pt x="2037" y="4894"/>
                </a:cubicBezTo>
                <a:lnTo>
                  <a:pt x="2049" y="4894"/>
                </a:lnTo>
                <a:cubicBezTo>
                  <a:pt x="2061" y="4894"/>
                  <a:pt x="2061" y="4894"/>
                  <a:pt x="2073" y="4882"/>
                </a:cubicBezTo>
                <a:lnTo>
                  <a:pt x="2108" y="4882"/>
                </a:lnTo>
                <a:cubicBezTo>
                  <a:pt x="2120" y="4882"/>
                  <a:pt x="2120" y="4882"/>
                  <a:pt x="2132" y="4858"/>
                </a:cubicBezTo>
                <a:lnTo>
                  <a:pt x="2168" y="4846"/>
                </a:lnTo>
                <a:cubicBezTo>
                  <a:pt x="2180" y="4858"/>
                  <a:pt x="2215" y="4858"/>
                  <a:pt x="2227" y="4858"/>
                </a:cubicBezTo>
                <a:cubicBezTo>
                  <a:pt x="2275" y="4858"/>
                  <a:pt x="2311" y="4835"/>
                  <a:pt x="2346" y="4799"/>
                </a:cubicBezTo>
                <a:lnTo>
                  <a:pt x="3442" y="4799"/>
                </a:lnTo>
                <a:cubicBezTo>
                  <a:pt x="3466" y="4799"/>
                  <a:pt x="3477" y="4799"/>
                  <a:pt x="3477" y="4823"/>
                </a:cubicBezTo>
                <a:cubicBezTo>
                  <a:pt x="3489" y="4823"/>
                  <a:pt x="3489" y="4823"/>
                  <a:pt x="3501" y="4835"/>
                </a:cubicBezTo>
                <a:cubicBezTo>
                  <a:pt x="3525" y="4835"/>
                  <a:pt x="3537" y="4835"/>
                  <a:pt x="3537" y="4846"/>
                </a:cubicBezTo>
                <a:cubicBezTo>
                  <a:pt x="3549" y="4846"/>
                  <a:pt x="3549" y="4846"/>
                  <a:pt x="3561" y="4858"/>
                </a:cubicBezTo>
                <a:cubicBezTo>
                  <a:pt x="3585" y="4858"/>
                  <a:pt x="3597" y="4858"/>
                  <a:pt x="3597" y="4882"/>
                </a:cubicBezTo>
                <a:cubicBezTo>
                  <a:pt x="3608" y="4882"/>
                  <a:pt x="3608" y="4882"/>
                  <a:pt x="3620" y="4894"/>
                </a:cubicBezTo>
                <a:cubicBezTo>
                  <a:pt x="3644" y="4894"/>
                  <a:pt x="3644" y="4894"/>
                  <a:pt x="3656" y="4906"/>
                </a:cubicBezTo>
                <a:cubicBezTo>
                  <a:pt x="3668" y="4906"/>
                  <a:pt x="3668" y="4906"/>
                  <a:pt x="3680" y="4918"/>
                </a:cubicBezTo>
                <a:cubicBezTo>
                  <a:pt x="3704" y="4918"/>
                  <a:pt x="3704" y="4942"/>
                  <a:pt x="3716" y="4942"/>
                </a:cubicBezTo>
                <a:cubicBezTo>
                  <a:pt x="3728" y="4942"/>
                  <a:pt x="3728" y="4942"/>
                  <a:pt x="3739" y="4954"/>
                </a:cubicBezTo>
                <a:cubicBezTo>
                  <a:pt x="3763" y="4954"/>
                  <a:pt x="3763" y="4966"/>
                  <a:pt x="3775" y="4966"/>
                </a:cubicBezTo>
                <a:lnTo>
                  <a:pt x="3787" y="4966"/>
                </a:lnTo>
                <a:cubicBezTo>
                  <a:pt x="3787" y="4966"/>
                  <a:pt x="3799" y="4966"/>
                  <a:pt x="3799" y="4977"/>
                </a:cubicBezTo>
                <a:cubicBezTo>
                  <a:pt x="3823" y="4977"/>
                  <a:pt x="3823" y="4977"/>
                  <a:pt x="3835" y="5001"/>
                </a:cubicBezTo>
                <a:lnTo>
                  <a:pt x="3847" y="5013"/>
                </a:lnTo>
                <a:cubicBezTo>
                  <a:pt x="3847" y="5013"/>
                  <a:pt x="3858" y="5013"/>
                  <a:pt x="3858" y="5025"/>
                </a:cubicBezTo>
                <a:cubicBezTo>
                  <a:pt x="3882" y="5025"/>
                  <a:pt x="3882" y="5037"/>
                  <a:pt x="3894" y="5037"/>
                </a:cubicBezTo>
                <a:lnTo>
                  <a:pt x="3906" y="5037"/>
                </a:lnTo>
                <a:cubicBezTo>
                  <a:pt x="3906" y="5037"/>
                  <a:pt x="3918" y="5037"/>
                  <a:pt x="3918" y="5061"/>
                </a:cubicBezTo>
                <a:cubicBezTo>
                  <a:pt x="3942" y="5061"/>
                  <a:pt x="3942" y="5073"/>
                  <a:pt x="3954" y="5073"/>
                </a:cubicBezTo>
                <a:lnTo>
                  <a:pt x="3966" y="5085"/>
                </a:lnTo>
                <a:cubicBezTo>
                  <a:pt x="3966" y="5085"/>
                  <a:pt x="3978" y="5085"/>
                  <a:pt x="3978" y="5097"/>
                </a:cubicBezTo>
                <a:cubicBezTo>
                  <a:pt x="4001" y="5097"/>
                  <a:pt x="4001" y="5120"/>
                  <a:pt x="4013" y="5120"/>
                </a:cubicBezTo>
                <a:lnTo>
                  <a:pt x="4025" y="5132"/>
                </a:lnTo>
                <a:cubicBezTo>
                  <a:pt x="4025" y="5132"/>
                  <a:pt x="4037" y="5132"/>
                  <a:pt x="4037" y="5144"/>
                </a:cubicBezTo>
                <a:cubicBezTo>
                  <a:pt x="4061" y="5144"/>
                  <a:pt x="4073" y="5156"/>
                  <a:pt x="4085" y="5156"/>
                </a:cubicBezTo>
                <a:cubicBezTo>
                  <a:pt x="4097" y="5156"/>
                  <a:pt x="4120" y="5180"/>
                  <a:pt x="4132" y="5180"/>
                </a:cubicBezTo>
                <a:cubicBezTo>
                  <a:pt x="4144" y="5180"/>
                  <a:pt x="4144" y="5192"/>
                  <a:pt x="4156" y="5192"/>
                </a:cubicBezTo>
                <a:lnTo>
                  <a:pt x="4180" y="5204"/>
                </a:lnTo>
                <a:lnTo>
                  <a:pt x="4192" y="5216"/>
                </a:lnTo>
                <a:lnTo>
                  <a:pt x="4204" y="5239"/>
                </a:lnTo>
                <a:lnTo>
                  <a:pt x="4216" y="5251"/>
                </a:lnTo>
                <a:lnTo>
                  <a:pt x="4239" y="5263"/>
                </a:lnTo>
                <a:lnTo>
                  <a:pt x="4251" y="5275"/>
                </a:lnTo>
                <a:cubicBezTo>
                  <a:pt x="4263" y="5275"/>
                  <a:pt x="4263" y="5299"/>
                  <a:pt x="4275" y="5299"/>
                </a:cubicBezTo>
                <a:cubicBezTo>
                  <a:pt x="4299" y="5299"/>
                  <a:pt x="4299" y="5311"/>
                  <a:pt x="4311" y="5311"/>
                </a:cubicBezTo>
                <a:cubicBezTo>
                  <a:pt x="4323" y="5311"/>
                  <a:pt x="4323" y="5323"/>
                  <a:pt x="4335" y="5323"/>
                </a:cubicBezTo>
                <a:lnTo>
                  <a:pt x="4359" y="5323"/>
                </a:lnTo>
                <a:lnTo>
                  <a:pt x="4370" y="5335"/>
                </a:lnTo>
                <a:cubicBezTo>
                  <a:pt x="4382" y="5335"/>
                  <a:pt x="4382" y="5358"/>
                  <a:pt x="4394" y="5358"/>
                </a:cubicBezTo>
                <a:cubicBezTo>
                  <a:pt x="4418" y="5358"/>
                  <a:pt x="4418" y="5370"/>
                  <a:pt x="4430" y="5370"/>
                </a:cubicBezTo>
                <a:cubicBezTo>
                  <a:pt x="4442" y="5370"/>
                  <a:pt x="4442" y="5382"/>
                  <a:pt x="4454" y="5382"/>
                </a:cubicBezTo>
                <a:cubicBezTo>
                  <a:pt x="4478" y="5382"/>
                  <a:pt x="4478" y="5394"/>
                  <a:pt x="4490" y="5394"/>
                </a:cubicBezTo>
                <a:cubicBezTo>
                  <a:pt x="4501" y="5394"/>
                  <a:pt x="4501" y="5418"/>
                  <a:pt x="4513" y="5418"/>
                </a:cubicBezTo>
                <a:cubicBezTo>
                  <a:pt x="4537" y="5418"/>
                  <a:pt x="4537" y="5430"/>
                  <a:pt x="4549" y="5430"/>
                </a:cubicBezTo>
                <a:cubicBezTo>
                  <a:pt x="4561" y="5430"/>
                  <a:pt x="4561" y="5442"/>
                  <a:pt x="4573" y="5442"/>
                </a:cubicBezTo>
                <a:cubicBezTo>
                  <a:pt x="4597" y="5442"/>
                  <a:pt x="4597" y="5454"/>
                  <a:pt x="4609" y="5454"/>
                </a:cubicBezTo>
                <a:cubicBezTo>
                  <a:pt x="4620" y="5454"/>
                  <a:pt x="4620" y="5478"/>
                  <a:pt x="4632" y="5478"/>
                </a:cubicBezTo>
                <a:cubicBezTo>
                  <a:pt x="4656" y="5478"/>
                  <a:pt x="4656" y="5489"/>
                  <a:pt x="4668" y="5489"/>
                </a:cubicBezTo>
                <a:lnTo>
                  <a:pt x="4680" y="5501"/>
                </a:lnTo>
                <a:cubicBezTo>
                  <a:pt x="4692" y="5501"/>
                  <a:pt x="4692" y="5513"/>
                  <a:pt x="4716" y="5513"/>
                </a:cubicBezTo>
                <a:lnTo>
                  <a:pt x="4728" y="5537"/>
                </a:lnTo>
                <a:lnTo>
                  <a:pt x="4751" y="5561"/>
                </a:lnTo>
                <a:lnTo>
                  <a:pt x="4787" y="5597"/>
                </a:lnTo>
                <a:lnTo>
                  <a:pt x="4799" y="5608"/>
                </a:lnTo>
                <a:cubicBezTo>
                  <a:pt x="4832" y="5641"/>
                  <a:pt x="4879" y="5660"/>
                  <a:pt x="4925" y="5660"/>
                </a:cubicBezTo>
                <a:cubicBezTo>
                  <a:pt x="4962" y="5660"/>
                  <a:pt x="4998" y="5647"/>
                  <a:pt x="5025" y="5620"/>
                </a:cubicBezTo>
                <a:cubicBezTo>
                  <a:pt x="5085" y="5561"/>
                  <a:pt x="5097" y="5454"/>
                  <a:pt x="5037" y="5394"/>
                </a:cubicBezTo>
                <a:lnTo>
                  <a:pt x="5025" y="5382"/>
                </a:lnTo>
                <a:lnTo>
                  <a:pt x="4990" y="5358"/>
                </a:lnTo>
                <a:lnTo>
                  <a:pt x="4966" y="5323"/>
                </a:lnTo>
                <a:lnTo>
                  <a:pt x="4954" y="5311"/>
                </a:lnTo>
                <a:lnTo>
                  <a:pt x="4918" y="5275"/>
                </a:lnTo>
                <a:lnTo>
                  <a:pt x="4894" y="5251"/>
                </a:lnTo>
                <a:lnTo>
                  <a:pt x="4859" y="5216"/>
                </a:lnTo>
                <a:lnTo>
                  <a:pt x="4835" y="5192"/>
                </a:lnTo>
                <a:lnTo>
                  <a:pt x="4799" y="5156"/>
                </a:lnTo>
                <a:lnTo>
                  <a:pt x="4775" y="5132"/>
                </a:lnTo>
                <a:lnTo>
                  <a:pt x="4740" y="5097"/>
                </a:lnTo>
                <a:lnTo>
                  <a:pt x="4716" y="5073"/>
                </a:lnTo>
                <a:lnTo>
                  <a:pt x="4680" y="5037"/>
                </a:lnTo>
                <a:lnTo>
                  <a:pt x="4656" y="5013"/>
                </a:lnTo>
                <a:cubicBezTo>
                  <a:pt x="4632" y="5013"/>
                  <a:pt x="4632" y="5001"/>
                  <a:pt x="4620" y="5001"/>
                </a:cubicBezTo>
                <a:cubicBezTo>
                  <a:pt x="4609" y="5001"/>
                  <a:pt x="4609" y="4977"/>
                  <a:pt x="4597" y="4977"/>
                </a:cubicBezTo>
                <a:cubicBezTo>
                  <a:pt x="4573" y="4977"/>
                  <a:pt x="4573" y="4966"/>
                  <a:pt x="4561" y="4966"/>
                </a:cubicBezTo>
                <a:lnTo>
                  <a:pt x="4549" y="4966"/>
                </a:lnTo>
                <a:cubicBezTo>
                  <a:pt x="4537" y="4966"/>
                  <a:pt x="4537" y="4954"/>
                  <a:pt x="4513" y="4954"/>
                </a:cubicBezTo>
                <a:cubicBezTo>
                  <a:pt x="4501" y="4954"/>
                  <a:pt x="4501" y="4942"/>
                  <a:pt x="4490" y="4942"/>
                </a:cubicBezTo>
                <a:cubicBezTo>
                  <a:pt x="4478" y="4942"/>
                  <a:pt x="4478" y="4918"/>
                  <a:pt x="4454" y="4918"/>
                </a:cubicBezTo>
                <a:cubicBezTo>
                  <a:pt x="4442" y="4918"/>
                  <a:pt x="4442" y="4906"/>
                  <a:pt x="4430" y="4906"/>
                </a:cubicBezTo>
                <a:lnTo>
                  <a:pt x="4418" y="4894"/>
                </a:lnTo>
                <a:cubicBezTo>
                  <a:pt x="4394" y="4894"/>
                  <a:pt x="4394" y="4882"/>
                  <a:pt x="4382" y="4882"/>
                </a:cubicBezTo>
                <a:cubicBezTo>
                  <a:pt x="4370" y="4882"/>
                  <a:pt x="4370" y="4858"/>
                  <a:pt x="4359" y="4858"/>
                </a:cubicBezTo>
                <a:lnTo>
                  <a:pt x="4335" y="4846"/>
                </a:lnTo>
                <a:cubicBezTo>
                  <a:pt x="4323" y="4846"/>
                  <a:pt x="4323" y="4835"/>
                  <a:pt x="4311" y="4835"/>
                </a:cubicBezTo>
                <a:cubicBezTo>
                  <a:pt x="4299" y="4835"/>
                  <a:pt x="4299" y="4823"/>
                  <a:pt x="4275" y="4823"/>
                </a:cubicBezTo>
                <a:cubicBezTo>
                  <a:pt x="4263" y="4799"/>
                  <a:pt x="4251" y="4799"/>
                  <a:pt x="4239" y="4787"/>
                </a:cubicBezTo>
                <a:cubicBezTo>
                  <a:pt x="4216" y="4775"/>
                  <a:pt x="4204" y="4775"/>
                  <a:pt x="4192" y="4763"/>
                </a:cubicBezTo>
                <a:cubicBezTo>
                  <a:pt x="4192" y="4763"/>
                  <a:pt x="4180" y="4763"/>
                  <a:pt x="4180" y="4739"/>
                </a:cubicBezTo>
                <a:lnTo>
                  <a:pt x="4156" y="4727"/>
                </a:lnTo>
                <a:cubicBezTo>
                  <a:pt x="4144" y="4727"/>
                  <a:pt x="4144" y="4716"/>
                  <a:pt x="4132" y="4716"/>
                </a:cubicBezTo>
                <a:cubicBezTo>
                  <a:pt x="4132" y="4716"/>
                  <a:pt x="4120" y="4716"/>
                  <a:pt x="4120" y="4704"/>
                </a:cubicBezTo>
                <a:lnTo>
                  <a:pt x="4097" y="4680"/>
                </a:lnTo>
                <a:cubicBezTo>
                  <a:pt x="4085" y="4680"/>
                  <a:pt x="4085" y="4668"/>
                  <a:pt x="4073" y="4668"/>
                </a:cubicBezTo>
                <a:cubicBezTo>
                  <a:pt x="4061" y="4668"/>
                  <a:pt x="4061" y="4668"/>
                  <a:pt x="4037" y="4656"/>
                </a:cubicBezTo>
                <a:lnTo>
                  <a:pt x="4025" y="4656"/>
                </a:lnTo>
                <a:cubicBezTo>
                  <a:pt x="4013" y="4656"/>
                  <a:pt x="4013" y="4644"/>
                  <a:pt x="4001" y="4644"/>
                </a:cubicBezTo>
                <a:cubicBezTo>
                  <a:pt x="3978" y="4644"/>
                  <a:pt x="3978" y="4644"/>
                  <a:pt x="3966" y="4620"/>
                </a:cubicBezTo>
                <a:lnTo>
                  <a:pt x="3954" y="4608"/>
                </a:lnTo>
                <a:cubicBezTo>
                  <a:pt x="3942" y="4608"/>
                  <a:pt x="3942" y="4608"/>
                  <a:pt x="3918" y="4596"/>
                </a:cubicBezTo>
                <a:cubicBezTo>
                  <a:pt x="3906" y="4596"/>
                  <a:pt x="3906" y="4596"/>
                  <a:pt x="3894" y="4585"/>
                </a:cubicBezTo>
                <a:lnTo>
                  <a:pt x="3882" y="4585"/>
                </a:lnTo>
                <a:cubicBezTo>
                  <a:pt x="3858" y="4585"/>
                  <a:pt x="3847" y="4561"/>
                  <a:pt x="3847" y="4561"/>
                </a:cubicBezTo>
                <a:cubicBezTo>
                  <a:pt x="3835" y="4561"/>
                  <a:pt x="3823" y="4549"/>
                  <a:pt x="3823" y="4549"/>
                </a:cubicBezTo>
                <a:cubicBezTo>
                  <a:pt x="3799" y="4549"/>
                  <a:pt x="3787" y="4537"/>
                  <a:pt x="3787" y="4537"/>
                </a:cubicBezTo>
                <a:cubicBezTo>
                  <a:pt x="3775" y="4537"/>
                  <a:pt x="3763" y="4537"/>
                  <a:pt x="3763" y="4525"/>
                </a:cubicBezTo>
                <a:cubicBezTo>
                  <a:pt x="3739" y="4525"/>
                  <a:pt x="3728" y="4501"/>
                  <a:pt x="3716" y="4501"/>
                </a:cubicBezTo>
                <a:cubicBezTo>
                  <a:pt x="3704" y="4501"/>
                  <a:pt x="3680" y="4501"/>
                  <a:pt x="3680" y="4489"/>
                </a:cubicBezTo>
                <a:cubicBezTo>
                  <a:pt x="3668" y="4489"/>
                  <a:pt x="3656" y="4489"/>
                  <a:pt x="3644" y="4477"/>
                </a:cubicBezTo>
                <a:cubicBezTo>
                  <a:pt x="3620" y="4477"/>
                  <a:pt x="3608" y="4477"/>
                  <a:pt x="3608" y="4465"/>
                </a:cubicBezTo>
                <a:cubicBezTo>
                  <a:pt x="3597" y="4465"/>
                  <a:pt x="3585" y="4465"/>
                  <a:pt x="3561" y="4442"/>
                </a:cubicBezTo>
                <a:cubicBezTo>
                  <a:pt x="3549" y="4442"/>
                  <a:pt x="3549" y="4442"/>
                  <a:pt x="3537" y="4430"/>
                </a:cubicBezTo>
                <a:cubicBezTo>
                  <a:pt x="3525" y="4430"/>
                  <a:pt x="3501" y="4430"/>
                  <a:pt x="3489" y="4418"/>
                </a:cubicBezTo>
                <a:cubicBezTo>
                  <a:pt x="3477" y="4418"/>
                  <a:pt x="3466" y="4418"/>
                  <a:pt x="3466" y="4406"/>
                </a:cubicBezTo>
                <a:cubicBezTo>
                  <a:pt x="3442" y="4406"/>
                  <a:pt x="3430" y="4406"/>
                  <a:pt x="3418" y="4382"/>
                </a:cubicBezTo>
                <a:lnTo>
                  <a:pt x="2358" y="4382"/>
                </a:lnTo>
                <a:lnTo>
                  <a:pt x="2358" y="1334"/>
                </a:lnTo>
                <a:close/>
                <a:moveTo>
                  <a:pt x="3418" y="8621"/>
                </a:moveTo>
                <a:lnTo>
                  <a:pt x="4144" y="8918"/>
                </a:lnTo>
                <a:lnTo>
                  <a:pt x="4168" y="8918"/>
                </a:lnTo>
                <a:cubicBezTo>
                  <a:pt x="4180" y="8918"/>
                  <a:pt x="4442" y="9014"/>
                  <a:pt x="4561" y="9335"/>
                </a:cubicBezTo>
                <a:cubicBezTo>
                  <a:pt x="4180" y="9609"/>
                  <a:pt x="3751" y="9811"/>
                  <a:pt x="3275" y="9883"/>
                </a:cubicBezTo>
                <a:lnTo>
                  <a:pt x="2811" y="9883"/>
                </a:lnTo>
                <a:cubicBezTo>
                  <a:pt x="2775" y="9883"/>
                  <a:pt x="2751" y="9883"/>
                  <a:pt x="2739" y="9895"/>
                </a:cubicBezTo>
                <a:cubicBezTo>
                  <a:pt x="2180" y="9871"/>
                  <a:pt x="1680" y="9657"/>
                  <a:pt x="1275" y="9335"/>
                </a:cubicBezTo>
                <a:cubicBezTo>
                  <a:pt x="1275" y="9311"/>
                  <a:pt x="1287" y="9311"/>
                  <a:pt x="1287" y="9299"/>
                </a:cubicBezTo>
                <a:cubicBezTo>
                  <a:pt x="1406" y="9002"/>
                  <a:pt x="1668" y="8918"/>
                  <a:pt x="1680" y="8918"/>
                </a:cubicBezTo>
                <a:lnTo>
                  <a:pt x="1692" y="8918"/>
                </a:lnTo>
                <a:lnTo>
                  <a:pt x="2418" y="8633"/>
                </a:lnTo>
                <a:lnTo>
                  <a:pt x="2811" y="9002"/>
                </a:lnTo>
                <a:cubicBezTo>
                  <a:pt x="2835" y="9037"/>
                  <a:pt x="2882" y="9049"/>
                  <a:pt x="2930" y="9049"/>
                </a:cubicBezTo>
                <a:cubicBezTo>
                  <a:pt x="2977" y="9049"/>
                  <a:pt x="3013" y="9037"/>
                  <a:pt x="3049" y="9002"/>
                </a:cubicBezTo>
                <a:lnTo>
                  <a:pt x="3418" y="8621"/>
                </a:lnTo>
                <a:close/>
                <a:moveTo>
                  <a:pt x="3728" y="1"/>
                </a:moveTo>
                <a:cubicBezTo>
                  <a:pt x="3692" y="1"/>
                  <a:pt x="3644" y="13"/>
                  <a:pt x="3608" y="36"/>
                </a:cubicBezTo>
                <a:cubicBezTo>
                  <a:pt x="3585" y="72"/>
                  <a:pt x="3573" y="120"/>
                  <a:pt x="3573" y="155"/>
                </a:cubicBezTo>
                <a:lnTo>
                  <a:pt x="3573" y="1013"/>
                </a:lnTo>
                <a:lnTo>
                  <a:pt x="2275" y="1013"/>
                </a:lnTo>
                <a:cubicBezTo>
                  <a:pt x="2227" y="1013"/>
                  <a:pt x="2180" y="1025"/>
                  <a:pt x="2156" y="1048"/>
                </a:cubicBezTo>
                <a:cubicBezTo>
                  <a:pt x="2120" y="1084"/>
                  <a:pt x="2108" y="1132"/>
                  <a:pt x="2108" y="1167"/>
                </a:cubicBezTo>
                <a:lnTo>
                  <a:pt x="2120" y="4465"/>
                </a:lnTo>
                <a:lnTo>
                  <a:pt x="2084" y="4465"/>
                </a:lnTo>
                <a:cubicBezTo>
                  <a:pt x="2061" y="4465"/>
                  <a:pt x="2061" y="4465"/>
                  <a:pt x="2049" y="4477"/>
                </a:cubicBezTo>
                <a:lnTo>
                  <a:pt x="2001" y="4477"/>
                </a:lnTo>
                <a:cubicBezTo>
                  <a:pt x="1989" y="4477"/>
                  <a:pt x="1989" y="4477"/>
                  <a:pt x="1977" y="4489"/>
                </a:cubicBezTo>
                <a:lnTo>
                  <a:pt x="1965" y="4489"/>
                </a:lnTo>
                <a:cubicBezTo>
                  <a:pt x="1942" y="4489"/>
                  <a:pt x="1942" y="4489"/>
                  <a:pt x="1930" y="4513"/>
                </a:cubicBezTo>
                <a:cubicBezTo>
                  <a:pt x="1918" y="4513"/>
                  <a:pt x="1918" y="4513"/>
                  <a:pt x="1906" y="4525"/>
                </a:cubicBezTo>
                <a:lnTo>
                  <a:pt x="1882" y="4537"/>
                </a:lnTo>
                <a:cubicBezTo>
                  <a:pt x="1882" y="4537"/>
                  <a:pt x="1870" y="4537"/>
                  <a:pt x="1870" y="4549"/>
                </a:cubicBezTo>
                <a:cubicBezTo>
                  <a:pt x="1858" y="4549"/>
                  <a:pt x="1846" y="4573"/>
                  <a:pt x="1823" y="4573"/>
                </a:cubicBezTo>
                <a:cubicBezTo>
                  <a:pt x="1811" y="4573"/>
                  <a:pt x="1799" y="4585"/>
                  <a:pt x="1787" y="4585"/>
                </a:cubicBezTo>
                <a:cubicBezTo>
                  <a:pt x="1763" y="4585"/>
                  <a:pt x="1751" y="4596"/>
                  <a:pt x="1751" y="4596"/>
                </a:cubicBezTo>
                <a:cubicBezTo>
                  <a:pt x="1739" y="4596"/>
                  <a:pt x="1739" y="4608"/>
                  <a:pt x="1727" y="4608"/>
                </a:cubicBezTo>
                <a:lnTo>
                  <a:pt x="1703" y="4608"/>
                </a:lnTo>
                <a:cubicBezTo>
                  <a:pt x="1692" y="4608"/>
                  <a:pt x="1692" y="4632"/>
                  <a:pt x="1680" y="4632"/>
                </a:cubicBezTo>
                <a:cubicBezTo>
                  <a:pt x="1668" y="4632"/>
                  <a:pt x="1668" y="4644"/>
                  <a:pt x="1644" y="4644"/>
                </a:cubicBezTo>
                <a:lnTo>
                  <a:pt x="1632" y="4656"/>
                </a:lnTo>
                <a:cubicBezTo>
                  <a:pt x="1620" y="4656"/>
                  <a:pt x="1620" y="4668"/>
                  <a:pt x="1608" y="4668"/>
                </a:cubicBezTo>
                <a:cubicBezTo>
                  <a:pt x="1584" y="4668"/>
                  <a:pt x="1584" y="4692"/>
                  <a:pt x="1572" y="4692"/>
                </a:cubicBezTo>
                <a:cubicBezTo>
                  <a:pt x="1561" y="4692"/>
                  <a:pt x="1561" y="4704"/>
                  <a:pt x="1549" y="4704"/>
                </a:cubicBezTo>
                <a:cubicBezTo>
                  <a:pt x="1525" y="4704"/>
                  <a:pt x="1525" y="4716"/>
                  <a:pt x="1513" y="4716"/>
                </a:cubicBezTo>
                <a:cubicBezTo>
                  <a:pt x="1501" y="4716"/>
                  <a:pt x="1501" y="4727"/>
                  <a:pt x="1489" y="4727"/>
                </a:cubicBezTo>
                <a:cubicBezTo>
                  <a:pt x="1465" y="4727"/>
                  <a:pt x="1465" y="4751"/>
                  <a:pt x="1453" y="4751"/>
                </a:cubicBezTo>
                <a:cubicBezTo>
                  <a:pt x="1442" y="4751"/>
                  <a:pt x="1442" y="4763"/>
                  <a:pt x="1430" y="4763"/>
                </a:cubicBezTo>
                <a:cubicBezTo>
                  <a:pt x="1406" y="4763"/>
                  <a:pt x="1406" y="4775"/>
                  <a:pt x="1394" y="4775"/>
                </a:cubicBezTo>
                <a:cubicBezTo>
                  <a:pt x="1382" y="4775"/>
                  <a:pt x="1382" y="4787"/>
                  <a:pt x="1370" y="4787"/>
                </a:cubicBezTo>
                <a:cubicBezTo>
                  <a:pt x="1346" y="4787"/>
                  <a:pt x="1346" y="4811"/>
                  <a:pt x="1334" y="4811"/>
                </a:cubicBezTo>
                <a:cubicBezTo>
                  <a:pt x="1322" y="4811"/>
                  <a:pt x="1322" y="4823"/>
                  <a:pt x="1311" y="4823"/>
                </a:cubicBezTo>
                <a:cubicBezTo>
                  <a:pt x="1287" y="4823"/>
                  <a:pt x="1287" y="4835"/>
                  <a:pt x="1275" y="4835"/>
                </a:cubicBezTo>
                <a:cubicBezTo>
                  <a:pt x="1263" y="4835"/>
                  <a:pt x="1263" y="4846"/>
                  <a:pt x="1251" y="4846"/>
                </a:cubicBezTo>
                <a:cubicBezTo>
                  <a:pt x="1227" y="4846"/>
                  <a:pt x="1227" y="4870"/>
                  <a:pt x="1215" y="4870"/>
                </a:cubicBezTo>
                <a:cubicBezTo>
                  <a:pt x="1203" y="4870"/>
                  <a:pt x="1203" y="4882"/>
                  <a:pt x="1191" y="4882"/>
                </a:cubicBezTo>
                <a:cubicBezTo>
                  <a:pt x="1168" y="4882"/>
                  <a:pt x="1168" y="4894"/>
                  <a:pt x="1156" y="4894"/>
                </a:cubicBezTo>
                <a:lnTo>
                  <a:pt x="1132" y="4930"/>
                </a:lnTo>
                <a:lnTo>
                  <a:pt x="1096" y="4954"/>
                </a:lnTo>
                <a:lnTo>
                  <a:pt x="1072" y="4989"/>
                </a:lnTo>
                <a:lnTo>
                  <a:pt x="1049" y="5001"/>
                </a:lnTo>
                <a:lnTo>
                  <a:pt x="1025" y="5025"/>
                </a:lnTo>
                <a:lnTo>
                  <a:pt x="1013" y="5049"/>
                </a:lnTo>
                <a:cubicBezTo>
                  <a:pt x="989" y="5049"/>
                  <a:pt x="989" y="5061"/>
                  <a:pt x="977" y="5061"/>
                </a:cubicBezTo>
                <a:lnTo>
                  <a:pt x="965" y="5073"/>
                </a:lnTo>
                <a:lnTo>
                  <a:pt x="953" y="5085"/>
                </a:lnTo>
                <a:lnTo>
                  <a:pt x="918" y="5120"/>
                </a:lnTo>
                <a:lnTo>
                  <a:pt x="906" y="5132"/>
                </a:lnTo>
                <a:cubicBezTo>
                  <a:pt x="691" y="5347"/>
                  <a:pt x="513" y="5561"/>
                  <a:pt x="382" y="5823"/>
                </a:cubicBezTo>
                <a:lnTo>
                  <a:pt x="382" y="5835"/>
                </a:lnTo>
                <a:cubicBezTo>
                  <a:pt x="370" y="5847"/>
                  <a:pt x="370" y="5859"/>
                  <a:pt x="358" y="5882"/>
                </a:cubicBezTo>
                <a:lnTo>
                  <a:pt x="334" y="5906"/>
                </a:lnTo>
                <a:cubicBezTo>
                  <a:pt x="334" y="5918"/>
                  <a:pt x="322" y="5942"/>
                  <a:pt x="322" y="5954"/>
                </a:cubicBezTo>
                <a:cubicBezTo>
                  <a:pt x="322" y="5966"/>
                  <a:pt x="310" y="5966"/>
                  <a:pt x="310" y="5978"/>
                </a:cubicBezTo>
                <a:cubicBezTo>
                  <a:pt x="310" y="6001"/>
                  <a:pt x="299" y="6013"/>
                  <a:pt x="299" y="6025"/>
                </a:cubicBezTo>
                <a:cubicBezTo>
                  <a:pt x="299" y="6037"/>
                  <a:pt x="275" y="6037"/>
                  <a:pt x="275" y="6061"/>
                </a:cubicBezTo>
                <a:cubicBezTo>
                  <a:pt x="275" y="6073"/>
                  <a:pt x="263" y="6085"/>
                  <a:pt x="263" y="6097"/>
                </a:cubicBezTo>
                <a:cubicBezTo>
                  <a:pt x="263" y="6120"/>
                  <a:pt x="251" y="6120"/>
                  <a:pt x="251" y="6132"/>
                </a:cubicBezTo>
                <a:cubicBezTo>
                  <a:pt x="251" y="6144"/>
                  <a:pt x="239" y="6156"/>
                  <a:pt x="239" y="6180"/>
                </a:cubicBezTo>
                <a:cubicBezTo>
                  <a:pt x="239" y="6192"/>
                  <a:pt x="239" y="6192"/>
                  <a:pt x="215" y="6204"/>
                </a:cubicBezTo>
                <a:cubicBezTo>
                  <a:pt x="215" y="6216"/>
                  <a:pt x="203" y="6240"/>
                  <a:pt x="203" y="6251"/>
                </a:cubicBezTo>
                <a:lnTo>
                  <a:pt x="191" y="6275"/>
                </a:lnTo>
                <a:cubicBezTo>
                  <a:pt x="179" y="6311"/>
                  <a:pt x="179" y="6323"/>
                  <a:pt x="156" y="6359"/>
                </a:cubicBezTo>
                <a:cubicBezTo>
                  <a:pt x="156" y="6382"/>
                  <a:pt x="144" y="6394"/>
                  <a:pt x="144" y="6430"/>
                </a:cubicBezTo>
                <a:lnTo>
                  <a:pt x="144" y="6442"/>
                </a:lnTo>
                <a:lnTo>
                  <a:pt x="144" y="6454"/>
                </a:lnTo>
                <a:cubicBezTo>
                  <a:pt x="144" y="6478"/>
                  <a:pt x="132" y="6490"/>
                  <a:pt x="132" y="6501"/>
                </a:cubicBezTo>
                <a:lnTo>
                  <a:pt x="132" y="6513"/>
                </a:lnTo>
                <a:lnTo>
                  <a:pt x="132" y="6537"/>
                </a:lnTo>
                <a:cubicBezTo>
                  <a:pt x="132" y="6549"/>
                  <a:pt x="132" y="6561"/>
                  <a:pt x="120" y="6573"/>
                </a:cubicBezTo>
                <a:lnTo>
                  <a:pt x="120" y="6609"/>
                </a:lnTo>
                <a:cubicBezTo>
                  <a:pt x="120" y="6621"/>
                  <a:pt x="120" y="6632"/>
                  <a:pt x="96" y="6656"/>
                </a:cubicBezTo>
                <a:lnTo>
                  <a:pt x="96" y="6680"/>
                </a:lnTo>
                <a:cubicBezTo>
                  <a:pt x="96" y="6692"/>
                  <a:pt x="96" y="6716"/>
                  <a:pt x="84" y="6728"/>
                </a:cubicBezTo>
                <a:lnTo>
                  <a:pt x="84" y="6751"/>
                </a:lnTo>
                <a:lnTo>
                  <a:pt x="84" y="6799"/>
                </a:lnTo>
                <a:lnTo>
                  <a:pt x="84" y="6811"/>
                </a:lnTo>
                <a:lnTo>
                  <a:pt x="84" y="6847"/>
                </a:lnTo>
                <a:lnTo>
                  <a:pt x="84" y="6894"/>
                </a:lnTo>
                <a:lnTo>
                  <a:pt x="84" y="6906"/>
                </a:lnTo>
                <a:lnTo>
                  <a:pt x="84" y="6930"/>
                </a:lnTo>
                <a:lnTo>
                  <a:pt x="84" y="6966"/>
                </a:lnTo>
                <a:lnTo>
                  <a:pt x="84" y="6978"/>
                </a:lnTo>
                <a:lnTo>
                  <a:pt x="84" y="6990"/>
                </a:lnTo>
                <a:lnTo>
                  <a:pt x="84" y="7049"/>
                </a:lnTo>
                <a:lnTo>
                  <a:pt x="84" y="7073"/>
                </a:lnTo>
                <a:lnTo>
                  <a:pt x="84" y="7085"/>
                </a:lnTo>
                <a:cubicBezTo>
                  <a:pt x="1" y="8704"/>
                  <a:pt x="1263" y="10109"/>
                  <a:pt x="2882" y="10180"/>
                </a:cubicBezTo>
                <a:lnTo>
                  <a:pt x="3037" y="10180"/>
                </a:lnTo>
                <a:cubicBezTo>
                  <a:pt x="3168" y="10180"/>
                  <a:pt x="3287" y="10169"/>
                  <a:pt x="3418" y="10145"/>
                </a:cubicBezTo>
                <a:lnTo>
                  <a:pt x="8335" y="10145"/>
                </a:lnTo>
                <a:cubicBezTo>
                  <a:pt x="8419" y="10145"/>
                  <a:pt x="8490" y="10073"/>
                  <a:pt x="8490" y="9990"/>
                </a:cubicBezTo>
                <a:lnTo>
                  <a:pt x="8490" y="9133"/>
                </a:lnTo>
                <a:lnTo>
                  <a:pt x="9776" y="9133"/>
                </a:lnTo>
                <a:cubicBezTo>
                  <a:pt x="9859" y="9133"/>
                  <a:pt x="9943" y="9061"/>
                  <a:pt x="9943" y="8978"/>
                </a:cubicBezTo>
                <a:lnTo>
                  <a:pt x="9824" y="2072"/>
                </a:lnTo>
                <a:lnTo>
                  <a:pt x="9824" y="2037"/>
                </a:lnTo>
                <a:lnTo>
                  <a:pt x="9824" y="2025"/>
                </a:lnTo>
                <a:cubicBezTo>
                  <a:pt x="9824" y="2025"/>
                  <a:pt x="9824" y="2013"/>
                  <a:pt x="9800" y="2013"/>
                </a:cubicBezTo>
                <a:cubicBezTo>
                  <a:pt x="9800" y="2013"/>
                  <a:pt x="9800" y="1989"/>
                  <a:pt x="9788" y="1989"/>
                </a:cubicBezTo>
                <a:lnTo>
                  <a:pt x="9776" y="1977"/>
                </a:lnTo>
                <a:lnTo>
                  <a:pt x="7835" y="36"/>
                </a:lnTo>
                <a:lnTo>
                  <a:pt x="7823" y="24"/>
                </a:lnTo>
                <a:lnTo>
                  <a:pt x="7811" y="13"/>
                </a:lnTo>
                <a:cubicBezTo>
                  <a:pt x="7811" y="13"/>
                  <a:pt x="7799" y="13"/>
                  <a:pt x="779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559" name="Google Shape;11559;p73"/>
          <p:cNvGrpSpPr/>
          <p:nvPr/>
        </p:nvGrpSpPr>
        <p:grpSpPr>
          <a:xfrm>
            <a:off x="7091013" y="3976149"/>
            <a:ext cx="494684" cy="294383"/>
            <a:chOff x="5318259" y="2982111"/>
            <a:chExt cx="371013" cy="220787"/>
          </a:xfrm>
        </p:grpSpPr>
        <p:sp>
          <p:nvSpPr>
            <p:cNvPr id="11560" name="Google Shape;11560;p73"/>
            <p:cNvSpPr/>
            <p:nvPr/>
          </p:nvSpPr>
          <p:spPr>
            <a:xfrm>
              <a:off x="5364123" y="3021546"/>
              <a:ext cx="58372" cy="18396"/>
            </a:xfrm>
            <a:custGeom>
              <a:avLst/>
              <a:gdLst/>
              <a:ahLst/>
              <a:cxnLst/>
              <a:rect l="l" t="t" r="r" b="b"/>
              <a:pathLst>
                <a:path w="1834" h="578" extrusionOk="0">
                  <a:moveTo>
                    <a:pt x="674" y="0"/>
                  </a:moveTo>
                  <a:cubicBezTo>
                    <a:pt x="513" y="0"/>
                    <a:pt x="335" y="16"/>
                    <a:pt x="143" y="54"/>
                  </a:cubicBezTo>
                  <a:cubicBezTo>
                    <a:pt x="60" y="66"/>
                    <a:pt x="0" y="149"/>
                    <a:pt x="0" y="220"/>
                  </a:cubicBezTo>
                  <a:lnTo>
                    <a:pt x="0" y="399"/>
                  </a:lnTo>
                  <a:cubicBezTo>
                    <a:pt x="0" y="482"/>
                    <a:pt x="72" y="566"/>
                    <a:pt x="167" y="566"/>
                  </a:cubicBezTo>
                  <a:cubicBezTo>
                    <a:pt x="250" y="566"/>
                    <a:pt x="334" y="482"/>
                    <a:pt x="334" y="399"/>
                  </a:cubicBezTo>
                  <a:lnTo>
                    <a:pt x="334" y="351"/>
                  </a:lnTo>
                  <a:cubicBezTo>
                    <a:pt x="453" y="332"/>
                    <a:pt x="564" y="324"/>
                    <a:pt x="666" y="324"/>
                  </a:cubicBezTo>
                  <a:cubicBezTo>
                    <a:pt x="878" y="324"/>
                    <a:pt x="1050" y="359"/>
                    <a:pt x="1179" y="399"/>
                  </a:cubicBezTo>
                  <a:cubicBezTo>
                    <a:pt x="1405" y="459"/>
                    <a:pt x="1536" y="530"/>
                    <a:pt x="1536" y="542"/>
                  </a:cubicBezTo>
                  <a:cubicBezTo>
                    <a:pt x="1560" y="566"/>
                    <a:pt x="1596" y="578"/>
                    <a:pt x="1619" y="578"/>
                  </a:cubicBezTo>
                  <a:cubicBezTo>
                    <a:pt x="1679" y="578"/>
                    <a:pt x="1727" y="542"/>
                    <a:pt x="1774" y="506"/>
                  </a:cubicBezTo>
                  <a:cubicBezTo>
                    <a:pt x="1834" y="423"/>
                    <a:pt x="1810" y="328"/>
                    <a:pt x="1727" y="256"/>
                  </a:cubicBezTo>
                  <a:cubicBezTo>
                    <a:pt x="1707" y="247"/>
                    <a:pt x="1322" y="0"/>
                    <a:pt x="6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1" name="Google Shape;11561;p73"/>
            <p:cNvSpPr/>
            <p:nvPr/>
          </p:nvSpPr>
          <p:spPr>
            <a:xfrm>
              <a:off x="5346681" y="3151338"/>
              <a:ext cx="11012" cy="39052"/>
            </a:xfrm>
            <a:custGeom>
              <a:avLst/>
              <a:gdLst/>
              <a:ahLst/>
              <a:cxnLst/>
              <a:rect l="l" t="t" r="r" b="b"/>
              <a:pathLst>
                <a:path w="346" h="1227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1072"/>
                  </a:lnTo>
                  <a:cubicBezTo>
                    <a:pt x="0" y="1155"/>
                    <a:pt x="72" y="1226"/>
                    <a:pt x="167" y="1226"/>
                  </a:cubicBezTo>
                  <a:cubicBezTo>
                    <a:pt x="250" y="1226"/>
                    <a:pt x="322" y="1155"/>
                    <a:pt x="322" y="1072"/>
                  </a:cubicBezTo>
                  <a:lnTo>
                    <a:pt x="322" y="155"/>
                  </a:lnTo>
                  <a:cubicBezTo>
                    <a:pt x="346" y="71"/>
                    <a:pt x="274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2" name="Google Shape;11562;p73"/>
            <p:cNvSpPr/>
            <p:nvPr/>
          </p:nvSpPr>
          <p:spPr>
            <a:xfrm>
              <a:off x="5318259" y="2988763"/>
              <a:ext cx="149717" cy="202773"/>
            </a:xfrm>
            <a:custGeom>
              <a:avLst/>
              <a:gdLst/>
              <a:ahLst/>
              <a:cxnLst/>
              <a:rect l="l" t="t" r="r" b="b"/>
              <a:pathLst>
                <a:path w="4704" h="6371" extrusionOk="0">
                  <a:moveTo>
                    <a:pt x="3620" y="322"/>
                  </a:moveTo>
                  <a:lnTo>
                    <a:pt x="3620" y="1179"/>
                  </a:lnTo>
                  <a:cubicBezTo>
                    <a:pt x="3620" y="1322"/>
                    <a:pt x="3584" y="1453"/>
                    <a:pt x="3513" y="1596"/>
                  </a:cubicBezTo>
                  <a:lnTo>
                    <a:pt x="3441" y="1727"/>
                  </a:lnTo>
                  <a:cubicBezTo>
                    <a:pt x="3418" y="1750"/>
                    <a:pt x="3418" y="1774"/>
                    <a:pt x="3418" y="1798"/>
                  </a:cubicBezTo>
                  <a:lnTo>
                    <a:pt x="3418" y="2167"/>
                  </a:lnTo>
                  <a:cubicBezTo>
                    <a:pt x="3453" y="2465"/>
                    <a:pt x="3334" y="2751"/>
                    <a:pt x="3108" y="2965"/>
                  </a:cubicBezTo>
                  <a:cubicBezTo>
                    <a:pt x="2892" y="3158"/>
                    <a:pt x="2633" y="3275"/>
                    <a:pt x="2351" y="3275"/>
                  </a:cubicBezTo>
                  <a:cubicBezTo>
                    <a:pt x="2338" y="3275"/>
                    <a:pt x="2324" y="3275"/>
                    <a:pt x="2310" y="3274"/>
                  </a:cubicBezTo>
                  <a:cubicBezTo>
                    <a:pt x="1715" y="3263"/>
                    <a:pt x="1239" y="2739"/>
                    <a:pt x="1239" y="2108"/>
                  </a:cubicBezTo>
                  <a:lnTo>
                    <a:pt x="1239" y="1798"/>
                  </a:lnTo>
                  <a:cubicBezTo>
                    <a:pt x="1239" y="1774"/>
                    <a:pt x="1239" y="1739"/>
                    <a:pt x="1215" y="1727"/>
                  </a:cubicBezTo>
                  <a:lnTo>
                    <a:pt x="1143" y="1596"/>
                  </a:lnTo>
                  <a:cubicBezTo>
                    <a:pt x="1084" y="1453"/>
                    <a:pt x="1036" y="1322"/>
                    <a:pt x="1036" y="1179"/>
                  </a:cubicBezTo>
                  <a:cubicBezTo>
                    <a:pt x="1036" y="715"/>
                    <a:pt x="1429" y="322"/>
                    <a:pt x="1894" y="322"/>
                  </a:cubicBezTo>
                  <a:close/>
                  <a:moveTo>
                    <a:pt x="2906" y="3513"/>
                  </a:moveTo>
                  <a:lnTo>
                    <a:pt x="2906" y="3751"/>
                  </a:lnTo>
                  <a:cubicBezTo>
                    <a:pt x="2906" y="3798"/>
                    <a:pt x="2918" y="3858"/>
                    <a:pt x="2918" y="3894"/>
                  </a:cubicBezTo>
                  <a:lnTo>
                    <a:pt x="2334" y="4334"/>
                  </a:lnTo>
                  <a:lnTo>
                    <a:pt x="1763" y="3894"/>
                  </a:lnTo>
                  <a:cubicBezTo>
                    <a:pt x="1775" y="3858"/>
                    <a:pt x="1775" y="3798"/>
                    <a:pt x="1775" y="3751"/>
                  </a:cubicBezTo>
                  <a:lnTo>
                    <a:pt x="1775" y="3513"/>
                  </a:lnTo>
                  <a:cubicBezTo>
                    <a:pt x="1929" y="3584"/>
                    <a:pt x="2096" y="3632"/>
                    <a:pt x="2286" y="3632"/>
                  </a:cubicBezTo>
                  <a:lnTo>
                    <a:pt x="2334" y="3632"/>
                  </a:lnTo>
                  <a:cubicBezTo>
                    <a:pt x="2525" y="3632"/>
                    <a:pt x="2727" y="3584"/>
                    <a:pt x="2906" y="3513"/>
                  </a:cubicBezTo>
                  <a:close/>
                  <a:moveTo>
                    <a:pt x="1905" y="0"/>
                  </a:moveTo>
                  <a:cubicBezTo>
                    <a:pt x="1251" y="0"/>
                    <a:pt x="715" y="536"/>
                    <a:pt x="715" y="1191"/>
                  </a:cubicBezTo>
                  <a:cubicBezTo>
                    <a:pt x="715" y="1381"/>
                    <a:pt x="762" y="1572"/>
                    <a:pt x="846" y="1750"/>
                  </a:cubicBezTo>
                  <a:lnTo>
                    <a:pt x="893" y="1858"/>
                  </a:lnTo>
                  <a:lnTo>
                    <a:pt x="893" y="2120"/>
                  </a:lnTo>
                  <a:cubicBezTo>
                    <a:pt x="893" y="2596"/>
                    <a:pt x="1108" y="3013"/>
                    <a:pt x="1441" y="3298"/>
                  </a:cubicBezTo>
                  <a:lnTo>
                    <a:pt x="1441" y="3763"/>
                  </a:lnTo>
                  <a:cubicBezTo>
                    <a:pt x="1441" y="3834"/>
                    <a:pt x="1405" y="3906"/>
                    <a:pt x="1322" y="3941"/>
                  </a:cubicBezTo>
                  <a:lnTo>
                    <a:pt x="465" y="4263"/>
                  </a:lnTo>
                  <a:cubicBezTo>
                    <a:pt x="179" y="4370"/>
                    <a:pt x="0" y="4644"/>
                    <a:pt x="0" y="4941"/>
                  </a:cubicBezTo>
                  <a:lnTo>
                    <a:pt x="0" y="6203"/>
                  </a:lnTo>
                  <a:cubicBezTo>
                    <a:pt x="0" y="6299"/>
                    <a:pt x="72" y="6370"/>
                    <a:pt x="167" y="6370"/>
                  </a:cubicBezTo>
                  <a:cubicBezTo>
                    <a:pt x="251" y="6370"/>
                    <a:pt x="334" y="6299"/>
                    <a:pt x="334" y="6203"/>
                  </a:cubicBezTo>
                  <a:lnTo>
                    <a:pt x="334" y="4941"/>
                  </a:lnTo>
                  <a:cubicBezTo>
                    <a:pt x="334" y="4775"/>
                    <a:pt x="429" y="4644"/>
                    <a:pt x="572" y="4584"/>
                  </a:cubicBezTo>
                  <a:lnTo>
                    <a:pt x="1429" y="4251"/>
                  </a:lnTo>
                  <a:cubicBezTo>
                    <a:pt x="1477" y="4239"/>
                    <a:pt x="1513" y="4215"/>
                    <a:pt x="1560" y="4179"/>
                  </a:cubicBezTo>
                  <a:lnTo>
                    <a:pt x="2179" y="4644"/>
                  </a:lnTo>
                  <a:lnTo>
                    <a:pt x="2179" y="6203"/>
                  </a:lnTo>
                  <a:cubicBezTo>
                    <a:pt x="2179" y="6299"/>
                    <a:pt x="2251" y="6370"/>
                    <a:pt x="2334" y="6370"/>
                  </a:cubicBezTo>
                  <a:cubicBezTo>
                    <a:pt x="2429" y="6370"/>
                    <a:pt x="2501" y="6299"/>
                    <a:pt x="2501" y="6203"/>
                  </a:cubicBezTo>
                  <a:lnTo>
                    <a:pt x="2501" y="4644"/>
                  </a:lnTo>
                  <a:lnTo>
                    <a:pt x="3108" y="4179"/>
                  </a:lnTo>
                  <a:cubicBezTo>
                    <a:pt x="3156" y="4215"/>
                    <a:pt x="3203" y="4239"/>
                    <a:pt x="3239" y="4251"/>
                  </a:cubicBezTo>
                  <a:lnTo>
                    <a:pt x="4108" y="4584"/>
                  </a:lnTo>
                  <a:cubicBezTo>
                    <a:pt x="4251" y="4644"/>
                    <a:pt x="4346" y="4775"/>
                    <a:pt x="4346" y="4941"/>
                  </a:cubicBezTo>
                  <a:cubicBezTo>
                    <a:pt x="4346" y="5025"/>
                    <a:pt x="4418" y="5108"/>
                    <a:pt x="4513" y="5108"/>
                  </a:cubicBezTo>
                  <a:cubicBezTo>
                    <a:pt x="4596" y="5108"/>
                    <a:pt x="4668" y="5025"/>
                    <a:pt x="4668" y="4941"/>
                  </a:cubicBezTo>
                  <a:cubicBezTo>
                    <a:pt x="4703" y="4632"/>
                    <a:pt x="4525" y="4358"/>
                    <a:pt x="4239" y="4251"/>
                  </a:cubicBezTo>
                  <a:lnTo>
                    <a:pt x="3382" y="3929"/>
                  </a:lnTo>
                  <a:cubicBezTo>
                    <a:pt x="3310" y="3894"/>
                    <a:pt x="3263" y="3822"/>
                    <a:pt x="3263" y="3751"/>
                  </a:cubicBezTo>
                  <a:lnTo>
                    <a:pt x="3263" y="3322"/>
                  </a:lnTo>
                  <a:cubicBezTo>
                    <a:pt x="3310" y="3286"/>
                    <a:pt x="3334" y="3263"/>
                    <a:pt x="3370" y="3227"/>
                  </a:cubicBezTo>
                  <a:cubicBezTo>
                    <a:pt x="3644" y="2941"/>
                    <a:pt x="3810" y="2584"/>
                    <a:pt x="3810" y="2179"/>
                  </a:cubicBezTo>
                  <a:lnTo>
                    <a:pt x="3810" y="1858"/>
                  </a:lnTo>
                  <a:lnTo>
                    <a:pt x="3858" y="1750"/>
                  </a:lnTo>
                  <a:cubicBezTo>
                    <a:pt x="3941" y="1572"/>
                    <a:pt x="3989" y="1381"/>
                    <a:pt x="3989" y="1191"/>
                  </a:cubicBezTo>
                  <a:lnTo>
                    <a:pt x="3989" y="155"/>
                  </a:lnTo>
                  <a:cubicBezTo>
                    <a:pt x="3989" y="72"/>
                    <a:pt x="3918" y="0"/>
                    <a:pt x="3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3" name="Google Shape;11563;p73"/>
            <p:cNvSpPr/>
            <p:nvPr/>
          </p:nvSpPr>
          <p:spPr>
            <a:xfrm>
              <a:off x="5548658" y="2982111"/>
              <a:ext cx="140614" cy="208279"/>
            </a:xfrm>
            <a:custGeom>
              <a:avLst/>
              <a:gdLst/>
              <a:ahLst/>
              <a:cxnLst/>
              <a:rect l="l" t="t" r="r" b="b"/>
              <a:pathLst>
                <a:path w="4418" h="6544" extrusionOk="0">
                  <a:moveTo>
                    <a:pt x="2246" y="370"/>
                  </a:moveTo>
                  <a:cubicBezTo>
                    <a:pt x="2295" y="370"/>
                    <a:pt x="2346" y="376"/>
                    <a:pt x="2394" y="388"/>
                  </a:cubicBezTo>
                  <a:cubicBezTo>
                    <a:pt x="3132" y="459"/>
                    <a:pt x="3715" y="1102"/>
                    <a:pt x="3727" y="1876"/>
                  </a:cubicBezTo>
                  <a:cubicBezTo>
                    <a:pt x="3727" y="2602"/>
                    <a:pt x="3906" y="3269"/>
                    <a:pt x="4061" y="3626"/>
                  </a:cubicBezTo>
                  <a:lnTo>
                    <a:pt x="4061" y="3638"/>
                  </a:lnTo>
                  <a:cubicBezTo>
                    <a:pt x="3882" y="3722"/>
                    <a:pt x="3537" y="3912"/>
                    <a:pt x="2953" y="4031"/>
                  </a:cubicBezTo>
                  <a:lnTo>
                    <a:pt x="2953" y="3972"/>
                  </a:lnTo>
                  <a:lnTo>
                    <a:pt x="2953" y="3626"/>
                  </a:lnTo>
                  <a:cubicBezTo>
                    <a:pt x="3179" y="3495"/>
                    <a:pt x="3370" y="3317"/>
                    <a:pt x="3489" y="3091"/>
                  </a:cubicBezTo>
                  <a:cubicBezTo>
                    <a:pt x="3727" y="2674"/>
                    <a:pt x="3644" y="2126"/>
                    <a:pt x="3287" y="1793"/>
                  </a:cubicBezTo>
                  <a:cubicBezTo>
                    <a:pt x="3025" y="1578"/>
                    <a:pt x="2584" y="1293"/>
                    <a:pt x="1870" y="1293"/>
                  </a:cubicBezTo>
                  <a:cubicBezTo>
                    <a:pt x="1822" y="1293"/>
                    <a:pt x="1786" y="1305"/>
                    <a:pt x="1751" y="1340"/>
                  </a:cubicBezTo>
                  <a:lnTo>
                    <a:pt x="1382" y="1709"/>
                  </a:lnTo>
                  <a:cubicBezTo>
                    <a:pt x="1322" y="1769"/>
                    <a:pt x="1322" y="1888"/>
                    <a:pt x="1382" y="1948"/>
                  </a:cubicBezTo>
                  <a:cubicBezTo>
                    <a:pt x="1411" y="1977"/>
                    <a:pt x="1456" y="1992"/>
                    <a:pt x="1501" y="1992"/>
                  </a:cubicBezTo>
                  <a:cubicBezTo>
                    <a:pt x="1545" y="1992"/>
                    <a:pt x="1590" y="1977"/>
                    <a:pt x="1620" y="1948"/>
                  </a:cubicBezTo>
                  <a:lnTo>
                    <a:pt x="1929" y="1638"/>
                  </a:lnTo>
                  <a:cubicBezTo>
                    <a:pt x="2394" y="1650"/>
                    <a:pt x="2763" y="1781"/>
                    <a:pt x="3048" y="2055"/>
                  </a:cubicBezTo>
                  <a:cubicBezTo>
                    <a:pt x="3287" y="2269"/>
                    <a:pt x="3346" y="2650"/>
                    <a:pt x="3179" y="2924"/>
                  </a:cubicBezTo>
                  <a:cubicBezTo>
                    <a:pt x="2989" y="3269"/>
                    <a:pt x="2608" y="3495"/>
                    <a:pt x="2215" y="3495"/>
                  </a:cubicBezTo>
                  <a:cubicBezTo>
                    <a:pt x="1596" y="3495"/>
                    <a:pt x="1108" y="3007"/>
                    <a:pt x="1108" y="2388"/>
                  </a:cubicBezTo>
                  <a:cubicBezTo>
                    <a:pt x="1108" y="2305"/>
                    <a:pt x="1036" y="2233"/>
                    <a:pt x="941" y="2233"/>
                  </a:cubicBezTo>
                  <a:cubicBezTo>
                    <a:pt x="858" y="2233"/>
                    <a:pt x="786" y="2305"/>
                    <a:pt x="786" y="2388"/>
                  </a:cubicBezTo>
                  <a:cubicBezTo>
                    <a:pt x="786" y="2924"/>
                    <a:pt x="1084" y="3400"/>
                    <a:pt x="1513" y="3662"/>
                  </a:cubicBezTo>
                  <a:lnTo>
                    <a:pt x="1513" y="3995"/>
                  </a:lnTo>
                  <a:lnTo>
                    <a:pt x="1513" y="4055"/>
                  </a:lnTo>
                  <a:cubicBezTo>
                    <a:pt x="929" y="3936"/>
                    <a:pt x="608" y="3745"/>
                    <a:pt x="441" y="3638"/>
                  </a:cubicBezTo>
                  <a:cubicBezTo>
                    <a:pt x="441" y="3638"/>
                    <a:pt x="429" y="3638"/>
                    <a:pt x="441" y="3626"/>
                  </a:cubicBezTo>
                  <a:cubicBezTo>
                    <a:pt x="596" y="3269"/>
                    <a:pt x="774" y="2602"/>
                    <a:pt x="774" y="1876"/>
                  </a:cubicBezTo>
                  <a:cubicBezTo>
                    <a:pt x="774" y="1114"/>
                    <a:pt x="1370" y="459"/>
                    <a:pt x="2108" y="388"/>
                  </a:cubicBezTo>
                  <a:cubicBezTo>
                    <a:pt x="2150" y="376"/>
                    <a:pt x="2197" y="370"/>
                    <a:pt x="2246" y="370"/>
                  </a:cubicBezTo>
                  <a:close/>
                  <a:moveTo>
                    <a:pt x="2584" y="3769"/>
                  </a:moveTo>
                  <a:lnTo>
                    <a:pt x="2584" y="3972"/>
                  </a:lnTo>
                  <a:cubicBezTo>
                    <a:pt x="2584" y="4174"/>
                    <a:pt x="2703" y="4365"/>
                    <a:pt x="2882" y="4448"/>
                  </a:cubicBezTo>
                  <a:lnTo>
                    <a:pt x="2989" y="4507"/>
                  </a:lnTo>
                  <a:cubicBezTo>
                    <a:pt x="2858" y="4769"/>
                    <a:pt x="2560" y="4936"/>
                    <a:pt x="2227" y="4936"/>
                  </a:cubicBezTo>
                  <a:cubicBezTo>
                    <a:pt x="1917" y="4936"/>
                    <a:pt x="1620" y="4769"/>
                    <a:pt x="1441" y="4507"/>
                  </a:cubicBezTo>
                  <a:lnTo>
                    <a:pt x="1548" y="4448"/>
                  </a:lnTo>
                  <a:cubicBezTo>
                    <a:pt x="1727" y="4365"/>
                    <a:pt x="1846" y="4162"/>
                    <a:pt x="1846" y="3972"/>
                  </a:cubicBezTo>
                  <a:lnTo>
                    <a:pt x="1846" y="3769"/>
                  </a:lnTo>
                  <a:cubicBezTo>
                    <a:pt x="1965" y="3793"/>
                    <a:pt x="2096" y="3805"/>
                    <a:pt x="2215" y="3805"/>
                  </a:cubicBezTo>
                  <a:cubicBezTo>
                    <a:pt x="2346" y="3805"/>
                    <a:pt x="2465" y="3793"/>
                    <a:pt x="2584" y="3769"/>
                  </a:cubicBezTo>
                  <a:close/>
                  <a:moveTo>
                    <a:pt x="2209" y="1"/>
                  </a:moveTo>
                  <a:cubicBezTo>
                    <a:pt x="2153" y="1"/>
                    <a:pt x="2096" y="7"/>
                    <a:pt x="2036" y="19"/>
                  </a:cubicBezTo>
                  <a:cubicBezTo>
                    <a:pt x="1108" y="102"/>
                    <a:pt x="393" y="912"/>
                    <a:pt x="381" y="1840"/>
                  </a:cubicBezTo>
                  <a:cubicBezTo>
                    <a:pt x="381" y="2519"/>
                    <a:pt x="215" y="3138"/>
                    <a:pt x="84" y="3472"/>
                  </a:cubicBezTo>
                  <a:cubicBezTo>
                    <a:pt x="24" y="3614"/>
                    <a:pt x="72" y="3793"/>
                    <a:pt x="203" y="3876"/>
                  </a:cubicBezTo>
                  <a:cubicBezTo>
                    <a:pt x="358" y="3984"/>
                    <a:pt x="632" y="4150"/>
                    <a:pt x="1084" y="4281"/>
                  </a:cubicBezTo>
                  <a:lnTo>
                    <a:pt x="393" y="4626"/>
                  </a:lnTo>
                  <a:cubicBezTo>
                    <a:pt x="215" y="4722"/>
                    <a:pt x="84" y="4877"/>
                    <a:pt x="24" y="5055"/>
                  </a:cubicBezTo>
                  <a:cubicBezTo>
                    <a:pt x="0" y="5150"/>
                    <a:pt x="60" y="5234"/>
                    <a:pt x="143" y="5269"/>
                  </a:cubicBezTo>
                  <a:lnTo>
                    <a:pt x="191" y="5269"/>
                  </a:lnTo>
                  <a:cubicBezTo>
                    <a:pt x="262" y="5269"/>
                    <a:pt x="334" y="5222"/>
                    <a:pt x="358" y="5150"/>
                  </a:cubicBezTo>
                  <a:cubicBezTo>
                    <a:pt x="381" y="5043"/>
                    <a:pt x="453" y="4972"/>
                    <a:pt x="548" y="4924"/>
                  </a:cubicBezTo>
                  <a:lnTo>
                    <a:pt x="1084" y="4662"/>
                  </a:lnTo>
                  <a:cubicBezTo>
                    <a:pt x="1310" y="5043"/>
                    <a:pt x="1727" y="5281"/>
                    <a:pt x="2167" y="5281"/>
                  </a:cubicBezTo>
                  <a:cubicBezTo>
                    <a:pt x="2620" y="5281"/>
                    <a:pt x="3037" y="5043"/>
                    <a:pt x="3251" y="4662"/>
                  </a:cubicBezTo>
                  <a:lnTo>
                    <a:pt x="3787" y="4924"/>
                  </a:lnTo>
                  <a:cubicBezTo>
                    <a:pt x="3930" y="4984"/>
                    <a:pt x="4001" y="5115"/>
                    <a:pt x="4001" y="5269"/>
                  </a:cubicBezTo>
                  <a:lnTo>
                    <a:pt x="4001" y="6377"/>
                  </a:lnTo>
                  <a:cubicBezTo>
                    <a:pt x="4001" y="6472"/>
                    <a:pt x="4072" y="6543"/>
                    <a:pt x="4168" y="6543"/>
                  </a:cubicBezTo>
                  <a:cubicBezTo>
                    <a:pt x="4251" y="6543"/>
                    <a:pt x="4322" y="6472"/>
                    <a:pt x="4322" y="6377"/>
                  </a:cubicBezTo>
                  <a:lnTo>
                    <a:pt x="4322" y="5269"/>
                  </a:lnTo>
                  <a:cubicBezTo>
                    <a:pt x="4418" y="4996"/>
                    <a:pt x="4263" y="4746"/>
                    <a:pt x="4013" y="4626"/>
                  </a:cubicBezTo>
                  <a:lnTo>
                    <a:pt x="3334" y="4281"/>
                  </a:lnTo>
                  <a:cubicBezTo>
                    <a:pt x="3787" y="4150"/>
                    <a:pt x="4072" y="3984"/>
                    <a:pt x="4203" y="3876"/>
                  </a:cubicBezTo>
                  <a:cubicBezTo>
                    <a:pt x="4346" y="3793"/>
                    <a:pt x="4406" y="3614"/>
                    <a:pt x="4322" y="3472"/>
                  </a:cubicBezTo>
                  <a:cubicBezTo>
                    <a:pt x="4191" y="3138"/>
                    <a:pt x="4025" y="2519"/>
                    <a:pt x="4025" y="1840"/>
                  </a:cubicBezTo>
                  <a:cubicBezTo>
                    <a:pt x="4025" y="912"/>
                    <a:pt x="3299" y="102"/>
                    <a:pt x="2382" y="19"/>
                  </a:cubicBezTo>
                  <a:cubicBezTo>
                    <a:pt x="2322" y="7"/>
                    <a:pt x="2266" y="1"/>
                    <a:pt x="22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4" name="Google Shape;11564;p73"/>
            <p:cNvSpPr/>
            <p:nvPr/>
          </p:nvSpPr>
          <p:spPr>
            <a:xfrm>
              <a:off x="5655153" y="3157004"/>
              <a:ext cx="10630" cy="33387"/>
            </a:xfrm>
            <a:custGeom>
              <a:avLst/>
              <a:gdLst/>
              <a:ahLst/>
              <a:cxnLst/>
              <a:rect l="l" t="t" r="r" b="b"/>
              <a:pathLst>
                <a:path w="334" h="1049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94"/>
                  </a:lnTo>
                  <a:cubicBezTo>
                    <a:pt x="0" y="977"/>
                    <a:pt x="72" y="1048"/>
                    <a:pt x="167" y="1048"/>
                  </a:cubicBezTo>
                  <a:cubicBezTo>
                    <a:pt x="250" y="1048"/>
                    <a:pt x="322" y="977"/>
                    <a:pt x="322" y="894"/>
                  </a:cubicBezTo>
                  <a:lnTo>
                    <a:pt x="322" y="155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5" name="Google Shape;11565;p73"/>
            <p:cNvSpPr/>
            <p:nvPr/>
          </p:nvSpPr>
          <p:spPr>
            <a:xfrm>
              <a:off x="5497893" y="3174445"/>
              <a:ext cx="11012" cy="10248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79" y="0"/>
                  </a:moveTo>
                  <a:cubicBezTo>
                    <a:pt x="83" y="0"/>
                    <a:pt x="0" y="72"/>
                    <a:pt x="0" y="167"/>
                  </a:cubicBezTo>
                  <a:cubicBezTo>
                    <a:pt x="0" y="250"/>
                    <a:pt x="71" y="322"/>
                    <a:pt x="179" y="322"/>
                  </a:cubicBezTo>
                  <a:cubicBezTo>
                    <a:pt x="262" y="322"/>
                    <a:pt x="333" y="250"/>
                    <a:pt x="333" y="167"/>
                  </a:cubicBezTo>
                  <a:cubicBezTo>
                    <a:pt x="345" y="72"/>
                    <a:pt x="262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6" name="Google Shape;11566;p73"/>
            <p:cNvSpPr/>
            <p:nvPr/>
          </p:nvSpPr>
          <p:spPr>
            <a:xfrm>
              <a:off x="5410718" y="3156972"/>
              <a:ext cx="74699" cy="45927"/>
            </a:xfrm>
            <a:custGeom>
              <a:avLst/>
              <a:gdLst/>
              <a:ahLst/>
              <a:cxnLst/>
              <a:rect l="l" t="t" r="r" b="b"/>
              <a:pathLst>
                <a:path w="2347" h="1443" extrusionOk="0">
                  <a:moveTo>
                    <a:pt x="905" y="0"/>
                  </a:moveTo>
                  <a:cubicBezTo>
                    <a:pt x="870" y="0"/>
                    <a:pt x="833" y="13"/>
                    <a:pt x="798" y="37"/>
                  </a:cubicBezTo>
                  <a:lnTo>
                    <a:pt x="72" y="585"/>
                  </a:lnTo>
                  <a:cubicBezTo>
                    <a:pt x="24" y="621"/>
                    <a:pt x="1" y="680"/>
                    <a:pt x="1" y="728"/>
                  </a:cubicBezTo>
                  <a:cubicBezTo>
                    <a:pt x="1" y="764"/>
                    <a:pt x="24" y="823"/>
                    <a:pt x="72" y="859"/>
                  </a:cubicBezTo>
                  <a:lnTo>
                    <a:pt x="798" y="1407"/>
                  </a:lnTo>
                  <a:cubicBezTo>
                    <a:pt x="834" y="1442"/>
                    <a:pt x="858" y="1442"/>
                    <a:pt x="905" y="1442"/>
                  </a:cubicBezTo>
                  <a:cubicBezTo>
                    <a:pt x="953" y="1442"/>
                    <a:pt x="1013" y="1407"/>
                    <a:pt x="1036" y="1359"/>
                  </a:cubicBezTo>
                  <a:cubicBezTo>
                    <a:pt x="1096" y="1287"/>
                    <a:pt x="1084" y="1180"/>
                    <a:pt x="1013" y="1121"/>
                  </a:cubicBezTo>
                  <a:lnTo>
                    <a:pt x="679" y="883"/>
                  </a:lnTo>
                  <a:lnTo>
                    <a:pt x="2191" y="883"/>
                  </a:lnTo>
                  <a:cubicBezTo>
                    <a:pt x="2275" y="883"/>
                    <a:pt x="2346" y="811"/>
                    <a:pt x="2346" y="728"/>
                  </a:cubicBezTo>
                  <a:cubicBezTo>
                    <a:pt x="2346" y="621"/>
                    <a:pt x="2275" y="549"/>
                    <a:pt x="2191" y="549"/>
                  </a:cubicBezTo>
                  <a:lnTo>
                    <a:pt x="679" y="549"/>
                  </a:lnTo>
                  <a:lnTo>
                    <a:pt x="1013" y="311"/>
                  </a:lnTo>
                  <a:cubicBezTo>
                    <a:pt x="1084" y="252"/>
                    <a:pt x="1096" y="145"/>
                    <a:pt x="1036" y="73"/>
                  </a:cubicBezTo>
                  <a:cubicBezTo>
                    <a:pt x="1002" y="24"/>
                    <a:pt x="955" y="0"/>
                    <a:pt x="9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67" name="Google Shape;11567;p73"/>
            <p:cNvSpPr/>
            <p:nvPr/>
          </p:nvSpPr>
          <p:spPr>
            <a:xfrm>
              <a:off x="5521382" y="3156590"/>
              <a:ext cx="75049" cy="45163"/>
            </a:xfrm>
            <a:custGeom>
              <a:avLst/>
              <a:gdLst/>
              <a:ahLst/>
              <a:cxnLst/>
              <a:rect l="l" t="t" r="r" b="b"/>
              <a:pathLst>
                <a:path w="2358" h="1419" extrusionOk="0">
                  <a:moveTo>
                    <a:pt x="1446" y="0"/>
                  </a:moveTo>
                  <a:cubicBezTo>
                    <a:pt x="1396" y="0"/>
                    <a:pt x="1345" y="25"/>
                    <a:pt x="1310" y="73"/>
                  </a:cubicBezTo>
                  <a:cubicBezTo>
                    <a:pt x="1250" y="145"/>
                    <a:pt x="1274" y="252"/>
                    <a:pt x="1346" y="311"/>
                  </a:cubicBezTo>
                  <a:lnTo>
                    <a:pt x="1667" y="549"/>
                  </a:lnTo>
                  <a:lnTo>
                    <a:pt x="167" y="549"/>
                  </a:lnTo>
                  <a:cubicBezTo>
                    <a:pt x="84" y="549"/>
                    <a:pt x="0" y="621"/>
                    <a:pt x="0" y="704"/>
                  </a:cubicBezTo>
                  <a:cubicBezTo>
                    <a:pt x="0" y="799"/>
                    <a:pt x="84" y="871"/>
                    <a:pt x="167" y="871"/>
                  </a:cubicBezTo>
                  <a:lnTo>
                    <a:pt x="1667" y="871"/>
                  </a:lnTo>
                  <a:lnTo>
                    <a:pt x="1346" y="1109"/>
                  </a:lnTo>
                  <a:cubicBezTo>
                    <a:pt x="1274" y="1169"/>
                    <a:pt x="1250" y="1276"/>
                    <a:pt x="1310" y="1347"/>
                  </a:cubicBezTo>
                  <a:cubicBezTo>
                    <a:pt x="1346" y="1395"/>
                    <a:pt x="1405" y="1419"/>
                    <a:pt x="1453" y="1419"/>
                  </a:cubicBezTo>
                  <a:cubicBezTo>
                    <a:pt x="1477" y="1419"/>
                    <a:pt x="1524" y="1407"/>
                    <a:pt x="1548" y="1395"/>
                  </a:cubicBezTo>
                  <a:lnTo>
                    <a:pt x="2286" y="847"/>
                  </a:lnTo>
                  <a:cubicBezTo>
                    <a:pt x="2322" y="811"/>
                    <a:pt x="2358" y="752"/>
                    <a:pt x="2358" y="704"/>
                  </a:cubicBezTo>
                  <a:cubicBezTo>
                    <a:pt x="2358" y="668"/>
                    <a:pt x="2322" y="633"/>
                    <a:pt x="2286" y="585"/>
                  </a:cubicBezTo>
                  <a:lnTo>
                    <a:pt x="1548" y="37"/>
                  </a:lnTo>
                  <a:cubicBezTo>
                    <a:pt x="1518" y="13"/>
                    <a:pt x="1482" y="0"/>
                    <a:pt x="14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68" name="Google Shape;11568;p73"/>
          <p:cNvGrpSpPr/>
          <p:nvPr/>
        </p:nvGrpSpPr>
        <p:grpSpPr>
          <a:xfrm>
            <a:off x="9431905" y="3874344"/>
            <a:ext cx="495193" cy="495745"/>
            <a:chOff x="7073928" y="2905757"/>
            <a:chExt cx="371395" cy="371809"/>
          </a:xfrm>
        </p:grpSpPr>
        <p:sp>
          <p:nvSpPr>
            <p:cNvPr id="11569" name="Google Shape;11569;p73"/>
            <p:cNvSpPr/>
            <p:nvPr/>
          </p:nvSpPr>
          <p:spPr>
            <a:xfrm>
              <a:off x="7073928" y="2905757"/>
              <a:ext cx="371395" cy="371809"/>
            </a:xfrm>
            <a:custGeom>
              <a:avLst/>
              <a:gdLst/>
              <a:ahLst/>
              <a:cxnLst/>
              <a:rect l="l" t="t" r="r" b="b"/>
              <a:pathLst>
                <a:path w="11669" h="11682" extrusionOk="0">
                  <a:moveTo>
                    <a:pt x="3608" y="1811"/>
                  </a:moveTo>
                  <a:cubicBezTo>
                    <a:pt x="3822" y="1811"/>
                    <a:pt x="3989" y="1977"/>
                    <a:pt x="3989" y="2192"/>
                  </a:cubicBezTo>
                  <a:lnTo>
                    <a:pt x="3989" y="2561"/>
                  </a:lnTo>
                  <a:cubicBezTo>
                    <a:pt x="3989" y="2870"/>
                    <a:pt x="3727" y="3120"/>
                    <a:pt x="3417" y="3120"/>
                  </a:cubicBezTo>
                  <a:cubicBezTo>
                    <a:pt x="3411" y="3120"/>
                    <a:pt x="3404" y="3121"/>
                    <a:pt x="3398" y="3121"/>
                  </a:cubicBezTo>
                  <a:cubicBezTo>
                    <a:pt x="3109" y="3121"/>
                    <a:pt x="2870" y="2863"/>
                    <a:pt x="2870" y="2561"/>
                  </a:cubicBezTo>
                  <a:lnTo>
                    <a:pt x="2870" y="2192"/>
                  </a:lnTo>
                  <a:cubicBezTo>
                    <a:pt x="2870" y="1977"/>
                    <a:pt x="3024" y="1811"/>
                    <a:pt x="3239" y="1811"/>
                  </a:cubicBezTo>
                  <a:close/>
                  <a:moveTo>
                    <a:pt x="3596" y="3454"/>
                  </a:moveTo>
                  <a:lnTo>
                    <a:pt x="3596" y="3466"/>
                  </a:lnTo>
                  <a:cubicBezTo>
                    <a:pt x="3632" y="3561"/>
                    <a:pt x="3643" y="3644"/>
                    <a:pt x="3667" y="3704"/>
                  </a:cubicBezTo>
                  <a:lnTo>
                    <a:pt x="3429" y="3942"/>
                  </a:lnTo>
                  <a:lnTo>
                    <a:pt x="3405" y="3942"/>
                  </a:lnTo>
                  <a:lnTo>
                    <a:pt x="3167" y="3704"/>
                  </a:lnTo>
                  <a:cubicBezTo>
                    <a:pt x="3191" y="3644"/>
                    <a:pt x="3215" y="3585"/>
                    <a:pt x="3215" y="3525"/>
                  </a:cubicBezTo>
                  <a:lnTo>
                    <a:pt x="3215" y="3454"/>
                  </a:lnTo>
                  <a:close/>
                  <a:moveTo>
                    <a:pt x="5632" y="5204"/>
                  </a:moveTo>
                  <a:lnTo>
                    <a:pt x="5632" y="7418"/>
                  </a:lnTo>
                  <a:lnTo>
                    <a:pt x="4525" y="8204"/>
                  </a:lnTo>
                  <a:lnTo>
                    <a:pt x="4525" y="5466"/>
                  </a:lnTo>
                  <a:cubicBezTo>
                    <a:pt x="4608" y="5525"/>
                    <a:pt x="4727" y="5573"/>
                    <a:pt x="4846" y="5585"/>
                  </a:cubicBezTo>
                  <a:lnTo>
                    <a:pt x="4977" y="5585"/>
                  </a:lnTo>
                  <a:cubicBezTo>
                    <a:pt x="5120" y="5561"/>
                    <a:pt x="5263" y="5525"/>
                    <a:pt x="5370" y="5418"/>
                  </a:cubicBezTo>
                  <a:lnTo>
                    <a:pt x="5632" y="5204"/>
                  </a:lnTo>
                  <a:close/>
                  <a:moveTo>
                    <a:pt x="2893" y="3930"/>
                  </a:moveTo>
                  <a:lnTo>
                    <a:pt x="3167" y="4204"/>
                  </a:lnTo>
                  <a:cubicBezTo>
                    <a:pt x="3227" y="4263"/>
                    <a:pt x="3310" y="4299"/>
                    <a:pt x="3417" y="4299"/>
                  </a:cubicBezTo>
                  <a:cubicBezTo>
                    <a:pt x="3524" y="4299"/>
                    <a:pt x="3596" y="4275"/>
                    <a:pt x="3667" y="4204"/>
                  </a:cubicBezTo>
                  <a:lnTo>
                    <a:pt x="3905" y="3966"/>
                  </a:lnTo>
                  <a:cubicBezTo>
                    <a:pt x="3989" y="3989"/>
                    <a:pt x="4060" y="4025"/>
                    <a:pt x="4144" y="4025"/>
                  </a:cubicBezTo>
                  <a:cubicBezTo>
                    <a:pt x="4203" y="4025"/>
                    <a:pt x="4263" y="4049"/>
                    <a:pt x="4298" y="4097"/>
                  </a:cubicBezTo>
                  <a:lnTo>
                    <a:pt x="4798" y="4716"/>
                  </a:lnTo>
                  <a:cubicBezTo>
                    <a:pt x="4833" y="4764"/>
                    <a:pt x="4884" y="4789"/>
                    <a:pt x="4935" y="4789"/>
                  </a:cubicBezTo>
                  <a:cubicBezTo>
                    <a:pt x="4971" y="4789"/>
                    <a:pt x="5007" y="4776"/>
                    <a:pt x="5036" y="4751"/>
                  </a:cubicBezTo>
                  <a:lnTo>
                    <a:pt x="5656" y="4263"/>
                  </a:lnTo>
                  <a:cubicBezTo>
                    <a:pt x="5694" y="4231"/>
                    <a:pt x="5747" y="4209"/>
                    <a:pt x="5798" y="4209"/>
                  </a:cubicBezTo>
                  <a:cubicBezTo>
                    <a:pt x="5842" y="4209"/>
                    <a:pt x="5885" y="4225"/>
                    <a:pt x="5918" y="4263"/>
                  </a:cubicBezTo>
                  <a:cubicBezTo>
                    <a:pt x="5965" y="4299"/>
                    <a:pt x="5989" y="4347"/>
                    <a:pt x="5977" y="4406"/>
                  </a:cubicBezTo>
                  <a:cubicBezTo>
                    <a:pt x="5989" y="4454"/>
                    <a:pt x="5965" y="4513"/>
                    <a:pt x="5918" y="4537"/>
                  </a:cubicBezTo>
                  <a:lnTo>
                    <a:pt x="5144" y="5156"/>
                  </a:lnTo>
                  <a:cubicBezTo>
                    <a:pt x="5084" y="5192"/>
                    <a:pt x="5013" y="5228"/>
                    <a:pt x="4929" y="5240"/>
                  </a:cubicBezTo>
                  <a:lnTo>
                    <a:pt x="4858" y="5240"/>
                  </a:lnTo>
                  <a:cubicBezTo>
                    <a:pt x="4751" y="5228"/>
                    <a:pt x="4667" y="5180"/>
                    <a:pt x="4608" y="5109"/>
                  </a:cubicBezTo>
                  <a:lnTo>
                    <a:pt x="4453" y="4930"/>
                  </a:lnTo>
                  <a:cubicBezTo>
                    <a:pt x="4425" y="4884"/>
                    <a:pt x="4369" y="4866"/>
                    <a:pt x="4312" y="4866"/>
                  </a:cubicBezTo>
                  <a:cubicBezTo>
                    <a:pt x="4295" y="4866"/>
                    <a:pt x="4279" y="4868"/>
                    <a:pt x="4263" y="4870"/>
                  </a:cubicBezTo>
                  <a:cubicBezTo>
                    <a:pt x="4191" y="4894"/>
                    <a:pt x="4144" y="4954"/>
                    <a:pt x="4144" y="5037"/>
                  </a:cubicBezTo>
                  <a:lnTo>
                    <a:pt x="4144" y="8454"/>
                  </a:lnTo>
                  <a:lnTo>
                    <a:pt x="3763" y="8740"/>
                  </a:lnTo>
                  <a:lnTo>
                    <a:pt x="3763" y="7145"/>
                  </a:lnTo>
                  <a:cubicBezTo>
                    <a:pt x="3763" y="7061"/>
                    <a:pt x="3691" y="6978"/>
                    <a:pt x="3596" y="6978"/>
                  </a:cubicBezTo>
                  <a:cubicBezTo>
                    <a:pt x="3512" y="6978"/>
                    <a:pt x="3429" y="7061"/>
                    <a:pt x="3429" y="7145"/>
                  </a:cubicBezTo>
                  <a:lnTo>
                    <a:pt x="3429" y="8978"/>
                  </a:lnTo>
                  <a:lnTo>
                    <a:pt x="2870" y="9383"/>
                  </a:lnTo>
                  <a:lnTo>
                    <a:pt x="2870" y="7180"/>
                  </a:lnTo>
                  <a:cubicBezTo>
                    <a:pt x="2870" y="7014"/>
                    <a:pt x="2822" y="6835"/>
                    <a:pt x="2750" y="6680"/>
                  </a:cubicBezTo>
                  <a:lnTo>
                    <a:pt x="2572" y="6347"/>
                  </a:lnTo>
                  <a:cubicBezTo>
                    <a:pt x="2524" y="6240"/>
                    <a:pt x="2500" y="6121"/>
                    <a:pt x="2500" y="6013"/>
                  </a:cubicBezTo>
                  <a:lnTo>
                    <a:pt x="2500" y="4263"/>
                  </a:lnTo>
                  <a:cubicBezTo>
                    <a:pt x="2500" y="4180"/>
                    <a:pt x="2536" y="4120"/>
                    <a:pt x="2596" y="4085"/>
                  </a:cubicBezTo>
                  <a:lnTo>
                    <a:pt x="2893" y="3930"/>
                  </a:lnTo>
                  <a:close/>
                  <a:moveTo>
                    <a:pt x="5810" y="1"/>
                  </a:moveTo>
                  <a:cubicBezTo>
                    <a:pt x="5727" y="1"/>
                    <a:pt x="5656" y="72"/>
                    <a:pt x="5656" y="167"/>
                  </a:cubicBezTo>
                  <a:lnTo>
                    <a:pt x="5656" y="3870"/>
                  </a:lnTo>
                  <a:cubicBezTo>
                    <a:pt x="5596" y="3882"/>
                    <a:pt x="5537" y="3930"/>
                    <a:pt x="5477" y="3977"/>
                  </a:cubicBezTo>
                  <a:lnTo>
                    <a:pt x="5001" y="4358"/>
                  </a:lnTo>
                  <a:lnTo>
                    <a:pt x="4596" y="3870"/>
                  </a:lnTo>
                  <a:cubicBezTo>
                    <a:pt x="4489" y="3739"/>
                    <a:pt x="4346" y="3668"/>
                    <a:pt x="4179" y="3668"/>
                  </a:cubicBezTo>
                  <a:cubicBezTo>
                    <a:pt x="4072" y="3668"/>
                    <a:pt x="3989" y="3573"/>
                    <a:pt x="3989" y="3466"/>
                  </a:cubicBezTo>
                  <a:lnTo>
                    <a:pt x="3989" y="3275"/>
                  </a:lnTo>
                  <a:cubicBezTo>
                    <a:pt x="4203" y="3108"/>
                    <a:pt x="4358" y="2846"/>
                    <a:pt x="4358" y="2549"/>
                  </a:cubicBezTo>
                  <a:lnTo>
                    <a:pt x="4358" y="2180"/>
                  </a:lnTo>
                  <a:cubicBezTo>
                    <a:pt x="4358" y="1775"/>
                    <a:pt x="4024" y="1465"/>
                    <a:pt x="3643" y="1465"/>
                  </a:cubicBezTo>
                  <a:lnTo>
                    <a:pt x="3274" y="1465"/>
                  </a:lnTo>
                  <a:cubicBezTo>
                    <a:pt x="2870" y="1465"/>
                    <a:pt x="2560" y="1787"/>
                    <a:pt x="2560" y="2180"/>
                  </a:cubicBezTo>
                  <a:lnTo>
                    <a:pt x="2560" y="2549"/>
                  </a:lnTo>
                  <a:cubicBezTo>
                    <a:pt x="2560" y="2846"/>
                    <a:pt x="2703" y="3108"/>
                    <a:pt x="2929" y="3275"/>
                  </a:cubicBezTo>
                  <a:lnTo>
                    <a:pt x="2929" y="3525"/>
                  </a:lnTo>
                  <a:lnTo>
                    <a:pt x="2929" y="3549"/>
                  </a:lnTo>
                  <a:lnTo>
                    <a:pt x="2500" y="3751"/>
                  </a:lnTo>
                  <a:cubicBezTo>
                    <a:pt x="2322" y="3847"/>
                    <a:pt x="2203" y="4037"/>
                    <a:pt x="2203" y="4228"/>
                  </a:cubicBezTo>
                  <a:lnTo>
                    <a:pt x="2203" y="5990"/>
                  </a:lnTo>
                  <a:cubicBezTo>
                    <a:pt x="2203" y="6144"/>
                    <a:pt x="2239" y="6323"/>
                    <a:pt x="2322" y="6478"/>
                  </a:cubicBezTo>
                  <a:lnTo>
                    <a:pt x="2500" y="6823"/>
                  </a:lnTo>
                  <a:cubicBezTo>
                    <a:pt x="2536" y="6918"/>
                    <a:pt x="2572" y="7037"/>
                    <a:pt x="2572" y="7145"/>
                  </a:cubicBezTo>
                  <a:lnTo>
                    <a:pt x="2572" y="9597"/>
                  </a:lnTo>
                  <a:lnTo>
                    <a:pt x="83" y="11371"/>
                  </a:lnTo>
                  <a:cubicBezTo>
                    <a:pt x="12" y="11431"/>
                    <a:pt x="0" y="11538"/>
                    <a:pt x="36" y="11609"/>
                  </a:cubicBezTo>
                  <a:cubicBezTo>
                    <a:pt x="74" y="11655"/>
                    <a:pt x="133" y="11682"/>
                    <a:pt x="188" y="11682"/>
                  </a:cubicBezTo>
                  <a:cubicBezTo>
                    <a:pt x="219" y="11682"/>
                    <a:pt x="249" y="11674"/>
                    <a:pt x="274" y="11657"/>
                  </a:cubicBezTo>
                  <a:lnTo>
                    <a:pt x="5846" y="7716"/>
                  </a:lnTo>
                  <a:lnTo>
                    <a:pt x="11406" y="11657"/>
                  </a:lnTo>
                  <a:cubicBezTo>
                    <a:pt x="11442" y="11669"/>
                    <a:pt x="11466" y="11681"/>
                    <a:pt x="11513" y="11681"/>
                  </a:cubicBezTo>
                  <a:cubicBezTo>
                    <a:pt x="11573" y="11681"/>
                    <a:pt x="11621" y="11657"/>
                    <a:pt x="11644" y="11609"/>
                  </a:cubicBezTo>
                  <a:cubicBezTo>
                    <a:pt x="11668" y="11538"/>
                    <a:pt x="11644" y="11431"/>
                    <a:pt x="11573" y="11371"/>
                  </a:cubicBezTo>
                  <a:lnTo>
                    <a:pt x="5977" y="7395"/>
                  </a:lnTo>
                  <a:lnTo>
                    <a:pt x="5977" y="4930"/>
                  </a:lnTo>
                  <a:lnTo>
                    <a:pt x="6144" y="4787"/>
                  </a:lnTo>
                  <a:cubicBezTo>
                    <a:pt x="6263" y="4692"/>
                    <a:pt x="6334" y="4549"/>
                    <a:pt x="6346" y="4394"/>
                  </a:cubicBezTo>
                  <a:cubicBezTo>
                    <a:pt x="6346" y="4228"/>
                    <a:pt x="6287" y="4073"/>
                    <a:pt x="6168" y="3977"/>
                  </a:cubicBezTo>
                  <a:cubicBezTo>
                    <a:pt x="6108" y="3930"/>
                    <a:pt x="6049" y="3882"/>
                    <a:pt x="5977" y="3870"/>
                  </a:cubicBezTo>
                  <a:lnTo>
                    <a:pt x="5977" y="715"/>
                  </a:lnTo>
                  <a:lnTo>
                    <a:pt x="8275" y="715"/>
                  </a:lnTo>
                  <a:lnTo>
                    <a:pt x="8037" y="1191"/>
                  </a:lnTo>
                  <a:cubicBezTo>
                    <a:pt x="8001" y="1239"/>
                    <a:pt x="8001" y="1299"/>
                    <a:pt x="8037" y="1334"/>
                  </a:cubicBezTo>
                  <a:lnTo>
                    <a:pt x="8275" y="1811"/>
                  </a:lnTo>
                  <a:lnTo>
                    <a:pt x="6549" y="1811"/>
                  </a:lnTo>
                  <a:cubicBezTo>
                    <a:pt x="6453" y="1811"/>
                    <a:pt x="6382" y="1894"/>
                    <a:pt x="6382" y="1977"/>
                  </a:cubicBezTo>
                  <a:cubicBezTo>
                    <a:pt x="6382" y="2072"/>
                    <a:pt x="6453" y="2144"/>
                    <a:pt x="6549" y="2144"/>
                  </a:cubicBezTo>
                  <a:lnTo>
                    <a:pt x="8549" y="2144"/>
                  </a:lnTo>
                  <a:cubicBezTo>
                    <a:pt x="8608" y="2144"/>
                    <a:pt x="8668" y="2108"/>
                    <a:pt x="8704" y="2072"/>
                  </a:cubicBezTo>
                  <a:cubicBezTo>
                    <a:pt x="8727" y="2025"/>
                    <a:pt x="8727" y="1953"/>
                    <a:pt x="8716" y="1906"/>
                  </a:cubicBezTo>
                  <a:lnTo>
                    <a:pt x="8394" y="1251"/>
                  </a:lnTo>
                  <a:lnTo>
                    <a:pt x="8716" y="596"/>
                  </a:lnTo>
                  <a:cubicBezTo>
                    <a:pt x="8751" y="537"/>
                    <a:pt x="8751" y="477"/>
                    <a:pt x="8704" y="429"/>
                  </a:cubicBezTo>
                  <a:cubicBezTo>
                    <a:pt x="8668" y="394"/>
                    <a:pt x="8608" y="358"/>
                    <a:pt x="8549" y="358"/>
                  </a:cubicBezTo>
                  <a:lnTo>
                    <a:pt x="5977" y="358"/>
                  </a:lnTo>
                  <a:lnTo>
                    <a:pt x="5977" y="167"/>
                  </a:lnTo>
                  <a:cubicBezTo>
                    <a:pt x="5977" y="72"/>
                    <a:pt x="5906" y="1"/>
                    <a:pt x="5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0" name="Google Shape;11570;p73"/>
            <p:cNvSpPr/>
            <p:nvPr/>
          </p:nvSpPr>
          <p:spPr>
            <a:xfrm>
              <a:off x="7281188" y="3188513"/>
              <a:ext cx="65596" cy="48473"/>
            </a:xfrm>
            <a:custGeom>
              <a:avLst/>
              <a:gdLst/>
              <a:ahLst/>
              <a:cxnLst/>
              <a:rect l="l" t="t" r="r" b="b"/>
              <a:pathLst>
                <a:path w="2061" h="1523" extrusionOk="0">
                  <a:moveTo>
                    <a:pt x="204" y="1"/>
                  </a:moveTo>
                  <a:cubicBezTo>
                    <a:pt x="151" y="1"/>
                    <a:pt x="97" y="27"/>
                    <a:pt x="60" y="70"/>
                  </a:cubicBezTo>
                  <a:cubicBezTo>
                    <a:pt x="1" y="154"/>
                    <a:pt x="37" y="261"/>
                    <a:pt x="108" y="320"/>
                  </a:cubicBezTo>
                  <a:lnTo>
                    <a:pt x="1775" y="1487"/>
                  </a:lnTo>
                  <a:cubicBezTo>
                    <a:pt x="1799" y="1511"/>
                    <a:pt x="1834" y="1523"/>
                    <a:pt x="1882" y="1523"/>
                  </a:cubicBezTo>
                  <a:cubicBezTo>
                    <a:pt x="1942" y="1523"/>
                    <a:pt x="1977" y="1487"/>
                    <a:pt x="2013" y="1451"/>
                  </a:cubicBezTo>
                  <a:cubicBezTo>
                    <a:pt x="2061" y="1368"/>
                    <a:pt x="2037" y="1261"/>
                    <a:pt x="1965" y="1213"/>
                  </a:cubicBezTo>
                  <a:lnTo>
                    <a:pt x="299" y="35"/>
                  </a:lnTo>
                  <a:cubicBezTo>
                    <a:pt x="271" y="11"/>
                    <a:pt x="237" y="1"/>
                    <a:pt x="2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1" name="Google Shape;11571;p73"/>
            <p:cNvSpPr/>
            <p:nvPr/>
          </p:nvSpPr>
          <p:spPr>
            <a:xfrm>
              <a:off x="7252034" y="3168080"/>
              <a:ext cx="24634" cy="19287"/>
            </a:xfrm>
            <a:custGeom>
              <a:avLst/>
              <a:gdLst/>
              <a:ahLst/>
              <a:cxnLst/>
              <a:rect l="l" t="t" r="r" b="b"/>
              <a:pathLst>
                <a:path w="774" h="606" extrusionOk="0">
                  <a:moveTo>
                    <a:pt x="201" y="1"/>
                  </a:moveTo>
                  <a:cubicBezTo>
                    <a:pt x="148" y="1"/>
                    <a:pt x="97" y="29"/>
                    <a:pt x="60" y="81"/>
                  </a:cubicBezTo>
                  <a:cubicBezTo>
                    <a:pt x="0" y="153"/>
                    <a:pt x="24" y="260"/>
                    <a:pt x="95" y="319"/>
                  </a:cubicBezTo>
                  <a:lnTo>
                    <a:pt x="476" y="569"/>
                  </a:lnTo>
                  <a:cubicBezTo>
                    <a:pt x="500" y="581"/>
                    <a:pt x="536" y="605"/>
                    <a:pt x="572" y="605"/>
                  </a:cubicBezTo>
                  <a:cubicBezTo>
                    <a:pt x="631" y="605"/>
                    <a:pt x="679" y="569"/>
                    <a:pt x="714" y="522"/>
                  </a:cubicBezTo>
                  <a:cubicBezTo>
                    <a:pt x="774" y="450"/>
                    <a:pt x="750" y="343"/>
                    <a:pt x="667" y="284"/>
                  </a:cubicBezTo>
                  <a:lnTo>
                    <a:pt x="298" y="34"/>
                  </a:lnTo>
                  <a:cubicBezTo>
                    <a:pt x="266" y="11"/>
                    <a:pt x="233" y="1"/>
                    <a:pt x="2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72" name="Google Shape;11572;p73"/>
          <p:cNvGrpSpPr/>
          <p:nvPr/>
        </p:nvGrpSpPr>
        <p:grpSpPr>
          <a:xfrm>
            <a:off x="8251104" y="3940545"/>
            <a:ext cx="495193" cy="363809"/>
            <a:chOff x="6188327" y="2955408"/>
            <a:chExt cx="371395" cy="272857"/>
          </a:xfrm>
        </p:grpSpPr>
        <p:sp>
          <p:nvSpPr>
            <p:cNvPr id="11573" name="Google Shape;11573;p73"/>
            <p:cNvSpPr/>
            <p:nvPr/>
          </p:nvSpPr>
          <p:spPr>
            <a:xfrm>
              <a:off x="6229990" y="2978897"/>
              <a:ext cx="289567" cy="197840"/>
            </a:xfrm>
            <a:custGeom>
              <a:avLst/>
              <a:gdLst/>
              <a:ahLst/>
              <a:cxnLst/>
              <a:rect l="l" t="t" r="r" b="b"/>
              <a:pathLst>
                <a:path w="9098" h="6216" extrusionOk="0">
                  <a:moveTo>
                    <a:pt x="2894" y="1263"/>
                  </a:moveTo>
                  <a:cubicBezTo>
                    <a:pt x="3097" y="1263"/>
                    <a:pt x="3263" y="1429"/>
                    <a:pt x="3263" y="1632"/>
                  </a:cubicBezTo>
                  <a:lnTo>
                    <a:pt x="3263" y="2001"/>
                  </a:lnTo>
                  <a:cubicBezTo>
                    <a:pt x="3263" y="2322"/>
                    <a:pt x="3013" y="2572"/>
                    <a:pt x="2704" y="2572"/>
                  </a:cubicBezTo>
                  <a:cubicBezTo>
                    <a:pt x="2406" y="2561"/>
                    <a:pt x="2144" y="2299"/>
                    <a:pt x="2144" y="2001"/>
                  </a:cubicBezTo>
                  <a:lnTo>
                    <a:pt x="2144" y="1632"/>
                  </a:lnTo>
                  <a:cubicBezTo>
                    <a:pt x="2144" y="1429"/>
                    <a:pt x="2311" y="1263"/>
                    <a:pt x="2525" y="1263"/>
                  </a:cubicBezTo>
                  <a:close/>
                  <a:moveTo>
                    <a:pt x="7264" y="1084"/>
                  </a:moveTo>
                  <a:cubicBezTo>
                    <a:pt x="7371" y="1084"/>
                    <a:pt x="7466" y="1168"/>
                    <a:pt x="7466" y="1275"/>
                  </a:cubicBezTo>
                  <a:lnTo>
                    <a:pt x="7466" y="1822"/>
                  </a:lnTo>
                  <a:cubicBezTo>
                    <a:pt x="7466" y="1894"/>
                    <a:pt x="7430" y="1953"/>
                    <a:pt x="7359" y="1989"/>
                  </a:cubicBezTo>
                  <a:cubicBezTo>
                    <a:pt x="7299" y="2025"/>
                    <a:pt x="7264" y="2084"/>
                    <a:pt x="7264" y="2144"/>
                  </a:cubicBezTo>
                  <a:lnTo>
                    <a:pt x="7264" y="2406"/>
                  </a:lnTo>
                  <a:cubicBezTo>
                    <a:pt x="7264" y="2477"/>
                    <a:pt x="7323" y="2549"/>
                    <a:pt x="7407" y="2572"/>
                  </a:cubicBezTo>
                  <a:lnTo>
                    <a:pt x="7859" y="2692"/>
                  </a:lnTo>
                  <a:cubicBezTo>
                    <a:pt x="7954" y="2703"/>
                    <a:pt x="8014" y="2787"/>
                    <a:pt x="8014" y="2882"/>
                  </a:cubicBezTo>
                  <a:lnTo>
                    <a:pt x="8014" y="2930"/>
                  </a:lnTo>
                  <a:lnTo>
                    <a:pt x="6168" y="2930"/>
                  </a:lnTo>
                  <a:lnTo>
                    <a:pt x="6168" y="2882"/>
                  </a:lnTo>
                  <a:cubicBezTo>
                    <a:pt x="6168" y="2787"/>
                    <a:pt x="6228" y="2715"/>
                    <a:pt x="6311" y="2692"/>
                  </a:cubicBezTo>
                  <a:lnTo>
                    <a:pt x="6776" y="2572"/>
                  </a:lnTo>
                  <a:cubicBezTo>
                    <a:pt x="6847" y="2549"/>
                    <a:pt x="6907" y="2477"/>
                    <a:pt x="6907" y="2406"/>
                  </a:cubicBezTo>
                  <a:lnTo>
                    <a:pt x="6907" y="2144"/>
                  </a:lnTo>
                  <a:cubicBezTo>
                    <a:pt x="6895" y="2060"/>
                    <a:pt x="6871" y="2025"/>
                    <a:pt x="6811" y="1989"/>
                  </a:cubicBezTo>
                  <a:cubicBezTo>
                    <a:pt x="6752" y="1953"/>
                    <a:pt x="6704" y="1882"/>
                    <a:pt x="6704" y="1822"/>
                  </a:cubicBezTo>
                  <a:lnTo>
                    <a:pt x="6704" y="1275"/>
                  </a:lnTo>
                  <a:cubicBezTo>
                    <a:pt x="6704" y="1168"/>
                    <a:pt x="6787" y="1084"/>
                    <a:pt x="6895" y="1084"/>
                  </a:cubicBezTo>
                  <a:close/>
                  <a:moveTo>
                    <a:pt x="8752" y="334"/>
                  </a:moveTo>
                  <a:lnTo>
                    <a:pt x="8752" y="2930"/>
                  </a:lnTo>
                  <a:lnTo>
                    <a:pt x="8371" y="2930"/>
                  </a:lnTo>
                  <a:lnTo>
                    <a:pt x="8371" y="2882"/>
                  </a:lnTo>
                  <a:cubicBezTo>
                    <a:pt x="8371" y="2632"/>
                    <a:pt x="8204" y="2418"/>
                    <a:pt x="7966" y="2358"/>
                  </a:cubicBezTo>
                  <a:lnTo>
                    <a:pt x="7645" y="2287"/>
                  </a:lnTo>
                  <a:lnTo>
                    <a:pt x="7645" y="2227"/>
                  </a:lnTo>
                  <a:cubicBezTo>
                    <a:pt x="7764" y="2120"/>
                    <a:pt x="7823" y="1977"/>
                    <a:pt x="7823" y="1822"/>
                  </a:cubicBezTo>
                  <a:lnTo>
                    <a:pt x="7823" y="1275"/>
                  </a:lnTo>
                  <a:cubicBezTo>
                    <a:pt x="7823" y="977"/>
                    <a:pt x="7585" y="739"/>
                    <a:pt x="7288" y="739"/>
                  </a:cubicBezTo>
                  <a:lnTo>
                    <a:pt x="6907" y="739"/>
                  </a:lnTo>
                  <a:cubicBezTo>
                    <a:pt x="6609" y="739"/>
                    <a:pt x="6371" y="977"/>
                    <a:pt x="6371" y="1275"/>
                  </a:cubicBezTo>
                  <a:lnTo>
                    <a:pt x="6371" y="1822"/>
                  </a:lnTo>
                  <a:cubicBezTo>
                    <a:pt x="6371" y="1977"/>
                    <a:pt x="6454" y="2120"/>
                    <a:pt x="6549" y="2227"/>
                  </a:cubicBezTo>
                  <a:lnTo>
                    <a:pt x="6549" y="2287"/>
                  </a:lnTo>
                  <a:lnTo>
                    <a:pt x="6228" y="2358"/>
                  </a:lnTo>
                  <a:cubicBezTo>
                    <a:pt x="5990" y="2418"/>
                    <a:pt x="5823" y="2632"/>
                    <a:pt x="5823" y="2882"/>
                  </a:cubicBezTo>
                  <a:lnTo>
                    <a:pt x="5823" y="2930"/>
                  </a:lnTo>
                  <a:lnTo>
                    <a:pt x="5442" y="2930"/>
                  </a:lnTo>
                  <a:lnTo>
                    <a:pt x="5442" y="334"/>
                  </a:lnTo>
                  <a:close/>
                  <a:moveTo>
                    <a:pt x="2894" y="2906"/>
                  </a:moveTo>
                  <a:lnTo>
                    <a:pt x="2894" y="2989"/>
                  </a:lnTo>
                  <a:cubicBezTo>
                    <a:pt x="2894" y="3049"/>
                    <a:pt x="2906" y="3108"/>
                    <a:pt x="2954" y="3168"/>
                  </a:cubicBezTo>
                  <a:lnTo>
                    <a:pt x="2716" y="3406"/>
                  </a:lnTo>
                  <a:lnTo>
                    <a:pt x="2704" y="3406"/>
                  </a:lnTo>
                  <a:lnTo>
                    <a:pt x="2466" y="3168"/>
                  </a:lnTo>
                  <a:cubicBezTo>
                    <a:pt x="2489" y="3108"/>
                    <a:pt x="2501" y="3049"/>
                    <a:pt x="2501" y="2989"/>
                  </a:cubicBezTo>
                  <a:lnTo>
                    <a:pt x="2501" y="2906"/>
                  </a:lnTo>
                  <a:close/>
                  <a:moveTo>
                    <a:pt x="3251" y="3346"/>
                  </a:moveTo>
                  <a:lnTo>
                    <a:pt x="3597" y="3477"/>
                  </a:lnTo>
                  <a:cubicBezTo>
                    <a:pt x="3739" y="3537"/>
                    <a:pt x="3835" y="3668"/>
                    <a:pt x="3835" y="3835"/>
                  </a:cubicBezTo>
                  <a:lnTo>
                    <a:pt x="3835" y="4918"/>
                  </a:lnTo>
                  <a:cubicBezTo>
                    <a:pt x="3835" y="5025"/>
                    <a:pt x="3739" y="5108"/>
                    <a:pt x="3632" y="5108"/>
                  </a:cubicBezTo>
                  <a:lnTo>
                    <a:pt x="2894" y="5108"/>
                  </a:lnTo>
                  <a:lnTo>
                    <a:pt x="2894" y="4906"/>
                  </a:lnTo>
                  <a:lnTo>
                    <a:pt x="3263" y="4906"/>
                  </a:lnTo>
                  <a:cubicBezTo>
                    <a:pt x="3358" y="4906"/>
                    <a:pt x="3430" y="4835"/>
                    <a:pt x="3430" y="4739"/>
                  </a:cubicBezTo>
                  <a:lnTo>
                    <a:pt x="3430" y="4192"/>
                  </a:lnTo>
                  <a:cubicBezTo>
                    <a:pt x="3430" y="4096"/>
                    <a:pt x="3358" y="4025"/>
                    <a:pt x="3263" y="4025"/>
                  </a:cubicBezTo>
                  <a:cubicBezTo>
                    <a:pt x="3180" y="4025"/>
                    <a:pt x="3097" y="4096"/>
                    <a:pt x="3097" y="4192"/>
                  </a:cubicBezTo>
                  <a:lnTo>
                    <a:pt x="3097" y="4561"/>
                  </a:lnTo>
                  <a:lnTo>
                    <a:pt x="2346" y="4561"/>
                  </a:lnTo>
                  <a:lnTo>
                    <a:pt x="2346" y="4192"/>
                  </a:lnTo>
                  <a:cubicBezTo>
                    <a:pt x="2346" y="4096"/>
                    <a:pt x="2263" y="4025"/>
                    <a:pt x="2180" y="4025"/>
                  </a:cubicBezTo>
                  <a:cubicBezTo>
                    <a:pt x="2085" y="4025"/>
                    <a:pt x="2013" y="4096"/>
                    <a:pt x="2013" y="4192"/>
                  </a:cubicBezTo>
                  <a:lnTo>
                    <a:pt x="2013" y="4739"/>
                  </a:lnTo>
                  <a:cubicBezTo>
                    <a:pt x="2013" y="4835"/>
                    <a:pt x="2085" y="4906"/>
                    <a:pt x="2180" y="4906"/>
                  </a:cubicBezTo>
                  <a:lnTo>
                    <a:pt x="2549" y="4906"/>
                  </a:lnTo>
                  <a:lnTo>
                    <a:pt x="2549" y="5120"/>
                  </a:lnTo>
                  <a:lnTo>
                    <a:pt x="1811" y="5120"/>
                  </a:lnTo>
                  <a:cubicBezTo>
                    <a:pt x="1704" y="5120"/>
                    <a:pt x="1608" y="5025"/>
                    <a:pt x="1608" y="4918"/>
                  </a:cubicBezTo>
                  <a:lnTo>
                    <a:pt x="1608" y="3835"/>
                  </a:lnTo>
                  <a:lnTo>
                    <a:pt x="1596" y="3835"/>
                  </a:lnTo>
                  <a:cubicBezTo>
                    <a:pt x="1596" y="3680"/>
                    <a:pt x="1704" y="3537"/>
                    <a:pt x="1834" y="3477"/>
                  </a:cubicBezTo>
                  <a:lnTo>
                    <a:pt x="2180" y="3346"/>
                  </a:lnTo>
                  <a:lnTo>
                    <a:pt x="2466" y="3632"/>
                  </a:lnTo>
                  <a:cubicBezTo>
                    <a:pt x="2537" y="3704"/>
                    <a:pt x="2620" y="3727"/>
                    <a:pt x="2716" y="3727"/>
                  </a:cubicBezTo>
                  <a:cubicBezTo>
                    <a:pt x="2799" y="3727"/>
                    <a:pt x="2894" y="3704"/>
                    <a:pt x="2966" y="3632"/>
                  </a:cubicBezTo>
                  <a:lnTo>
                    <a:pt x="3251" y="3346"/>
                  </a:lnTo>
                  <a:close/>
                  <a:moveTo>
                    <a:pt x="5097" y="5085"/>
                  </a:moveTo>
                  <a:lnTo>
                    <a:pt x="5097" y="5847"/>
                  </a:lnTo>
                  <a:lnTo>
                    <a:pt x="322" y="5847"/>
                  </a:lnTo>
                  <a:lnTo>
                    <a:pt x="322" y="5085"/>
                  </a:lnTo>
                  <a:lnTo>
                    <a:pt x="1287" y="5085"/>
                  </a:lnTo>
                  <a:cubicBezTo>
                    <a:pt x="1358" y="5287"/>
                    <a:pt x="1549" y="5454"/>
                    <a:pt x="1787" y="5454"/>
                  </a:cubicBezTo>
                  <a:lnTo>
                    <a:pt x="3620" y="5454"/>
                  </a:lnTo>
                  <a:cubicBezTo>
                    <a:pt x="3859" y="5454"/>
                    <a:pt x="4049" y="5311"/>
                    <a:pt x="4132" y="5085"/>
                  </a:cubicBezTo>
                  <a:close/>
                  <a:moveTo>
                    <a:pt x="7288" y="4001"/>
                  </a:moveTo>
                  <a:cubicBezTo>
                    <a:pt x="7383" y="4001"/>
                    <a:pt x="7478" y="4085"/>
                    <a:pt x="7478" y="4192"/>
                  </a:cubicBezTo>
                  <a:lnTo>
                    <a:pt x="7478" y="4739"/>
                  </a:lnTo>
                  <a:cubicBezTo>
                    <a:pt x="7478" y="4823"/>
                    <a:pt x="7442" y="4870"/>
                    <a:pt x="7371" y="4906"/>
                  </a:cubicBezTo>
                  <a:cubicBezTo>
                    <a:pt x="7311" y="4942"/>
                    <a:pt x="7288" y="5001"/>
                    <a:pt x="7288" y="5061"/>
                  </a:cubicBezTo>
                  <a:lnTo>
                    <a:pt x="7288" y="5323"/>
                  </a:lnTo>
                  <a:cubicBezTo>
                    <a:pt x="7288" y="5394"/>
                    <a:pt x="7347" y="5466"/>
                    <a:pt x="7419" y="5489"/>
                  </a:cubicBezTo>
                  <a:lnTo>
                    <a:pt x="7883" y="5609"/>
                  </a:lnTo>
                  <a:cubicBezTo>
                    <a:pt x="7966" y="5620"/>
                    <a:pt x="8026" y="5716"/>
                    <a:pt x="8026" y="5799"/>
                  </a:cubicBezTo>
                  <a:lnTo>
                    <a:pt x="8026" y="5847"/>
                  </a:lnTo>
                  <a:lnTo>
                    <a:pt x="6168" y="5847"/>
                  </a:lnTo>
                  <a:lnTo>
                    <a:pt x="6168" y="5799"/>
                  </a:lnTo>
                  <a:cubicBezTo>
                    <a:pt x="6168" y="5716"/>
                    <a:pt x="6228" y="5632"/>
                    <a:pt x="6311" y="5609"/>
                  </a:cubicBezTo>
                  <a:lnTo>
                    <a:pt x="6776" y="5489"/>
                  </a:lnTo>
                  <a:cubicBezTo>
                    <a:pt x="6847" y="5478"/>
                    <a:pt x="6907" y="5394"/>
                    <a:pt x="6907" y="5323"/>
                  </a:cubicBezTo>
                  <a:lnTo>
                    <a:pt x="6907" y="5061"/>
                  </a:lnTo>
                  <a:cubicBezTo>
                    <a:pt x="6907" y="5001"/>
                    <a:pt x="6883" y="4942"/>
                    <a:pt x="6823" y="4906"/>
                  </a:cubicBezTo>
                  <a:cubicBezTo>
                    <a:pt x="6764" y="4870"/>
                    <a:pt x="6716" y="4799"/>
                    <a:pt x="6716" y="4739"/>
                  </a:cubicBezTo>
                  <a:lnTo>
                    <a:pt x="6716" y="4192"/>
                  </a:lnTo>
                  <a:cubicBezTo>
                    <a:pt x="6716" y="4085"/>
                    <a:pt x="6811" y="4001"/>
                    <a:pt x="6907" y="4001"/>
                  </a:cubicBezTo>
                  <a:close/>
                  <a:moveTo>
                    <a:pt x="8740" y="3275"/>
                  </a:moveTo>
                  <a:lnTo>
                    <a:pt x="8740" y="5847"/>
                  </a:lnTo>
                  <a:lnTo>
                    <a:pt x="8359" y="5847"/>
                  </a:lnTo>
                  <a:lnTo>
                    <a:pt x="8359" y="5799"/>
                  </a:lnTo>
                  <a:cubicBezTo>
                    <a:pt x="8359" y="5549"/>
                    <a:pt x="8192" y="5335"/>
                    <a:pt x="7954" y="5275"/>
                  </a:cubicBezTo>
                  <a:lnTo>
                    <a:pt x="7621" y="5204"/>
                  </a:lnTo>
                  <a:lnTo>
                    <a:pt x="7621" y="5144"/>
                  </a:lnTo>
                  <a:cubicBezTo>
                    <a:pt x="7740" y="5037"/>
                    <a:pt x="7800" y="4894"/>
                    <a:pt x="7800" y="4739"/>
                  </a:cubicBezTo>
                  <a:lnTo>
                    <a:pt x="7800" y="4192"/>
                  </a:lnTo>
                  <a:cubicBezTo>
                    <a:pt x="7800" y="3894"/>
                    <a:pt x="7561" y="3656"/>
                    <a:pt x="7264" y="3656"/>
                  </a:cubicBezTo>
                  <a:lnTo>
                    <a:pt x="6895" y="3656"/>
                  </a:lnTo>
                  <a:cubicBezTo>
                    <a:pt x="6597" y="3656"/>
                    <a:pt x="6359" y="3894"/>
                    <a:pt x="6359" y="4192"/>
                  </a:cubicBezTo>
                  <a:lnTo>
                    <a:pt x="6359" y="4739"/>
                  </a:lnTo>
                  <a:cubicBezTo>
                    <a:pt x="6359" y="4894"/>
                    <a:pt x="6430" y="5037"/>
                    <a:pt x="6537" y="5144"/>
                  </a:cubicBezTo>
                  <a:lnTo>
                    <a:pt x="6537" y="5204"/>
                  </a:lnTo>
                  <a:lnTo>
                    <a:pt x="6216" y="5275"/>
                  </a:lnTo>
                  <a:cubicBezTo>
                    <a:pt x="5978" y="5335"/>
                    <a:pt x="5811" y="5549"/>
                    <a:pt x="5811" y="5799"/>
                  </a:cubicBezTo>
                  <a:lnTo>
                    <a:pt x="5811" y="5847"/>
                  </a:lnTo>
                  <a:lnTo>
                    <a:pt x="5418" y="5847"/>
                  </a:lnTo>
                  <a:lnTo>
                    <a:pt x="5418" y="3275"/>
                  </a:lnTo>
                  <a:close/>
                  <a:moveTo>
                    <a:pt x="1430" y="1"/>
                  </a:moveTo>
                  <a:cubicBezTo>
                    <a:pt x="1346" y="1"/>
                    <a:pt x="1275" y="72"/>
                    <a:pt x="1275" y="155"/>
                  </a:cubicBezTo>
                  <a:cubicBezTo>
                    <a:pt x="1275" y="251"/>
                    <a:pt x="1346" y="322"/>
                    <a:pt x="1430" y="322"/>
                  </a:cubicBezTo>
                  <a:lnTo>
                    <a:pt x="5097" y="322"/>
                  </a:lnTo>
                  <a:lnTo>
                    <a:pt x="5097" y="4763"/>
                  </a:lnTo>
                  <a:lnTo>
                    <a:pt x="4156" y="4763"/>
                  </a:lnTo>
                  <a:lnTo>
                    <a:pt x="4156" y="3835"/>
                  </a:lnTo>
                  <a:cubicBezTo>
                    <a:pt x="4156" y="3537"/>
                    <a:pt x="3978" y="3275"/>
                    <a:pt x="3692" y="3168"/>
                  </a:cubicBezTo>
                  <a:lnTo>
                    <a:pt x="3251" y="2989"/>
                  </a:lnTo>
                  <a:lnTo>
                    <a:pt x="3251" y="2965"/>
                  </a:lnTo>
                  <a:lnTo>
                    <a:pt x="3251" y="2715"/>
                  </a:lnTo>
                  <a:cubicBezTo>
                    <a:pt x="3478" y="2549"/>
                    <a:pt x="3620" y="2287"/>
                    <a:pt x="3620" y="1989"/>
                  </a:cubicBezTo>
                  <a:lnTo>
                    <a:pt x="3620" y="1632"/>
                  </a:lnTo>
                  <a:cubicBezTo>
                    <a:pt x="3620" y="1227"/>
                    <a:pt x="3299" y="917"/>
                    <a:pt x="2906" y="917"/>
                  </a:cubicBezTo>
                  <a:lnTo>
                    <a:pt x="2537" y="917"/>
                  </a:lnTo>
                  <a:cubicBezTo>
                    <a:pt x="2132" y="917"/>
                    <a:pt x="1823" y="1251"/>
                    <a:pt x="1823" y="1632"/>
                  </a:cubicBezTo>
                  <a:lnTo>
                    <a:pt x="1823" y="2001"/>
                  </a:lnTo>
                  <a:cubicBezTo>
                    <a:pt x="1823" y="2299"/>
                    <a:pt x="1965" y="2572"/>
                    <a:pt x="2192" y="2739"/>
                  </a:cubicBezTo>
                  <a:lnTo>
                    <a:pt x="2192" y="2989"/>
                  </a:lnTo>
                  <a:lnTo>
                    <a:pt x="2192" y="3001"/>
                  </a:lnTo>
                  <a:lnTo>
                    <a:pt x="1751" y="3180"/>
                  </a:lnTo>
                  <a:cubicBezTo>
                    <a:pt x="1477" y="3287"/>
                    <a:pt x="1287" y="3549"/>
                    <a:pt x="1287" y="3846"/>
                  </a:cubicBezTo>
                  <a:lnTo>
                    <a:pt x="1287" y="4775"/>
                  </a:lnTo>
                  <a:lnTo>
                    <a:pt x="346" y="4775"/>
                  </a:lnTo>
                  <a:lnTo>
                    <a:pt x="346" y="370"/>
                  </a:lnTo>
                  <a:lnTo>
                    <a:pt x="715" y="370"/>
                  </a:lnTo>
                  <a:cubicBezTo>
                    <a:pt x="811" y="370"/>
                    <a:pt x="882" y="298"/>
                    <a:pt x="882" y="203"/>
                  </a:cubicBezTo>
                  <a:cubicBezTo>
                    <a:pt x="882" y="120"/>
                    <a:pt x="811" y="36"/>
                    <a:pt x="715" y="36"/>
                  </a:cubicBezTo>
                  <a:lnTo>
                    <a:pt x="168" y="36"/>
                  </a:lnTo>
                  <a:cubicBezTo>
                    <a:pt x="84" y="36"/>
                    <a:pt x="1" y="120"/>
                    <a:pt x="1" y="203"/>
                  </a:cubicBezTo>
                  <a:lnTo>
                    <a:pt x="1" y="6049"/>
                  </a:lnTo>
                  <a:cubicBezTo>
                    <a:pt x="1" y="6144"/>
                    <a:pt x="84" y="6216"/>
                    <a:pt x="168" y="6216"/>
                  </a:cubicBezTo>
                  <a:lnTo>
                    <a:pt x="8931" y="6216"/>
                  </a:lnTo>
                  <a:cubicBezTo>
                    <a:pt x="9026" y="6216"/>
                    <a:pt x="9097" y="6144"/>
                    <a:pt x="9097" y="6049"/>
                  </a:cubicBezTo>
                  <a:lnTo>
                    <a:pt x="9097" y="203"/>
                  </a:lnTo>
                  <a:cubicBezTo>
                    <a:pt x="9085" y="84"/>
                    <a:pt x="9014" y="1"/>
                    <a:pt x="891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4" name="Google Shape;11574;p73"/>
            <p:cNvSpPr/>
            <p:nvPr/>
          </p:nvSpPr>
          <p:spPr>
            <a:xfrm>
              <a:off x="6188327" y="2955408"/>
              <a:ext cx="371395" cy="272857"/>
            </a:xfrm>
            <a:custGeom>
              <a:avLst/>
              <a:gdLst/>
              <a:ahLst/>
              <a:cxnLst/>
              <a:rect l="l" t="t" r="r" b="b"/>
              <a:pathLst>
                <a:path w="11669" h="8573" extrusionOk="0">
                  <a:moveTo>
                    <a:pt x="10597" y="358"/>
                  </a:moveTo>
                  <a:cubicBezTo>
                    <a:pt x="10704" y="358"/>
                    <a:pt x="10799" y="453"/>
                    <a:pt x="10799" y="548"/>
                  </a:cubicBezTo>
                  <a:lnTo>
                    <a:pt x="10799" y="7323"/>
                  </a:lnTo>
                  <a:lnTo>
                    <a:pt x="10418" y="7323"/>
                  </a:lnTo>
                  <a:cubicBezTo>
                    <a:pt x="10335" y="7323"/>
                    <a:pt x="10263" y="7394"/>
                    <a:pt x="10263" y="7490"/>
                  </a:cubicBezTo>
                  <a:cubicBezTo>
                    <a:pt x="10263" y="7585"/>
                    <a:pt x="10335" y="7656"/>
                    <a:pt x="10418" y="7656"/>
                  </a:cubicBezTo>
                  <a:lnTo>
                    <a:pt x="11323" y="7656"/>
                  </a:lnTo>
                  <a:cubicBezTo>
                    <a:pt x="11323" y="7656"/>
                    <a:pt x="11347" y="7656"/>
                    <a:pt x="11347" y="7668"/>
                  </a:cubicBezTo>
                  <a:lnTo>
                    <a:pt x="11347" y="8037"/>
                  </a:lnTo>
                  <a:cubicBezTo>
                    <a:pt x="11335" y="8144"/>
                    <a:pt x="11240" y="8240"/>
                    <a:pt x="11133" y="8240"/>
                  </a:cubicBezTo>
                  <a:lnTo>
                    <a:pt x="536" y="8240"/>
                  </a:lnTo>
                  <a:cubicBezTo>
                    <a:pt x="441" y="8240"/>
                    <a:pt x="346" y="8144"/>
                    <a:pt x="346" y="8037"/>
                  </a:cubicBezTo>
                  <a:lnTo>
                    <a:pt x="346" y="7668"/>
                  </a:lnTo>
                  <a:cubicBezTo>
                    <a:pt x="346" y="7668"/>
                    <a:pt x="346" y="7656"/>
                    <a:pt x="357" y="7656"/>
                  </a:cubicBezTo>
                  <a:lnTo>
                    <a:pt x="9680" y="7656"/>
                  </a:lnTo>
                  <a:cubicBezTo>
                    <a:pt x="9763" y="7656"/>
                    <a:pt x="9835" y="7585"/>
                    <a:pt x="9835" y="7490"/>
                  </a:cubicBezTo>
                  <a:cubicBezTo>
                    <a:pt x="9835" y="7394"/>
                    <a:pt x="9763" y="7323"/>
                    <a:pt x="9680" y="7323"/>
                  </a:cubicBezTo>
                  <a:lnTo>
                    <a:pt x="893" y="7323"/>
                  </a:lnTo>
                  <a:lnTo>
                    <a:pt x="893" y="548"/>
                  </a:lnTo>
                  <a:cubicBezTo>
                    <a:pt x="893" y="453"/>
                    <a:pt x="988" y="358"/>
                    <a:pt x="1084" y="358"/>
                  </a:cubicBezTo>
                  <a:close/>
                  <a:moveTo>
                    <a:pt x="1096" y="1"/>
                  </a:moveTo>
                  <a:cubicBezTo>
                    <a:pt x="798" y="1"/>
                    <a:pt x="560" y="239"/>
                    <a:pt x="560" y="536"/>
                  </a:cubicBezTo>
                  <a:lnTo>
                    <a:pt x="560" y="7311"/>
                  </a:lnTo>
                  <a:lnTo>
                    <a:pt x="357" y="7311"/>
                  </a:lnTo>
                  <a:cubicBezTo>
                    <a:pt x="167" y="7311"/>
                    <a:pt x="0" y="7478"/>
                    <a:pt x="0" y="7668"/>
                  </a:cubicBezTo>
                  <a:lnTo>
                    <a:pt x="0" y="8037"/>
                  </a:lnTo>
                  <a:cubicBezTo>
                    <a:pt x="0" y="8335"/>
                    <a:pt x="238" y="8573"/>
                    <a:pt x="536" y="8573"/>
                  </a:cubicBezTo>
                  <a:lnTo>
                    <a:pt x="11133" y="8573"/>
                  </a:lnTo>
                  <a:cubicBezTo>
                    <a:pt x="11430" y="8573"/>
                    <a:pt x="11668" y="8335"/>
                    <a:pt x="11668" y="8037"/>
                  </a:cubicBezTo>
                  <a:lnTo>
                    <a:pt x="11668" y="7668"/>
                  </a:lnTo>
                  <a:cubicBezTo>
                    <a:pt x="11668" y="7478"/>
                    <a:pt x="11525" y="7311"/>
                    <a:pt x="11335" y="7311"/>
                  </a:cubicBezTo>
                  <a:lnTo>
                    <a:pt x="11133" y="7311"/>
                  </a:lnTo>
                  <a:lnTo>
                    <a:pt x="11133" y="536"/>
                  </a:lnTo>
                  <a:cubicBezTo>
                    <a:pt x="11133" y="239"/>
                    <a:pt x="10894" y="1"/>
                    <a:pt x="10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75" name="Google Shape;11575;p73"/>
          <p:cNvGrpSpPr/>
          <p:nvPr/>
        </p:nvGrpSpPr>
        <p:grpSpPr>
          <a:xfrm>
            <a:off x="10028606" y="3874853"/>
            <a:ext cx="479535" cy="494684"/>
            <a:chOff x="7521454" y="2906139"/>
            <a:chExt cx="359651" cy="371013"/>
          </a:xfrm>
        </p:grpSpPr>
        <p:sp>
          <p:nvSpPr>
            <p:cNvPr id="11576" name="Google Shape;11576;p73"/>
            <p:cNvSpPr/>
            <p:nvPr/>
          </p:nvSpPr>
          <p:spPr>
            <a:xfrm>
              <a:off x="7614677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798" y="1405"/>
                    <a:pt x="1548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41" y="2191"/>
                    <a:pt x="1477" y="2250"/>
                  </a:cubicBezTo>
                  <a:lnTo>
                    <a:pt x="1251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24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394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7" name="Google Shape;11577;p73"/>
            <p:cNvSpPr/>
            <p:nvPr/>
          </p:nvSpPr>
          <p:spPr>
            <a:xfrm>
              <a:off x="7707518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43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22" y="1405"/>
                    <a:pt x="1560" y="1655"/>
                    <a:pt x="1251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65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48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1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46" y="2810"/>
                    <a:pt x="1429" y="2786"/>
                    <a:pt x="1501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17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8" name="Google Shape;11578;p73"/>
            <p:cNvSpPr/>
            <p:nvPr/>
          </p:nvSpPr>
          <p:spPr>
            <a:xfrm>
              <a:off x="7800740" y="3138830"/>
              <a:ext cx="80364" cy="138322"/>
            </a:xfrm>
            <a:custGeom>
              <a:avLst/>
              <a:gdLst/>
              <a:ahLst/>
              <a:cxnLst/>
              <a:rect l="l" t="t" r="r" b="b"/>
              <a:pathLst>
                <a:path w="2525" h="4346" extrusionOk="0">
                  <a:moveTo>
                    <a:pt x="1429" y="345"/>
                  </a:moveTo>
                  <a:cubicBezTo>
                    <a:pt x="1643" y="345"/>
                    <a:pt x="1810" y="512"/>
                    <a:pt x="1810" y="715"/>
                  </a:cubicBezTo>
                  <a:lnTo>
                    <a:pt x="1810" y="1084"/>
                  </a:lnTo>
                  <a:cubicBezTo>
                    <a:pt x="1810" y="1405"/>
                    <a:pt x="1548" y="1655"/>
                    <a:pt x="1250" y="1655"/>
                  </a:cubicBezTo>
                  <a:cubicBezTo>
                    <a:pt x="941" y="1655"/>
                    <a:pt x="691" y="1393"/>
                    <a:pt x="691" y="1084"/>
                  </a:cubicBezTo>
                  <a:lnTo>
                    <a:pt x="691" y="715"/>
                  </a:lnTo>
                  <a:cubicBezTo>
                    <a:pt x="691" y="512"/>
                    <a:pt x="858" y="345"/>
                    <a:pt x="1060" y="345"/>
                  </a:cubicBezTo>
                  <a:close/>
                  <a:moveTo>
                    <a:pt x="1429" y="1988"/>
                  </a:moveTo>
                  <a:lnTo>
                    <a:pt x="1429" y="2072"/>
                  </a:lnTo>
                  <a:cubicBezTo>
                    <a:pt x="1429" y="2131"/>
                    <a:pt x="1453" y="2191"/>
                    <a:pt x="1477" y="2250"/>
                  </a:cubicBezTo>
                  <a:lnTo>
                    <a:pt x="1250" y="2489"/>
                  </a:lnTo>
                  <a:lnTo>
                    <a:pt x="1239" y="2489"/>
                  </a:lnTo>
                  <a:lnTo>
                    <a:pt x="1000" y="2250"/>
                  </a:lnTo>
                  <a:cubicBezTo>
                    <a:pt x="1036" y="2191"/>
                    <a:pt x="1048" y="2131"/>
                    <a:pt x="1048" y="2072"/>
                  </a:cubicBezTo>
                  <a:lnTo>
                    <a:pt x="1048" y="1988"/>
                  </a:lnTo>
                  <a:close/>
                  <a:moveTo>
                    <a:pt x="1072" y="0"/>
                  </a:moveTo>
                  <a:cubicBezTo>
                    <a:pt x="679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12" y="1655"/>
                    <a:pt x="739" y="1822"/>
                  </a:cubicBezTo>
                  <a:lnTo>
                    <a:pt x="739" y="2072"/>
                  </a:lnTo>
                  <a:lnTo>
                    <a:pt x="739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84" y="4346"/>
                    <a:pt x="167" y="4346"/>
                  </a:cubicBezTo>
                  <a:cubicBezTo>
                    <a:pt x="250" y="4346"/>
                    <a:pt x="334" y="4274"/>
                    <a:pt x="334" y="4179"/>
                  </a:cubicBezTo>
                  <a:lnTo>
                    <a:pt x="334" y="2774"/>
                  </a:lnTo>
                  <a:cubicBezTo>
                    <a:pt x="334" y="2691"/>
                    <a:pt x="369" y="2631"/>
                    <a:pt x="429" y="2596"/>
                  </a:cubicBezTo>
                  <a:lnTo>
                    <a:pt x="727" y="2441"/>
                  </a:lnTo>
                  <a:lnTo>
                    <a:pt x="1000" y="2715"/>
                  </a:lnTo>
                  <a:cubicBezTo>
                    <a:pt x="1072" y="2786"/>
                    <a:pt x="1167" y="2810"/>
                    <a:pt x="1250" y="2810"/>
                  </a:cubicBezTo>
                  <a:cubicBezTo>
                    <a:pt x="1346" y="2810"/>
                    <a:pt x="1429" y="2786"/>
                    <a:pt x="1512" y="2715"/>
                  </a:cubicBezTo>
                  <a:lnTo>
                    <a:pt x="1774" y="2441"/>
                  </a:lnTo>
                  <a:lnTo>
                    <a:pt x="2072" y="2596"/>
                  </a:lnTo>
                  <a:cubicBezTo>
                    <a:pt x="2132" y="2619"/>
                    <a:pt x="2179" y="2691"/>
                    <a:pt x="2179" y="2774"/>
                  </a:cubicBezTo>
                  <a:lnTo>
                    <a:pt x="2179" y="4179"/>
                  </a:lnTo>
                  <a:cubicBezTo>
                    <a:pt x="2179" y="4274"/>
                    <a:pt x="2251" y="4346"/>
                    <a:pt x="2334" y="4346"/>
                  </a:cubicBezTo>
                  <a:cubicBezTo>
                    <a:pt x="2429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24" y="2572"/>
                    <a:pt x="2405" y="2381"/>
                    <a:pt x="2227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2" y="1655"/>
                    <a:pt x="2167" y="1381"/>
                    <a:pt x="2167" y="1084"/>
                  </a:cubicBezTo>
                  <a:lnTo>
                    <a:pt x="2167" y="715"/>
                  </a:lnTo>
                  <a:cubicBezTo>
                    <a:pt x="2167" y="310"/>
                    <a:pt x="1834" y="0"/>
                    <a:pt x="1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79" name="Google Shape;11579;p73"/>
            <p:cNvSpPr/>
            <p:nvPr/>
          </p:nvSpPr>
          <p:spPr>
            <a:xfrm>
              <a:off x="7521454" y="3138830"/>
              <a:ext cx="79983" cy="138322"/>
            </a:xfrm>
            <a:custGeom>
              <a:avLst/>
              <a:gdLst/>
              <a:ahLst/>
              <a:cxnLst/>
              <a:rect l="l" t="t" r="r" b="b"/>
              <a:pathLst>
                <a:path w="2513" h="4346" extrusionOk="0">
                  <a:moveTo>
                    <a:pt x="1429" y="345"/>
                  </a:moveTo>
                  <a:cubicBezTo>
                    <a:pt x="1632" y="345"/>
                    <a:pt x="1798" y="512"/>
                    <a:pt x="1798" y="715"/>
                  </a:cubicBezTo>
                  <a:lnTo>
                    <a:pt x="1798" y="1084"/>
                  </a:lnTo>
                  <a:cubicBezTo>
                    <a:pt x="1810" y="1405"/>
                    <a:pt x="1560" y="1655"/>
                    <a:pt x="1251" y="1655"/>
                  </a:cubicBezTo>
                  <a:cubicBezTo>
                    <a:pt x="941" y="1655"/>
                    <a:pt x="679" y="1393"/>
                    <a:pt x="679" y="1084"/>
                  </a:cubicBezTo>
                  <a:lnTo>
                    <a:pt x="679" y="715"/>
                  </a:lnTo>
                  <a:cubicBezTo>
                    <a:pt x="679" y="512"/>
                    <a:pt x="846" y="345"/>
                    <a:pt x="1060" y="345"/>
                  </a:cubicBezTo>
                  <a:close/>
                  <a:moveTo>
                    <a:pt x="1441" y="1988"/>
                  </a:moveTo>
                  <a:lnTo>
                    <a:pt x="1441" y="2072"/>
                  </a:lnTo>
                  <a:cubicBezTo>
                    <a:pt x="1441" y="2131"/>
                    <a:pt x="1453" y="2191"/>
                    <a:pt x="1489" y="2250"/>
                  </a:cubicBezTo>
                  <a:lnTo>
                    <a:pt x="1262" y="2489"/>
                  </a:lnTo>
                  <a:lnTo>
                    <a:pt x="1251" y="2489"/>
                  </a:lnTo>
                  <a:lnTo>
                    <a:pt x="1012" y="2250"/>
                  </a:lnTo>
                  <a:cubicBezTo>
                    <a:pt x="1036" y="2191"/>
                    <a:pt x="1060" y="2131"/>
                    <a:pt x="1060" y="2072"/>
                  </a:cubicBezTo>
                  <a:lnTo>
                    <a:pt x="1060" y="1988"/>
                  </a:lnTo>
                  <a:close/>
                  <a:moveTo>
                    <a:pt x="1072" y="0"/>
                  </a:moveTo>
                  <a:cubicBezTo>
                    <a:pt x="667" y="0"/>
                    <a:pt x="358" y="334"/>
                    <a:pt x="358" y="715"/>
                  </a:cubicBezTo>
                  <a:lnTo>
                    <a:pt x="358" y="1084"/>
                  </a:lnTo>
                  <a:cubicBezTo>
                    <a:pt x="358" y="1381"/>
                    <a:pt x="500" y="1655"/>
                    <a:pt x="727" y="1822"/>
                  </a:cubicBezTo>
                  <a:lnTo>
                    <a:pt x="727" y="2072"/>
                  </a:lnTo>
                  <a:lnTo>
                    <a:pt x="727" y="2084"/>
                  </a:lnTo>
                  <a:lnTo>
                    <a:pt x="298" y="2298"/>
                  </a:lnTo>
                  <a:cubicBezTo>
                    <a:pt x="119" y="2381"/>
                    <a:pt x="0" y="2572"/>
                    <a:pt x="0" y="2774"/>
                  </a:cubicBezTo>
                  <a:lnTo>
                    <a:pt x="0" y="4179"/>
                  </a:lnTo>
                  <a:cubicBezTo>
                    <a:pt x="0" y="4274"/>
                    <a:pt x="72" y="4346"/>
                    <a:pt x="167" y="4346"/>
                  </a:cubicBezTo>
                  <a:cubicBezTo>
                    <a:pt x="250" y="4346"/>
                    <a:pt x="322" y="4274"/>
                    <a:pt x="322" y="4179"/>
                  </a:cubicBezTo>
                  <a:lnTo>
                    <a:pt x="322" y="2774"/>
                  </a:lnTo>
                  <a:cubicBezTo>
                    <a:pt x="322" y="2691"/>
                    <a:pt x="370" y="2631"/>
                    <a:pt x="429" y="2596"/>
                  </a:cubicBezTo>
                  <a:lnTo>
                    <a:pt x="727" y="2441"/>
                  </a:lnTo>
                  <a:lnTo>
                    <a:pt x="989" y="2715"/>
                  </a:lnTo>
                  <a:cubicBezTo>
                    <a:pt x="1072" y="2786"/>
                    <a:pt x="1155" y="2810"/>
                    <a:pt x="1251" y="2810"/>
                  </a:cubicBezTo>
                  <a:cubicBezTo>
                    <a:pt x="1334" y="2810"/>
                    <a:pt x="1429" y="2786"/>
                    <a:pt x="1501" y="2715"/>
                  </a:cubicBezTo>
                  <a:lnTo>
                    <a:pt x="1763" y="2441"/>
                  </a:lnTo>
                  <a:lnTo>
                    <a:pt x="2060" y="2596"/>
                  </a:lnTo>
                  <a:cubicBezTo>
                    <a:pt x="2132" y="2619"/>
                    <a:pt x="2167" y="2691"/>
                    <a:pt x="2167" y="2774"/>
                  </a:cubicBezTo>
                  <a:lnTo>
                    <a:pt x="2167" y="4179"/>
                  </a:lnTo>
                  <a:cubicBezTo>
                    <a:pt x="2167" y="4274"/>
                    <a:pt x="2251" y="4346"/>
                    <a:pt x="2334" y="4346"/>
                  </a:cubicBezTo>
                  <a:cubicBezTo>
                    <a:pt x="2417" y="4346"/>
                    <a:pt x="2501" y="4274"/>
                    <a:pt x="2501" y="4179"/>
                  </a:cubicBezTo>
                  <a:lnTo>
                    <a:pt x="2501" y="2774"/>
                  </a:lnTo>
                  <a:cubicBezTo>
                    <a:pt x="2513" y="2572"/>
                    <a:pt x="2405" y="2381"/>
                    <a:pt x="2215" y="2298"/>
                  </a:cubicBezTo>
                  <a:lnTo>
                    <a:pt x="1786" y="2084"/>
                  </a:lnTo>
                  <a:lnTo>
                    <a:pt x="1786" y="2072"/>
                  </a:lnTo>
                  <a:lnTo>
                    <a:pt x="1786" y="1822"/>
                  </a:lnTo>
                  <a:cubicBezTo>
                    <a:pt x="2013" y="1655"/>
                    <a:pt x="2155" y="1381"/>
                    <a:pt x="2155" y="1084"/>
                  </a:cubicBezTo>
                  <a:lnTo>
                    <a:pt x="2155" y="715"/>
                  </a:lnTo>
                  <a:cubicBezTo>
                    <a:pt x="2155" y="310"/>
                    <a:pt x="1834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0" name="Google Shape;11580;p73"/>
            <p:cNvSpPr/>
            <p:nvPr/>
          </p:nvSpPr>
          <p:spPr>
            <a:xfrm>
              <a:off x="7555923" y="2906139"/>
              <a:ext cx="289949" cy="219833"/>
            </a:xfrm>
            <a:custGeom>
              <a:avLst/>
              <a:gdLst/>
              <a:ahLst/>
              <a:cxnLst/>
              <a:rect l="l" t="t" r="r" b="b"/>
              <a:pathLst>
                <a:path w="9110" h="6907" extrusionOk="0">
                  <a:moveTo>
                    <a:pt x="4561" y="1"/>
                  </a:moveTo>
                  <a:cubicBezTo>
                    <a:pt x="4501" y="1"/>
                    <a:pt x="4442" y="36"/>
                    <a:pt x="4406" y="96"/>
                  </a:cubicBezTo>
                  <a:lnTo>
                    <a:pt x="3859" y="1191"/>
                  </a:lnTo>
                  <a:cubicBezTo>
                    <a:pt x="3811" y="1287"/>
                    <a:pt x="3847" y="1382"/>
                    <a:pt x="3930" y="1418"/>
                  </a:cubicBezTo>
                  <a:cubicBezTo>
                    <a:pt x="3959" y="1432"/>
                    <a:pt x="3988" y="1439"/>
                    <a:pt x="4016" y="1439"/>
                  </a:cubicBezTo>
                  <a:cubicBezTo>
                    <a:pt x="4078" y="1439"/>
                    <a:pt x="4131" y="1404"/>
                    <a:pt x="4156" y="1346"/>
                  </a:cubicBezTo>
                  <a:lnTo>
                    <a:pt x="4382" y="894"/>
                  </a:lnTo>
                  <a:lnTo>
                    <a:pt x="4382" y="4204"/>
                  </a:lnTo>
                  <a:lnTo>
                    <a:pt x="715" y="4204"/>
                  </a:lnTo>
                  <a:cubicBezTo>
                    <a:pt x="310" y="4204"/>
                    <a:pt x="1" y="4525"/>
                    <a:pt x="1" y="4918"/>
                  </a:cubicBezTo>
                  <a:lnTo>
                    <a:pt x="1" y="6752"/>
                  </a:lnTo>
                  <a:cubicBezTo>
                    <a:pt x="1" y="6835"/>
                    <a:pt x="72" y="6906"/>
                    <a:pt x="168" y="6906"/>
                  </a:cubicBezTo>
                  <a:cubicBezTo>
                    <a:pt x="251" y="6906"/>
                    <a:pt x="334" y="6835"/>
                    <a:pt x="334" y="6752"/>
                  </a:cubicBezTo>
                  <a:lnTo>
                    <a:pt x="334" y="4918"/>
                  </a:lnTo>
                  <a:cubicBezTo>
                    <a:pt x="334" y="4704"/>
                    <a:pt x="489" y="4549"/>
                    <a:pt x="703" y="4549"/>
                  </a:cubicBezTo>
                  <a:lnTo>
                    <a:pt x="2906" y="4549"/>
                  </a:lnTo>
                  <a:lnTo>
                    <a:pt x="2906" y="6752"/>
                  </a:lnTo>
                  <a:cubicBezTo>
                    <a:pt x="2906" y="6835"/>
                    <a:pt x="2977" y="6906"/>
                    <a:pt x="3061" y="6906"/>
                  </a:cubicBezTo>
                  <a:cubicBezTo>
                    <a:pt x="3156" y="6906"/>
                    <a:pt x="3227" y="6835"/>
                    <a:pt x="3227" y="6752"/>
                  </a:cubicBezTo>
                  <a:lnTo>
                    <a:pt x="3227" y="4549"/>
                  </a:lnTo>
                  <a:lnTo>
                    <a:pt x="5823" y="4549"/>
                  </a:lnTo>
                  <a:lnTo>
                    <a:pt x="5823" y="6752"/>
                  </a:lnTo>
                  <a:cubicBezTo>
                    <a:pt x="5823" y="6835"/>
                    <a:pt x="5894" y="6906"/>
                    <a:pt x="5978" y="6906"/>
                  </a:cubicBezTo>
                  <a:cubicBezTo>
                    <a:pt x="6073" y="6906"/>
                    <a:pt x="6145" y="6835"/>
                    <a:pt x="6145" y="6752"/>
                  </a:cubicBezTo>
                  <a:lnTo>
                    <a:pt x="6145" y="4549"/>
                  </a:lnTo>
                  <a:lnTo>
                    <a:pt x="8347" y="4549"/>
                  </a:lnTo>
                  <a:cubicBezTo>
                    <a:pt x="8561" y="4549"/>
                    <a:pt x="8716" y="4704"/>
                    <a:pt x="8716" y="4918"/>
                  </a:cubicBezTo>
                  <a:lnTo>
                    <a:pt x="8716" y="6752"/>
                  </a:lnTo>
                  <a:cubicBezTo>
                    <a:pt x="8716" y="6835"/>
                    <a:pt x="8800" y="6906"/>
                    <a:pt x="8883" y="6906"/>
                  </a:cubicBezTo>
                  <a:cubicBezTo>
                    <a:pt x="8978" y="6906"/>
                    <a:pt x="9050" y="6835"/>
                    <a:pt x="9050" y="6752"/>
                  </a:cubicBezTo>
                  <a:lnTo>
                    <a:pt x="9050" y="4918"/>
                  </a:lnTo>
                  <a:cubicBezTo>
                    <a:pt x="9109" y="4525"/>
                    <a:pt x="8788" y="4204"/>
                    <a:pt x="8395" y="4204"/>
                  </a:cubicBezTo>
                  <a:lnTo>
                    <a:pt x="4740" y="4204"/>
                  </a:lnTo>
                  <a:lnTo>
                    <a:pt x="4740" y="894"/>
                  </a:lnTo>
                  <a:lnTo>
                    <a:pt x="4954" y="1346"/>
                  </a:lnTo>
                  <a:cubicBezTo>
                    <a:pt x="4990" y="1406"/>
                    <a:pt x="5049" y="1429"/>
                    <a:pt x="5109" y="1429"/>
                  </a:cubicBezTo>
                  <a:cubicBezTo>
                    <a:pt x="5132" y="1429"/>
                    <a:pt x="5156" y="1429"/>
                    <a:pt x="5180" y="1418"/>
                  </a:cubicBezTo>
                  <a:cubicBezTo>
                    <a:pt x="5275" y="1370"/>
                    <a:pt x="5299" y="1263"/>
                    <a:pt x="5252" y="1191"/>
                  </a:cubicBezTo>
                  <a:lnTo>
                    <a:pt x="4704" y="96"/>
                  </a:lnTo>
                  <a:cubicBezTo>
                    <a:pt x="4680" y="36"/>
                    <a:pt x="4621" y="1"/>
                    <a:pt x="45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81" name="Google Shape;11581;p73"/>
          <p:cNvGrpSpPr/>
          <p:nvPr/>
        </p:nvGrpSpPr>
        <p:grpSpPr>
          <a:xfrm>
            <a:off x="7710461" y="3875362"/>
            <a:ext cx="402215" cy="494684"/>
            <a:chOff x="5782845" y="2906521"/>
            <a:chExt cx="301661" cy="371013"/>
          </a:xfrm>
        </p:grpSpPr>
        <p:sp>
          <p:nvSpPr>
            <p:cNvPr id="11582" name="Google Shape;11582;p73"/>
            <p:cNvSpPr/>
            <p:nvPr/>
          </p:nvSpPr>
          <p:spPr>
            <a:xfrm>
              <a:off x="5782845" y="3087651"/>
              <a:ext cx="301661" cy="189883"/>
            </a:xfrm>
            <a:custGeom>
              <a:avLst/>
              <a:gdLst/>
              <a:ahLst/>
              <a:cxnLst/>
              <a:rect l="l" t="t" r="r" b="b"/>
              <a:pathLst>
                <a:path w="9478" h="5966" extrusionOk="0">
                  <a:moveTo>
                    <a:pt x="3215" y="322"/>
                  </a:moveTo>
                  <a:cubicBezTo>
                    <a:pt x="3322" y="322"/>
                    <a:pt x="3418" y="370"/>
                    <a:pt x="3489" y="429"/>
                  </a:cubicBezTo>
                  <a:cubicBezTo>
                    <a:pt x="3561" y="513"/>
                    <a:pt x="3596" y="596"/>
                    <a:pt x="3596" y="703"/>
                  </a:cubicBezTo>
                  <a:lnTo>
                    <a:pt x="3596" y="1156"/>
                  </a:lnTo>
                  <a:cubicBezTo>
                    <a:pt x="3608" y="1358"/>
                    <a:pt x="3501" y="1537"/>
                    <a:pt x="3322" y="1644"/>
                  </a:cubicBezTo>
                  <a:cubicBezTo>
                    <a:pt x="3263" y="1668"/>
                    <a:pt x="3239" y="1727"/>
                    <a:pt x="3239" y="1787"/>
                  </a:cubicBezTo>
                  <a:lnTo>
                    <a:pt x="3239" y="1977"/>
                  </a:lnTo>
                  <a:lnTo>
                    <a:pt x="2846" y="1977"/>
                  </a:lnTo>
                  <a:lnTo>
                    <a:pt x="2846" y="1787"/>
                  </a:lnTo>
                  <a:cubicBezTo>
                    <a:pt x="2846" y="1727"/>
                    <a:pt x="2822" y="1668"/>
                    <a:pt x="2763" y="1644"/>
                  </a:cubicBezTo>
                  <a:cubicBezTo>
                    <a:pt x="2584" y="1537"/>
                    <a:pt x="2477" y="1358"/>
                    <a:pt x="2477" y="1156"/>
                  </a:cubicBezTo>
                  <a:lnTo>
                    <a:pt x="2477" y="703"/>
                  </a:lnTo>
                  <a:cubicBezTo>
                    <a:pt x="2477" y="489"/>
                    <a:pt x="2644" y="322"/>
                    <a:pt x="2846" y="322"/>
                  </a:cubicBezTo>
                  <a:close/>
                  <a:moveTo>
                    <a:pt x="6513" y="322"/>
                  </a:moveTo>
                  <a:cubicBezTo>
                    <a:pt x="6609" y="322"/>
                    <a:pt x="6704" y="370"/>
                    <a:pt x="6775" y="429"/>
                  </a:cubicBezTo>
                  <a:cubicBezTo>
                    <a:pt x="6847" y="513"/>
                    <a:pt x="6882" y="596"/>
                    <a:pt x="6882" y="703"/>
                  </a:cubicBezTo>
                  <a:lnTo>
                    <a:pt x="6882" y="1156"/>
                  </a:lnTo>
                  <a:cubicBezTo>
                    <a:pt x="6894" y="1358"/>
                    <a:pt x="6787" y="1537"/>
                    <a:pt x="6609" y="1644"/>
                  </a:cubicBezTo>
                  <a:cubicBezTo>
                    <a:pt x="6549" y="1668"/>
                    <a:pt x="6525" y="1727"/>
                    <a:pt x="6525" y="1787"/>
                  </a:cubicBezTo>
                  <a:lnTo>
                    <a:pt x="6525" y="1977"/>
                  </a:lnTo>
                  <a:lnTo>
                    <a:pt x="6132" y="1977"/>
                  </a:lnTo>
                  <a:lnTo>
                    <a:pt x="6132" y="1787"/>
                  </a:lnTo>
                  <a:cubicBezTo>
                    <a:pt x="6132" y="1727"/>
                    <a:pt x="6108" y="1668"/>
                    <a:pt x="6049" y="1644"/>
                  </a:cubicBezTo>
                  <a:cubicBezTo>
                    <a:pt x="5870" y="1537"/>
                    <a:pt x="5763" y="1358"/>
                    <a:pt x="5763" y="1156"/>
                  </a:cubicBezTo>
                  <a:lnTo>
                    <a:pt x="5763" y="703"/>
                  </a:lnTo>
                  <a:cubicBezTo>
                    <a:pt x="5763" y="489"/>
                    <a:pt x="5930" y="322"/>
                    <a:pt x="6132" y="322"/>
                  </a:cubicBezTo>
                  <a:close/>
                  <a:moveTo>
                    <a:pt x="1572" y="2144"/>
                  </a:moveTo>
                  <a:cubicBezTo>
                    <a:pt x="1667" y="2144"/>
                    <a:pt x="1763" y="2192"/>
                    <a:pt x="1834" y="2251"/>
                  </a:cubicBezTo>
                  <a:cubicBezTo>
                    <a:pt x="1906" y="2323"/>
                    <a:pt x="1941" y="2418"/>
                    <a:pt x="1941" y="2513"/>
                  </a:cubicBezTo>
                  <a:lnTo>
                    <a:pt x="1941" y="2977"/>
                  </a:lnTo>
                  <a:lnTo>
                    <a:pt x="1953" y="2977"/>
                  </a:lnTo>
                  <a:cubicBezTo>
                    <a:pt x="1953" y="3168"/>
                    <a:pt x="1846" y="3370"/>
                    <a:pt x="1667" y="3454"/>
                  </a:cubicBezTo>
                  <a:cubicBezTo>
                    <a:pt x="1608" y="3489"/>
                    <a:pt x="1584" y="3549"/>
                    <a:pt x="1584" y="3608"/>
                  </a:cubicBezTo>
                  <a:lnTo>
                    <a:pt x="1584" y="3799"/>
                  </a:lnTo>
                  <a:lnTo>
                    <a:pt x="1191" y="3799"/>
                  </a:lnTo>
                  <a:lnTo>
                    <a:pt x="1191" y="3608"/>
                  </a:lnTo>
                  <a:cubicBezTo>
                    <a:pt x="1191" y="3549"/>
                    <a:pt x="1167" y="3489"/>
                    <a:pt x="1108" y="3454"/>
                  </a:cubicBezTo>
                  <a:cubicBezTo>
                    <a:pt x="929" y="3346"/>
                    <a:pt x="822" y="3168"/>
                    <a:pt x="822" y="2977"/>
                  </a:cubicBezTo>
                  <a:lnTo>
                    <a:pt x="822" y="2513"/>
                  </a:lnTo>
                  <a:cubicBezTo>
                    <a:pt x="822" y="2311"/>
                    <a:pt x="989" y="2144"/>
                    <a:pt x="1191" y="2144"/>
                  </a:cubicBezTo>
                  <a:close/>
                  <a:moveTo>
                    <a:pt x="4858" y="2144"/>
                  </a:moveTo>
                  <a:cubicBezTo>
                    <a:pt x="4965" y="2144"/>
                    <a:pt x="5049" y="2192"/>
                    <a:pt x="5120" y="2251"/>
                  </a:cubicBezTo>
                  <a:cubicBezTo>
                    <a:pt x="5204" y="2323"/>
                    <a:pt x="5227" y="2418"/>
                    <a:pt x="5227" y="2513"/>
                  </a:cubicBezTo>
                  <a:lnTo>
                    <a:pt x="5227" y="2977"/>
                  </a:lnTo>
                  <a:cubicBezTo>
                    <a:pt x="5239" y="3168"/>
                    <a:pt x="5144" y="3370"/>
                    <a:pt x="4954" y="3454"/>
                  </a:cubicBezTo>
                  <a:cubicBezTo>
                    <a:pt x="4894" y="3489"/>
                    <a:pt x="4870" y="3549"/>
                    <a:pt x="4870" y="3608"/>
                  </a:cubicBezTo>
                  <a:lnTo>
                    <a:pt x="4870" y="3799"/>
                  </a:lnTo>
                  <a:lnTo>
                    <a:pt x="4489" y="3799"/>
                  </a:lnTo>
                  <a:lnTo>
                    <a:pt x="4489" y="3608"/>
                  </a:lnTo>
                  <a:cubicBezTo>
                    <a:pt x="4489" y="3549"/>
                    <a:pt x="4453" y="3489"/>
                    <a:pt x="4394" y="3454"/>
                  </a:cubicBezTo>
                  <a:cubicBezTo>
                    <a:pt x="4215" y="3346"/>
                    <a:pt x="4108" y="3168"/>
                    <a:pt x="4108" y="2977"/>
                  </a:cubicBezTo>
                  <a:lnTo>
                    <a:pt x="4108" y="2513"/>
                  </a:lnTo>
                  <a:cubicBezTo>
                    <a:pt x="4108" y="2311"/>
                    <a:pt x="4275" y="2144"/>
                    <a:pt x="4489" y="2144"/>
                  </a:cubicBezTo>
                  <a:close/>
                  <a:moveTo>
                    <a:pt x="8144" y="2144"/>
                  </a:moveTo>
                  <a:cubicBezTo>
                    <a:pt x="8252" y="2144"/>
                    <a:pt x="8335" y="2192"/>
                    <a:pt x="8418" y="2251"/>
                  </a:cubicBezTo>
                  <a:cubicBezTo>
                    <a:pt x="8490" y="2323"/>
                    <a:pt x="8514" y="2418"/>
                    <a:pt x="8514" y="2513"/>
                  </a:cubicBezTo>
                  <a:lnTo>
                    <a:pt x="8514" y="2977"/>
                  </a:lnTo>
                  <a:cubicBezTo>
                    <a:pt x="8525" y="3168"/>
                    <a:pt x="8430" y="3370"/>
                    <a:pt x="8252" y="3454"/>
                  </a:cubicBezTo>
                  <a:cubicBezTo>
                    <a:pt x="8192" y="3489"/>
                    <a:pt x="8156" y="3549"/>
                    <a:pt x="8156" y="3608"/>
                  </a:cubicBezTo>
                  <a:lnTo>
                    <a:pt x="8156" y="3799"/>
                  </a:lnTo>
                  <a:lnTo>
                    <a:pt x="7775" y="3799"/>
                  </a:lnTo>
                  <a:lnTo>
                    <a:pt x="7775" y="3608"/>
                  </a:lnTo>
                  <a:cubicBezTo>
                    <a:pt x="7775" y="3549"/>
                    <a:pt x="7740" y="3489"/>
                    <a:pt x="7680" y="3454"/>
                  </a:cubicBezTo>
                  <a:cubicBezTo>
                    <a:pt x="7501" y="3346"/>
                    <a:pt x="7406" y="3168"/>
                    <a:pt x="7406" y="2977"/>
                  </a:cubicBezTo>
                  <a:lnTo>
                    <a:pt x="7406" y="2513"/>
                  </a:lnTo>
                  <a:cubicBezTo>
                    <a:pt x="7406" y="2311"/>
                    <a:pt x="7561" y="2144"/>
                    <a:pt x="7775" y="2144"/>
                  </a:cubicBezTo>
                  <a:close/>
                  <a:moveTo>
                    <a:pt x="2894" y="1"/>
                  </a:moveTo>
                  <a:cubicBezTo>
                    <a:pt x="2489" y="1"/>
                    <a:pt x="2179" y="334"/>
                    <a:pt x="2179" y="715"/>
                  </a:cubicBezTo>
                  <a:lnTo>
                    <a:pt x="2179" y="1180"/>
                  </a:lnTo>
                  <a:cubicBezTo>
                    <a:pt x="2179" y="1465"/>
                    <a:pt x="2310" y="1727"/>
                    <a:pt x="2548" y="1894"/>
                  </a:cubicBezTo>
                  <a:lnTo>
                    <a:pt x="2548" y="2061"/>
                  </a:lnTo>
                  <a:lnTo>
                    <a:pt x="2251" y="2180"/>
                  </a:lnTo>
                  <a:cubicBezTo>
                    <a:pt x="2215" y="2120"/>
                    <a:pt x="2179" y="2072"/>
                    <a:pt x="2132" y="2025"/>
                  </a:cubicBezTo>
                  <a:cubicBezTo>
                    <a:pt x="2001" y="1894"/>
                    <a:pt x="1822" y="1822"/>
                    <a:pt x="1620" y="1822"/>
                  </a:cubicBezTo>
                  <a:lnTo>
                    <a:pt x="1251" y="1822"/>
                  </a:lnTo>
                  <a:cubicBezTo>
                    <a:pt x="846" y="1822"/>
                    <a:pt x="536" y="2144"/>
                    <a:pt x="536" y="2537"/>
                  </a:cubicBezTo>
                  <a:lnTo>
                    <a:pt x="536" y="2989"/>
                  </a:lnTo>
                  <a:cubicBezTo>
                    <a:pt x="536" y="3275"/>
                    <a:pt x="679" y="3549"/>
                    <a:pt x="905" y="3704"/>
                  </a:cubicBezTo>
                  <a:lnTo>
                    <a:pt x="905" y="3870"/>
                  </a:lnTo>
                  <a:lnTo>
                    <a:pt x="453" y="4049"/>
                  </a:lnTo>
                  <a:cubicBezTo>
                    <a:pt x="179" y="4156"/>
                    <a:pt x="1" y="4418"/>
                    <a:pt x="1" y="4716"/>
                  </a:cubicBezTo>
                  <a:lnTo>
                    <a:pt x="1" y="5811"/>
                  </a:lnTo>
                  <a:cubicBezTo>
                    <a:pt x="1" y="5894"/>
                    <a:pt x="84" y="5966"/>
                    <a:pt x="167" y="5966"/>
                  </a:cubicBezTo>
                  <a:cubicBezTo>
                    <a:pt x="251" y="5966"/>
                    <a:pt x="334" y="5894"/>
                    <a:pt x="334" y="5811"/>
                  </a:cubicBezTo>
                  <a:lnTo>
                    <a:pt x="334" y="4716"/>
                  </a:lnTo>
                  <a:cubicBezTo>
                    <a:pt x="334" y="4573"/>
                    <a:pt x="417" y="4418"/>
                    <a:pt x="572" y="4358"/>
                  </a:cubicBezTo>
                  <a:lnTo>
                    <a:pt x="1108" y="4156"/>
                  </a:lnTo>
                  <a:lnTo>
                    <a:pt x="1775" y="4156"/>
                  </a:lnTo>
                  <a:lnTo>
                    <a:pt x="2310" y="4358"/>
                  </a:lnTo>
                  <a:cubicBezTo>
                    <a:pt x="2453" y="4418"/>
                    <a:pt x="2548" y="4561"/>
                    <a:pt x="2548" y="4716"/>
                  </a:cubicBezTo>
                  <a:lnTo>
                    <a:pt x="2548" y="5811"/>
                  </a:lnTo>
                  <a:cubicBezTo>
                    <a:pt x="2548" y="5894"/>
                    <a:pt x="2620" y="5966"/>
                    <a:pt x="2715" y="5966"/>
                  </a:cubicBezTo>
                  <a:cubicBezTo>
                    <a:pt x="2799" y="5966"/>
                    <a:pt x="2870" y="5894"/>
                    <a:pt x="2870" y="5811"/>
                  </a:cubicBezTo>
                  <a:lnTo>
                    <a:pt x="2870" y="4716"/>
                  </a:lnTo>
                  <a:cubicBezTo>
                    <a:pt x="2870" y="4418"/>
                    <a:pt x="2691" y="4168"/>
                    <a:pt x="2429" y="4049"/>
                  </a:cubicBezTo>
                  <a:lnTo>
                    <a:pt x="1965" y="3870"/>
                  </a:lnTo>
                  <a:lnTo>
                    <a:pt x="1965" y="3704"/>
                  </a:lnTo>
                  <a:cubicBezTo>
                    <a:pt x="2191" y="3537"/>
                    <a:pt x="2334" y="3275"/>
                    <a:pt x="2334" y="2989"/>
                  </a:cubicBezTo>
                  <a:lnTo>
                    <a:pt x="2334" y="2537"/>
                  </a:lnTo>
                  <a:lnTo>
                    <a:pt x="2334" y="2501"/>
                  </a:lnTo>
                  <a:lnTo>
                    <a:pt x="2751" y="2334"/>
                  </a:lnTo>
                  <a:lnTo>
                    <a:pt x="3430" y="2334"/>
                  </a:lnTo>
                  <a:lnTo>
                    <a:pt x="3846" y="2501"/>
                  </a:lnTo>
                  <a:lnTo>
                    <a:pt x="3846" y="2537"/>
                  </a:lnTo>
                  <a:lnTo>
                    <a:pt x="3846" y="2989"/>
                  </a:lnTo>
                  <a:cubicBezTo>
                    <a:pt x="3846" y="3275"/>
                    <a:pt x="3977" y="3549"/>
                    <a:pt x="4215" y="3704"/>
                  </a:cubicBezTo>
                  <a:lnTo>
                    <a:pt x="4215" y="3870"/>
                  </a:lnTo>
                  <a:lnTo>
                    <a:pt x="3751" y="4049"/>
                  </a:lnTo>
                  <a:cubicBezTo>
                    <a:pt x="3489" y="4156"/>
                    <a:pt x="3310" y="4418"/>
                    <a:pt x="3310" y="4716"/>
                  </a:cubicBezTo>
                  <a:lnTo>
                    <a:pt x="3310" y="5811"/>
                  </a:lnTo>
                  <a:cubicBezTo>
                    <a:pt x="3310" y="5894"/>
                    <a:pt x="3382" y="5966"/>
                    <a:pt x="3465" y="5966"/>
                  </a:cubicBezTo>
                  <a:cubicBezTo>
                    <a:pt x="3561" y="5966"/>
                    <a:pt x="3632" y="5894"/>
                    <a:pt x="3632" y="5811"/>
                  </a:cubicBezTo>
                  <a:lnTo>
                    <a:pt x="3632" y="4716"/>
                  </a:lnTo>
                  <a:cubicBezTo>
                    <a:pt x="3632" y="4573"/>
                    <a:pt x="3727" y="4418"/>
                    <a:pt x="3870" y="4358"/>
                  </a:cubicBezTo>
                  <a:lnTo>
                    <a:pt x="4406" y="4156"/>
                  </a:lnTo>
                  <a:lnTo>
                    <a:pt x="5073" y="4156"/>
                  </a:lnTo>
                  <a:lnTo>
                    <a:pt x="5608" y="4358"/>
                  </a:lnTo>
                  <a:cubicBezTo>
                    <a:pt x="5763" y="4418"/>
                    <a:pt x="5847" y="4561"/>
                    <a:pt x="5847" y="4716"/>
                  </a:cubicBezTo>
                  <a:lnTo>
                    <a:pt x="5847" y="5811"/>
                  </a:lnTo>
                  <a:cubicBezTo>
                    <a:pt x="5847" y="5894"/>
                    <a:pt x="5930" y="5966"/>
                    <a:pt x="6013" y="5966"/>
                  </a:cubicBezTo>
                  <a:cubicBezTo>
                    <a:pt x="6108" y="5966"/>
                    <a:pt x="6180" y="5894"/>
                    <a:pt x="6180" y="5811"/>
                  </a:cubicBezTo>
                  <a:lnTo>
                    <a:pt x="6180" y="4716"/>
                  </a:lnTo>
                  <a:cubicBezTo>
                    <a:pt x="6180" y="4418"/>
                    <a:pt x="6001" y="4168"/>
                    <a:pt x="5727" y="4049"/>
                  </a:cubicBezTo>
                  <a:lnTo>
                    <a:pt x="5275" y="3870"/>
                  </a:lnTo>
                  <a:lnTo>
                    <a:pt x="5275" y="3704"/>
                  </a:lnTo>
                  <a:cubicBezTo>
                    <a:pt x="5489" y="3537"/>
                    <a:pt x="5644" y="3275"/>
                    <a:pt x="5644" y="2989"/>
                  </a:cubicBezTo>
                  <a:lnTo>
                    <a:pt x="5644" y="2537"/>
                  </a:lnTo>
                  <a:lnTo>
                    <a:pt x="5644" y="2501"/>
                  </a:lnTo>
                  <a:lnTo>
                    <a:pt x="6061" y="2334"/>
                  </a:lnTo>
                  <a:lnTo>
                    <a:pt x="6728" y="2334"/>
                  </a:lnTo>
                  <a:lnTo>
                    <a:pt x="7144" y="2501"/>
                  </a:lnTo>
                  <a:lnTo>
                    <a:pt x="7144" y="2537"/>
                  </a:lnTo>
                  <a:lnTo>
                    <a:pt x="7144" y="2989"/>
                  </a:lnTo>
                  <a:cubicBezTo>
                    <a:pt x="7144" y="3275"/>
                    <a:pt x="7275" y="3549"/>
                    <a:pt x="7513" y="3704"/>
                  </a:cubicBezTo>
                  <a:lnTo>
                    <a:pt x="7513" y="3870"/>
                  </a:lnTo>
                  <a:lnTo>
                    <a:pt x="7061" y="4049"/>
                  </a:lnTo>
                  <a:cubicBezTo>
                    <a:pt x="6787" y="4156"/>
                    <a:pt x="6609" y="4418"/>
                    <a:pt x="6609" y="4716"/>
                  </a:cubicBezTo>
                  <a:lnTo>
                    <a:pt x="6609" y="5811"/>
                  </a:lnTo>
                  <a:cubicBezTo>
                    <a:pt x="6609" y="5894"/>
                    <a:pt x="6680" y="5966"/>
                    <a:pt x="6775" y="5966"/>
                  </a:cubicBezTo>
                  <a:cubicBezTo>
                    <a:pt x="6859" y="5966"/>
                    <a:pt x="6942" y="5894"/>
                    <a:pt x="6942" y="5811"/>
                  </a:cubicBezTo>
                  <a:lnTo>
                    <a:pt x="6942" y="4716"/>
                  </a:lnTo>
                  <a:cubicBezTo>
                    <a:pt x="6942" y="4573"/>
                    <a:pt x="7025" y="4418"/>
                    <a:pt x="7180" y="4358"/>
                  </a:cubicBezTo>
                  <a:lnTo>
                    <a:pt x="7716" y="4156"/>
                  </a:lnTo>
                  <a:lnTo>
                    <a:pt x="8383" y="4156"/>
                  </a:lnTo>
                  <a:lnTo>
                    <a:pt x="8918" y="4358"/>
                  </a:lnTo>
                  <a:cubicBezTo>
                    <a:pt x="9061" y="4418"/>
                    <a:pt x="9156" y="4561"/>
                    <a:pt x="9156" y="4716"/>
                  </a:cubicBezTo>
                  <a:lnTo>
                    <a:pt x="9156" y="5811"/>
                  </a:lnTo>
                  <a:cubicBezTo>
                    <a:pt x="9156" y="5894"/>
                    <a:pt x="9228" y="5966"/>
                    <a:pt x="9323" y="5966"/>
                  </a:cubicBezTo>
                  <a:cubicBezTo>
                    <a:pt x="9406" y="5966"/>
                    <a:pt x="9478" y="5894"/>
                    <a:pt x="9478" y="5811"/>
                  </a:cubicBezTo>
                  <a:lnTo>
                    <a:pt x="9478" y="4716"/>
                  </a:lnTo>
                  <a:cubicBezTo>
                    <a:pt x="9418" y="4418"/>
                    <a:pt x="9252" y="4156"/>
                    <a:pt x="8978" y="4049"/>
                  </a:cubicBezTo>
                  <a:lnTo>
                    <a:pt x="8514" y="3870"/>
                  </a:lnTo>
                  <a:lnTo>
                    <a:pt x="8514" y="3704"/>
                  </a:lnTo>
                  <a:cubicBezTo>
                    <a:pt x="8740" y="3537"/>
                    <a:pt x="8895" y="3275"/>
                    <a:pt x="8895" y="2989"/>
                  </a:cubicBezTo>
                  <a:lnTo>
                    <a:pt x="8895" y="2537"/>
                  </a:lnTo>
                  <a:cubicBezTo>
                    <a:pt x="8895" y="2334"/>
                    <a:pt x="8811" y="2156"/>
                    <a:pt x="8680" y="2025"/>
                  </a:cubicBezTo>
                  <a:cubicBezTo>
                    <a:pt x="8549" y="1894"/>
                    <a:pt x="8371" y="1822"/>
                    <a:pt x="8168" y="1822"/>
                  </a:cubicBezTo>
                  <a:lnTo>
                    <a:pt x="7799" y="1822"/>
                  </a:lnTo>
                  <a:cubicBezTo>
                    <a:pt x="7537" y="1822"/>
                    <a:pt x="7311" y="1965"/>
                    <a:pt x="7192" y="2180"/>
                  </a:cubicBezTo>
                  <a:lnTo>
                    <a:pt x="6882" y="2061"/>
                  </a:lnTo>
                  <a:lnTo>
                    <a:pt x="6882" y="1894"/>
                  </a:lnTo>
                  <a:cubicBezTo>
                    <a:pt x="7109" y="1727"/>
                    <a:pt x="7251" y="1465"/>
                    <a:pt x="7251" y="1180"/>
                  </a:cubicBezTo>
                  <a:lnTo>
                    <a:pt x="7251" y="715"/>
                  </a:lnTo>
                  <a:cubicBezTo>
                    <a:pt x="7251" y="525"/>
                    <a:pt x="7180" y="346"/>
                    <a:pt x="7037" y="215"/>
                  </a:cubicBezTo>
                  <a:cubicBezTo>
                    <a:pt x="6906" y="72"/>
                    <a:pt x="6728" y="1"/>
                    <a:pt x="6537" y="1"/>
                  </a:cubicBezTo>
                  <a:lnTo>
                    <a:pt x="6168" y="1"/>
                  </a:lnTo>
                  <a:cubicBezTo>
                    <a:pt x="5763" y="1"/>
                    <a:pt x="5454" y="334"/>
                    <a:pt x="5454" y="715"/>
                  </a:cubicBezTo>
                  <a:lnTo>
                    <a:pt x="5454" y="1180"/>
                  </a:lnTo>
                  <a:cubicBezTo>
                    <a:pt x="5454" y="1465"/>
                    <a:pt x="5585" y="1727"/>
                    <a:pt x="5823" y="1894"/>
                  </a:cubicBezTo>
                  <a:lnTo>
                    <a:pt x="5823" y="2061"/>
                  </a:lnTo>
                  <a:lnTo>
                    <a:pt x="5525" y="2180"/>
                  </a:lnTo>
                  <a:cubicBezTo>
                    <a:pt x="5489" y="2120"/>
                    <a:pt x="5454" y="2072"/>
                    <a:pt x="5406" y="2025"/>
                  </a:cubicBezTo>
                  <a:cubicBezTo>
                    <a:pt x="5275" y="1894"/>
                    <a:pt x="5096" y="1822"/>
                    <a:pt x="4894" y="1822"/>
                  </a:cubicBezTo>
                  <a:lnTo>
                    <a:pt x="4525" y="1822"/>
                  </a:lnTo>
                  <a:cubicBezTo>
                    <a:pt x="4263" y="1822"/>
                    <a:pt x="4037" y="1965"/>
                    <a:pt x="3918" y="2180"/>
                  </a:cubicBezTo>
                  <a:lnTo>
                    <a:pt x="3608" y="2061"/>
                  </a:lnTo>
                  <a:lnTo>
                    <a:pt x="3608" y="1894"/>
                  </a:lnTo>
                  <a:cubicBezTo>
                    <a:pt x="3834" y="1727"/>
                    <a:pt x="3977" y="1465"/>
                    <a:pt x="3977" y="1180"/>
                  </a:cubicBezTo>
                  <a:lnTo>
                    <a:pt x="3977" y="715"/>
                  </a:lnTo>
                  <a:cubicBezTo>
                    <a:pt x="3977" y="525"/>
                    <a:pt x="3906" y="346"/>
                    <a:pt x="3763" y="215"/>
                  </a:cubicBezTo>
                  <a:cubicBezTo>
                    <a:pt x="3632" y="72"/>
                    <a:pt x="3453" y="1"/>
                    <a:pt x="3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3" name="Google Shape;11583;p73"/>
            <p:cNvSpPr/>
            <p:nvPr/>
          </p:nvSpPr>
          <p:spPr>
            <a:xfrm>
              <a:off x="5868111" y="2906521"/>
              <a:ext cx="127724" cy="172823"/>
            </a:xfrm>
            <a:custGeom>
              <a:avLst/>
              <a:gdLst/>
              <a:ahLst/>
              <a:cxnLst/>
              <a:rect l="l" t="t" r="r" b="b"/>
              <a:pathLst>
                <a:path w="4013" h="5430" extrusionOk="0">
                  <a:moveTo>
                    <a:pt x="2191" y="334"/>
                  </a:moveTo>
                  <a:cubicBezTo>
                    <a:pt x="2406" y="334"/>
                    <a:pt x="2560" y="501"/>
                    <a:pt x="2560" y="703"/>
                  </a:cubicBezTo>
                  <a:lnTo>
                    <a:pt x="2560" y="1084"/>
                  </a:lnTo>
                  <a:cubicBezTo>
                    <a:pt x="2560" y="1394"/>
                    <a:pt x="2310" y="1644"/>
                    <a:pt x="2001" y="1644"/>
                  </a:cubicBezTo>
                  <a:cubicBezTo>
                    <a:pt x="1691" y="1644"/>
                    <a:pt x="1453" y="1394"/>
                    <a:pt x="1453" y="1084"/>
                  </a:cubicBezTo>
                  <a:lnTo>
                    <a:pt x="1453" y="703"/>
                  </a:lnTo>
                  <a:cubicBezTo>
                    <a:pt x="1453" y="501"/>
                    <a:pt x="1608" y="334"/>
                    <a:pt x="1822" y="334"/>
                  </a:cubicBezTo>
                  <a:close/>
                  <a:moveTo>
                    <a:pt x="2191" y="1953"/>
                  </a:moveTo>
                  <a:lnTo>
                    <a:pt x="2191" y="2060"/>
                  </a:lnTo>
                  <a:cubicBezTo>
                    <a:pt x="2203" y="2120"/>
                    <a:pt x="2227" y="2179"/>
                    <a:pt x="2251" y="2239"/>
                  </a:cubicBezTo>
                  <a:lnTo>
                    <a:pt x="2013" y="2477"/>
                  </a:lnTo>
                  <a:lnTo>
                    <a:pt x="2001" y="2477"/>
                  </a:lnTo>
                  <a:lnTo>
                    <a:pt x="1763" y="2239"/>
                  </a:lnTo>
                  <a:cubicBezTo>
                    <a:pt x="1786" y="2179"/>
                    <a:pt x="1810" y="2120"/>
                    <a:pt x="1810" y="2060"/>
                  </a:cubicBezTo>
                  <a:lnTo>
                    <a:pt x="1810" y="1953"/>
                  </a:lnTo>
                  <a:cubicBezTo>
                    <a:pt x="1870" y="1965"/>
                    <a:pt x="1941" y="1965"/>
                    <a:pt x="2001" y="1965"/>
                  </a:cubicBezTo>
                  <a:cubicBezTo>
                    <a:pt x="2060" y="1965"/>
                    <a:pt x="2132" y="1953"/>
                    <a:pt x="2191" y="1953"/>
                  </a:cubicBezTo>
                  <a:close/>
                  <a:moveTo>
                    <a:pt x="2525" y="2429"/>
                  </a:moveTo>
                  <a:lnTo>
                    <a:pt x="2822" y="2584"/>
                  </a:lnTo>
                  <a:cubicBezTo>
                    <a:pt x="2882" y="2608"/>
                    <a:pt x="2917" y="2680"/>
                    <a:pt x="2917" y="2763"/>
                  </a:cubicBezTo>
                  <a:lnTo>
                    <a:pt x="2917" y="3084"/>
                  </a:lnTo>
                  <a:lnTo>
                    <a:pt x="1072" y="3084"/>
                  </a:lnTo>
                  <a:lnTo>
                    <a:pt x="1072" y="2763"/>
                  </a:lnTo>
                  <a:cubicBezTo>
                    <a:pt x="1072" y="2680"/>
                    <a:pt x="1120" y="2632"/>
                    <a:pt x="1179" y="2584"/>
                  </a:cubicBezTo>
                  <a:lnTo>
                    <a:pt x="1477" y="2429"/>
                  </a:lnTo>
                  <a:lnTo>
                    <a:pt x="1751" y="2703"/>
                  </a:lnTo>
                  <a:cubicBezTo>
                    <a:pt x="1822" y="2775"/>
                    <a:pt x="1905" y="2799"/>
                    <a:pt x="2001" y="2799"/>
                  </a:cubicBezTo>
                  <a:cubicBezTo>
                    <a:pt x="2084" y="2799"/>
                    <a:pt x="2179" y="2775"/>
                    <a:pt x="2251" y="2703"/>
                  </a:cubicBezTo>
                  <a:lnTo>
                    <a:pt x="2525" y="2429"/>
                  </a:lnTo>
                  <a:close/>
                  <a:moveTo>
                    <a:pt x="3560" y="3442"/>
                  </a:moveTo>
                  <a:lnTo>
                    <a:pt x="3370" y="3834"/>
                  </a:lnTo>
                  <a:lnTo>
                    <a:pt x="655" y="3834"/>
                  </a:lnTo>
                  <a:lnTo>
                    <a:pt x="465" y="3442"/>
                  </a:lnTo>
                  <a:close/>
                  <a:moveTo>
                    <a:pt x="1822" y="1"/>
                  </a:moveTo>
                  <a:cubicBezTo>
                    <a:pt x="1417" y="1"/>
                    <a:pt x="1108" y="334"/>
                    <a:pt x="1108" y="715"/>
                  </a:cubicBezTo>
                  <a:lnTo>
                    <a:pt x="1108" y="1096"/>
                  </a:lnTo>
                  <a:cubicBezTo>
                    <a:pt x="1108" y="1394"/>
                    <a:pt x="1251" y="1656"/>
                    <a:pt x="1477" y="1822"/>
                  </a:cubicBezTo>
                  <a:lnTo>
                    <a:pt x="1477" y="2072"/>
                  </a:lnTo>
                  <a:lnTo>
                    <a:pt x="1477" y="2084"/>
                  </a:lnTo>
                  <a:lnTo>
                    <a:pt x="1048" y="2299"/>
                  </a:lnTo>
                  <a:cubicBezTo>
                    <a:pt x="870" y="2382"/>
                    <a:pt x="751" y="2584"/>
                    <a:pt x="751" y="2775"/>
                  </a:cubicBezTo>
                  <a:lnTo>
                    <a:pt x="751" y="3108"/>
                  </a:lnTo>
                  <a:lnTo>
                    <a:pt x="179" y="3108"/>
                  </a:lnTo>
                  <a:cubicBezTo>
                    <a:pt x="120" y="3108"/>
                    <a:pt x="60" y="3132"/>
                    <a:pt x="36" y="3180"/>
                  </a:cubicBezTo>
                  <a:cubicBezTo>
                    <a:pt x="0" y="3227"/>
                    <a:pt x="0" y="3299"/>
                    <a:pt x="24" y="3346"/>
                  </a:cubicBezTo>
                  <a:lnTo>
                    <a:pt x="393" y="4073"/>
                  </a:lnTo>
                  <a:cubicBezTo>
                    <a:pt x="417" y="4132"/>
                    <a:pt x="477" y="4156"/>
                    <a:pt x="536" y="4156"/>
                  </a:cubicBezTo>
                  <a:lnTo>
                    <a:pt x="739" y="4156"/>
                  </a:lnTo>
                  <a:lnTo>
                    <a:pt x="739" y="5263"/>
                  </a:lnTo>
                  <a:cubicBezTo>
                    <a:pt x="739" y="5347"/>
                    <a:pt x="810" y="5430"/>
                    <a:pt x="893" y="5430"/>
                  </a:cubicBezTo>
                  <a:cubicBezTo>
                    <a:pt x="989" y="5430"/>
                    <a:pt x="1060" y="5347"/>
                    <a:pt x="1060" y="5263"/>
                  </a:cubicBezTo>
                  <a:lnTo>
                    <a:pt x="1060" y="4156"/>
                  </a:lnTo>
                  <a:lnTo>
                    <a:pt x="2906" y="4156"/>
                  </a:lnTo>
                  <a:lnTo>
                    <a:pt x="2906" y="5263"/>
                  </a:lnTo>
                  <a:cubicBezTo>
                    <a:pt x="2906" y="5347"/>
                    <a:pt x="2977" y="5430"/>
                    <a:pt x="3072" y="5430"/>
                  </a:cubicBezTo>
                  <a:cubicBezTo>
                    <a:pt x="3156" y="5430"/>
                    <a:pt x="3227" y="5347"/>
                    <a:pt x="3227" y="5263"/>
                  </a:cubicBezTo>
                  <a:lnTo>
                    <a:pt x="3227" y="4156"/>
                  </a:lnTo>
                  <a:lnTo>
                    <a:pt x="3429" y="4156"/>
                  </a:lnTo>
                  <a:cubicBezTo>
                    <a:pt x="3489" y="4156"/>
                    <a:pt x="3549" y="4132"/>
                    <a:pt x="3572" y="4073"/>
                  </a:cubicBezTo>
                  <a:lnTo>
                    <a:pt x="3941" y="3346"/>
                  </a:lnTo>
                  <a:cubicBezTo>
                    <a:pt x="4013" y="3299"/>
                    <a:pt x="4013" y="3227"/>
                    <a:pt x="3977" y="3180"/>
                  </a:cubicBezTo>
                  <a:cubicBezTo>
                    <a:pt x="3953" y="3132"/>
                    <a:pt x="3894" y="3108"/>
                    <a:pt x="3834" y="3108"/>
                  </a:cubicBezTo>
                  <a:lnTo>
                    <a:pt x="3263" y="3108"/>
                  </a:lnTo>
                  <a:lnTo>
                    <a:pt x="3263" y="2775"/>
                  </a:lnTo>
                  <a:cubicBezTo>
                    <a:pt x="3263" y="2572"/>
                    <a:pt x="3144" y="2382"/>
                    <a:pt x="2965" y="2299"/>
                  </a:cubicBezTo>
                  <a:lnTo>
                    <a:pt x="2536" y="2084"/>
                  </a:lnTo>
                  <a:lnTo>
                    <a:pt x="2536" y="2072"/>
                  </a:lnTo>
                  <a:lnTo>
                    <a:pt x="2536" y="1822"/>
                  </a:lnTo>
                  <a:cubicBezTo>
                    <a:pt x="2763" y="1656"/>
                    <a:pt x="2906" y="1394"/>
                    <a:pt x="2906" y="1096"/>
                  </a:cubicBezTo>
                  <a:lnTo>
                    <a:pt x="2906" y="715"/>
                  </a:lnTo>
                  <a:cubicBezTo>
                    <a:pt x="2906" y="322"/>
                    <a:pt x="2572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4" name="Google Shape;11584;p73"/>
            <p:cNvSpPr/>
            <p:nvPr/>
          </p:nvSpPr>
          <p:spPr>
            <a:xfrm>
              <a:off x="5915088" y="3051655"/>
              <a:ext cx="34151" cy="10662"/>
            </a:xfrm>
            <a:custGeom>
              <a:avLst/>
              <a:gdLst/>
              <a:ahLst/>
              <a:cxnLst/>
              <a:rect l="l" t="t" r="r" b="b"/>
              <a:pathLst>
                <a:path w="1073" h="335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68" y="334"/>
                  </a:cubicBezTo>
                  <a:lnTo>
                    <a:pt x="894" y="334"/>
                  </a:lnTo>
                  <a:cubicBezTo>
                    <a:pt x="989" y="334"/>
                    <a:pt x="1060" y="251"/>
                    <a:pt x="1060" y="167"/>
                  </a:cubicBezTo>
                  <a:cubicBezTo>
                    <a:pt x="1072" y="72"/>
                    <a:pt x="989" y="1"/>
                    <a:pt x="8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85" name="Google Shape;11585;p73"/>
          <p:cNvGrpSpPr/>
          <p:nvPr/>
        </p:nvGrpSpPr>
        <p:grpSpPr>
          <a:xfrm>
            <a:off x="8840719" y="3890003"/>
            <a:ext cx="495703" cy="465912"/>
            <a:chOff x="6630539" y="2917502"/>
            <a:chExt cx="371777" cy="349434"/>
          </a:xfrm>
        </p:grpSpPr>
        <p:sp>
          <p:nvSpPr>
            <p:cNvPr id="11586" name="Google Shape;11586;p73"/>
            <p:cNvSpPr/>
            <p:nvPr/>
          </p:nvSpPr>
          <p:spPr>
            <a:xfrm>
              <a:off x="6689292" y="3043093"/>
              <a:ext cx="92109" cy="30586"/>
            </a:xfrm>
            <a:custGeom>
              <a:avLst/>
              <a:gdLst/>
              <a:ahLst/>
              <a:cxnLst/>
              <a:rect l="l" t="t" r="r" b="b"/>
              <a:pathLst>
                <a:path w="2894" h="961" extrusionOk="0">
                  <a:moveTo>
                    <a:pt x="1164" y="1"/>
                  </a:moveTo>
                  <a:cubicBezTo>
                    <a:pt x="816" y="1"/>
                    <a:pt x="501" y="36"/>
                    <a:pt x="298" y="67"/>
                  </a:cubicBezTo>
                  <a:cubicBezTo>
                    <a:pt x="119" y="91"/>
                    <a:pt x="0" y="246"/>
                    <a:pt x="0" y="401"/>
                  </a:cubicBezTo>
                  <a:lnTo>
                    <a:pt x="0" y="794"/>
                  </a:lnTo>
                  <a:cubicBezTo>
                    <a:pt x="0" y="877"/>
                    <a:pt x="72" y="960"/>
                    <a:pt x="155" y="960"/>
                  </a:cubicBezTo>
                  <a:cubicBezTo>
                    <a:pt x="250" y="960"/>
                    <a:pt x="322" y="877"/>
                    <a:pt x="322" y="794"/>
                  </a:cubicBezTo>
                  <a:lnTo>
                    <a:pt x="322" y="401"/>
                  </a:lnTo>
                  <a:cubicBezTo>
                    <a:pt x="322" y="401"/>
                    <a:pt x="322" y="389"/>
                    <a:pt x="334" y="389"/>
                  </a:cubicBezTo>
                  <a:cubicBezTo>
                    <a:pt x="511" y="361"/>
                    <a:pt x="812" y="318"/>
                    <a:pt x="1157" y="318"/>
                  </a:cubicBezTo>
                  <a:cubicBezTo>
                    <a:pt x="1253" y="318"/>
                    <a:pt x="1352" y="321"/>
                    <a:pt x="1453" y="329"/>
                  </a:cubicBezTo>
                  <a:cubicBezTo>
                    <a:pt x="1989" y="365"/>
                    <a:pt x="2382" y="496"/>
                    <a:pt x="2596" y="734"/>
                  </a:cubicBezTo>
                  <a:cubicBezTo>
                    <a:pt x="2626" y="764"/>
                    <a:pt x="2670" y="779"/>
                    <a:pt x="2715" y="779"/>
                  </a:cubicBezTo>
                  <a:cubicBezTo>
                    <a:pt x="2760" y="779"/>
                    <a:pt x="2804" y="764"/>
                    <a:pt x="2834" y="734"/>
                  </a:cubicBezTo>
                  <a:cubicBezTo>
                    <a:pt x="2894" y="675"/>
                    <a:pt x="2894" y="567"/>
                    <a:pt x="2834" y="508"/>
                  </a:cubicBezTo>
                  <a:cubicBezTo>
                    <a:pt x="2437" y="103"/>
                    <a:pt x="1753" y="1"/>
                    <a:pt x="11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7" name="Google Shape;11587;p73"/>
            <p:cNvSpPr/>
            <p:nvPr/>
          </p:nvSpPr>
          <p:spPr>
            <a:xfrm>
              <a:off x="6630539" y="2993315"/>
              <a:ext cx="208852" cy="273621"/>
            </a:xfrm>
            <a:custGeom>
              <a:avLst/>
              <a:gdLst/>
              <a:ahLst/>
              <a:cxnLst/>
              <a:rect l="l" t="t" r="r" b="b"/>
              <a:pathLst>
                <a:path w="6562" h="8597" extrusionOk="0">
                  <a:moveTo>
                    <a:pt x="5132" y="334"/>
                  </a:moveTo>
                  <a:lnTo>
                    <a:pt x="5132" y="1988"/>
                  </a:lnTo>
                  <a:cubicBezTo>
                    <a:pt x="5132" y="2239"/>
                    <a:pt x="5073" y="2477"/>
                    <a:pt x="4966" y="2703"/>
                  </a:cubicBezTo>
                  <a:cubicBezTo>
                    <a:pt x="4954" y="2727"/>
                    <a:pt x="4954" y="2739"/>
                    <a:pt x="4954" y="2774"/>
                  </a:cubicBezTo>
                  <a:lnTo>
                    <a:pt x="4954" y="3262"/>
                  </a:lnTo>
                  <a:cubicBezTo>
                    <a:pt x="4954" y="3727"/>
                    <a:pt x="4763" y="4155"/>
                    <a:pt x="4430" y="4465"/>
                  </a:cubicBezTo>
                  <a:cubicBezTo>
                    <a:pt x="4108" y="4765"/>
                    <a:pt x="3713" y="4920"/>
                    <a:pt x="3275" y="4920"/>
                  </a:cubicBezTo>
                  <a:cubicBezTo>
                    <a:pt x="3243" y="4920"/>
                    <a:pt x="3212" y="4919"/>
                    <a:pt x="3180" y="4917"/>
                  </a:cubicBezTo>
                  <a:cubicBezTo>
                    <a:pt x="2299" y="4882"/>
                    <a:pt x="1620" y="4120"/>
                    <a:pt x="1620" y="3215"/>
                  </a:cubicBezTo>
                  <a:lnTo>
                    <a:pt x="1620" y="2786"/>
                  </a:lnTo>
                  <a:cubicBezTo>
                    <a:pt x="1620" y="2762"/>
                    <a:pt x="1620" y="2739"/>
                    <a:pt x="1608" y="2715"/>
                  </a:cubicBezTo>
                  <a:cubicBezTo>
                    <a:pt x="1501" y="2489"/>
                    <a:pt x="1441" y="2239"/>
                    <a:pt x="1441" y="2000"/>
                  </a:cubicBezTo>
                  <a:lnTo>
                    <a:pt x="1441" y="1631"/>
                  </a:lnTo>
                  <a:cubicBezTo>
                    <a:pt x="1441" y="917"/>
                    <a:pt x="2025" y="334"/>
                    <a:pt x="2739" y="334"/>
                  </a:cubicBezTo>
                  <a:close/>
                  <a:moveTo>
                    <a:pt x="4204" y="5048"/>
                  </a:moveTo>
                  <a:lnTo>
                    <a:pt x="4204" y="5358"/>
                  </a:lnTo>
                  <a:lnTo>
                    <a:pt x="3287" y="6001"/>
                  </a:lnTo>
                  <a:lnTo>
                    <a:pt x="2358" y="5358"/>
                  </a:lnTo>
                  <a:lnTo>
                    <a:pt x="2358" y="5048"/>
                  </a:lnTo>
                  <a:cubicBezTo>
                    <a:pt x="2596" y="5179"/>
                    <a:pt x="2870" y="5263"/>
                    <a:pt x="3156" y="5275"/>
                  </a:cubicBezTo>
                  <a:lnTo>
                    <a:pt x="3287" y="5275"/>
                  </a:lnTo>
                  <a:cubicBezTo>
                    <a:pt x="3608" y="5275"/>
                    <a:pt x="3930" y="5203"/>
                    <a:pt x="4204" y="5048"/>
                  </a:cubicBezTo>
                  <a:close/>
                  <a:moveTo>
                    <a:pt x="2203" y="5668"/>
                  </a:moveTo>
                  <a:lnTo>
                    <a:pt x="3001" y="6227"/>
                  </a:lnTo>
                  <a:lnTo>
                    <a:pt x="2584" y="6656"/>
                  </a:lnTo>
                  <a:lnTo>
                    <a:pt x="2573" y="6656"/>
                  </a:lnTo>
                  <a:lnTo>
                    <a:pt x="2037" y="5858"/>
                  </a:lnTo>
                  <a:lnTo>
                    <a:pt x="2203" y="5668"/>
                  </a:lnTo>
                  <a:close/>
                  <a:moveTo>
                    <a:pt x="4359" y="5668"/>
                  </a:moveTo>
                  <a:lnTo>
                    <a:pt x="4525" y="5858"/>
                  </a:lnTo>
                  <a:lnTo>
                    <a:pt x="4001" y="6656"/>
                  </a:lnTo>
                  <a:lnTo>
                    <a:pt x="3989" y="6656"/>
                  </a:lnTo>
                  <a:lnTo>
                    <a:pt x="3549" y="6227"/>
                  </a:lnTo>
                  <a:lnTo>
                    <a:pt x="4359" y="5668"/>
                  </a:lnTo>
                  <a:close/>
                  <a:moveTo>
                    <a:pt x="2739" y="0"/>
                  </a:moveTo>
                  <a:cubicBezTo>
                    <a:pt x="1822" y="0"/>
                    <a:pt x="1096" y="738"/>
                    <a:pt x="1096" y="1643"/>
                  </a:cubicBezTo>
                  <a:lnTo>
                    <a:pt x="1096" y="2012"/>
                  </a:lnTo>
                  <a:cubicBezTo>
                    <a:pt x="1096" y="2298"/>
                    <a:pt x="1156" y="2584"/>
                    <a:pt x="1275" y="2846"/>
                  </a:cubicBezTo>
                  <a:lnTo>
                    <a:pt x="1275" y="3239"/>
                  </a:lnTo>
                  <a:cubicBezTo>
                    <a:pt x="1275" y="3870"/>
                    <a:pt x="1561" y="4453"/>
                    <a:pt x="2001" y="4822"/>
                  </a:cubicBezTo>
                  <a:lnTo>
                    <a:pt x="2001" y="5406"/>
                  </a:lnTo>
                  <a:lnTo>
                    <a:pt x="1692" y="5739"/>
                  </a:lnTo>
                  <a:cubicBezTo>
                    <a:pt x="1668" y="5763"/>
                    <a:pt x="1644" y="5822"/>
                    <a:pt x="1644" y="5870"/>
                  </a:cubicBezTo>
                  <a:lnTo>
                    <a:pt x="596" y="6251"/>
                  </a:lnTo>
                  <a:cubicBezTo>
                    <a:pt x="239" y="6394"/>
                    <a:pt x="1" y="6727"/>
                    <a:pt x="1" y="7108"/>
                  </a:cubicBezTo>
                  <a:lnTo>
                    <a:pt x="1" y="8418"/>
                  </a:lnTo>
                  <a:cubicBezTo>
                    <a:pt x="1" y="8501"/>
                    <a:pt x="72" y="8573"/>
                    <a:pt x="156" y="8573"/>
                  </a:cubicBezTo>
                  <a:cubicBezTo>
                    <a:pt x="251" y="8573"/>
                    <a:pt x="322" y="8501"/>
                    <a:pt x="322" y="8418"/>
                  </a:cubicBezTo>
                  <a:lnTo>
                    <a:pt x="322" y="7108"/>
                  </a:lnTo>
                  <a:cubicBezTo>
                    <a:pt x="322" y="6870"/>
                    <a:pt x="477" y="6656"/>
                    <a:pt x="691" y="6584"/>
                  </a:cubicBezTo>
                  <a:lnTo>
                    <a:pt x="1811" y="6179"/>
                  </a:lnTo>
                  <a:lnTo>
                    <a:pt x="2275" y="6882"/>
                  </a:lnTo>
                  <a:cubicBezTo>
                    <a:pt x="2334" y="6965"/>
                    <a:pt x="2418" y="7025"/>
                    <a:pt x="2525" y="7025"/>
                  </a:cubicBezTo>
                  <a:lnTo>
                    <a:pt x="2561" y="7025"/>
                  </a:lnTo>
                  <a:cubicBezTo>
                    <a:pt x="2644" y="7025"/>
                    <a:pt x="2739" y="7001"/>
                    <a:pt x="2811" y="6930"/>
                  </a:cubicBezTo>
                  <a:lnTo>
                    <a:pt x="3096" y="6644"/>
                  </a:lnTo>
                  <a:lnTo>
                    <a:pt x="3096" y="8430"/>
                  </a:lnTo>
                  <a:cubicBezTo>
                    <a:pt x="3096" y="8513"/>
                    <a:pt x="3168" y="8596"/>
                    <a:pt x="3251" y="8596"/>
                  </a:cubicBezTo>
                  <a:cubicBezTo>
                    <a:pt x="3346" y="8596"/>
                    <a:pt x="3418" y="8513"/>
                    <a:pt x="3418" y="8430"/>
                  </a:cubicBezTo>
                  <a:lnTo>
                    <a:pt x="3418" y="6644"/>
                  </a:lnTo>
                  <a:lnTo>
                    <a:pt x="3704" y="6930"/>
                  </a:lnTo>
                  <a:cubicBezTo>
                    <a:pt x="3763" y="6989"/>
                    <a:pt x="3870" y="7025"/>
                    <a:pt x="3954" y="7025"/>
                  </a:cubicBezTo>
                  <a:lnTo>
                    <a:pt x="3989" y="7025"/>
                  </a:lnTo>
                  <a:cubicBezTo>
                    <a:pt x="4085" y="7013"/>
                    <a:pt x="4180" y="6953"/>
                    <a:pt x="4239" y="6882"/>
                  </a:cubicBezTo>
                  <a:lnTo>
                    <a:pt x="4704" y="6179"/>
                  </a:lnTo>
                  <a:lnTo>
                    <a:pt x="5811" y="6584"/>
                  </a:lnTo>
                  <a:cubicBezTo>
                    <a:pt x="6037" y="6656"/>
                    <a:pt x="6192" y="6882"/>
                    <a:pt x="6192" y="7108"/>
                  </a:cubicBezTo>
                  <a:lnTo>
                    <a:pt x="6192" y="8418"/>
                  </a:lnTo>
                  <a:cubicBezTo>
                    <a:pt x="6192" y="8501"/>
                    <a:pt x="6264" y="8573"/>
                    <a:pt x="6347" y="8573"/>
                  </a:cubicBezTo>
                  <a:cubicBezTo>
                    <a:pt x="6442" y="8573"/>
                    <a:pt x="6514" y="8501"/>
                    <a:pt x="6514" y="8418"/>
                  </a:cubicBezTo>
                  <a:lnTo>
                    <a:pt x="6514" y="7108"/>
                  </a:lnTo>
                  <a:cubicBezTo>
                    <a:pt x="6561" y="6703"/>
                    <a:pt x="6323" y="6370"/>
                    <a:pt x="5966" y="6239"/>
                  </a:cubicBezTo>
                  <a:lnTo>
                    <a:pt x="4906" y="5858"/>
                  </a:lnTo>
                  <a:cubicBezTo>
                    <a:pt x="4906" y="5810"/>
                    <a:pt x="4894" y="5763"/>
                    <a:pt x="4859" y="5715"/>
                  </a:cubicBezTo>
                  <a:lnTo>
                    <a:pt x="4549" y="5394"/>
                  </a:lnTo>
                  <a:lnTo>
                    <a:pt x="4549" y="4822"/>
                  </a:lnTo>
                  <a:cubicBezTo>
                    <a:pt x="4585" y="4798"/>
                    <a:pt x="4609" y="4763"/>
                    <a:pt x="4656" y="4739"/>
                  </a:cubicBezTo>
                  <a:cubicBezTo>
                    <a:pt x="5061" y="4370"/>
                    <a:pt x="5275" y="3822"/>
                    <a:pt x="5275" y="3274"/>
                  </a:cubicBezTo>
                  <a:lnTo>
                    <a:pt x="5275" y="2834"/>
                  </a:lnTo>
                  <a:cubicBezTo>
                    <a:pt x="5394" y="2560"/>
                    <a:pt x="5454" y="2286"/>
                    <a:pt x="5454" y="2000"/>
                  </a:cubicBezTo>
                  <a:lnTo>
                    <a:pt x="5454" y="167"/>
                  </a:lnTo>
                  <a:cubicBezTo>
                    <a:pt x="5454" y="83"/>
                    <a:pt x="5382" y="0"/>
                    <a:pt x="52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8" name="Google Shape;11588;p73"/>
            <p:cNvSpPr/>
            <p:nvPr/>
          </p:nvSpPr>
          <p:spPr>
            <a:xfrm>
              <a:off x="6665804" y="3232053"/>
              <a:ext cx="10630" cy="33737"/>
            </a:xfrm>
            <a:custGeom>
              <a:avLst/>
              <a:gdLst/>
              <a:ahLst/>
              <a:cxnLst/>
              <a:rect l="l" t="t" r="r" b="b"/>
              <a:pathLst>
                <a:path w="334" h="1060" extrusionOk="0">
                  <a:moveTo>
                    <a:pt x="167" y="0"/>
                  </a:moveTo>
                  <a:cubicBezTo>
                    <a:pt x="83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83" y="1060"/>
                    <a:pt x="167" y="1060"/>
                  </a:cubicBezTo>
                  <a:cubicBezTo>
                    <a:pt x="262" y="1060"/>
                    <a:pt x="333" y="988"/>
                    <a:pt x="333" y="893"/>
                  </a:cubicBezTo>
                  <a:lnTo>
                    <a:pt x="333" y="167"/>
                  </a:lnTo>
                  <a:cubicBezTo>
                    <a:pt x="333" y="83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89" name="Google Shape;11589;p73"/>
            <p:cNvSpPr/>
            <p:nvPr/>
          </p:nvSpPr>
          <p:spPr>
            <a:xfrm>
              <a:off x="6793877" y="3232053"/>
              <a:ext cx="10248" cy="33737"/>
            </a:xfrm>
            <a:custGeom>
              <a:avLst/>
              <a:gdLst/>
              <a:ahLst/>
              <a:cxnLst/>
              <a:rect l="l" t="t" r="r" b="b"/>
              <a:pathLst>
                <a:path w="322" h="1060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lnTo>
                    <a:pt x="0" y="893"/>
                  </a:lnTo>
                  <a:cubicBezTo>
                    <a:pt x="0" y="988"/>
                    <a:pt x="72" y="1060"/>
                    <a:pt x="167" y="1060"/>
                  </a:cubicBezTo>
                  <a:cubicBezTo>
                    <a:pt x="250" y="1060"/>
                    <a:pt x="322" y="988"/>
                    <a:pt x="322" y="893"/>
                  </a:cubicBezTo>
                  <a:lnTo>
                    <a:pt x="322" y="167"/>
                  </a:lnTo>
                  <a:cubicBezTo>
                    <a:pt x="322" y="83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0" name="Google Shape;11590;p73"/>
            <p:cNvSpPr/>
            <p:nvPr/>
          </p:nvSpPr>
          <p:spPr>
            <a:xfrm>
              <a:off x="6828347" y="2952766"/>
              <a:ext cx="173969" cy="181162"/>
            </a:xfrm>
            <a:custGeom>
              <a:avLst/>
              <a:gdLst/>
              <a:ahLst/>
              <a:cxnLst/>
              <a:rect l="l" t="t" r="r" b="b"/>
              <a:pathLst>
                <a:path w="5466" h="5692" extrusionOk="0">
                  <a:moveTo>
                    <a:pt x="3847" y="0"/>
                  </a:moveTo>
                  <a:cubicBezTo>
                    <a:pt x="3751" y="0"/>
                    <a:pt x="3680" y="72"/>
                    <a:pt x="3680" y="167"/>
                  </a:cubicBezTo>
                  <a:cubicBezTo>
                    <a:pt x="3680" y="250"/>
                    <a:pt x="3751" y="322"/>
                    <a:pt x="3847" y="322"/>
                  </a:cubicBezTo>
                  <a:lnTo>
                    <a:pt x="4751" y="322"/>
                  </a:lnTo>
                  <a:cubicBezTo>
                    <a:pt x="4954" y="322"/>
                    <a:pt x="5121" y="488"/>
                    <a:pt x="5121" y="703"/>
                  </a:cubicBezTo>
                  <a:lnTo>
                    <a:pt x="5121" y="3643"/>
                  </a:lnTo>
                  <a:cubicBezTo>
                    <a:pt x="5121" y="3858"/>
                    <a:pt x="4954" y="4013"/>
                    <a:pt x="4751" y="4013"/>
                  </a:cubicBezTo>
                  <a:lnTo>
                    <a:pt x="2918" y="4013"/>
                  </a:lnTo>
                  <a:cubicBezTo>
                    <a:pt x="2894" y="4013"/>
                    <a:pt x="2846" y="4036"/>
                    <a:pt x="2811" y="4048"/>
                  </a:cubicBezTo>
                  <a:lnTo>
                    <a:pt x="1180" y="5239"/>
                  </a:lnTo>
                  <a:lnTo>
                    <a:pt x="1180" y="5239"/>
                  </a:lnTo>
                  <a:lnTo>
                    <a:pt x="1430" y="4227"/>
                  </a:lnTo>
                  <a:cubicBezTo>
                    <a:pt x="1442" y="4179"/>
                    <a:pt x="1430" y="4120"/>
                    <a:pt x="1406" y="4072"/>
                  </a:cubicBezTo>
                  <a:cubicBezTo>
                    <a:pt x="1370" y="4036"/>
                    <a:pt x="1311" y="4013"/>
                    <a:pt x="1263" y="4013"/>
                  </a:cubicBezTo>
                  <a:lnTo>
                    <a:pt x="715" y="4013"/>
                  </a:lnTo>
                  <a:cubicBezTo>
                    <a:pt x="513" y="4013"/>
                    <a:pt x="346" y="3858"/>
                    <a:pt x="346" y="3643"/>
                  </a:cubicBezTo>
                  <a:lnTo>
                    <a:pt x="346" y="715"/>
                  </a:lnTo>
                  <a:cubicBezTo>
                    <a:pt x="346" y="500"/>
                    <a:pt x="513" y="345"/>
                    <a:pt x="715" y="345"/>
                  </a:cubicBezTo>
                  <a:lnTo>
                    <a:pt x="1620" y="345"/>
                  </a:lnTo>
                  <a:cubicBezTo>
                    <a:pt x="1715" y="345"/>
                    <a:pt x="1787" y="262"/>
                    <a:pt x="1787" y="179"/>
                  </a:cubicBezTo>
                  <a:cubicBezTo>
                    <a:pt x="1787" y="84"/>
                    <a:pt x="1715" y="12"/>
                    <a:pt x="1620" y="12"/>
                  </a:cubicBezTo>
                  <a:lnTo>
                    <a:pt x="715" y="12"/>
                  </a:lnTo>
                  <a:cubicBezTo>
                    <a:pt x="310" y="12"/>
                    <a:pt x="1" y="345"/>
                    <a:pt x="1" y="726"/>
                  </a:cubicBezTo>
                  <a:lnTo>
                    <a:pt x="1" y="3643"/>
                  </a:lnTo>
                  <a:cubicBezTo>
                    <a:pt x="1" y="4048"/>
                    <a:pt x="334" y="4358"/>
                    <a:pt x="715" y="4358"/>
                  </a:cubicBezTo>
                  <a:lnTo>
                    <a:pt x="1049" y="4358"/>
                  </a:lnTo>
                  <a:lnTo>
                    <a:pt x="787" y="5370"/>
                  </a:lnTo>
                  <a:cubicBezTo>
                    <a:pt x="763" y="5477"/>
                    <a:pt x="811" y="5596"/>
                    <a:pt x="894" y="5656"/>
                  </a:cubicBezTo>
                  <a:cubicBezTo>
                    <a:pt x="941" y="5679"/>
                    <a:pt x="989" y="5691"/>
                    <a:pt x="1049" y="5691"/>
                  </a:cubicBezTo>
                  <a:cubicBezTo>
                    <a:pt x="1108" y="5691"/>
                    <a:pt x="1144" y="5679"/>
                    <a:pt x="1192" y="5656"/>
                  </a:cubicBezTo>
                  <a:lnTo>
                    <a:pt x="2954" y="4370"/>
                  </a:lnTo>
                  <a:lnTo>
                    <a:pt x="4716" y="4370"/>
                  </a:lnTo>
                  <a:cubicBezTo>
                    <a:pt x="5121" y="4370"/>
                    <a:pt x="5430" y="4048"/>
                    <a:pt x="5430" y="3655"/>
                  </a:cubicBezTo>
                  <a:lnTo>
                    <a:pt x="5430" y="726"/>
                  </a:lnTo>
                  <a:cubicBezTo>
                    <a:pt x="5466" y="322"/>
                    <a:pt x="5132" y="0"/>
                    <a:pt x="47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1" name="Google Shape;11591;p73"/>
            <p:cNvSpPr/>
            <p:nvPr/>
          </p:nvSpPr>
          <p:spPr>
            <a:xfrm>
              <a:off x="6898463" y="2917502"/>
              <a:ext cx="34151" cy="104999"/>
            </a:xfrm>
            <a:custGeom>
              <a:avLst/>
              <a:gdLst/>
              <a:ahLst/>
              <a:cxnLst/>
              <a:rect l="l" t="t" r="r" b="b"/>
              <a:pathLst>
                <a:path w="1073" h="3299" extrusionOk="0">
                  <a:moveTo>
                    <a:pt x="715" y="346"/>
                  </a:moveTo>
                  <a:lnTo>
                    <a:pt x="548" y="2930"/>
                  </a:lnTo>
                  <a:lnTo>
                    <a:pt x="513" y="2930"/>
                  </a:lnTo>
                  <a:lnTo>
                    <a:pt x="346" y="346"/>
                  </a:lnTo>
                  <a:close/>
                  <a:moveTo>
                    <a:pt x="167" y="1"/>
                  </a:moveTo>
                  <a:cubicBezTo>
                    <a:pt x="120" y="1"/>
                    <a:pt x="72" y="25"/>
                    <a:pt x="48" y="60"/>
                  </a:cubicBezTo>
                  <a:cubicBezTo>
                    <a:pt x="12" y="96"/>
                    <a:pt x="1" y="144"/>
                    <a:pt x="1" y="203"/>
                  </a:cubicBezTo>
                  <a:lnTo>
                    <a:pt x="179" y="3132"/>
                  </a:lnTo>
                  <a:cubicBezTo>
                    <a:pt x="179" y="3216"/>
                    <a:pt x="251" y="3299"/>
                    <a:pt x="346" y="3299"/>
                  </a:cubicBezTo>
                  <a:lnTo>
                    <a:pt x="715" y="3299"/>
                  </a:lnTo>
                  <a:cubicBezTo>
                    <a:pt x="798" y="3299"/>
                    <a:pt x="882" y="3216"/>
                    <a:pt x="882" y="3132"/>
                  </a:cubicBezTo>
                  <a:lnTo>
                    <a:pt x="1060" y="203"/>
                  </a:lnTo>
                  <a:cubicBezTo>
                    <a:pt x="1072" y="144"/>
                    <a:pt x="1048" y="96"/>
                    <a:pt x="1013" y="60"/>
                  </a:cubicBezTo>
                  <a:cubicBezTo>
                    <a:pt x="989" y="37"/>
                    <a:pt x="941" y="1"/>
                    <a:pt x="8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2" name="Google Shape;11592;p73"/>
            <p:cNvSpPr/>
            <p:nvPr/>
          </p:nvSpPr>
          <p:spPr>
            <a:xfrm>
              <a:off x="6898081" y="3028548"/>
              <a:ext cx="34151" cy="34119"/>
            </a:xfrm>
            <a:custGeom>
              <a:avLst/>
              <a:gdLst/>
              <a:ahLst/>
              <a:cxnLst/>
              <a:rect l="l" t="t" r="r" b="b"/>
              <a:pathLst>
                <a:path w="1073" h="1072" extrusionOk="0">
                  <a:moveTo>
                    <a:pt x="536" y="346"/>
                  </a:moveTo>
                  <a:cubicBezTo>
                    <a:pt x="644" y="346"/>
                    <a:pt x="727" y="429"/>
                    <a:pt x="727" y="536"/>
                  </a:cubicBezTo>
                  <a:cubicBezTo>
                    <a:pt x="727" y="631"/>
                    <a:pt x="655" y="727"/>
                    <a:pt x="536" y="727"/>
                  </a:cubicBezTo>
                  <a:cubicBezTo>
                    <a:pt x="429" y="727"/>
                    <a:pt x="346" y="631"/>
                    <a:pt x="346" y="536"/>
                  </a:cubicBezTo>
                  <a:cubicBezTo>
                    <a:pt x="346" y="429"/>
                    <a:pt x="429" y="346"/>
                    <a:pt x="536" y="346"/>
                  </a:cubicBezTo>
                  <a:close/>
                  <a:moveTo>
                    <a:pt x="536" y="0"/>
                  </a:moveTo>
                  <a:cubicBezTo>
                    <a:pt x="239" y="0"/>
                    <a:pt x="1" y="239"/>
                    <a:pt x="1" y="536"/>
                  </a:cubicBezTo>
                  <a:cubicBezTo>
                    <a:pt x="1" y="834"/>
                    <a:pt x="239" y="1072"/>
                    <a:pt x="536" y="1072"/>
                  </a:cubicBezTo>
                  <a:cubicBezTo>
                    <a:pt x="834" y="1072"/>
                    <a:pt x="1072" y="834"/>
                    <a:pt x="1072" y="536"/>
                  </a:cubicBezTo>
                  <a:cubicBezTo>
                    <a:pt x="1072" y="239"/>
                    <a:pt x="834" y="0"/>
                    <a:pt x="5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93" name="Google Shape;11593;p73"/>
          <p:cNvGrpSpPr/>
          <p:nvPr/>
        </p:nvGrpSpPr>
        <p:grpSpPr>
          <a:xfrm>
            <a:off x="2895299" y="4492306"/>
            <a:ext cx="544208" cy="458316"/>
            <a:chOff x="2171474" y="3369229"/>
            <a:chExt cx="408156" cy="343737"/>
          </a:xfrm>
        </p:grpSpPr>
        <p:sp>
          <p:nvSpPr>
            <p:cNvPr id="11594" name="Google Shape;11594;p73"/>
            <p:cNvSpPr/>
            <p:nvPr/>
          </p:nvSpPr>
          <p:spPr>
            <a:xfrm>
              <a:off x="2171474" y="3369229"/>
              <a:ext cx="408156" cy="343737"/>
            </a:xfrm>
            <a:custGeom>
              <a:avLst/>
              <a:gdLst/>
              <a:ahLst/>
              <a:cxnLst/>
              <a:rect l="l" t="t" r="r" b="b"/>
              <a:pathLst>
                <a:path w="12824" h="10800" extrusionOk="0">
                  <a:moveTo>
                    <a:pt x="5395" y="345"/>
                  </a:moveTo>
                  <a:cubicBezTo>
                    <a:pt x="5561" y="345"/>
                    <a:pt x="5704" y="405"/>
                    <a:pt x="5823" y="536"/>
                  </a:cubicBezTo>
                  <a:lnTo>
                    <a:pt x="6478" y="1191"/>
                  </a:lnTo>
                  <a:lnTo>
                    <a:pt x="5645" y="1191"/>
                  </a:lnTo>
                  <a:cubicBezTo>
                    <a:pt x="5537" y="1191"/>
                    <a:pt x="5442" y="1143"/>
                    <a:pt x="5347" y="1072"/>
                  </a:cubicBezTo>
                  <a:lnTo>
                    <a:pt x="4633" y="357"/>
                  </a:lnTo>
                  <a:lnTo>
                    <a:pt x="5395" y="357"/>
                  </a:lnTo>
                  <a:lnTo>
                    <a:pt x="5395" y="345"/>
                  </a:lnTo>
                  <a:close/>
                  <a:moveTo>
                    <a:pt x="6883" y="357"/>
                  </a:moveTo>
                  <a:cubicBezTo>
                    <a:pt x="7049" y="357"/>
                    <a:pt x="7192" y="417"/>
                    <a:pt x="7311" y="536"/>
                  </a:cubicBezTo>
                  <a:lnTo>
                    <a:pt x="7966" y="1191"/>
                  </a:lnTo>
                  <a:lnTo>
                    <a:pt x="7823" y="1191"/>
                  </a:lnTo>
                  <a:cubicBezTo>
                    <a:pt x="7716" y="1191"/>
                    <a:pt x="7621" y="1274"/>
                    <a:pt x="7621" y="1381"/>
                  </a:cubicBezTo>
                  <a:cubicBezTo>
                    <a:pt x="7621" y="1488"/>
                    <a:pt x="7716" y="1572"/>
                    <a:pt x="7823" y="1572"/>
                  </a:cubicBezTo>
                  <a:lnTo>
                    <a:pt x="12026" y="1572"/>
                  </a:lnTo>
                  <a:cubicBezTo>
                    <a:pt x="12253" y="1572"/>
                    <a:pt x="12443" y="1750"/>
                    <a:pt x="12443" y="1988"/>
                  </a:cubicBezTo>
                  <a:lnTo>
                    <a:pt x="12431" y="10001"/>
                  </a:lnTo>
                  <a:cubicBezTo>
                    <a:pt x="12431" y="10216"/>
                    <a:pt x="12253" y="10418"/>
                    <a:pt x="12014" y="10418"/>
                  </a:cubicBezTo>
                  <a:lnTo>
                    <a:pt x="775" y="10418"/>
                  </a:lnTo>
                  <a:cubicBezTo>
                    <a:pt x="561" y="10418"/>
                    <a:pt x="358" y="10239"/>
                    <a:pt x="358" y="10001"/>
                  </a:cubicBezTo>
                  <a:lnTo>
                    <a:pt x="358" y="774"/>
                  </a:lnTo>
                  <a:cubicBezTo>
                    <a:pt x="358" y="548"/>
                    <a:pt x="537" y="357"/>
                    <a:pt x="775" y="357"/>
                  </a:cubicBezTo>
                  <a:lnTo>
                    <a:pt x="3859" y="357"/>
                  </a:lnTo>
                  <a:cubicBezTo>
                    <a:pt x="4025" y="357"/>
                    <a:pt x="4168" y="417"/>
                    <a:pt x="4287" y="536"/>
                  </a:cubicBezTo>
                  <a:lnTo>
                    <a:pt x="5085" y="1322"/>
                  </a:lnTo>
                  <a:cubicBezTo>
                    <a:pt x="5228" y="1465"/>
                    <a:pt x="5418" y="1560"/>
                    <a:pt x="5645" y="1560"/>
                  </a:cubicBezTo>
                  <a:lnTo>
                    <a:pt x="6942" y="1560"/>
                  </a:lnTo>
                  <a:cubicBezTo>
                    <a:pt x="7014" y="1560"/>
                    <a:pt x="7085" y="1512"/>
                    <a:pt x="7121" y="1441"/>
                  </a:cubicBezTo>
                  <a:cubicBezTo>
                    <a:pt x="7145" y="1369"/>
                    <a:pt x="7133" y="1286"/>
                    <a:pt x="7073" y="1226"/>
                  </a:cubicBezTo>
                  <a:lnTo>
                    <a:pt x="6192" y="357"/>
                  </a:lnTo>
                  <a:close/>
                  <a:moveTo>
                    <a:pt x="799" y="0"/>
                  </a:moveTo>
                  <a:cubicBezTo>
                    <a:pt x="358" y="0"/>
                    <a:pt x="1" y="345"/>
                    <a:pt x="1" y="786"/>
                  </a:cubicBezTo>
                  <a:lnTo>
                    <a:pt x="1" y="10013"/>
                  </a:lnTo>
                  <a:cubicBezTo>
                    <a:pt x="1" y="10442"/>
                    <a:pt x="358" y="10799"/>
                    <a:pt x="799" y="10799"/>
                  </a:cubicBezTo>
                  <a:lnTo>
                    <a:pt x="12026" y="10799"/>
                  </a:lnTo>
                  <a:cubicBezTo>
                    <a:pt x="12467" y="10799"/>
                    <a:pt x="12824" y="10442"/>
                    <a:pt x="12824" y="10013"/>
                  </a:cubicBezTo>
                  <a:lnTo>
                    <a:pt x="12824" y="1988"/>
                  </a:lnTo>
                  <a:cubicBezTo>
                    <a:pt x="12824" y="1524"/>
                    <a:pt x="12467" y="1191"/>
                    <a:pt x="12026" y="1191"/>
                  </a:cubicBezTo>
                  <a:lnTo>
                    <a:pt x="8490" y="1191"/>
                  </a:lnTo>
                  <a:lnTo>
                    <a:pt x="7585" y="274"/>
                  </a:lnTo>
                  <a:cubicBezTo>
                    <a:pt x="7383" y="83"/>
                    <a:pt x="7145" y="0"/>
                    <a:pt x="6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5" name="Google Shape;11595;p73"/>
            <p:cNvSpPr/>
            <p:nvPr/>
          </p:nvSpPr>
          <p:spPr>
            <a:xfrm>
              <a:off x="2292737" y="3477220"/>
              <a:ext cx="164898" cy="164866"/>
            </a:xfrm>
            <a:custGeom>
              <a:avLst/>
              <a:gdLst/>
              <a:ahLst/>
              <a:cxnLst/>
              <a:rect l="l" t="t" r="r" b="b"/>
              <a:pathLst>
                <a:path w="5181" h="5180" extrusionOk="0">
                  <a:moveTo>
                    <a:pt x="2799" y="1382"/>
                  </a:moveTo>
                  <a:cubicBezTo>
                    <a:pt x="3025" y="1382"/>
                    <a:pt x="3216" y="1560"/>
                    <a:pt x="3216" y="1798"/>
                  </a:cubicBezTo>
                  <a:lnTo>
                    <a:pt x="3216" y="2203"/>
                  </a:lnTo>
                  <a:cubicBezTo>
                    <a:pt x="3204" y="2525"/>
                    <a:pt x="2942" y="2810"/>
                    <a:pt x="2597" y="2810"/>
                  </a:cubicBezTo>
                  <a:cubicBezTo>
                    <a:pt x="2251" y="2810"/>
                    <a:pt x="1977" y="2525"/>
                    <a:pt x="1977" y="2203"/>
                  </a:cubicBezTo>
                  <a:lnTo>
                    <a:pt x="1977" y="1798"/>
                  </a:lnTo>
                  <a:cubicBezTo>
                    <a:pt x="1977" y="1572"/>
                    <a:pt x="2156" y="1382"/>
                    <a:pt x="2406" y="1382"/>
                  </a:cubicBezTo>
                  <a:close/>
                  <a:moveTo>
                    <a:pt x="2799" y="3156"/>
                  </a:moveTo>
                  <a:lnTo>
                    <a:pt x="2799" y="3275"/>
                  </a:lnTo>
                  <a:cubicBezTo>
                    <a:pt x="2799" y="3346"/>
                    <a:pt x="2835" y="3406"/>
                    <a:pt x="2858" y="3465"/>
                  </a:cubicBezTo>
                  <a:lnTo>
                    <a:pt x="2608" y="3715"/>
                  </a:lnTo>
                  <a:lnTo>
                    <a:pt x="2573" y="3715"/>
                  </a:lnTo>
                  <a:lnTo>
                    <a:pt x="2323" y="3465"/>
                  </a:lnTo>
                  <a:cubicBezTo>
                    <a:pt x="2358" y="3406"/>
                    <a:pt x="2382" y="3346"/>
                    <a:pt x="2382" y="3275"/>
                  </a:cubicBezTo>
                  <a:lnTo>
                    <a:pt x="2382" y="3156"/>
                  </a:lnTo>
                  <a:cubicBezTo>
                    <a:pt x="2454" y="3167"/>
                    <a:pt x="2513" y="3179"/>
                    <a:pt x="2597" y="3179"/>
                  </a:cubicBezTo>
                  <a:cubicBezTo>
                    <a:pt x="2668" y="3179"/>
                    <a:pt x="2739" y="3167"/>
                    <a:pt x="2799" y="3156"/>
                  </a:cubicBezTo>
                  <a:close/>
                  <a:moveTo>
                    <a:pt x="2573" y="381"/>
                  </a:moveTo>
                  <a:cubicBezTo>
                    <a:pt x="3799" y="381"/>
                    <a:pt x="4799" y="1382"/>
                    <a:pt x="4799" y="2596"/>
                  </a:cubicBezTo>
                  <a:cubicBezTo>
                    <a:pt x="4811" y="3287"/>
                    <a:pt x="4490" y="3906"/>
                    <a:pt x="3978" y="4322"/>
                  </a:cubicBezTo>
                  <a:lnTo>
                    <a:pt x="3978" y="4049"/>
                  </a:lnTo>
                  <a:cubicBezTo>
                    <a:pt x="3978" y="3822"/>
                    <a:pt x="3859" y="3608"/>
                    <a:pt x="3656" y="3525"/>
                  </a:cubicBezTo>
                  <a:lnTo>
                    <a:pt x="3180" y="3287"/>
                  </a:lnTo>
                  <a:lnTo>
                    <a:pt x="3180" y="3275"/>
                  </a:lnTo>
                  <a:lnTo>
                    <a:pt x="3180" y="2989"/>
                  </a:lnTo>
                  <a:cubicBezTo>
                    <a:pt x="3418" y="2810"/>
                    <a:pt x="3573" y="2513"/>
                    <a:pt x="3573" y="2203"/>
                  </a:cubicBezTo>
                  <a:lnTo>
                    <a:pt x="3573" y="1798"/>
                  </a:lnTo>
                  <a:cubicBezTo>
                    <a:pt x="3573" y="1370"/>
                    <a:pt x="3216" y="1012"/>
                    <a:pt x="2787" y="1012"/>
                  </a:cubicBezTo>
                  <a:lnTo>
                    <a:pt x="2382" y="1012"/>
                  </a:lnTo>
                  <a:cubicBezTo>
                    <a:pt x="1954" y="1012"/>
                    <a:pt x="1596" y="1370"/>
                    <a:pt x="1596" y="1798"/>
                  </a:cubicBezTo>
                  <a:lnTo>
                    <a:pt x="1596" y="2203"/>
                  </a:lnTo>
                  <a:cubicBezTo>
                    <a:pt x="1596" y="2525"/>
                    <a:pt x="1763" y="2810"/>
                    <a:pt x="2001" y="2989"/>
                  </a:cubicBezTo>
                  <a:lnTo>
                    <a:pt x="2001" y="3275"/>
                  </a:lnTo>
                  <a:lnTo>
                    <a:pt x="2001" y="3287"/>
                  </a:lnTo>
                  <a:lnTo>
                    <a:pt x="1525" y="3525"/>
                  </a:lnTo>
                  <a:cubicBezTo>
                    <a:pt x="1334" y="3632"/>
                    <a:pt x="1192" y="3822"/>
                    <a:pt x="1192" y="4049"/>
                  </a:cubicBezTo>
                  <a:lnTo>
                    <a:pt x="1192" y="4322"/>
                  </a:lnTo>
                  <a:cubicBezTo>
                    <a:pt x="692" y="3918"/>
                    <a:pt x="358" y="3298"/>
                    <a:pt x="358" y="2596"/>
                  </a:cubicBezTo>
                  <a:cubicBezTo>
                    <a:pt x="358" y="1382"/>
                    <a:pt x="1358" y="381"/>
                    <a:pt x="2573" y="381"/>
                  </a:cubicBezTo>
                  <a:close/>
                  <a:moveTo>
                    <a:pt x="3156" y="3691"/>
                  </a:moveTo>
                  <a:lnTo>
                    <a:pt x="3490" y="3846"/>
                  </a:lnTo>
                  <a:cubicBezTo>
                    <a:pt x="3561" y="3882"/>
                    <a:pt x="3609" y="3953"/>
                    <a:pt x="3609" y="4049"/>
                  </a:cubicBezTo>
                  <a:lnTo>
                    <a:pt x="3609" y="4560"/>
                  </a:lnTo>
                  <a:cubicBezTo>
                    <a:pt x="3311" y="4727"/>
                    <a:pt x="2954" y="4822"/>
                    <a:pt x="2597" y="4822"/>
                  </a:cubicBezTo>
                  <a:cubicBezTo>
                    <a:pt x="2227" y="4822"/>
                    <a:pt x="1882" y="4727"/>
                    <a:pt x="1585" y="4560"/>
                  </a:cubicBezTo>
                  <a:lnTo>
                    <a:pt x="1585" y="4049"/>
                  </a:lnTo>
                  <a:cubicBezTo>
                    <a:pt x="1585" y="3965"/>
                    <a:pt x="1632" y="3894"/>
                    <a:pt x="1704" y="3846"/>
                  </a:cubicBezTo>
                  <a:lnTo>
                    <a:pt x="2025" y="3691"/>
                  </a:lnTo>
                  <a:lnTo>
                    <a:pt x="2323" y="3989"/>
                  </a:lnTo>
                  <a:cubicBezTo>
                    <a:pt x="2406" y="4060"/>
                    <a:pt x="2489" y="4108"/>
                    <a:pt x="2597" y="4108"/>
                  </a:cubicBezTo>
                  <a:cubicBezTo>
                    <a:pt x="2704" y="4108"/>
                    <a:pt x="2799" y="4060"/>
                    <a:pt x="2858" y="3989"/>
                  </a:cubicBezTo>
                  <a:lnTo>
                    <a:pt x="3156" y="3691"/>
                  </a:lnTo>
                  <a:close/>
                  <a:moveTo>
                    <a:pt x="2597" y="0"/>
                  </a:moveTo>
                  <a:cubicBezTo>
                    <a:pt x="1168" y="0"/>
                    <a:pt x="1" y="1155"/>
                    <a:pt x="1" y="2584"/>
                  </a:cubicBezTo>
                  <a:cubicBezTo>
                    <a:pt x="1" y="4013"/>
                    <a:pt x="1168" y="5180"/>
                    <a:pt x="2597" y="5180"/>
                  </a:cubicBezTo>
                  <a:cubicBezTo>
                    <a:pt x="4025" y="5180"/>
                    <a:pt x="5180" y="4013"/>
                    <a:pt x="5180" y="2584"/>
                  </a:cubicBezTo>
                  <a:cubicBezTo>
                    <a:pt x="5180" y="1155"/>
                    <a:pt x="4025" y="0"/>
                    <a:pt x="25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6" name="Google Shape;11596;p73"/>
            <p:cNvSpPr/>
            <p:nvPr/>
          </p:nvSpPr>
          <p:spPr>
            <a:xfrm>
              <a:off x="2256358" y="3451503"/>
              <a:ext cx="188769" cy="177311"/>
            </a:xfrm>
            <a:custGeom>
              <a:avLst/>
              <a:gdLst/>
              <a:ahLst/>
              <a:cxnLst/>
              <a:rect l="l" t="t" r="r" b="b"/>
              <a:pathLst>
                <a:path w="5931" h="5571" extrusionOk="0">
                  <a:moveTo>
                    <a:pt x="3751" y="0"/>
                  </a:moveTo>
                  <a:cubicBezTo>
                    <a:pt x="2872" y="0"/>
                    <a:pt x="1994" y="341"/>
                    <a:pt x="1323" y="999"/>
                  </a:cubicBezTo>
                  <a:cubicBezTo>
                    <a:pt x="120" y="2201"/>
                    <a:pt x="1" y="4142"/>
                    <a:pt x="1049" y="5488"/>
                  </a:cubicBezTo>
                  <a:cubicBezTo>
                    <a:pt x="1073" y="5535"/>
                    <a:pt x="1132" y="5571"/>
                    <a:pt x="1192" y="5571"/>
                  </a:cubicBezTo>
                  <a:cubicBezTo>
                    <a:pt x="1239" y="5571"/>
                    <a:pt x="1263" y="5547"/>
                    <a:pt x="1311" y="5523"/>
                  </a:cubicBezTo>
                  <a:cubicBezTo>
                    <a:pt x="1382" y="5464"/>
                    <a:pt x="1406" y="5345"/>
                    <a:pt x="1346" y="5249"/>
                  </a:cubicBezTo>
                  <a:cubicBezTo>
                    <a:pt x="406" y="4047"/>
                    <a:pt x="525" y="2332"/>
                    <a:pt x="1596" y="1261"/>
                  </a:cubicBezTo>
                  <a:cubicBezTo>
                    <a:pt x="2181" y="676"/>
                    <a:pt x="2961" y="375"/>
                    <a:pt x="3742" y="375"/>
                  </a:cubicBezTo>
                  <a:cubicBezTo>
                    <a:pt x="4393" y="375"/>
                    <a:pt x="5044" y="584"/>
                    <a:pt x="5585" y="1011"/>
                  </a:cubicBezTo>
                  <a:cubicBezTo>
                    <a:pt x="5616" y="1037"/>
                    <a:pt x="5656" y="1049"/>
                    <a:pt x="5697" y="1049"/>
                  </a:cubicBezTo>
                  <a:cubicBezTo>
                    <a:pt x="5750" y="1049"/>
                    <a:pt x="5806" y="1028"/>
                    <a:pt x="5847" y="987"/>
                  </a:cubicBezTo>
                  <a:cubicBezTo>
                    <a:pt x="5930" y="904"/>
                    <a:pt x="5895" y="773"/>
                    <a:pt x="5823" y="713"/>
                  </a:cubicBezTo>
                  <a:cubicBezTo>
                    <a:pt x="5209" y="233"/>
                    <a:pt x="4479" y="0"/>
                    <a:pt x="37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597" name="Google Shape;11597;p73"/>
            <p:cNvSpPr/>
            <p:nvPr/>
          </p:nvSpPr>
          <p:spPr>
            <a:xfrm>
              <a:off x="2305245" y="3491160"/>
              <a:ext cx="189151" cy="176706"/>
            </a:xfrm>
            <a:custGeom>
              <a:avLst/>
              <a:gdLst/>
              <a:ahLst/>
              <a:cxnLst/>
              <a:rect l="l" t="t" r="r" b="b"/>
              <a:pathLst>
                <a:path w="5943" h="5552" extrusionOk="0">
                  <a:moveTo>
                    <a:pt x="4739" y="1"/>
                  </a:moveTo>
                  <a:cubicBezTo>
                    <a:pt x="4695" y="1"/>
                    <a:pt x="4650" y="13"/>
                    <a:pt x="4609" y="39"/>
                  </a:cubicBezTo>
                  <a:cubicBezTo>
                    <a:pt x="4537" y="98"/>
                    <a:pt x="4525" y="217"/>
                    <a:pt x="4585" y="301"/>
                  </a:cubicBezTo>
                  <a:cubicBezTo>
                    <a:pt x="5513" y="1503"/>
                    <a:pt x="5406" y="3218"/>
                    <a:pt x="4335" y="4289"/>
                  </a:cubicBezTo>
                  <a:cubicBezTo>
                    <a:pt x="3750" y="4874"/>
                    <a:pt x="2970" y="5175"/>
                    <a:pt x="2189" y="5175"/>
                  </a:cubicBezTo>
                  <a:cubicBezTo>
                    <a:pt x="1538" y="5175"/>
                    <a:pt x="887" y="4966"/>
                    <a:pt x="346" y="4539"/>
                  </a:cubicBezTo>
                  <a:cubicBezTo>
                    <a:pt x="314" y="4516"/>
                    <a:pt x="276" y="4505"/>
                    <a:pt x="237" y="4505"/>
                  </a:cubicBezTo>
                  <a:cubicBezTo>
                    <a:pt x="177" y="4505"/>
                    <a:pt x="116" y="4531"/>
                    <a:pt x="72" y="4575"/>
                  </a:cubicBezTo>
                  <a:cubicBezTo>
                    <a:pt x="1" y="4646"/>
                    <a:pt x="25" y="4765"/>
                    <a:pt x="96" y="4837"/>
                  </a:cubicBezTo>
                  <a:cubicBezTo>
                    <a:pt x="715" y="5313"/>
                    <a:pt x="1453" y="5551"/>
                    <a:pt x="2180" y="5551"/>
                  </a:cubicBezTo>
                  <a:cubicBezTo>
                    <a:pt x="3061" y="5551"/>
                    <a:pt x="3930" y="5218"/>
                    <a:pt x="4597" y="4551"/>
                  </a:cubicBezTo>
                  <a:cubicBezTo>
                    <a:pt x="5823" y="3349"/>
                    <a:pt x="5942" y="1420"/>
                    <a:pt x="4882" y="62"/>
                  </a:cubicBezTo>
                  <a:cubicBezTo>
                    <a:pt x="4849" y="22"/>
                    <a:pt x="4796" y="1"/>
                    <a:pt x="4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598" name="Google Shape;11598;p73"/>
          <p:cNvGrpSpPr/>
          <p:nvPr/>
        </p:nvGrpSpPr>
        <p:grpSpPr>
          <a:xfrm>
            <a:off x="6521597" y="3900144"/>
            <a:ext cx="446179" cy="446179"/>
            <a:chOff x="4891198" y="2925108"/>
            <a:chExt cx="334634" cy="334634"/>
          </a:xfrm>
        </p:grpSpPr>
        <p:sp>
          <p:nvSpPr>
            <p:cNvPr id="11599" name="Google Shape;11599;p73"/>
            <p:cNvSpPr/>
            <p:nvPr/>
          </p:nvSpPr>
          <p:spPr>
            <a:xfrm>
              <a:off x="5001830" y="2925108"/>
              <a:ext cx="113338" cy="150831"/>
            </a:xfrm>
            <a:custGeom>
              <a:avLst/>
              <a:gdLst/>
              <a:ahLst/>
              <a:cxnLst/>
              <a:rect l="l" t="t" r="r" b="b"/>
              <a:pathLst>
                <a:path w="3561" h="4739" extrusionOk="0">
                  <a:moveTo>
                    <a:pt x="1822" y="333"/>
                  </a:moveTo>
                  <a:cubicBezTo>
                    <a:pt x="2251" y="333"/>
                    <a:pt x="2596" y="691"/>
                    <a:pt x="2596" y="1107"/>
                  </a:cubicBezTo>
                  <a:lnTo>
                    <a:pt x="2596" y="1214"/>
                  </a:lnTo>
                  <a:lnTo>
                    <a:pt x="2573" y="1214"/>
                  </a:lnTo>
                  <a:cubicBezTo>
                    <a:pt x="2358" y="1155"/>
                    <a:pt x="2275" y="857"/>
                    <a:pt x="2263" y="857"/>
                  </a:cubicBezTo>
                  <a:cubicBezTo>
                    <a:pt x="2251" y="798"/>
                    <a:pt x="2203" y="738"/>
                    <a:pt x="2132" y="738"/>
                  </a:cubicBezTo>
                  <a:cubicBezTo>
                    <a:pt x="2119" y="733"/>
                    <a:pt x="2105" y="731"/>
                    <a:pt x="2092" y="731"/>
                  </a:cubicBezTo>
                  <a:cubicBezTo>
                    <a:pt x="2043" y="731"/>
                    <a:pt x="1993" y="761"/>
                    <a:pt x="1965" y="798"/>
                  </a:cubicBezTo>
                  <a:cubicBezTo>
                    <a:pt x="1668" y="1214"/>
                    <a:pt x="1001" y="1214"/>
                    <a:pt x="1001" y="1214"/>
                  </a:cubicBezTo>
                  <a:lnTo>
                    <a:pt x="953" y="1214"/>
                  </a:lnTo>
                  <a:lnTo>
                    <a:pt x="965" y="1107"/>
                  </a:lnTo>
                  <a:cubicBezTo>
                    <a:pt x="965" y="679"/>
                    <a:pt x="1322" y="333"/>
                    <a:pt x="1739" y="333"/>
                  </a:cubicBezTo>
                  <a:close/>
                  <a:moveTo>
                    <a:pt x="2739" y="1655"/>
                  </a:moveTo>
                  <a:cubicBezTo>
                    <a:pt x="2775" y="1691"/>
                    <a:pt x="2775" y="1715"/>
                    <a:pt x="2775" y="1750"/>
                  </a:cubicBezTo>
                  <a:cubicBezTo>
                    <a:pt x="2775" y="1786"/>
                    <a:pt x="2751" y="1834"/>
                    <a:pt x="2703" y="1845"/>
                  </a:cubicBezTo>
                  <a:lnTo>
                    <a:pt x="2703" y="1655"/>
                  </a:lnTo>
                  <a:close/>
                  <a:moveTo>
                    <a:pt x="846" y="1667"/>
                  </a:moveTo>
                  <a:lnTo>
                    <a:pt x="846" y="1881"/>
                  </a:lnTo>
                  <a:cubicBezTo>
                    <a:pt x="822" y="1845"/>
                    <a:pt x="787" y="1822"/>
                    <a:pt x="787" y="1762"/>
                  </a:cubicBezTo>
                  <a:cubicBezTo>
                    <a:pt x="787" y="1715"/>
                    <a:pt x="810" y="1691"/>
                    <a:pt x="822" y="1667"/>
                  </a:cubicBezTo>
                  <a:close/>
                  <a:moveTo>
                    <a:pt x="2084" y="1179"/>
                  </a:moveTo>
                  <a:cubicBezTo>
                    <a:pt x="2144" y="1298"/>
                    <a:pt x="2251" y="1417"/>
                    <a:pt x="2394" y="1476"/>
                  </a:cubicBezTo>
                  <a:lnTo>
                    <a:pt x="2382" y="1953"/>
                  </a:lnTo>
                  <a:cubicBezTo>
                    <a:pt x="2382" y="2250"/>
                    <a:pt x="2144" y="2477"/>
                    <a:pt x="1858" y="2477"/>
                  </a:cubicBezTo>
                  <a:lnTo>
                    <a:pt x="1715" y="2477"/>
                  </a:lnTo>
                  <a:cubicBezTo>
                    <a:pt x="1418" y="2477"/>
                    <a:pt x="1191" y="2238"/>
                    <a:pt x="1191" y="1953"/>
                  </a:cubicBezTo>
                  <a:lnTo>
                    <a:pt x="1191" y="1524"/>
                  </a:lnTo>
                  <a:cubicBezTo>
                    <a:pt x="1406" y="1488"/>
                    <a:pt x="1787" y="1417"/>
                    <a:pt x="2084" y="1179"/>
                  </a:cubicBezTo>
                  <a:close/>
                  <a:moveTo>
                    <a:pt x="1965" y="2798"/>
                  </a:moveTo>
                  <a:lnTo>
                    <a:pt x="1965" y="2893"/>
                  </a:lnTo>
                  <a:lnTo>
                    <a:pt x="1787" y="3084"/>
                  </a:lnTo>
                  <a:lnTo>
                    <a:pt x="1608" y="2917"/>
                  </a:lnTo>
                  <a:lnTo>
                    <a:pt x="1608" y="2798"/>
                  </a:lnTo>
                  <a:close/>
                  <a:moveTo>
                    <a:pt x="1751" y="0"/>
                  </a:moveTo>
                  <a:cubicBezTo>
                    <a:pt x="1144" y="0"/>
                    <a:pt x="644" y="512"/>
                    <a:pt x="644" y="1119"/>
                  </a:cubicBezTo>
                  <a:lnTo>
                    <a:pt x="644" y="1417"/>
                  </a:lnTo>
                  <a:cubicBezTo>
                    <a:pt x="537" y="1512"/>
                    <a:pt x="465" y="1643"/>
                    <a:pt x="465" y="1774"/>
                  </a:cubicBezTo>
                  <a:cubicBezTo>
                    <a:pt x="465" y="2000"/>
                    <a:pt x="656" y="2203"/>
                    <a:pt x="894" y="2226"/>
                  </a:cubicBezTo>
                  <a:cubicBezTo>
                    <a:pt x="953" y="2429"/>
                    <a:pt x="1108" y="2596"/>
                    <a:pt x="1287" y="2703"/>
                  </a:cubicBezTo>
                  <a:lnTo>
                    <a:pt x="1287" y="2786"/>
                  </a:lnTo>
                  <a:lnTo>
                    <a:pt x="596" y="3060"/>
                  </a:lnTo>
                  <a:cubicBezTo>
                    <a:pt x="537" y="3084"/>
                    <a:pt x="1" y="3298"/>
                    <a:pt x="1" y="3965"/>
                  </a:cubicBezTo>
                  <a:lnTo>
                    <a:pt x="1" y="4560"/>
                  </a:lnTo>
                  <a:cubicBezTo>
                    <a:pt x="1" y="4643"/>
                    <a:pt x="72" y="4727"/>
                    <a:pt x="167" y="4727"/>
                  </a:cubicBezTo>
                  <a:lnTo>
                    <a:pt x="584" y="4727"/>
                  </a:lnTo>
                  <a:cubicBezTo>
                    <a:pt x="668" y="4727"/>
                    <a:pt x="739" y="4643"/>
                    <a:pt x="739" y="4560"/>
                  </a:cubicBezTo>
                  <a:cubicBezTo>
                    <a:pt x="739" y="4465"/>
                    <a:pt x="668" y="4393"/>
                    <a:pt x="584" y="4393"/>
                  </a:cubicBezTo>
                  <a:lnTo>
                    <a:pt x="322" y="4393"/>
                  </a:lnTo>
                  <a:lnTo>
                    <a:pt x="322" y="3965"/>
                  </a:lnTo>
                  <a:cubicBezTo>
                    <a:pt x="322" y="3500"/>
                    <a:pt x="691" y="3369"/>
                    <a:pt x="703" y="3369"/>
                  </a:cubicBezTo>
                  <a:lnTo>
                    <a:pt x="715" y="3369"/>
                  </a:lnTo>
                  <a:lnTo>
                    <a:pt x="1334" y="3131"/>
                  </a:lnTo>
                  <a:lnTo>
                    <a:pt x="1668" y="3453"/>
                  </a:lnTo>
                  <a:cubicBezTo>
                    <a:pt x="1703" y="3489"/>
                    <a:pt x="1739" y="3500"/>
                    <a:pt x="1787" y="3500"/>
                  </a:cubicBezTo>
                  <a:cubicBezTo>
                    <a:pt x="1834" y="3500"/>
                    <a:pt x="1870" y="3489"/>
                    <a:pt x="1906" y="3453"/>
                  </a:cubicBezTo>
                  <a:lnTo>
                    <a:pt x="2215" y="3131"/>
                  </a:lnTo>
                  <a:lnTo>
                    <a:pt x="2846" y="3381"/>
                  </a:lnTo>
                  <a:lnTo>
                    <a:pt x="2858" y="3381"/>
                  </a:lnTo>
                  <a:cubicBezTo>
                    <a:pt x="2858" y="3381"/>
                    <a:pt x="3227" y="3512"/>
                    <a:pt x="3227" y="3977"/>
                  </a:cubicBezTo>
                  <a:lnTo>
                    <a:pt x="3227" y="4405"/>
                  </a:lnTo>
                  <a:lnTo>
                    <a:pt x="1120" y="4405"/>
                  </a:lnTo>
                  <a:cubicBezTo>
                    <a:pt x="1025" y="4405"/>
                    <a:pt x="953" y="4489"/>
                    <a:pt x="953" y="4572"/>
                  </a:cubicBezTo>
                  <a:cubicBezTo>
                    <a:pt x="953" y="4667"/>
                    <a:pt x="1025" y="4739"/>
                    <a:pt x="1120" y="4739"/>
                  </a:cubicBezTo>
                  <a:lnTo>
                    <a:pt x="3394" y="4739"/>
                  </a:lnTo>
                  <a:cubicBezTo>
                    <a:pt x="3477" y="4739"/>
                    <a:pt x="3561" y="4667"/>
                    <a:pt x="3561" y="4572"/>
                  </a:cubicBezTo>
                  <a:lnTo>
                    <a:pt x="3561" y="3977"/>
                  </a:lnTo>
                  <a:cubicBezTo>
                    <a:pt x="3561" y="3310"/>
                    <a:pt x="3037" y="3084"/>
                    <a:pt x="2965" y="3072"/>
                  </a:cubicBezTo>
                  <a:lnTo>
                    <a:pt x="2311" y="2798"/>
                  </a:lnTo>
                  <a:lnTo>
                    <a:pt x="2311" y="2715"/>
                  </a:lnTo>
                  <a:cubicBezTo>
                    <a:pt x="2489" y="2607"/>
                    <a:pt x="2620" y="2441"/>
                    <a:pt x="2692" y="2238"/>
                  </a:cubicBezTo>
                  <a:cubicBezTo>
                    <a:pt x="2930" y="2226"/>
                    <a:pt x="3120" y="2012"/>
                    <a:pt x="3120" y="1774"/>
                  </a:cubicBezTo>
                  <a:cubicBezTo>
                    <a:pt x="3120" y="1631"/>
                    <a:pt x="3049" y="1488"/>
                    <a:pt x="2942" y="1417"/>
                  </a:cubicBezTo>
                  <a:lnTo>
                    <a:pt x="2942" y="1119"/>
                  </a:lnTo>
                  <a:cubicBezTo>
                    <a:pt x="2942" y="512"/>
                    <a:pt x="2442" y="0"/>
                    <a:pt x="1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0" name="Google Shape;11600;p73"/>
            <p:cNvSpPr/>
            <p:nvPr/>
          </p:nvSpPr>
          <p:spPr>
            <a:xfrm>
              <a:off x="5102628" y="2933033"/>
              <a:ext cx="98188" cy="76991"/>
            </a:xfrm>
            <a:custGeom>
              <a:avLst/>
              <a:gdLst/>
              <a:ahLst/>
              <a:cxnLst/>
              <a:rect l="l" t="t" r="r" b="b"/>
              <a:pathLst>
                <a:path w="3085" h="2419" extrusionOk="0">
                  <a:moveTo>
                    <a:pt x="181" y="1"/>
                  </a:moveTo>
                  <a:cubicBezTo>
                    <a:pt x="116" y="1"/>
                    <a:pt x="55" y="44"/>
                    <a:pt x="37" y="108"/>
                  </a:cubicBezTo>
                  <a:cubicBezTo>
                    <a:pt x="1" y="192"/>
                    <a:pt x="48" y="287"/>
                    <a:pt x="132" y="323"/>
                  </a:cubicBezTo>
                  <a:cubicBezTo>
                    <a:pt x="1215" y="680"/>
                    <a:pt x="2132" y="1394"/>
                    <a:pt x="2751" y="2347"/>
                  </a:cubicBezTo>
                  <a:cubicBezTo>
                    <a:pt x="2787" y="2394"/>
                    <a:pt x="2846" y="2418"/>
                    <a:pt x="2894" y="2418"/>
                  </a:cubicBezTo>
                  <a:cubicBezTo>
                    <a:pt x="2918" y="2418"/>
                    <a:pt x="2954" y="2406"/>
                    <a:pt x="2977" y="2394"/>
                  </a:cubicBezTo>
                  <a:cubicBezTo>
                    <a:pt x="3049" y="2347"/>
                    <a:pt x="3085" y="2239"/>
                    <a:pt x="3025" y="2168"/>
                  </a:cubicBezTo>
                  <a:cubicBezTo>
                    <a:pt x="2370" y="1156"/>
                    <a:pt x="1382" y="382"/>
                    <a:pt x="239" y="13"/>
                  </a:cubicBezTo>
                  <a:cubicBezTo>
                    <a:pt x="220" y="5"/>
                    <a:pt x="200" y="1"/>
                    <a:pt x="1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1" name="Google Shape;11601;p73"/>
            <p:cNvSpPr/>
            <p:nvPr/>
          </p:nvSpPr>
          <p:spPr>
            <a:xfrm>
              <a:off x="4915832" y="2932492"/>
              <a:ext cx="98920" cy="77532"/>
            </a:xfrm>
            <a:custGeom>
              <a:avLst/>
              <a:gdLst/>
              <a:ahLst/>
              <a:cxnLst/>
              <a:rect l="l" t="t" r="r" b="b"/>
              <a:pathLst>
                <a:path w="3108" h="2436" extrusionOk="0">
                  <a:moveTo>
                    <a:pt x="2914" y="0"/>
                  </a:moveTo>
                  <a:cubicBezTo>
                    <a:pt x="2899" y="0"/>
                    <a:pt x="2884" y="2"/>
                    <a:pt x="2869" y="6"/>
                  </a:cubicBezTo>
                  <a:cubicBezTo>
                    <a:pt x="1703" y="375"/>
                    <a:pt x="714" y="1161"/>
                    <a:pt x="36" y="2185"/>
                  </a:cubicBezTo>
                  <a:cubicBezTo>
                    <a:pt x="0" y="2256"/>
                    <a:pt x="24" y="2364"/>
                    <a:pt x="95" y="2411"/>
                  </a:cubicBezTo>
                  <a:cubicBezTo>
                    <a:pt x="131" y="2423"/>
                    <a:pt x="155" y="2435"/>
                    <a:pt x="191" y="2435"/>
                  </a:cubicBezTo>
                  <a:cubicBezTo>
                    <a:pt x="250" y="2435"/>
                    <a:pt x="298" y="2411"/>
                    <a:pt x="322" y="2364"/>
                  </a:cubicBezTo>
                  <a:cubicBezTo>
                    <a:pt x="953" y="1399"/>
                    <a:pt x="1881" y="685"/>
                    <a:pt x="2977" y="328"/>
                  </a:cubicBezTo>
                  <a:cubicBezTo>
                    <a:pt x="3060" y="292"/>
                    <a:pt x="3108" y="209"/>
                    <a:pt x="3072" y="113"/>
                  </a:cubicBezTo>
                  <a:cubicBezTo>
                    <a:pt x="3052" y="44"/>
                    <a:pt x="2984" y="0"/>
                    <a:pt x="29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2" name="Google Shape;11602;p73"/>
            <p:cNvSpPr/>
            <p:nvPr/>
          </p:nvSpPr>
          <p:spPr>
            <a:xfrm>
              <a:off x="4915832" y="3174254"/>
              <a:ext cx="80746" cy="70689"/>
            </a:xfrm>
            <a:custGeom>
              <a:avLst/>
              <a:gdLst/>
              <a:ahLst/>
              <a:cxnLst/>
              <a:rect l="l" t="t" r="r" b="b"/>
              <a:pathLst>
                <a:path w="2537" h="2221" extrusionOk="0">
                  <a:moveTo>
                    <a:pt x="185" y="0"/>
                  </a:moveTo>
                  <a:cubicBezTo>
                    <a:pt x="155" y="0"/>
                    <a:pt x="125" y="9"/>
                    <a:pt x="95" y="30"/>
                  </a:cubicBezTo>
                  <a:cubicBezTo>
                    <a:pt x="24" y="78"/>
                    <a:pt x="0" y="185"/>
                    <a:pt x="60" y="256"/>
                  </a:cubicBezTo>
                  <a:cubicBezTo>
                    <a:pt x="607" y="1102"/>
                    <a:pt x="1381" y="1780"/>
                    <a:pt x="2286" y="2209"/>
                  </a:cubicBezTo>
                  <a:cubicBezTo>
                    <a:pt x="2322" y="2221"/>
                    <a:pt x="2334" y="2221"/>
                    <a:pt x="2357" y="2221"/>
                  </a:cubicBezTo>
                  <a:cubicBezTo>
                    <a:pt x="2417" y="2221"/>
                    <a:pt x="2477" y="2197"/>
                    <a:pt x="2512" y="2138"/>
                  </a:cubicBezTo>
                  <a:cubicBezTo>
                    <a:pt x="2536" y="2030"/>
                    <a:pt x="2512" y="1923"/>
                    <a:pt x="2417" y="1899"/>
                  </a:cubicBezTo>
                  <a:cubicBezTo>
                    <a:pt x="1560" y="1495"/>
                    <a:pt x="845" y="864"/>
                    <a:pt x="322" y="78"/>
                  </a:cubicBezTo>
                  <a:cubicBezTo>
                    <a:pt x="291" y="31"/>
                    <a:pt x="240" y="0"/>
                    <a:pt x="1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3" name="Google Shape;11603;p73"/>
            <p:cNvSpPr/>
            <p:nvPr/>
          </p:nvSpPr>
          <p:spPr>
            <a:xfrm>
              <a:off x="5121215" y="3173936"/>
              <a:ext cx="79601" cy="69511"/>
            </a:xfrm>
            <a:custGeom>
              <a:avLst/>
              <a:gdLst/>
              <a:ahLst/>
              <a:cxnLst/>
              <a:rect l="l" t="t" r="r" b="b"/>
              <a:pathLst>
                <a:path w="2501" h="2184" extrusionOk="0">
                  <a:moveTo>
                    <a:pt x="2301" y="0"/>
                  </a:moveTo>
                  <a:cubicBezTo>
                    <a:pt x="2250" y="0"/>
                    <a:pt x="2201" y="25"/>
                    <a:pt x="2179" y="76"/>
                  </a:cubicBezTo>
                  <a:cubicBezTo>
                    <a:pt x="1667" y="862"/>
                    <a:pt x="953" y="1481"/>
                    <a:pt x="119" y="1874"/>
                  </a:cubicBezTo>
                  <a:cubicBezTo>
                    <a:pt x="36" y="1921"/>
                    <a:pt x="0" y="2005"/>
                    <a:pt x="48" y="2100"/>
                  </a:cubicBezTo>
                  <a:cubicBezTo>
                    <a:pt x="72" y="2159"/>
                    <a:pt x="131" y="2183"/>
                    <a:pt x="191" y="2183"/>
                  </a:cubicBezTo>
                  <a:cubicBezTo>
                    <a:pt x="226" y="2183"/>
                    <a:pt x="238" y="2183"/>
                    <a:pt x="274" y="2171"/>
                  </a:cubicBezTo>
                  <a:cubicBezTo>
                    <a:pt x="1167" y="1755"/>
                    <a:pt x="1941" y="1088"/>
                    <a:pt x="2477" y="231"/>
                  </a:cubicBezTo>
                  <a:cubicBezTo>
                    <a:pt x="2501" y="183"/>
                    <a:pt x="2489" y="76"/>
                    <a:pt x="2393" y="28"/>
                  </a:cubicBezTo>
                  <a:cubicBezTo>
                    <a:pt x="2366" y="10"/>
                    <a:pt x="2333" y="0"/>
                    <a:pt x="23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4" name="Google Shape;11604;p73"/>
            <p:cNvSpPr/>
            <p:nvPr/>
          </p:nvSpPr>
          <p:spPr>
            <a:xfrm>
              <a:off x="4891198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6" y="1203"/>
                  </a:lnTo>
                  <a:lnTo>
                    <a:pt x="976" y="1096"/>
                  </a:lnTo>
                  <a:cubicBezTo>
                    <a:pt x="976" y="667"/>
                    <a:pt x="1334" y="322"/>
                    <a:pt x="1750" y="322"/>
                  </a:cubicBezTo>
                  <a:close/>
                  <a:moveTo>
                    <a:pt x="2727" y="1667"/>
                  </a:moveTo>
                  <a:cubicBezTo>
                    <a:pt x="2762" y="1691"/>
                    <a:pt x="2762" y="1727"/>
                    <a:pt x="2762" y="1751"/>
                  </a:cubicBezTo>
                  <a:cubicBezTo>
                    <a:pt x="2762" y="1798"/>
                    <a:pt x="2750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45" y="1667"/>
                  </a:moveTo>
                  <a:lnTo>
                    <a:pt x="845" y="1870"/>
                  </a:lnTo>
                  <a:cubicBezTo>
                    <a:pt x="810" y="1846"/>
                    <a:pt x="786" y="1810"/>
                    <a:pt x="786" y="1751"/>
                  </a:cubicBezTo>
                  <a:cubicBezTo>
                    <a:pt x="786" y="1727"/>
                    <a:pt x="798" y="1691"/>
                    <a:pt x="810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607" y="2941"/>
                  </a:lnTo>
                  <a:lnTo>
                    <a:pt x="1607" y="2822"/>
                  </a:lnTo>
                  <a:close/>
                  <a:moveTo>
                    <a:pt x="1750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5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8" y="3513"/>
                    <a:pt x="1774" y="3513"/>
                  </a:cubicBezTo>
                  <a:cubicBezTo>
                    <a:pt x="1822" y="3513"/>
                    <a:pt x="1869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7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7" y="4739"/>
                  </a:cubicBezTo>
                  <a:lnTo>
                    <a:pt x="3382" y="4739"/>
                  </a:lnTo>
                  <a:cubicBezTo>
                    <a:pt x="3477" y="4727"/>
                    <a:pt x="3548" y="4656"/>
                    <a:pt x="3548" y="4560"/>
                  </a:cubicBezTo>
                  <a:lnTo>
                    <a:pt x="3548" y="3965"/>
                  </a:lnTo>
                  <a:cubicBezTo>
                    <a:pt x="3548" y="3298"/>
                    <a:pt x="3036" y="3072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5" name="Google Shape;11605;p73"/>
            <p:cNvSpPr/>
            <p:nvPr/>
          </p:nvSpPr>
          <p:spPr>
            <a:xfrm>
              <a:off x="5112876" y="3016803"/>
              <a:ext cx="112956" cy="150831"/>
            </a:xfrm>
            <a:custGeom>
              <a:avLst/>
              <a:gdLst/>
              <a:ahLst/>
              <a:cxnLst/>
              <a:rect l="l" t="t" r="r" b="b"/>
              <a:pathLst>
                <a:path w="3549" h="4739" extrusionOk="0">
                  <a:moveTo>
                    <a:pt x="1822" y="322"/>
                  </a:moveTo>
                  <a:cubicBezTo>
                    <a:pt x="2262" y="322"/>
                    <a:pt x="2596" y="679"/>
                    <a:pt x="2596" y="1096"/>
                  </a:cubicBezTo>
                  <a:lnTo>
                    <a:pt x="2596" y="1203"/>
                  </a:lnTo>
                  <a:lnTo>
                    <a:pt x="2584" y="1203"/>
                  </a:lnTo>
                  <a:cubicBezTo>
                    <a:pt x="2358" y="1143"/>
                    <a:pt x="2286" y="846"/>
                    <a:pt x="2274" y="846"/>
                  </a:cubicBezTo>
                  <a:cubicBezTo>
                    <a:pt x="2262" y="786"/>
                    <a:pt x="2215" y="727"/>
                    <a:pt x="2143" y="727"/>
                  </a:cubicBezTo>
                  <a:cubicBezTo>
                    <a:pt x="2133" y="725"/>
                    <a:pt x="2122" y="724"/>
                    <a:pt x="2111" y="724"/>
                  </a:cubicBezTo>
                  <a:cubicBezTo>
                    <a:pt x="2057" y="724"/>
                    <a:pt x="1996" y="747"/>
                    <a:pt x="1977" y="786"/>
                  </a:cubicBezTo>
                  <a:cubicBezTo>
                    <a:pt x="1691" y="1203"/>
                    <a:pt x="1024" y="1203"/>
                    <a:pt x="1024" y="1203"/>
                  </a:cubicBezTo>
                  <a:lnTo>
                    <a:pt x="977" y="1203"/>
                  </a:lnTo>
                  <a:lnTo>
                    <a:pt x="977" y="1096"/>
                  </a:lnTo>
                  <a:cubicBezTo>
                    <a:pt x="977" y="667"/>
                    <a:pt x="1334" y="322"/>
                    <a:pt x="1751" y="322"/>
                  </a:cubicBezTo>
                  <a:close/>
                  <a:moveTo>
                    <a:pt x="2727" y="1667"/>
                  </a:moveTo>
                  <a:cubicBezTo>
                    <a:pt x="2763" y="1691"/>
                    <a:pt x="2763" y="1727"/>
                    <a:pt x="2763" y="1751"/>
                  </a:cubicBezTo>
                  <a:cubicBezTo>
                    <a:pt x="2763" y="1798"/>
                    <a:pt x="2751" y="1846"/>
                    <a:pt x="2703" y="1858"/>
                  </a:cubicBezTo>
                  <a:lnTo>
                    <a:pt x="2703" y="1667"/>
                  </a:lnTo>
                  <a:close/>
                  <a:moveTo>
                    <a:pt x="858" y="1667"/>
                  </a:moveTo>
                  <a:lnTo>
                    <a:pt x="858" y="1870"/>
                  </a:lnTo>
                  <a:cubicBezTo>
                    <a:pt x="822" y="1846"/>
                    <a:pt x="798" y="1810"/>
                    <a:pt x="798" y="1751"/>
                  </a:cubicBezTo>
                  <a:cubicBezTo>
                    <a:pt x="798" y="1727"/>
                    <a:pt x="810" y="1691"/>
                    <a:pt x="822" y="1667"/>
                  </a:cubicBezTo>
                  <a:close/>
                  <a:moveTo>
                    <a:pt x="2084" y="1203"/>
                  </a:moveTo>
                  <a:cubicBezTo>
                    <a:pt x="2143" y="1322"/>
                    <a:pt x="2239" y="1441"/>
                    <a:pt x="2393" y="1501"/>
                  </a:cubicBezTo>
                  <a:lnTo>
                    <a:pt x="2393" y="1977"/>
                  </a:lnTo>
                  <a:cubicBezTo>
                    <a:pt x="2393" y="2263"/>
                    <a:pt x="2155" y="2489"/>
                    <a:pt x="1858" y="2489"/>
                  </a:cubicBezTo>
                  <a:lnTo>
                    <a:pt x="1703" y="2489"/>
                  </a:lnTo>
                  <a:cubicBezTo>
                    <a:pt x="1405" y="2489"/>
                    <a:pt x="1191" y="2251"/>
                    <a:pt x="1191" y="1977"/>
                  </a:cubicBezTo>
                  <a:lnTo>
                    <a:pt x="1191" y="1548"/>
                  </a:lnTo>
                  <a:cubicBezTo>
                    <a:pt x="1393" y="1512"/>
                    <a:pt x="1786" y="1441"/>
                    <a:pt x="2084" y="1203"/>
                  </a:cubicBezTo>
                  <a:close/>
                  <a:moveTo>
                    <a:pt x="1965" y="2822"/>
                  </a:moveTo>
                  <a:lnTo>
                    <a:pt x="1965" y="2917"/>
                  </a:lnTo>
                  <a:lnTo>
                    <a:pt x="1786" y="3108"/>
                  </a:lnTo>
                  <a:lnTo>
                    <a:pt x="1596" y="2941"/>
                  </a:lnTo>
                  <a:lnTo>
                    <a:pt x="1596" y="2822"/>
                  </a:lnTo>
                  <a:close/>
                  <a:moveTo>
                    <a:pt x="1751" y="0"/>
                  </a:moveTo>
                  <a:cubicBezTo>
                    <a:pt x="1143" y="0"/>
                    <a:pt x="631" y="500"/>
                    <a:pt x="631" y="1108"/>
                  </a:cubicBezTo>
                  <a:lnTo>
                    <a:pt x="631" y="1405"/>
                  </a:lnTo>
                  <a:cubicBezTo>
                    <a:pt x="524" y="1501"/>
                    <a:pt x="453" y="1631"/>
                    <a:pt x="453" y="1762"/>
                  </a:cubicBezTo>
                  <a:cubicBezTo>
                    <a:pt x="453" y="2024"/>
                    <a:pt x="643" y="2215"/>
                    <a:pt x="893" y="2227"/>
                  </a:cubicBezTo>
                  <a:cubicBezTo>
                    <a:pt x="953" y="2441"/>
                    <a:pt x="1096" y="2596"/>
                    <a:pt x="1274" y="2703"/>
                  </a:cubicBezTo>
                  <a:lnTo>
                    <a:pt x="1274" y="2798"/>
                  </a:lnTo>
                  <a:lnTo>
                    <a:pt x="596" y="3060"/>
                  </a:lnTo>
                  <a:cubicBezTo>
                    <a:pt x="524" y="3096"/>
                    <a:pt x="0" y="3298"/>
                    <a:pt x="0" y="3965"/>
                  </a:cubicBezTo>
                  <a:lnTo>
                    <a:pt x="0" y="4560"/>
                  </a:lnTo>
                  <a:cubicBezTo>
                    <a:pt x="0" y="4656"/>
                    <a:pt x="72" y="4727"/>
                    <a:pt x="155" y="4727"/>
                  </a:cubicBezTo>
                  <a:lnTo>
                    <a:pt x="572" y="4727"/>
                  </a:lnTo>
                  <a:cubicBezTo>
                    <a:pt x="667" y="4727"/>
                    <a:pt x="738" y="4656"/>
                    <a:pt x="738" y="4560"/>
                  </a:cubicBezTo>
                  <a:cubicBezTo>
                    <a:pt x="738" y="4477"/>
                    <a:pt x="667" y="4406"/>
                    <a:pt x="572" y="4406"/>
                  </a:cubicBezTo>
                  <a:lnTo>
                    <a:pt x="322" y="4406"/>
                  </a:lnTo>
                  <a:lnTo>
                    <a:pt x="322" y="3965"/>
                  </a:lnTo>
                  <a:cubicBezTo>
                    <a:pt x="322" y="3513"/>
                    <a:pt x="679" y="3370"/>
                    <a:pt x="691" y="3370"/>
                  </a:cubicBezTo>
                  <a:lnTo>
                    <a:pt x="703" y="3370"/>
                  </a:lnTo>
                  <a:lnTo>
                    <a:pt x="1334" y="3132"/>
                  </a:lnTo>
                  <a:lnTo>
                    <a:pt x="1655" y="3465"/>
                  </a:lnTo>
                  <a:cubicBezTo>
                    <a:pt x="1691" y="3489"/>
                    <a:pt x="1739" y="3513"/>
                    <a:pt x="1774" y="3513"/>
                  </a:cubicBezTo>
                  <a:cubicBezTo>
                    <a:pt x="1822" y="3513"/>
                    <a:pt x="1870" y="3489"/>
                    <a:pt x="1893" y="3465"/>
                  </a:cubicBezTo>
                  <a:lnTo>
                    <a:pt x="2215" y="3132"/>
                  </a:lnTo>
                  <a:lnTo>
                    <a:pt x="2834" y="3394"/>
                  </a:lnTo>
                  <a:lnTo>
                    <a:pt x="2846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4" y="4418"/>
                    <a:pt x="941" y="4489"/>
                    <a:pt x="941" y="4584"/>
                  </a:cubicBezTo>
                  <a:cubicBezTo>
                    <a:pt x="941" y="4668"/>
                    <a:pt x="1024" y="4739"/>
                    <a:pt x="1108" y="4739"/>
                  </a:cubicBezTo>
                  <a:lnTo>
                    <a:pt x="3382" y="4739"/>
                  </a:lnTo>
                  <a:cubicBezTo>
                    <a:pt x="3477" y="4739"/>
                    <a:pt x="3548" y="4668"/>
                    <a:pt x="3548" y="4584"/>
                  </a:cubicBezTo>
                  <a:lnTo>
                    <a:pt x="3548" y="3989"/>
                  </a:lnTo>
                  <a:cubicBezTo>
                    <a:pt x="3548" y="3298"/>
                    <a:pt x="3013" y="3084"/>
                    <a:pt x="2953" y="3060"/>
                  </a:cubicBezTo>
                  <a:lnTo>
                    <a:pt x="2298" y="2798"/>
                  </a:lnTo>
                  <a:lnTo>
                    <a:pt x="2298" y="2703"/>
                  </a:lnTo>
                  <a:cubicBezTo>
                    <a:pt x="2477" y="2596"/>
                    <a:pt x="2608" y="2441"/>
                    <a:pt x="2691" y="2227"/>
                  </a:cubicBezTo>
                  <a:cubicBezTo>
                    <a:pt x="2929" y="2215"/>
                    <a:pt x="3120" y="2001"/>
                    <a:pt x="3120" y="1762"/>
                  </a:cubicBezTo>
                  <a:cubicBezTo>
                    <a:pt x="3120" y="1620"/>
                    <a:pt x="3048" y="1489"/>
                    <a:pt x="2941" y="1405"/>
                  </a:cubicBezTo>
                  <a:lnTo>
                    <a:pt x="2941" y="1108"/>
                  </a:lnTo>
                  <a:cubicBezTo>
                    <a:pt x="2941" y="500"/>
                    <a:pt x="2429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6" name="Google Shape;11606;p73"/>
            <p:cNvSpPr/>
            <p:nvPr/>
          </p:nvSpPr>
          <p:spPr>
            <a:xfrm>
              <a:off x="5001448" y="3108498"/>
              <a:ext cx="113338" cy="151244"/>
            </a:xfrm>
            <a:custGeom>
              <a:avLst/>
              <a:gdLst/>
              <a:ahLst/>
              <a:cxnLst/>
              <a:rect l="l" t="t" r="r" b="b"/>
              <a:pathLst>
                <a:path w="3561" h="4752" extrusionOk="0">
                  <a:moveTo>
                    <a:pt x="1811" y="322"/>
                  </a:moveTo>
                  <a:cubicBezTo>
                    <a:pt x="2251" y="322"/>
                    <a:pt x="2585" y="679"/>
                    <a:pt x="2585" y="1096"/>
                  </a:cubicBezTo>
                  <a:lnTo>
                    <a:pt x="2585" y="1203"/>
                  </a:lnTo>
                  <a:lnTo>
                    <a:pt x="2573" y="1203"/>
                  </a:lnTo>
                  <a:cubicBezTo>
                    <a:pt x="2346" y="1144"/>
                    <a:pt x="2275" y="846"/>
                    <a:pt x="2263" y="846"/>
                  </a:cubicBezTo>
                  <a:cubicBezTo>
                    <a:pt x="2251" y="786"/>
                    <a:pt x="2204" y="727"/>
                    <a:pt x="2132" y="727"/>
                  </a:cubicBezTo>
                  <a:cubicBezTo>
                    <a:pt x="2124" y="725"/>
                    <a:pt x="2116" y="725"/>
                    <a:pt x="2107" y="725"/>
                  </a:cubicBezTo>
                  <a:cubicBezTo>
                    <a:pt x="2051" y="725"/>
                    <a:pt x="1986" y="756"/>
                    <a:pt x="1965" y="786"/>
                  </a:cubicBezTo>
                  <a:cubicBezTo>
                    <a:pt x="1692" y="1203"/>
                    <a:pt x="1037" y="1203"/>
                    <a:pt x="1025" y="1203"/>
                  </a:cubicBezTo>
                  <a:lnTo>
                    <a:pt x="965" y="1203"/>
                  </a:lnTo>
                  <a:lnTo>
                    <a:pt x="965" y="1096"/>
                  </a:lnTo>
                  <a:cubicBezTo>
                    <a:pt x="965" y="667"/>
                    <a:pt x="1322" y="322"/>
                    <a:pt x="1739" y="322"/>
                  </a:cubicBezTo>
                  <a:close/>
                  <a:moveTo>
                    <a:pt x="2751" y="1668"/>
                  </a:moveTo>
                  <a:cubicBezTo>
                    <a:pt x="2787" y="1703"/>
                    <a:pt x="2787" y="1727"/>
                    <a:pt x="2787" y="1763"/>
                  </a:cubicBezTo>
                  <a:cubicBezTo>
                    <a:pt x="2787" y="1798"/>
                    <a:pt x="2763" y="1846"/>
                    <a:pt x="2715" y="1858"/>
                  </a:cubicBezTo>
                  <a:lnTo>
                    <a:pt x="2715" y="1668"/>
                  </a:lnTo>
                  <a:close/>
                  <a:moveTo>
                    <a:pt x="858" y="1679"/>
                  </a:moveTo>
                  <a:lnTo>
                    <a:pt x="858" y="1894"/>
                  </a:lnTo>
                  <a:cubicBezTo>
                    <a:pt x="834" y="1858"/>
                    <a:pt x="799" y="1834"/>
                    <a:pt x="799" y="1775"/>
                  </a:cubicBezTo>
                  <a:cubicBezTo>
                    <a:pt x="799" y="1739"/>
                    <a:pt x="810" y="1715"/>
                    <a:pt x="834" y="1679"/>
                  </a:cubicBezTo>
                  <a:close/>
                  <a:moveTo>
                    <a:pt x="2096" y="1203"/>
                  </a:moveTo>
                  <a:cubicBezTo>
                    <a:pt x="2156" y="1322"/>
                    <a:pt x="2263" y="1441"/>
                    <a:pt x="2406" y="1501"/>
                  </a:cubicBezTo>
                  <a:lnTo>
                    <a:pt x="2406" y="1977"/>
                  </a:lnTo>
                  <a:cubicBezTo>
                    <a:pt x="2394" y="2263"/>
                    <a:pt x="2156" y="2501"/>
                    <a:pt x="1870" y="2501"/>
                  </a:cubicBezTo>
                  <a:lnTo>
                    <a:pt x="1727" y="2501"/>
                  </a:lnTo>
                  <a:cubicBezTo>
                    <a:pt x="1430" y="2501"/>
                    <a:pt x="1203" y="2263"/>
                    <a:pt x="1203" y="1977"/>
                  </a:cubicBezTo>
                  <a:lnTo>
                    <a:pt x="1203" y="1548"/>
                  </a:lnTo>
                  <a:cubicBezTo>
                    <a:pt x="1418" y="1525"/>
                    <a:pt x="1799" y="1441"/>
                    <a:pt x="2096" y="1203"/>
                  </a:cubicBezTo>
                  <a:close/>
                  <a:moveTo>
                    <a:pt x="1977" y="2834"/>
                  </a:moveTo>
                  <a:lnTo>
                    <a:pt x="1977" y="2918"/>
                  </a:lnTo>
                  <a:lnTo>
                    <a:pt x="1799" y="3108"/>
                  </a:lnTo>
                  <a:lnTo>
                    <a:pt x="1620" y="2941"/>
                  </a:lnTo>
                  <a:lnTo>
                    <a:pt x="1620" y="2834"/>
                  </a:lnTo>
                  <a:close/>
                  <a:moveTo>
                    <a:pt x="1751" y="1"/>
                  </a:moveTo>
                  <a:cubicBezTo>
                    <a:pt x="1144" y="1"/>
                    <a:pt x="632" y="501"/>
                    <a:pt x="632" y="1120"/>
                  </a:cubicBezTo>
                  <a:lnTo>
                    <a:pt x="632" y="1417"/>
                  </a:lnTo>
                  <a:cubicBezTo>
                    <a:pt x="537" y="1501"/>
                    <a:pt x="453" y="1644"/>
                    <a:pt x="453" y="1775"/>
                  </a:cubicBezTo>
                  <a:cubicBezTo>
                    <a:pt x="453" y="2025"/>
                    <a:pt x="656" y="2215"/>
                    <a:pt x="894" y="2239"/>
                  </a:cubicBezTo>
                  <a:cubicBezTo>
                    <a:pt x="953" y="2441"/>
                    <a:pt x="1096" y="2608"/>
                    <a:pt x="1275" y="2715"/>
                  </a:cubicBezTo>
                  <a:lnTo>
                    <a:pt x="1275" y="2799"/>
                  </a:lnTo>
                  <a:lnTo>
                    <a:pt x="596" y="3072"/>
                  </a:lnTo>
                  <a:cubicBezTo>
                    <a:pt x="537" y="3096"/>
                    <a:pt x="1" y="3311"/>
                    <a:pt x="1" y="3977"/>
                  </a:cubicBezTo>
                  <a:lnTo>
                    <a:pt x="1" y="4573"/>
                  </a:lnTo>
                  <a:cubicBezTo>
                    <a:pt x="1" y="4656"/>
                    <a:pt x="72" y="4739"/>
                    <a:pt x="156" y="4739"/>
                  </a:cubicBezTo>
                  <a:lnTo>
                    <a:pt x="572" y="4739"/>
                  </a:lnTo>
                  <a:cubicBezTo>
                    <a:pt x="668" y="4739"/>
                    <a:pt x="739" y="4656"/>
                    <a:pt x="739" y="4573"/>
                  </a:cubicBezTo>
                  <a:cubicBezTo>
                    <a:pt x="739" y="4477"/>
                    <a:pt x="668" y="4406"/>
                    <a:pt x="572" y="4406"/>
                  </a:cubicBezTo>
                  <a:lnTo>
                    <a:pt x="322" y="4406"/>
                  </a:lnTo>
                  <a:lnTo>
                    <a:pt x="322" y="3977"/>
                  </a:lnTo>
                  <a:cubicBezTo>
                    <a:pt x="322" y="3513"/>
                    <a:pt x="680" y="3382"/>
                    <a:pt x="691" y="3382"/>
                  </a:cubicBezTo>
                  <a:lnTo>
                    <a:pt x="715" y="3382"/>
                  </a:lnTo>
                  <a:lnTo>
                    <a:pt x="1334" y="3144"/>
                  </a:lnTo>
                  <a:lnTo>
                    <a:pt x="1668" y="3465"/>
                  </a:lnTo>
                  <a:cubicBezTo>
                    <a:pt x="1692" y="3501"/>
                    <a:pt x="1739" y="3513"/>
                    <a:pt x="1787" y="3513"/>
                  </a:cubicBezTo>
                  <a:cubicBezTo>
                    <a:pt x="1823" y="3513"/>
                    <a:pt x="1870" y="3501"/>
                    <a:pt x="1906" y="3465"/>
                  </a:cubicBezTo>
                  <a:lnTo>
                    <a:pt x="2215" y="3144"/>
                  </a:lnTo>
                  <a:lnTo>
                    <a:pt x="2835" y="3394"/>
                  </a:lnTo>
                  <a:lnTo>
                    <a:pt x="2858" y="3394"/>
                  </a:lnTo>
                  <a:cubicBezTo>
                    <a:pt x="2870" y="3394"/>
                    <a:pt x="3227" y="3525"/>
                    <a:pt x="3227" y="3989"/>
                  </a:cubicBezTo>
                  <a:lnTo>
                    <a:pt x="3227" y="4418"/>
                  </a:lnTo>
                  <a:lnTo>
                    <a:pt x="1108" y="4418"/>
                  </a:lnTo>
                  <a:cubicBezTo>
                    <a:pt x="1025" y="4418"/>
                    <a:pt x="953" y="4501"/>
                    <a:pt x="953" y="4585"/>
                  </a:cubicBezTo>
                  <a:cubicBezTo>
                    <a:pt x="953" y="4680"/>
                    <a:pt x="1025" y="4751"/>
                    <a:pt x="1108" y="4751"/>
                  </a:cubicBezTo>
                  <a:lnTo>
                    <a:pt x="3394" y="4751"/>
                  </a:lnTo>
                  <a:cubicBezTo>
                    <a:pt x="3477" y="4751"/>
                    <a:pt x="3549" y="4680"/>
                    <a:pt x="3549" y="4585"/>
                  </a:cubicBezTo>
                  <a:lnTo>
                    <a:pt x="3549" y="3989"/>
                  </a:lnTo>
                  <a:cubicBezTo>
                    <a:pt x="3561" y="3311"/>
                    <a:pt x="3037" y="3096"/>
                    <a:pt x="2966" y="3072"/>
                  </a:cubicBezTo>
                  <a:lnTo>
                    <a:pt x="2311" y="2799"/>
                  </a:lnTo>
                  <a:lnTo>
                    <a:pt x="2311" y="2715"/>
                  </a:lnTo>
                  <a:cubicBezTo>
                    <a:pt x="2489" y="2608"/>
                    <a:pt x="2620" y="2441"/>
                    <a:pt x="2692" y="2239"/>
                  </a:cubicBezTo>
                  <a:cubicBezTo>
                    <a:pt x="2930" y="2215"/>
                    <a:pt x="3120" y="2013"/>
                    <a:pt x="3120" y="1775"/>
                  </a:cubicBezTo>
                  <a:cubicBezTo>
                    <a:pt x="3120" y="1620"/>
                    <a:pt x="3049" y="1489"/>
                    <a:pt x="2942" y="1417"/>
                  </a:cubicBezTo>
                  <a:lnTo>
                    <a:pt x="2942" y="1120"/>
                  </a:lnTo>
                  <a:cubicBezTo>
                    <a:pt x="2942" y="501"/>
                    <a:pt x="2442" y="1"/>
                    <a:pt x="18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07" name="Google Shape;11607;p73"/>
          <p:cNvGrpSpPr/>
          <p:nvPr/>
        </p:nvGrpSpPr>
        <p:grpSpPr>
          <a:xfrm>
            <a:off x="10634899" y="3900144"/>
            <a:ext cx="446221" cy="446179"/>
            <a:chOff x="7976174" y="2925108"/>
            <a:chExt cx="334666" cy="334634"/>
          </a:xfrm>
        </p:grpSpPr>
        <p:sp>
          <p:nvSpPr>
            <p:cNvPr id="11608" name="Google Shape;11608;p73"/>
            <p:cNvSpPr/>
            <p:nvPr/>
          </p:nvSpPr>
          <p:spPr>
            <a:xfrm>
              <a:off x="8003100" y="3064545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86"/>
                  </a:lnTo>
                  <a:cubicBezTo>
                    <a:pt x="0" y="370"/>
                    <a:pt x="72" y="441"/>
                    <a:pt x="167" y="441"/>
                  </a:cubicBezTo>
                  <a:cubicBezTo>
                    <a:pt x="250" y="441"/>
                    <a:pt x="322" y="370"/>
                    <a:pt x="322" y="286"/>
                  </a:cubicBezTo>
                  <a:lnTo>
                    <a:pt x="322" y="167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09" name="Google Shape;11609;p73"/>
            <p:cNvSpPr/>
            <p:nvPr/>
          </p:nvSpPr>
          <p:spPr>
            <a:xfrm>
              <a:off x="8003100" y="3046371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lnTo>
                    <a:pt x="0" y="286"/>
                  </a:lnTo>
                  <a:cubicBezTo>
                    <a:pt x="0" y="369"/>
                    <a:pt x="72" y="452"/>
                    <a:pt x="167" y="452"/>
                  </a:cubicBezTo>
                  <a:cubicBezTo>
                    <a:pt x="250" y="452"/>
                    <a:pt x="322" y="369"/>
                    <a:pt x="322" y="286"/>
                  </a:cubicBezTo>
                  <a:lnTo>
                    <a:pt x="322" y="167"/>
                  </a:lnTo>
                  <a:cubicBezTo>
                    <a:pt x="334" y="71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0" name="Google Shape;11610;p73"/>
            <p:cNvSpPr/>
            <p:nvPr/>
          </p:nvSpPr>
          <p:spPr>
            <a:xfrm>
              <a:off x="8272519" y="3105093"/>
              <a:ext cx="10630" cy="14418"/>
            </a:xfrm>
            <a:custGeom>
              <a:avLst/>
              <a:gdLst/>
              <a:ahLst/>
              <a:cxnLst/>
              <a:rect l="l" t="t" r="r" b="b"/>
              <a:pathLst>
                <a:path w="334" h="453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286"/>
                  </a:lnTo>
                  <a:cubicBezTo>
                    <a:pt x="1" y="370"/>
                    <a:pt x="84" y="453"/>
                    <a:pt x="167" y="453"/>
                  </a:cubicBezTo>
                  <a:cubicBezTo>
                    <a:pt x="263" y="453"/>
                    <a:pt x="334" y="370"/>
                    <a:pt x="334" y="28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1" name="Google Shape;11611;p73"/>
            <p:cNvSpPr/>
            <p:nvPr/>
          </p:nvSpPr>
          <p:spPr>
            <a:xfrm>
              <a:off x="8272519" y="3123266"/>
              <a:ext cx="10630" cy="14068"/>
            </a:xfrm>
            <a:custGeom>
              <a:avLst/>
              <a:gdLst/>
              <a:ahLst/>
              <a:cxnLst/>
              <a:rect l="l" t="t" r="r" b="b"/>
              <a:pathLst>
                <a:path w="334" h="442" extrusionOk="0">
                  <a:moveTo>
                    <a:pt x="167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287"/>
                  </a:lnTo>
                  <a:cubicBezTo>
                    <a:pt x="1" y="370"/>
                    <a:pt x="84" y="442"/>
                    <a:pt x="167" y="442"/>
                  </a:cubicBezTo>
                  <a:cubicBezTo>
                    <a:pt x="263" y="442"/>
                    <a:pt x="334" y="370"/>
                    <a:pt x="334" y="287"/>
                  </a:cubicBezTo>
                  <a:lnTo>
                    <a:pt x="334" y="168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2" name="Google Shape;11612;p73"/>
            <p:cNvSpPr/>
            <p:nvPr/>
          </p:nvSpPr>
          <p:spPr>
            <a:xfrm>
              <a:off x="7976174" y="2925108"/>
              <a:ext cx="334666" cy="334634"/>
            </a:xfrm>
            <a:custGeom>
              <a:avLst/>
              <a:gdLst/>
              <a:ahLst/>
              <a:cxnLst/>
              <a:rect l="l" t="t" r="r" b="b"/>
              <a:pathLst>
                <a:path w="10515" h="10514" extrusionOk="0">
                  <a:moveTo>
                    <a:pt x="5109" y="655"/>
                  </a:moveTo>
                  <a:lnTo>
                    <a:pt x="5109" y="2762"/>
                  </a:lnTo>
                  <a:lnTo>
                    <a:pt x="4704" y="2762"/>
                  </a:lnTo>
                  <a:lnTo>
                    <a:pt x="4704" y="655"/>
                  </a:lnTo>
                  <a:close/>
                  <a:moveTo>
                    <a:pt x="7549" y="655"/>
                  </a:moveTo>
                  <a:lnTo>
                    <a:pt x="7549" y="738"/>
                  </a:lnTo>
                  <a:lnTo>
                    <a:pt x="7549" y="750"/>
                  </a:lnTo>
                  <a:lnTo>
                    <a:pt x="7549" y="1584"/>
                  </a:lnTo>
                  <a:lnTo>
                    <a:pt x="7549" y="1774"/>
                  </a:lnTo>
                  <a:cubicBezTo>
                    <a:pt x="7442" y="1667"/>
                    <a:pt x="7311" y="1572"/>
                    <a:pt x="7157" y="1536"/>
                  </a:cubicBezTo>
                  <a:cubicBezTo>
                    <a:pt x="7122" y="1527"/>
                    <a:pt x="7085" y="1523"/>
                    <a:pt x="7048" y="1523"/>
                  </a:cubicBezTo>
                  <a:cubicBezTo>
                    <a:pt x="6935" y="1523"/>
                    <a:pt x="6818" y="1565"/>
                    <a:pt x="6728" y="1655"/>
                  </a:cubicBezTo>
                  <a:cubicBezTo>
                    <a:pt x="6716" y="1667"/>
                    <a:pt x="6371" y="1965"/>
                    <a:pt x="6811" y="2584"/>
                  </a:cubicBezTo>
                  <a:cubicBezTo>
                    <a:pt x="6859" y="2643"/>
                    <a:pt x="6907" y="2691"/>
                    <a:pt x="6918" y="2762"/>
                  </a:cubicBezTo>
                  <a:lnTo>
                    <a:pt x="5430" y="2762"/>
                  </a:lnTo>
                  <a:lnTo>
                    <a:pt x="5430" y="655"/>
                  </a:lnTo>
                  <a:close/>
                  <a:moveTo>
                    <a:pt x="2359" y="523"/>
                  </a:moveTo>
                  <a:cubicBezTo>
                    <a:pt x="2823" y="523"/>
                    <a:pt x="3485" y="630"/>
                    <a:pt x="3620" y="833"/>
                  </a:cubicBezTo>
                  <a:cubicBezTo>
                    <a:pt x="3644" y="881"/>
                    <a:pt x="3704" y="917"/>
                    <a:pt x="3763" y="917"/>
                  </a:cubicBezTo>
                  <a:lnTo>
                    <a:pt x="4359" y="917"/>
                  </a:lnTo>
                  <a:lnTo>
                    <a:pt x="4359" y="2500"/>
                  </a:lnTo>
                  <a:lnTo>
                    <a:pt x="3954" y="2500"/>
                  </a:lnTo>
                  <a:cubicBezTo>
                    <a:pt x="3894" y="2500"/>
                    <a:pt x="3847" y="2536"/>
                    <a:pt x="3823" y="2560"/>
                  </a:cubicBezTo>
                  <a:cubicBezTo>
                    <a:pt x="3466" y="3024"/>
                    <a:pt x="3275" y="3072"/>
                    <a:pt x="3037" y="3119"/>
                  </a:cubicBezTo>
                  <a:cubicBezTo>
                    <a:pt x="2858" y="3143"/>
                    <a:pt x="2644" y="3191"/>
                    <a:pt x="2358" y="3381"/>
                  </a:cubicBezTo>
                  <a:cubicBezTo>
                    <a:pt x="2174" y="3515"/>
                    <a:pt x="2037" y="3549"/>
                    <a:pt x="1955" y="3549"/>
                  </a:cubicBezTo>
                  <a:cubicBezTo>
                    <a:pt x="1921" y="3549"/>
                    <a:pt x="1896" y="3543"/>
                    <a:pt x="1882" y="3536"/>
                  </a:cubicBezTo>
                  <a:cubicBezTo>
                    <a:pt x="1846" y="3477"/>
                    <a:pt x="1846" y="3417"/>
                    <a:pt x="1846" y="3381"/>
                  </a:cubicBezTo>
                  <a:cubicBezTo>
                    <a:pt x="1882" y="3203"/>
                    <a:pt x="2168" y="3000"/>
                    <a:pt x="2346" y="2905"/>
                  </a:cubicBezTo>
                  <a:cubicBezTo>
                    <a:pt x="2442" y="2858"/>
                    <a:pt x="2466" y="2762"/>
                    <a:pt x="2430" y="2679"/>
                  </a:cubicBezTo>
                  <a:cubicBezTo>
                    <a:pt x="2394" y="2619"/>
                    <a:pt x="2335" y="2596"/>
                    <a:pt x="2263" y="2596"/>
                  </a:cubicBezTo>
                  <a:lnTo>
                    <a:pt x="715" y="2596"/>
                  </a:lnTo>
                  <a:cubicBezTo>
                    <a:pt x="644" y="2596"/>
                    <a:pt x="584" y="2536"/>
                    <a:pt x="584" y="2465"/>
                  </a:cubicBezTo>
                  <a:lnTo>
                    <a:pt x="584" y="2441"/>
                  </a:lnTo>
                  <a:cubicBezTo>
                    <a:pt x="584" y="2369"/>
                    <a:pt x="644" y="2310"/>
                    <a:pt x="715" y="2310"/>
                  </a:cubicBezTo>
                  <a:lnTo>
                    <a:pt x="2132" y="2310"/>
                  </a:lnTo>
                  <a:cubicBezTo>
                    <a:pt x="2215" y="2310"/>
                    <a:pt x="2287" y="2238"/>
                    <a:pt x="2287" y="2143"/>
                  </a:cubicBezTo>
                  <a:cubicBezTo>
                    <a:pt x="2287" y="2060"/>
                    <a:pt x="2215" y="1988"/>
                    <a:pt x="2132" y="1988"/>
                  </a:cubicBezTo>
                  <a:lnTo>
                    <a:pt x="715" y="1988"/>
                  </a:lnTo>
                  <a:lnTo>
                    <a:pt x="441" y="2012"/>
                  </a:lnTo>
                  <a:cubicBezTo>
                    <a:pt x="370" y="2012"/>
                    <a:pt x="310" y="1953"/>
                    <a:pt x="310" y="1881"/>
                  </a:cubicBezTo>
                  <a:lnTo>
                    <a:pt x="310" y="1869"/>
                  </a:lnTo>
                  <a:cubicBezTo>
                    <a:pt x="310" y="1786"/>
                    <a:pt x="370" y="1726"/>
                    <a:pt x="441" y="1726"/>
                  </a:cubicBezTo>
                  <a:lnTo>
                    <a:pt x="2156" y="1726"/>
                  </a:lnTo>
                  <a:cubicBezTo>
                    <a:pt x="2251" y="1726"/>
                    <a:pt x="2323" y="1655"/>
                    <a:pt x="2323" y="1572"/>
                  </a:cubicBezTo>
                  <a:cubicBezTo>
                    <a:pt x="2323" y="1476"/>
                    <a:pt x="2251" y="1405"/>
                    <a:pt x="2156" y="1405"/>
                  </a:cubicBezTo>
                  <a:lnTo>
                    <a:pt x="691" y="1405"/>
                  </a:lnTo>
                  <a:cubicBezTo>
                    <a:pt x="632" y="1393"/>
                    <a:pt x="596" y="1345"/>
                    <a:pt x="596" y="1286"/>
                  </a:cubicBezTo>
                  <a:lnTo>
                    <a:pt x="596" y="1274"/>
                  </a:lnTo>
                  <a:cubicBezTo>
                    <a:pt x="596" y="1191"/>
                    <a:pt x="656" y="1131"/>
                    <a:pt x="727" y="1131"/>
                  </a:cubicBezTo>
                  <a:lnTo>
                    <a:pt x="2156" y="1131"/>
                  </a:lnTo>
                  <a:cubicBezTo>
                    <a:pt x="2239" y="1131"/>
                    <a:pt x="2323" y="1060"/>
                    <a:pt x="2323" y="976"/>
                  </a:cubicBezTo>
                  <a:cubicBezTo>
                    <a:pt x="2323" y="881"/>
                    <a:pt x="2239" y="810"/>
                    <a:pt x="2156" y="810"/>
                  </a:cubicBezTo>
                  <a:lnTo>
                    <a:pt x="1442" y="810"/>
                  </a:lnTo>
                  <a:cubicBezTo>
                    <a:pt x="1370" y="810"/>
                    <a:pt x="1311" y="750"/>
                    <a:pt x="1311" y="679"/>
                  </a:cubicBezTo>
                  <a:lnTo>
                    <a:pt x="1311" y="655"/>
                  </a:lnTo>
                  <a:cubicBezTo>
                    <a:pt x="1311" y="583"/>
                    <a:pt x="1370" y="524"/>
                    <a:pt x="1442" y="524"/>
                  </a:cubicBezTo>
                  <a:lnTo>
                    <a:pt x="2287" y="524"/>
                  </a:lnTo>
                  <a:cubicBezTo>
                    <a:pt x="2310" y="523"/>
                    <a:pt x="2334" y="523"/>
                    <a:pt x="2359" y="523"/>
                  </a:cubicBezTo>
                  <a:close/>
                  <a:moveTo>
                    <a:pt x="8633" y="310"/>
                  </a:moveTo>
                  <a:cubicBezTo>
                    <a:pt x="8704" y="310"/>
                    <a:pt x="8764" y="369"/>
                    <a:pt x="8764" y="452"/>
                  </a:cubicBezTo>
                  <a:lnTo>
                    <a:pt x="8764" y="691"/>
                  </a:lnTo>
                  <a:lnTo>
                    <a:pt x="8764" y="726"/>
                  </a:lnTo>
                  <a:lnTo>
                    <a:pt x="8764" y="1107"/>
                  </a:lnTo>
                  <a:lnTo>
                    <a:pt x="8764" y="1131"/>
                  </a:lnTo>
                  <a:lnTo>
                    <a:pt x="8764" y="2155"/>
                  </a:lnTo>
                  <a:cubicBezTo>
                    <a:pt x="8764" y="2250"/>
                    <a:pt x="8835" y="2322"/>
                    <a:pt x="8931" y="2322"/>
                  </a:cubicBezTo>
                  <a:cubicBezTo>
                    <a:pt x="9014" y="2322"/>
                    <a:pt x="9085" y="2250"/>
                    <a:pt x="9085" y="2155"/>
                  </a:cubicBezTo>
                  <a:lnTo>
                    <a:pt x="9085" y="1012"/>
                  </a:lnTo>
                  <a:lnTo>
                    <a:pt x="9085" y="988"/>
                  </a:lnTo>
                  <a:lnTo>
                    <a:pt x="9085" y="953"/>
                  </a:lnTo>
                  <a:lnTo>
                    <a:pt x="9085" y="702"/>
                  </a:lnTo>
                  <a:cubicBezTo>
                    <a:pt x="9109" y="643"/>
                    <a:pt x="9145" y="595"/>
                    <a:pt x="9204" y="595"/>
                  </a:cubicBezTo>
                  <a:lnTo>
                    <a:pt x="9228" y="595"/>
                  </a:lnTo>
                  <a:cubicBezTo>
                    <a:pt x="9300" y="595"/>
                    <a:pt x="9359" y="655"/>
                    <a:pt x="9359" y="726"/>
                  </a:cubicBezTo>
                  <a:lnTo>
                    <a:pt x="9359" y="1322"/>
                  </a:lnTo>
                  <a:lnTo>
                    <a:pt x="9359" y="1441"/>
                  </a:lnTo>
                  <a:lnTo>
                    <a:pt x="9359" y="2155"/>
                  </a:lnTo>
                  <a:cubicBezTo>
                    <a:pt x="9359" y="2250"/>
                    <a:pt x="9431" y="2322"/>
                    <a:pt x="9526" y="2322"/>
                  </a:cubicBezTo>
                  <a:cubicBezTo>
                    <a:pt x="9609" y="2322"/>
                    <a:pt x="9681" y="2250"/>
                    <a:pt x="9681" y="2155"/>
                  </a:cubicBezTo>
                  <a:lnTo>
                    <a:pt x="9681" y="1441"/>
                  </a:lnTo>
                  <a:cubicBezTo>
                    <a:pt x="9681" y="1369"/>
                    <a:pt x="9740" y="1310"/>
                    <a:pt x="9824" y="1310"/>
                  </a:cubicBezTo>
                  <a:lnTo>
                    <a:pt x="9835" y="1310"/>
                  </a:lnTo>
                  <a:cubicBezTo>
                    <a:pt x="9907" y="1310"/>
                    <a:pt x="9966" y="1369"/>
                    <a:pt x="9966" y="1441"/>
                  </a:cubicBezTo>
                  <a:lnTo>
                    <a:pt x="9966" y="2298"/>
                  </a:lnTo>
                  <a:cubicBezTo>
                    <a:pt x="9978" y="2750"/>
                    <a:pt x="9883" y="3489"/>
                    <a:pt x="9657" y="3620"/>
                  </a:cubicBezTo>
                  <a:cubicBezTo>
                    <a:pt x="9609" y="3643"/>
                    <a:pt x="9585" y="3703"/>
                    <a:pt x="9585" y="3762"/>
                  </a:cubicBezTo>
                  <a:lnTo>
                    <a:pt x="9585" y="4358"/>
                  </a:lnTo>
                  <a:lnTo>
                    <a:pt x="7990" y="4358"/>
                  </a:lnTo>
                  <a:lnTo>
                    <a:pt x="7990" y="3965"/>
                  </a:lnTo>
                  <a:cubicBezTo>
                    <a:pt x="7990" y="3905"/>
                    <a:pt x="7954" y="3858"/>
                    <a:pt x="7930" y="3822"/>
                  </a:cubicBezTo>
                  <a:cubicBezTo>
                    <a:pt x="7466" y="3465"/>
                    <a:pt x="7419" y="3274"/>
                    <a:pt x="7383" y="3036"/>
                  </a:cubicBezTo>
                  <a:cubicBezTo>
                    <a:pt x="7347" y="2858"/>
                    <a:pt x="7299" y="2655"/>
                    <a:pt x="7109" y="2369"/>
                  </a:cubicBezTo>
                  <a:cubicBezTo>
                    <a:pt x="6918" y="2096"/>
                    <a:pt x="6930" y="1941"/>
                    <a:pt x="6966" y="1893"/>
                  </a:cubicBezTo>
                  <a:cubicBezTo>
                    <a:pt x="7026" y="1845"/>
                    <a:pt x="7085" y="1845"/>
                    <a:pt x="7109" y="1845"/>
                  </a:cubicBezTo>
                  <a:cubicBezTo>
                    <a:pt x="7288" y="1893"/>
                    <a:pt x="7502" y="2179"/>
                    <a:pt x="7585" y="2357"/>
                  </a:cubicBezTo>
                  <a:cubicBezTo>
                    <a:pt x="7603" y="2418"/>
                    <a:pt x="7658" y="2460"/>
                    <a:pt x="7718" y="2460"/>
                  </a:cubicBezTo>
                  <a:cubicBezTo>
                    <a:pt x="7741" y="2460"/>
                    <a:pt x="7765" y="2454"/>
                    <a:pt x="7788" y="2441"/>
                  </a:cubicBezTo>
                  <a:cubicBezTo>
                    <a:pt x="7847" y="2417"/>
                    <a:pt x="7871" y="2357"/>
                    <a:pt x="7871" y="2286"/>
                  </a:cubicBezTo>
                  <a:lnTo>
                    <a:pt x="7871" y="2262"/>
                  </a:lnTo>
                  <a:lnTo>
                    <a:pt x="7871" y="1584"/>
                  </a:lnTo>
                  <a:lnTo>
                    <a:pt x="7871" y="750"/>
                  </a:lnTo>
                  <a:lnTo>
                    <a:pt x="7871" y="726"/>
                  </a:lnTo>
                  <a:cubicBezTo>
                    <a:pt x="7871" y="655"/>
                    <a:pt x="7930" y="595"/>
                    <a:pt x="8002" y="595"/>
                  </a:cubicBezTo>
                  <a:lnTo>
                    <a:pt x="8014" y="595"/>
                  </a:lnTo>
                  <a:cubicBezTo>
                    <a:pt x="8097" y="595"/>
                    <a:pt x="8157" y="655"/>
                    <a:pt x="8157" y="726"/>
                  </a:cubicBezTo>
                  <a:lnTo>
                    <a:pt x="8157" y="2143"/>
                  </a:lnTo>
                  <a:cubicBezTo>
                    <a:pt x="8157" y="2238"/>
                    <a:pt x="8228" y="2310"/>
                    <a:pt x="8311" y="2310"/>
                  </a:cubicBezTo>
                  <a:cubicBezTo>
                    <a:pt x="8407" y="2310"/>
                    <a:pt x="8478" y="2238"/>
                    <a:pt x="8478" y="2143"/>
                  </a:cubicBezTo>
                  <a:lnTo>
                    <a:pt x="8478" y="726"/>
                  </a:lnTo>
                  <a:lnTo>
                    <a:pt x="8478" y="452"/>
                  </a:lnTo>
                  <a:cubicBezTo>
                    <a:pt x="8478" y="369"/>
                    <a:pt x="8538" y="310"/>
                    <a:pt x="8609" y="310"/>
                  </a:cubicBezTo>
                  <a:close/>
                  <a:moveTo>
                    <a:pt x="1763" y="2941"/>
                  </a:moveTo>
                  <a:cubicBezTo>
                    <a:pt x="1668" y="3036"/>
                    <a:pt x="1561" y="3179"/>
                    <a:pt x="1537" y="3322"/>
                  </a:cubicBezTo>
                  <a:cubicBezTo>
                    <a:pt x="1501" y="3477"/>
                    <a:pt x="1537" y="3631"/>
                    <a:pt x="1656" y="3750"/>
                  </a:cubicBezTo>
                  <a:cubicBezTo>
                    <a:pt x="1668" y="3774"/>
                    <a:pt x="1763" y="3881"/>
                    <a:pt x="1989" y="3881"/>
                  </a:cubicBezTo>
                  <a:cubicBezTo>
                    <a:pt x="2144" y="3881"/>
                    <a:pt x="2335" y="3834"/>
                    <a:pt x="2573" y="3667"/>
                  </a:cubicBezTo>
                  <a:cubicBezTo>
                    <a:pt x="2632" y="3620"/>
                    <a:pt x="2692" y="3572"/>
                    <a:pt x="2751" y="3560"/>
                  </a:cubicBezTo>
                  <a:lnTo>
                    <a:pt x="2751" y="5048"/>
                  </a:lnTo>
                  <a:lnTo>
                    <a:pt x="656" y="5048"/>
                  </a:lnTo>
                  <a:lnTo>
                    <a:pt x="656" y="2941"/>
                  </a:lnTo>
                  <a:close/>
                  <a:moveTo>
                    <a:pt x="9824" y="4703"/>
                  </a:moveTo>
                  <a:lnTo>
                    <a:pt x="9824" y="5108"/>
                  </a:lnTo>
                  <a:lnTo>
                    <a:pt x="7728" y="5108"/>
                  </a:lnTo>
                  <a:lnTo>
                    <a:pt x="7728" y="4703"/>
                  </a:lnTo>
                  <a:close/>
                  <a:moveTo>
                    <a:pt x="2751" y="5370"/>
                  </a:moveTo>
                  <a:lnTo>
                    <a:pt x="2751" y="5775"/>
                  </a:lnTo>
                  <a:lnTo>
                    <a:pt x="656" y="5775"/>
                  </a:lnTo>
                  <a:lnTo>
                    <a:pt x="656" y="5370"/>
                  </a:lnTo>
                  <a:close/>
                  <a:moveTo>
                    <a:pt x="4359" y="2858"/>
                  </a:moveTo>
                  <a:lnTo>
                    <a:pt x="4359" y="2917"/>
                  </a:lnTo>
                  <a:cubicBezTo>
                    <a:pt x="4359" y="3012"/>
                    <a:pt x="4430" y="3084"/>
                    <a:pt x="4525" y="3084"/>
                  </a:cubicBezTo>
                  <a:lnTo>
                    <a:pt x="7014" y="3084"/>
                  </a:lnTo>
                  <a:lnTo>
                    <a:pt x="7014" y="3096"/>
                  </a:lnTo>
                  <a:cubicBezTo>
                    <a:pt x="7049" y="3369"/>
                    <a:pt x="7109" y="3655"/>
                    <a:pt x="7621" y="4048"/>
                  </a:cubicBezTo>
                  <a:lnTo>
                    <a:pt x="7621" y="4370"/>
                  </a:lnTo>
                  <a:lnTo>
                    <a:pt x="7561" y="4370"/>
                  </a:lnTo>
                  <a:cubicBezTo>
                    <a:pt x="7466" y="4370"/>
                    <a:pt x="7395" y="4441"/>
                    <a:pt x="7395" y="4524"/>
                  </a:cubicBezTo>
                  <a:lnTo>
                    <a:pt x="7395" y="7013"/>
                  </a:lnTo>
                  <a:lnTo>
                    <a:pt x="7383" y="7013"/>
                  </a:lnTo>
                  <a:cubicBezTo>
                    <a:pt x="7109" y="7060"/>
                    <a:pt x="6823" y="7120"/>
                    <a:pt x="6430" y="7620"/>
                  </a:cubicBezTo>
                  <a:lnTo>
                    <a:pt x="6121" y="7620"/>
                  </a:lnTo>
                  <a:lnTo>
                    <a:pt x="6121" y="7560"/>
                  </a:lnTo>
                  <a:cubicBezTo>
                    <a:pt x="6121" y="7477"/>
                    <a:pt x="6037" y="7406"/>
                    <a:pt x="5954" y="7406"/>
                  </a:cubicBezTo>
                  <a:lnTo>
                    <a:pt x="3466" y="7406"/>
                  </a:lnTo>
                  <a:lnTo>
                    <a:pt x="3466" y="7382"/>
                  </a:lnTo>
                  <a:cubicBezTo>
                    <a:pt x="3418" y="7120"/>
                    <a:pt x="3358" y="6834"/>
                    <a:pt x="2858" y="6429"/>
                  </a:cubicBezTo>
                  <a:lnTo>
                    <a:pt x="2858" y="6120"/>
                  </a:lnTo>
                  <a:lnTo>
                    <a:pt x="2918" y="6120"/>
                  </a:lnTo>
                  <a:cubicBezTo>
                    <a:pt x="3001" y="6120"/>
                    <a:pt x="3085" y="6048"/>
                    <a:pt x="3085" y="5953"/>
                  </a:cubicBezTo>
                  <a:lnTo>
                    <a:pt x="3085" y="3477"/>
                  </a:lnTo>
                  <a:lnTo>
                    <a:pt x="3097" y="3477"/>
                  </a:lnTo>
                  <a:cubicBezTo>
                    <a:pt x="3358" y="3429"/>
                    <a:pt x="3644" y="3369"/>
                    <a:pt x="4049" y="2858"/>
                  </a:cubicBezTo>
                  <a:close/>
                  <a:moveTo>
                    <a:pt x="5787" y="7727"/>
                  </a:moveTo>
                  <a:lnTo>
                    <a:pt x="5787" y="9823"/>
                  </a:lnTo>
                  <a:lnTo>
                    <a:pt x="5383" y="9823"/>
                  </a:lnTo>
                  <a:lnTo>
                    <a:pt x="5383" y="7727"/>
                  </a:lnTo>
                  <a:close/>
                  <a:moveTo>
                    <a:pt x="8490" y="6933"/>
                  </a:moveTo>
                  <a:cubicBezTo>
                    <a:pt x="8530" y="6933"/>
                    <a:pt x="8558" y="6942"/>
                    <a:pt x="8573" y="6953"/>
                  </a:cubicBezTo>
                  <a:cubicBezTo>
                    <a:pt x="8621" y="7013"/>
                    <a:pt x="8621" y="7072"/>
                    <a:pt x="8621" y="7108"/>
                  </a:cubicBezTo>
                  <a:cubicBezTo>
                    <a:pt x="8573" y="7287"/>
                    <a:pt x="8288" y="7489"/>
                    <a:pt x="8109" y="7584"/>
                  </a:cubicBezTo>
                  <a:cubicBezTo>
                    <a:pt x="8026" y="7620"/>
                    <a:pt x="7990" y="7727"/>
                    <a:pt x="8038" y="7799"/>
                  </a:cubicBezTo>
                  <a:cubicBezTo>
                    <a:pt x="8061" y="7858"/>
                    <a:pt x="8121" y="7894"/>
                    <a:pt x="8204" y="7894"/>
                  </a:cubicBezTo>
                  <a:lnTo>
                    <a:pt x="9740" y="7894"/>
                  </a:lnTo>
                  <a:cubicBezTo>
                    <a:pt x="9824" y="7894"/>
                    <a:pt x="9883" y="7953"/>
                    <a:pt x="9883" y="8025"/>
                  </a:cubicBezTo>
                  <a:lnTo>
                    <a:pt x="9883" y="8037"/>
                  </a:lnTo>
                  <a:cubicBezTo>
                    <a:pt x="9883" y="8120"/>
                    <a:pt x="9824" y="8180"/>
                    <a:pt x="9740" y="8180"/>
                  </a:cubicBezTo>
                  <a:lnTo>
                    <a:pt x="8335" y="8180"/>
                  </a:lnTo>
                  <a:cubicBezTo>
                    <a:pt x="8240" y="8180"/>
                    <a:pt x="8169" y="8251"/>
                    <a:pt x="8169" y="8334"/>
                  </a:cubicBezTo>
                  <a:cubicBezTo>
                    <a:pt x="8169" y="8430"/>
                    <a:pt x="8240" y="8501"/>
                    <a:pt x="8335" y="8501"/>
                  </a:cubicBezTo>
                  <a:lnTo>
                    <a:pt x="10026" y="8501"/>
                  </a:lnTo>
                  <a:cubicBezTo>
                    <a:pt x="10034" y="8500"/>
                    <a:pt x="10043" y="8499"/>
                    <a:pt x="10051" y="8499"/>
                  </a:cubicBezTo>
                  <a:cubicBezTo>
                    <a:pt x="10121" y="8499"/>
                    <a:pt x="10169" y="8545"/>
                    <a:pt x="10169" y="8620"/>
                  </a:cubicBezTo>
                  <a:cubicBezTo>
                    <a:pt x="10169" y="8692"/>
                    <a:pt x="10097" y="8751"/>
                    <a:pt x="10026" y="8751"/>
                  </a:cubicBezTo>
                  <a:lnTo>
                    <a:pt x="8311" y="8751"/>
                  </a:lnTo>
                  <a:cubicBezTo>
                    <a:pt x="8228" y="8751"/>
                    <a:pt x="8157" y="8834"/>
                    <a:pt x="8157" y="8918"/>
                  </a:cubicBezTo>
                  <a:cubicBezTo>
                    <a:pt x="8157" y="9013"/>
                    <a:pt x="8228" y="9084"/>
                    <a:pt x="8311" y="9084"/>
                  </a:cubicBezTo>
                  <a:lnTo>
                    <a:pt x="9776" y="9084"/>
                  </a:lnTo>
                  <a:cubicBezTo>
                    <a:pt x="9835" y="9096"/>
                    <a:pt x="9883" y="9144"/>
                    <a:pt x="9883" y="9204"/>
                  </a:cubicBezTo>
                  <a:lnTo>
                    <a:pt x="9883" y="9215"/>
                  </a:lnTo>
                  <a:cubicBezTo>
                    <a:pt x="9883" y="9287"/>
                    <a:pt x="9824" y="9346"/>
                    <a:pt x="9752" y="9346"/>
                  </a:cubicBezTo>
                  <a:lnTo>
                    <a:pt x="8323" y="9346"/>
                  </a:lnTo>
                  <a:cubicBezTo>
                    <a:pt x="8228" y="9346"/>
                    <a:pt x="8157" y="9430"/>
                    <a:pt x="8157" y="9513"/>
                  </a:cubicBezTo>
                  <a:cubicBezTo>
                    <a:pt x="8157" y="9608"/>
                    <a:pt x="8228" y="9680"/>
                    <a:pt x="8323" y="9680"/>
                  </a:cubicBezTo>
                  <a:lnTo>
                    <a:pt x="9038" y="9680"/>
                  </a:lnTo>
                  <a:cubicBezTo>
                    <a:pt x="9109" y="9680"/>
                    <a:pt x="9169" y="9739"/>
                    <a:pt x="9169" y="9811"/>
                  </a:cubicBezTo>
                  <a:lnTo>
                    <a:pt x="9169" y="9823"/>
                  </a:lnTo>
                  <a:cubicBezTo>
                    <a:pt x="9169" y="9906"/>
                    <a:pt x="9109" y="9966"/>
                    <a:pt x="9038" y="9966"/>
                  </a:cubicBezTo>
                  <a:lnTo>
                    <a:pt x="8181" y="9966"/>
                  </a:lnTo>
                  <a:cubicBezTo>
                    <a:pt x="8151" y="9967"/>
                    <a:pt x="8120" y="9967"/>
                    <a:pt x="8088" y="9967"/>
                  </a:cubicBezTo>
                  <a:cubicBezTo>
                    <a:pt x="7740" y="9967"/>
                    <a:pt x="7288" y="9907"/>
                    <a:pt x="7026" y="9787"/>
                  </a:cubicBezTo>
                  <a:lnTo>
                    <a:pt x="7014" y="9763"/>
                  </a:lnTo>
                  <a:cubicBezTo>
                    <a:pt x="6978" y="9727"/>
                    <a:pt x="6930" y="9704"/>
                    <a:pt x="6895" y="9704"/>
                  </a:cubicBezTo>
                  <a:cubicBezTo>
                    <a:pt x="6871" y="9692"/>
                    <a:pt x="6859" y="9680"/>
                    <a:pt x="6847" y="9644"/>
                  </a:cubicBezTo>
                  <a:cubicBezTo>
                    <a:pt x="6811" y="9608"/>
                    <a:pt x="6752" y="9573"/>
                    <a:pt x="6692" y="9573"/>
                  </a:cubicBezTo>
                  <a:lnTo>
                    <a:pt x="6097" y="9573"/>
                  </a:lnTo>
                  <a:lnTo>
                    <a:pt x="6097" y="7977"/>
                  </a:lnTo>
                  <a:lnTo>
                    <a:pt x="6502" y="7977"/>
                  </a:lnTo>
                  <a:cubicBezTo>
                    <a:pt x="6561" y="7977"/>
                    <a:pt x="6609" y="7953"/>
                    <a:pt x="6633" y="7918"/>
                  </a:cubicBezTo>
                  <a:cubicBezTo>
                    <a:pt x="6990" y="7453"/>
                    <a:pt x="7192" y="7418"/>
                    <a:pt x="7430" y="7370"/>
                  </a:cubicBezTo>
                  <a:cubicBezTo>
                    <a:pt x="7609" y="7334"/>
                    <a:pt x="7811" y="7299"/>
                    <a:pt x="8097" y="7108"/>
                  </a:cubicBezTo>
                  <a:cubicBezTo>
                    <a:pt x="8274" y="6972"/>
                    <a:pt x="8407" y="6933"/>
                    <a:pt x="8490" y="6933"/>
                  </a:cubicBezTo>
                  <a:close/>
                  <a:moveTo>
                    <a:pt x="2501" y="6132"/>
                  </a:moveTo>
                  <a:lnTo>
                    <a:pt x="2501" y="6537"/>
                  </a:lnTo>
                  <a:cubicBezTo>
                    <a:pt x="2501" y="6596"/>
                    <a:pt x="2525" y="6644"/>
                    <a:pt x="2561" y="6668"/>
                  </a:cubicBezTo>
                  <a:cubicBezTo>
                    <a:pt x="3025" y="7025"/>
                    <a:pt x="3061" y="7227"/>
                    <a:pt x="3108" y="7465"/>
                  </a:cubicBezTo>
                  <a:cubicBezTo>
                    <a:pt x="3120" y="7501"/>
                    <a:pt x="3120" y="7560"/>
                    <a:pt x="3144" y="7608"/>
                  </a:cubicBezTo>
                  <a:cubicBezTo>
                    <a:pt x="3168" y="7763"/>
                    <a:pt x="3228" y="7918"/>
                    <a:pt x="3382" y="8120"/>
                  </a:cubicBezTo>
                  <a:cubicBezTo>
                    <a:pt x="3597" y="8382"/>
                    <a:pt x="3585" y="8537"/>
                    <a:pt x="3561" y="8596"/>
                  </a:cubicBezTo>
                  <a:cubicBezTo>
                    <a:pt x="3501" y="8632"/>
                    <a:pt x="3442" y="8632"/>
                    <a:pt x="3406" y="8632"/>
                  </a:cubicBezTo>
                  <a:cubicBezTo>
                    <a:pt x="3228" y="8596"/>
                    <a:pt x="3025" y="8311"/>
                    <a:pt x="2930" y="8132"/>
                  </a:cubicBezTo>
                  <a:cubicBezTo>
                    <a:pt x="2896" y="8064"/>
                    <a:pt x="2838" y="8033"/>
                    <a:pt x="2778" y="8033"/>
                  </a:cubicBezTo>
                  <a:cubicBezTo>
                    <a:pt x="2753" y="8033"/>
                    <a:pt x="2728" y="8038"/>
                    <a:pt x="2704" y="8049"/>
                  </a:cubicBezTo>
                  <a:cubicBezTo>
                    <a:pt x="2644" y="8084"/>
                    <a:pt x="2620" y="8144"/>
                    <a:pt x="2620" y="8215"/>
                  </a:cubicBezTo>
                  <a:lnTo>
                    <a:pt x="2620" y="8239"/>
                  </a:lnTo>
                  <a:lnTo>
                    <a:pt x="2620" y="8918"/>
                  </a:lnTo>
                  <a:lnTo>
                    <a:pt x="2620" y="9751"/>
                  </a:lnTo>
                  <a:lnTo>
                    <a:pt x="2620" y="9763"/>
                  </a:lnTo>
                  <a:cubicBezTo>
                    <a:pt x="2620" y="9846"/>
                    <a:pt x="2561" y="9906"/>
                    <a:pt x="2489" y="9906"/>
                  </a:cubicBezTo>
                  <a:lnTo>
                    <a:pt x="2466" y="9906"/>
                  </a:lnTo>
                  <a:cubicBezTo>
                    <a:pt x="2394" y="9906"/>
                    <a:pt x="2335" y="9846"/>
                    <a:pt x="2335" y="9763"/>
                  </a:cubicBezTo>
                  <a:lnTo>
                    <a:pt x="2335" y="8358"/>
                  </a:lnTo>
                  <a:cubicBezTo>
                    <a:pt x="2335" y="8263"/>
                    <a:pt x="2263" y="8191"/>
                    <a:pt x="2168" y="8191"/>
                  </a:cubicBezTo>
                  <a:cubicBezTo>
                    <a:pt x="2085" y="8191"/>
                    <a:pt x="2013" y="8263"/>
                    <a:pt x="2013" y="8358"/>
                  </a:cubicBezTo>
                  <a:lnTo>
                    <a:pt x="2013" y="9763"/>
                  </a:lnTo>
                  <a:lnTo>
                    <a:pt x="2013" y="10049"/>
                  </a:lnTo>
                  <a:cubicBezTo>
                    <a:pt x="2013" y="10120"/>
                    <a:pt x="1954" y="10180"/>
                    <a:pt x="1870" y="10180"/>
                  </a:cubicBezTo>
                  <a:lnTo>
                    <a:pt x="1858" y="10180"/>
                  </a:lnTo>
                  <a:cubicBezTo>
                    <a:pt x="1787" y="10180"/>
                    <a:pt x="1727" y="10120"/>
                    <a:pt x="1727" y="10049"/>
                  </a:cubicBezTo>
                  <a:lnTo>
                    <a:pt x="1727" y="9811"/>
                  </a:lnTo>
                  <a:lnTo>
                    <a:pt x="1727" y="9763"/>
                  </a:lnTo>
                  <a:lnTo>
                    <a:pt x="1727" y="9394"/>
                  </a:lnTo>
                  <a:lnTo>
                    <a:pt x="1727" y="9370"/>
                  </a:lnTo>
                  <a:lnTo>
                    <a:pt x="1727" y="8334"/>
                  </a:lnTo>
                  <a:cubicBezTo>
                    <a:pt x="1727" y="8251"/>
                    <a:pt x="1656" y="8180"/>
                    <a:pt x="1561" y="8180"/>
                  </a:cubicBezTo>
                  <a:cubicBezTo>
                    <a:pt x="1477" y="8180"/>
                    <a:pt x="1394" y="8251"/>
                    <a:pt x="1394" y="8334"/>
                  </a:cubicBezTo>
                  <a:lnTo>
                    <a:pt x="1394" y="9489"/>
                  </a:lnTo>
                  <a:lnTo>
                    <a:pt x="1394" y="9513"/>
                  </a:lnTo>
                  <a:lnTo>
                    <a:pt x="1394" y="9549"/>
                  </a:lnTo>
                  <a:lnTo>
                    <a:pt x="1394" y="9799"/>
                  </a:lnTo>
                  <a:cubicBezTo>
                    <a:pt x="1382" y="9858"/>
                    <a:pt x="1334" y="9906"/>
                    <a:pt x="1275" y="9906"/>
                  </a:cubicBezTo>
                  <a:lnTo>
                    <a:pt x="1263" y="9906"/>
                  </a:lnTo>
                  <a:cubicBezTo>
                    <a:pt x="1192" y="9906"/>
                    <a:pt x="1132" y="9846"/>
                    <a:pt x="1132" y="9763"/>
                  </a:cubicBezTo>
                  <a:lnTo>
                    <a:pt x="1132" y="9168"/>
                  </a:lnTo>
                  <a:lnTo>
                    <a:pt x="1132" y="9049"/>
                  </a:lnTo>
                  <a:lnTo>
                    <a:pt x="1132" y="8334"/>
                  </a:lnTo>
                  <a:cubicBezTo>
                    <a:pt x="1132" y="8251"/>
                    <a:pt x="1061" y="8180"/>
                    <a:pt x="965" y="8180"/>
                  </a:cubicBezTo>
                  <a:cubicBezTo>
                    <a:pt x="882" y="8180"/>
                    <a:pt x="799" y="8251"/>
                    <a:pt x="799" y="8334"/>
                  </a:cubicBezTo>
                  <a:lnTo>
                    <a:pt x="799" y="9049"/>
                  </a:lnTo>
                  <a:cubicBezTo>
                    <a:pt x="799" y="9132"/>
                    <a:pt x="739" y="9192"/>
                    <a:pt x="668" y="9192"/>
                  </a:cubicBezTo>
                  <a:lnTo>
                    <a:pt x="656" y="9192"/>
                  </a:lnTo>
                  <a:cubicBezTo>
                    <a:pt x="584" y="9192"/>
                    <a:pt x="525" y="9132"/>
                    <a:pt x="525" y="9049"/>
                  </a:cubicBezTo>
                  <a:lnTo>
                    <a:pt x="525" y="8203"/>
                  </a:lnTo>
                  <a:cubicBezTo>
                    <a:pt x="501" y="7739"/>
                    <a:pt x="608" y="7013"/>
                    <a:pt x="834" y="6882"/>
                  </a:cubicBezTo>
                  <a:cubicBezTo>
                    <a:pt x="882" y="6846"/>
                    <a:pt x="906" y="6787"/>
                    <a:pt x="906" y="6727"/>
                  </a:cubicBezTo>
                  <a:lnTo>
                    <a:pt x="906" y="6132"/>
                  </a:lnTo>
                  <a:close/>
                  <a:moveTo>
                    <a:pt x="8621" y="0"/>
                  </a:moveTo>
                  <a:cubicBezTo>
                    <a:pt x="8407" y="0"/>
                    <a:pt x="8240" y="143"/>
                    <a:pt x="8181" y="321"/>
                  </a:cubicBezTo>
                  <a:cubicBezTo>
                    <a:pt x="8145" y="298"/>
                    <a:pt x="8085" y="286"/>
                    <a:pt x="8038" y="286"/>
                  </a:cubicBezTo>
                  <a:lnTo>
                    <a:pt x="8026" y="286"/>
                  </a:lnTo>
                  <a:cubicBezTo>
                    <a:pt x="7942" y="286"/>
                    <a:pt x="7859" y="298"/>
                    <a:pt x="7800" y="345"/>
                  </a:cubicBezTo>
                  <a:lnTo>
                    <a:pt x="4549" y="345"/>
                  </a:lnTo>
                  <a:cubicBezTo>
                    <a:pt x="4466" y="345"/>
                    <a:pt x="4394" y="417"/>
                    <a:pt x="4394" y="512"/>
                  </a:cubicBezTo>
                  <a:lnTo>
                    <a:pt x="4394" y="619"/>
                  </a:lnTo>
                  <a:lnTo>
                    <a:pt x="3870" y="619"/>
                  </a:lnTo>
                  <a:cubicBezTo>
                    <a:pt x="3704" y="441"/>
                    <a:pt x="3418" y="321"/>
                    <a:pt x="2977" y="262"/>
                  </a:cubicBezTo>
                  <a:cubicBezTo>
                    <a:pt x="2632" y="214"/>
                    <a:pt x="2335" y="214"/>
                    <a:pt x="2311" y="214"/>
                  </a:cubicBezTo>
                  <a:lnTo>
                    <a:pt x="1453" y="214"/>
                  </a:lnTo>
                  <a:cubicBezTo>
                    <a:pt x="1203" y="214"/>
                    <a:pt x="1001" y="417"/>
                    <a:pt x="1001" y="679"/>
                  </a:cubicBezTo>
                  <a:lnTo>
                    <a:pt x="1001" y="691"/>
                  </a:lnTo>
                  <a:cubicBezTo>
                    <a:pt x="1001" y="738"/>
                    <a:pt x="1001" y="774"/>
                    <a:pt x="1013" y="822"/>
                  </a:cubicBezTo>
                  <a:lnTo>
                    <a:pt x="739" y="822"/>
                  </a:lnTo>
                  <a:cubicBezTo>
                    <a:pt x="489" y="822"/>
                    <a:pt x="287" y="1036"/>
                    <a:pt x="287" y="1286"/>
                  </a:cubicBezTo>
                  <a:lnTo>
                    <a:pt x="287" y="1298"/>
                  </a:lnTo>
                  <a:cubicBezTo>
                    <a:pt x="287" y="1357"/>
                    <a:pt x="299" y="1405"/>
                    <a:pt x="310" y="1453"/>
                  </a:cubicBezTo>
                  <a:cubicBezTo>
                    <a:pt x="132" y="1512"/>
                    <a:pt x="1" y="1691"/>
                    <a:pt x="1" y="1881"/>
                  </a:cubicBezTo>
                  <a:lnTo>
                    <a:pt x="1" y="1893"/>
                  </a:lnTo>
                  <a:cubicBezTo>
                    <a:pt x="1" y="2107"/>
                    <a:pt x="132" y="2262"/>
                    <a:pt x="310" y="2322"/>
                  </a:cubicBezTo>
                  <a:cubicBezTo>
                    <a:pt x="299" y="2369"/>
                    <a:pt x="287" y="2429"/>
                    <a:pt x="287" y="2477"/>
                  </a:cubicBezTo>
                  <a:lnTo>
                    <a:pt x="287" y="2488"/>
                  </a:lnTo>
                  <a:cubicBezTo>
                    <a:pt x="287" y="2560"/>
                    <a:pt x="299" y="2655"/>
                    <a:pt x="346" y="2715"/>
                  </a:cubicBezTo>
                  <a:lnTo>
                    <a:pt x="346" y="5953"/>
                  </a:lnTo>
                  <a:cubicBezTo>
                    <a:pt x="346" y="6048"/>
                    <a:pt x="418" y="6120"/>
                    <a:pt x="501" y="6120"/>
                  </a:cubicBezTo>
                  <a:lnTo>
                    <a:pt x="608" y="6120"/>
                  </a:lnTo>
                  <a:lnTo>
                    <a:pt x="608" y="6644"/>
                  </a:lnTo>
                  <a:cubicBezTo>
                    <a:pt x="430" y="6810"/>
                    <a:pt x="310" y="7084"/>
                    <a:pt x="251" y="7537"/>
                  </a:cubicBezTo>
                  <a:cubicBezTo>
                    <a:pt x="203" y="7882"/>
                    <a:pt x="203" y="8180"/>
                    <a:pt x="203" y="8203"/>
                  </a:cubicBezTo>
                  <a:lnTo>
                    <a:pt x="203" y="9049"/>
                  </a:lnTo>
                  <a:cubicBezTo>
                    <a:pt x="203" y="9311"/>
                    <a:pt x="418" y="9513"/>
                    <a:pt x="668" y="9513"/>
                  </a:cubicBezTo>
                  <a:lnTo>
                    <a:pt x="680" y="9513"/>
                  </a:lnTo>
                  <a:cubicBezTo>
                    <a:pt x="727" y="9513"/>
                    <a:pt x="775" y="9513"/>
                    <a:pt x="822" y="9501"/>
                  </a:cubicBezTo>
                  <a:lnTo>
                    <a:pt x="822" y="9763"/>
                  </a:lnTo>
                  <a:cubicBezTo>
                    <a:pt x="822" y="10025"/>
                    <a:pt x="1025" y="10227"/>
                    <a:pt x="1275" y="10227"/>
                  </a:cubicBezTo>
                  <a:lnTo>
                    <a:pt x="1299" y="10227"/>
                  </a:lnTo>
                  <a:cubicBezTo>
                    <a:pt x="1358" y="10227"/>
                    <a:pt x="1394" y="10216"/>
                    <a:pt x="1442" y="10204"/>
                  </a:cubicBezTo>
                  <a:cubicBezTo>
                    <a:pt x="1501" y="10382"/>
                    <a:pt x="1680" y="10513"/>
                    <a:pt x="1870" y="10513"/>
                  </a:cubicBezTo>
                  <a:lnTo>
                    <a:pt x="1894" y="10513"/>
                  </a:lnTo>
                  <a:cubicBezTo>
                    <a:pt x="2096" y="10513"/>
                    <a:pt x="2263" y="10382"/>
                    <a:pt x="2323" y="10204"/>
                  </a:cubicBezTo>
                  <a:cubicBezTo>
                    <a:pt x="2370" y="10216"/>
                    <a:pt x="2430" y="10227"/>
                    <a:pt x="2466" y="10227"/>
                  </a:cubicBezTo>
                  <a:lnTo>
                    <a:pt x="2489" y="10227"/>
                  </a:lnTo>
                  <a:cubicBezTo>
                    <a:pt x="2561" y="10227"/>
                    <a:pt x="2644" y="10216"/>
                    <a:pt x="2704" y="10168"/>
                  </a:cubicBezTo>
                  <a:lnTo>
                    <a:pt x="3323" y="10168"/>
                  </a:lnTo>
                  <a:cubicBezTo>
                    <a:pt x="3406" y="10168"/>
                    <a:pt x="3478" y="10096"/>
                    <a:pt x="3478" y="10001"/>
                  </a:cubicBezTo>
                  <a:cubicBezTo>
                    <a:pt x="3478" y="9918"/>
                    <a:pt x="3406" y="9846"/>
                    <a:pt x="3323" y="9846"/>
                  </a:cubicBezTo>
                  <a:lnTo>
                    <a:pt x="2942" y="9846"/>
                  </a:lnTo>
                  <a:lnTo>
                    <a:pt x="2942" y="9763"/>
                  </a:lnTo>
                  <a:lnTo>
                    <a:pt x="2942" y="9751"/>
                  </a:lnTo>
                  <a:lnTo>
                    <a:pt x="2942" y="8918"/>
                  </a:lnTo>
                  <a:lnTo>
                    <a:pt x="2942" y="8727"/>
                  </a:lnTo>
                  <a:cubicBezTo>
                    <a:pt x="3049" y="8834"/>
                    <a:pt x="3180" y="8930"/>
                    <a:pt x="3335" y="8965"/>
                  </a:cubicBezTo>
                  <a:cubicBezTo>
                    <a:pt x="3358" y="8977"/>
                    <a:pt x="3406" y="8977"/>
                    <a:pt x="3442" y="8977"/>
                  </a:cubicBezTo>
                  <a:cubicBezTo>
                    <a:pt x="3561" y="8977"/>
                    <a:pt x="3656" y="8930"/>
                    <a:pt x="3763" y="8858"/>
                  </a:cubicBezTo>
                  <a:cubicBezTo>
                    <a:pt x="3775" y="8846"/>
                    <a:pt x="4120" y="8549"/>
                    <a:pt x="3680" y="7941"/>
                  </a:cubicBezTo>
                  <a:cubicBezTo>
                    <a:pt x="3632" y="7882"/>
                    <a:pt x="3585" y="7822"/>
                    <a:pt x="3573" y="7763"/>
                  </a:cubicBezTo>
                  <a:lnTo>
                    <a:pt x="5061" y="7763"/>
                  </a:lnTo>
                  <a:lnTo>
                    <a:pt x="5061" y="9858"/>
                  </a:lnTo>
                  <a:lnTo>
                    <a:pt x="3835" y="9858"/>
                  </a:lnTo>
                  <a:cubicBezTo>
                    <a:pt x="3751" y="9858"/>
                    <a:pt x="3680" y="9930"/>
                    <a:pt x="3680" y="10025"/>
                  </a:cubicBezTo>
                  <a:cubicBezTo>
                    <a:pt x="3680" y="10108"/>
                    <a:pt x="3751" y="10180"/>
                    <a:pt x="3835" y="10180"/>
                  </a:cubicBezTo>
                  <a:lnTo>
                    <a:pt x="5966" y="10180"/>
                  </a:lnTo>
                  <a:cubicBezTo>
                    <a:pt x="6061" y="10180"/>
                    <a:pt x="6133" y="10108"/>
                    <a:pt x="6133" y="10025"/>
                  </a:cubicBezTo>
                  <a:lnTo>
                    <a:pt x="6133" y="9918"/>
                  </a:lnTo>
                  <a:lnTo>
                    <a:pt x="6657" y="9918"/>
                  </a:lnTo>
                  <a:cubicBezTo>
                    <a:pt x="6811" y="10096"/>
                    <a:pt x="7097" y="10216"/>
                    <a:pt x="7549" y="10275"/>
                  </a:cubicBezTo>
                  <a:cubicBezTo>
                    <a:pt x="7811" y="10323"/>
                    <a:pt x="8061" y="10323"/>
                    <a:pt x="8169" y="10323"/>
                  </a:cubicBezTo>
                  <a:lnTo>
                    <a:pt x="9062" y="10323"/>
                  </a:lnTo>
                  <a:cubicBezTo>
                    <a:pt x="9312" y="10323"/>
                    <a:pt x="9526" y="10108"/>
                    <a:pt x="9526" y="9858"/>
                  </a:cubicBezTo>
                  <a:lnTo>
                    <a:pt x="9526" y="9846"/>
                  </a:lnTo>
                  <a:cubicBezTo>
                    <a:pt x="9526" y="9799"/>
                    <a:pt x="9526" y="9751"/>
                    <a:pt x="9514" y="9704"/>
                  </a:cubicBezTo>
                  <a:lnTo>
                    <a:pt x="9776" y="9704"/>
                  </a:lnTo>
                  <a:cubicBezTo>
                    <a:pt x="10026" y="9704"/>
                    <a:pt x="10240" y="9501"/>
                    <a:pt x="10240" y="9251"/>
                  </a:cubicBezTo>
                  <a:lnTo>
                    <a:pt x="10240" y="9227"/>
                  </a:lnTo>
                  <a:cubicBezTo>
                    <a:pt x="10240" y="9168"/>
                    <a:pt x="10228" y="9132"/>
                    <a:pt x="10205" y="9084"/>
                  </a:cubicBezTo>
                  <a:cubicBezTo>
                    <a:pt x="10383" y="9025"/>
                    <a:pt x="10514" y="8846"/>
                    <a:pt x="10514" y="8656"/>
                  </a:cubicBezTo>
                  <a:lnTo>
                    <a:pt x="10514" y="8632"/>
                  </a:lnTo>
                  <a:cubicBezTo>
                    <a:pt x="10502" y="8418"/>
                    <a:pt x="10371" y="8239"/>
                    <a:pt x="10193" y="8180"/>
                  </a:cubicBezTo>
                  <a:cubicBezTo>
                    <a:pt x="10205" y="8132"/>
                    <a:pt x="10228" y="8072"/>
                    <a:pt x="10228" y="8025"/>
                  </a:cubicBezTo>
                  <a:lnTo>
                    <a:pt x="10228" y="8013"/>
                  </a:lnTo>
                  <a:cubicBezTo>
                    <a:pt x="10228" y="7941"/>
                    <a:pt x="10205" y="7846"/>
                    <a:pt x="10169" y="7787"/>
                  </a:cubicBezTo>
                  <a:lnTo>
                    <a:pt x="10169" y="6263"/>
                  </a:lnTo>
                  <a:cubicBezTo>
                    <a:pt x="10169" y="6179"/>
                    <a:pt x="10086" y="6108"/>
                    <a:pt x="10002" y="6108"/>
                  </a:cubicBezTo>
                  <a:cubicBezTo>
                    <a:pt x="9907" y="6108"/>
                    <a:pt x="9835" y="6179"/>
                    <a:pt x="9835" y="6263"/>
                  </a:cubicBezTo>
                  <a:lnTo>
                    <a:pt x="9835" y="7560"/>
                  </a:lnTo>
                  <a:lnTo>
                    <a:pt x="8716" y="7560"/>
                  </a:lnTo>
                  <a:cubicBezTo>
                    <a:pt x="8823" y="7453"/>
                    <a:pt x="8931" y="7322"/>
                    <a:pt x="8954" y="7179"/>
                  </a:cubicBezTo>
                  <a:cubicBezTo>
                    <a:pt x="8990" y="7025"/>
                    <a:pt x="8954" y="6858"/>
                    <a:pt x="8835" y="6751"/>
                  </a:cubicBezTo>
                  <a:cubicBezTo>
                    <a:pt x="8828" y="6736"/>
                    <a:pt x="8715" y="6608"/>
                    <a:pt x="8492" y="6608"/>
                  </a:cubicBezTo>
                  <a:cubicBezTo>
                    <a:pt x="8347" y="6608"/>
                    <a:pt x="8157" y="6661"/>
                    <a:pt x="7919" y="6834"/>
                  </a:cubicBezTo>
                  <a:cubicBezTo>
                    <a:pt x="7859" y="6882"/>
                    <a:pt x="7800" y="6929"/>
                    <a:pt x="7740" y="6941"/>
                  </a:cubicBezTo>
                  <a:lnTo>
                    <a:pt x="7740" y="5453"/>
                  </a:lnTo>
                  <a:lnTo>
                    <a:pt x="9835" y="5453"/>
                  </a:lnTo>
                  <a:lnTo>
                    <a:pt x="9835" y="5703"/>
                  </a:lnTo>
                  <a:cubicBezTo>
                    <a:pt x="9835" y="5798"/>
                    <a:pt x="9907" y="5870"/>
                    <a:pt x="10002" y="5870"/>
                  </a:cubicBezTo>
                  <a:cubicBezTo>
                    <a:pt x="10086" y="5870"/>
                    <a:pt x="10169" y="5798"/>
                    <a:pt x="10169" y="5703"/>
                  </a:cubicBezTo>
                  <a:lnTo>
                    <a:pt x="10169" y="4560"/>
                  </a:lnTo>
                  <a:cubicBezTo>
                    <a:pt x="10169" y="4465"/>
                    <a:pt x="10086" y="4393"/>
                    <a:pt x="10002" y="4393"/>
                  </a:cubicBezTo>
                  <a:lnTo>
                    <a:pt x="9895" y="4393"/>
                  </a:lnTo>
                  <a:lnTo>
                    <a:pt x="9895" y="3870"/>
                  </a:lnTo>
                  <a:cubicBezTo>
                    <a:pt x="10074" y="3715"/>
                    <a:pt x="10193" y="3429"/>
                    <a:pt x="10252" y="2977"/>
                  </a:cubicBezTo>
                  <a:cubicBezTo>
                    <a:pt x="10300" y="2643"/>
                    <a:pt x="10300" y="2346"/>
                    <a:pt x="10300" y="2310"/>
                  </a:cubicBezTo>
                  <a:lnTo>
                    <a:pt x="10300" y="1464"/>
                  </a:lnTo>
                  <a:cubicBezTo>
                    <a:pt x="10300" y="1203"/>
                    <a:pt x="10086" y="1000"/>
                    <a:pt x="9835" y="1000"/>
                  </a:cubicBezTo>
                  <a:lnTo>
                    <a:pt x="9824" y="1000"/>
                  </a:lnTo>
                  <a:cubicBezTo>
                    <a:pt x="9776" y="1000"/>
                    <a:pt x="9728" y="1000"/>
                    <a:pt x="9693" y="1012"/>
                  </a:cubicBezTo>
                  <a:lnTo>
                    <a:pt x="9693" y="750"/>
                  </a:lnTo>
                  <a:cubicBezTo>
                    <a:pt x="9693" y="500"/>
                    <a:pt x="9478" y="286"/>
                    <a:pt x="9228" y="286"/>
                  </a:cubicBezTo>
                  <a:lnTo>
                    <a:pt x="9216" y="286"/>
                  </a:lnTo>
                  <a:cubicBezTo>
                    <a:pt x="9157" y="286"/>
                    <a:pt x="9109" y="298"/>
                    <a:pt x="9062" y="321"/>
                  </a:cubicBezTo>
                  <a:cubicBezTo>
                    <a:pt x="9002" y="143"/>
                    <a:pt x="8823" y="0"/>
                    <a:pt x="86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3" name="Google Shape;11613;p73"/>
            <p:cNvSpPr/>
            <p:nvPr/>
          </p:nvSpPr>
          <p:spPr>
            <a:xfrm>
              <a:off x="8116024" y="3221804"/>
              <a:ext cx="14036" cy="10280"/>
            </a:xfrm>
            <a:custGeom>
              <a:avLst/>
              <a:gdLst/>
              <a:ahLst/>
              <a:cxnLst/>
              <a:rect l="l" t="t" r="r" b="b"/>
              <a:pathLst>
                <a:path w="44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274" y="322"/>
                  </a:lnTo>
                  <a:cubicBezTo>
                    <a:pt x="369" y="322"/>
                    <a:pt x="441" y="251"/>
                    <a:pt x="441" y="167"/>
                  </a:cubicBezTo>
                  <a:cubicBezTo>
                    <a:pt x="441" y="72"/>
                    <a:pt x="369" y="1"/>
                    <a:pt x="2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4" name="Google Shape;11614;p73"/>
            <p:cNvSpPr/>
            <p:nvPr/>
          </p:nvSpPr>
          <p:spPr>
            <a:xfrm>
              <a:off x="8097818" y="3221804"/>
              <a:ext cx="14068" cy="10280"/>
            </a:xfrm>
            <a:custGeom>
              <a:avLst/>
              <a:gdLst/>
              <a:ahLst/>
              <a:cxnLst/>
              <a:rect l="l" t="t" r="r" b="b"/>
              <a:pathLst>
                <a:path w="442" h="323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287" y="322"/>
                  </a:lnTo>
                  <a:cubicBezTo>
                    <a:pt x="370" y="322"/>
                    <a:pt x="441" y="251"/>
                    <a:pt x="441" y="167"/>
                  </a:cubicBezTo>
                  <a:cubicBezTo>
                    <a:pt x="441" y="72"/>
                    <a:pt x="370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5" name="Google Shape;11615;p73"/>
            <p:cNvSpPr/>
            <p:nvPr/>
          </p:nvSpPr>
          <p:spPr>
            <a:xfrm>
              <a:off x="8156190" y="2951621"/>
              <a:ext cx="14036" cy="10630"/>
            </a:xfrm>
            <a:custGeom>
              <a:avLst/>
              <a:gdLst/>
              <a:ahLst/>
              <a:cxnLst/>
              <a:rect l="l" t="t" r="r" b="b"/>
              <a:pathLst>
                <a:path w="441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286" y="334"/>
                  </a:lnTo>
                  <a:cubicBezTo>
                    <a:pt x="369" y="334"/>
                    <a:pt x="441" y="262"/>
                    <a:pt x="441" y="167"/>
                  </a:cubicBezTo>
                  <a:cubicBezTo>
                    <a:pt x="441" y="72"/>
                    <a:pt x="369" y="0"/>
                    <a:pt x="2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6" name="Google Shape;11616;p73"/>
            <p:cNvSpPr/>
            <p:nvPr/>
          </p:nvSpPr>
          <p:spPr>
            <a:xfrm>
              <a:off x="8173982" y="2952385"/>
              <a:ext cx="14450" cy="10248"/>
            </a:xfrm>
            <a:custGeom>
              <a:avLst/>
              <a:gdLst/>
              <a:ahLst/>
              <a:cxnLst/>
              <a:rect l="l" t="t" r="r" b="b"/>
              <a:pathLst>
                <a:path w="4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287" y="322"/>
                  </a:lnTo>
                  <a:cubicBezTo>
                    <a:pt x="382" y="322"/>
                    <a:pt x="453" y="250"/>
                    <a:pt x="453" y="155"/>
                  </a:cubicBezTo>
                  <a:cubicBezTo>
                    <a:pt x="453" y="72"/>
                    <a:pt x="382" y="0"/>
                    <a:pt x="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17" name="Google Shape;11617;p73"/>
          <p:cNvGrpSpPr/>
          <p:nvPr/>
        </p:nvGrpSpPr>
        <p:grpSpPr>
          <a:xfrm>
            <a:off x="4122610" y="4498842"/>
            <a:ext cx="472956" cy="443676"/>
            <a:chOff x="3091957" y="3374131"/>
            <a:chExt cx="354717" cy="332757"/>
          </a:xfrm>
        </p:grpSpPr>
        <p:sp>
          <p:nvSpPr>
            <p:cNvPr id="11618" name="Google Shape;11618;p73"/>
            <p:cNvSpPr/>
            <p:nvPr/>
          </p:nvSpPr>
          <p:spPr>
            <a:xfrm>
              <a:off x="3091957" y="3374131"/>
              <a:ext cx="354717" cy="332757"/>
            </a:xfrm>
            <a:custGeom>
              <a:avLst/>
              <a:gdLst/>
              <a:ahLst/>
              <a:cxnLst/>
              <a:rect l="l" t="t" r="r" b="b"/>
              <a:pathLst>
                <a:path w="11145" h="10455" extrusionOk="0">
                  <a:moveTo>
                    <a:pt x="5882" y="358"/>
                  </a:moveTo>
                  <a:cubicBezTo>
                    <a:pt x="6251" y="358"/>
                    <a:pt x="6549" y="656"/>
                    <a:pt x="6549" y="1037"/>
                  </a:cubicBezTo>
                  <a:lnTo>
                    <a:pt x="6549" y="1430"/>
                  </a:lnTo>
                  <a:cubicBezTo>
                    <a:pt x="6549" y="1751"/>
                    <a:pt x="6799" y="2001"/>
                    <a:pt x="7108" y="2001"/>
                  </a:cubicBezTo>
                  <a:lnTo>
                    <a:pt x="7275" y="2001"/>
                  </a:lnTo>
                  <a:cubicBezTo>
                    <a:pt x="7394" y="2001"/>
                    <a:pt x="7489" y="2084"/>
                    <a:pt x="7489" y="2204"/>
                  </a:cubicBezTo>
                  <a:lnTo>
                    <a:pt x="7489" y="3311"/>
                  </a:lnTo>
                  <a:cubicBezTo>
                    <a:pt x="7489" y="3430"/>
                    <a:pt x="7394" y="3513"/>
                    <a:pt x="7275" y="3513"/>
                  </a:cubicBezTo>
                  <a:lnTo>
                    <a:pt x="3846" y="3513"/>
                  </a:lnTo>
                  <a:cubicBezTo>
                    <a:pt x="3727" y="3513"/>
                    <a:pt x="3632" y="3430"/>
                    <a:pt x="3632" y="3311"/>
                  </a:cubicBezTo>
                  <a:lnTo>
                    <a:pt x="3632" y="2204"/>
                  </a:lnTo>
                  <a:cubicBezTo>
                    <a:pt x="3632" y="2084"/>
                    <a:pt x="3727" y="2001"/>
                    <a:pt x="3846" y="2001"/>
                  </a:cubicBezTo>
                  <a:lnTo>
                    <a:pt x="4001" y="2001"/>
                  </a:lnTo>
                  <a:cubicBezTo>
                    <a:pt x="4322" y="2001"/>
                    <a:pt x="4572" y="1739"/>
                    <a:pt x="4572" y="1430"/>
                  </a:cubicBezTo>
                  <a:lnTo>
                    <a:pt x="4572" y="1037"/>
                  </a:lnTo>
                  <a:cubicBezTo>
                    <a:pt x="4572" y="656"/>
                    <a:pt x="4870" y="358"/>
                    <a:pt x="5239" y="358"/>
                  </a:cubicBezTo>
                  <a:close/>
                  <a:moveTo>
                    <a:pt x="10132" y="2477"/>
                  </a:moveTo>
                  <a:cubicBezTo>
                    <a:pt x="10478" y="2477"/>
                    <a:pt x="10764" y="2763"/>
                    <a:pt x="10764" y="3097"/>
                  </a:cubicBezTo>
                  <a:lnTo>
                    <a:pt x="10764" y="9466"/>
                  </a:lnTo>
                  <a:lnTo>
                    <a:pt x="10775" y="9466"/>
                  </a:lnTo>
                  <a:cubicBezTo>
                    <a:pt x="10775" y="9812"/>
                    <a:pt x="10490" y="10097"/>
                    <a:pt x="10156" y="10097"/>
                  </a:cubicBezTo>
                  <a:lnTo>
                    <a:pt x="965" y="10097"/>
                  </a:lnTo>
                  <a:cubicBezTo>
                    <a:pt x="631" y="10097"/>
                    <a:pt x="346" y="9812"/>
                    <a:pt x="346" y="9466"/>
                  </a:cubicBezTo>
                  <a:lnTo>
                    <a:pt x="346" y="3097"/>
                  </a:lnTo>
                  <a:cubicBezTo>
                    <a:pt x="346" y="2763"/>
                    <a:pt x="619" y="2477"/>
                    <a:pt x="965" y="2477"/>
                  </a:cubicBezTo>
                  <a:lnTo>
                    <a:pt x="3274" y="2477"/>
                  </a:lnTo>
                  <a:lnTo>
                    <a:pt x="3274" y="3061"/>
                  </a:lnTo>
                  <a:lnTo>
                    <a:pt x="1096" y="3061"/>
                  </a:lnTo>
                  <a:cubicBezTo>
                    <a:pt x="1000" y="3061"/>
                    <a:pt x="917" y="3132"/>
                    <a:pt x="917" y="3239"/>
                  </a:cubicBezTo>
                  <a:lnTo>
                    <a:pt x="917" y="9335"/>
                  </a:lnTo>
                  <a:cubicBezTo>
                    <a:pt x="917" y="9443"/>
                    <a:pt x="1000" y="9514"/>
                    <a:pt x="1096" y="9514"/>
                  </a:cubicBezTo>
                  <a:lnTo>
                    <a:pt x="7037" y="9514"/>
                  </a:lnTo>
                  <a:cubicBezTo>
                    <a:pt x="7144" y="9514"/>
                    <a:pt x="7215" y="9443"/>
                    <a:pt x="7215" y="9335"/>
                  </a:cubicBezTo>
                  <a:cubicBezTo>
                    <a:pt x="7215" y="9228"/>
                    <a:pt x="7144" y="9157"/>
                    <a:pt x="7037" y="9157"/>
                  </a:cubicBezTo>
                  <a:lnTo>
                    <a:pt x="1274" y="9157"/>
                  </a:lnTo>
                  <a:lnTo>
                    <a:pt x="1274" y="3418"/>
                  </a:lnTo>
                  <a:lnTo>
                    <a:pt x="3274" y="3418"/>
                  </a:lnTo>
                  <a:cubicBezTo>
                    <a:pt x="3322" y="3680"/>
                    <a:pt x="3560" y="3894"/>
                    <a:pt x="3822" y="3894"/>
                  </a:cubicBezTo>
                  <a:lnTo>
                    <a:pt x="7275" y="3894"/>
                  </a:lnTo>
                  <a:cubicBezTo>
                    <a:pt x="7561" y="3894"/>
                    <a:pt x="7787" y="3680"/>
                    <a:pt x="7835" y="3418"/>
                  </a:cubicBezTo>
                  <a:lnTo>
                    <a:pt x="9823" y="3418"/>
                  </a:lnTo>
                  <a:lnTo>
                    <a:pt x="9823" y="9157"/>
                  </a:lnTo>
                  <a:lnTo>
                    <a:pt x="7894" y="9157"/>
                  </a:lnTo>
                  <a:cubicBezTo>
                    <a:pt x="7787" y="9157"/>
                    <a:pt x="7704" y="9228"/>
                    <a:pt x="7704" y="9335"/>
                  </a:cubicBezTo>
                  <a:cubicBezTo>
                    <a:pt x="7704" y="9443"/>
                    <a:pt x="7787" y="9514"/>
                    <a:pt x="7894" y="9514"/>
                  </a:cubicBezTo>
                  <a:lnTo>
                    <a:pt x="10002" y="9514"/>
                  </a:lnTo>
                  <a:cubicBezTo>
                    <a:pt x="10109" y="9514"/>
                    <a:pt x="10180" y="9443"/>
                    <a:pt x="10180" y="9335"/>
                  </a:cubicBezTo>
                  <a:lnTo>
                    <a:pt x="10180" y="3239"/>
                  </a:lnTo>
                  <a:cubicBezTo>
                    <a:pt x="10180" y="3132"/>
                    <a:pt x="10109" y="3061"/>
                    <a:pt x="10002" y="3061"/>
                  </a:cubicBezTo>
                  <a:lnTo>
                    <a:pt x="7835" y="3061"/>
                  </a:lnTo>
                  <a:lnTo>
                    <a:pt x="7835" y="2477"/>
                  </a:lnTo>
                  <a:close/>
                  <a:moveTo>
                    <a:pt x="5239" y="1"/>
                  </a:moveTo>
                  <a:cubicBezTo>
                    <a:pt x="4679" y="1"/>
                    <a:pt x="4215" y="465"/>
                    <a:pt x="4215" y="1037"/>
                  </a:cubicBezTo>
                  <a:lnTo>
                    <a:pt x="4215" y="1430"/>
                  </a:lnTo>
                  <a:cubicBezTo>
                    <a:pt x="4215" y="1549"/>
                    <a:pt x="4120" y="1644"/>
                    <a:pt x="4001" y="1644"/>
                  </a:cubicBezTo>
                  <a:lnTo>
                    <a:pt x="3846" y="1644"/>
                  </a:lnTo>
                  <a:cubicBezTo>
                    <a:pt x="3560" y="1644"/>
                    <a:pt x="3334" y="1846"/>
                    <a:pt x="3286" y="2120"/>
                  </a:cubicBezTo>
                  <a:lnTo>
                    <a:pt x="977" y="2120"/>
                  </a:lnTo>
                  <a:cubicBezTo>
                    <a:pt x="441" y="2120"/>
                    <a:pt x="0" y="2561"/>
                    <a:pt x="0" y="3097"/>
                  </a:cubicBezTo>
                  <a:lnTo>
                    <a:pt x="0" y="9466"/>
                  </a:lnTo>
                  <a:cubicBezTo>
                    <a:pt x="0" y="10002"/>
                    <a:pt x="441" y="10455"/>
                    <a:pt x="977" y="10455"/>
                  </a:cubicBezTo>
                  <a:lnTo>
                    <a:pt x="10168" y="10455"/>
                  </a:lnTo>
                  <a:cubicBezTo>
                    <a:pt x="10704" y="10455"/>
                    <a:pt x="11145" y="10002"/>
                    <a:pt x="11145" y="9466"/>
                  </a:cubicBezTo>
                  <a:lnTo>
                    <a:pt x="11145" y="3097"/>
                  </a:lnTo>
                  <a:cubicBezTo>
                    <a:pt x="11133" y="2561"/>
                    <a:pt x="10692" y="2120"/>
                    <a:pt x="10156" y="2120"/>
                  </a:cubicBezTo>
                  <a:lnTo>
                    <a:pt x="7846" y="2120"/>
                  </a:lnTo>
                  <a:cubicBezTo>
                    <a:pt x="7799" y="1846"/>
                    <a:pt x="7561" y="1644"/>
                    <a:pt x="7299" y="1644"/>
                  </a:cubicBezTo>
                  <a:lnTo>
                    <a:pt x="7120" y="1644"/>
                  </a:lnTo>
                  <a:cubicBezTo>
                    <a:pt x="7001" y="1644"/>
                    <a:pt x="6906" y="1549"/>
                    <a:pt x="6906" y="1430"/>
                  </a:cubicBezTo>
                  <a:lnTo>
                    <a:pt x="6906" y="1037"/>
                  </a:lnTo>
                  <a:cubicBezTo>
                    <a:pt x="6906" y="465"/>
                    <a:pt x="6442" y="1"/>
                    <a:pt x="5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19" name="Google Shape;11619;p73"/>
            <p:cNvSpPr/>
            <p:nvPr/>
          </p:nvSpPr>
          <p:spPr>
            <a:xfrm>
              <a:off x="3248835" y="3434380"/>
              <a:ext cx="40580" cy="40962"/>
            </a:xfrm>
            <a:custGeom>
              <a:avLst/>
              <a:gdLst/>
              <a:ahLst/>
              <a:cxnLst/>
              <a:rect l="l" t="t" r="r" b="b"/>
              <a:pathLst>
                <a:path w="1275" h="1287" extrusionOk="0">
                  <a:moveTo>
                    <a:pt x="643" y="346"/>
                  </a:moveTo>
                  <a:cubicBezTo>
                    <a:pt x="798" y="346"/>
                    <a:pt x="941" y="477"/>
                    <a:pt x="941" y="644"/>
                  </a:cubicBezTo>
                  <a:cubicBezTo>
                    <a:pt x="941" y="811"/>
                    <a:pt x="798" y="942"/>
                    <a:pt x="643" y="942"/>
                  </a:cubicBezTo>
                  <a:cubicBezTo>
                    <a:pt x="477" y="942"/>
                    <a:pt x="346" y="811"/>
                    <a:pt x="346" y="644"/>
                  </a:cubicBezTo>
                  <a:cubicBezTo>
                    <a:pt x="346" y="477"/>
                    <a:pt x="477" y="346"/>
                    <a:pt x="643" y="346"/>
                  </a:cubicBezTo>
                  <a:close/>
                  <a:moveTo>
                    <a:pt x="643" y="1"/>
                  </a:moveTo>
                  <a:cubicBezTo>
                    <a:pt x="286" y="1"/>
                    <a:pt x="0" y="287"/>
                    <a:pt x="0" y="644"/>
                  </a:cubicBezTo>
                  <a:cubicBezTo>
                    <a:pt x="0" y="1001"/>
                    <a:pt x="286" y="1287"/>
                    <a:pt x="643" y="1287"/>
                  </a:cubicBezTo>
                  <a:cubicBezTo>
                    <a:pt x="1001" y="1287"/>
                    <a:pt x="1274" y="1001"/>
                    <a:pt x="1274" y="644"/>
                  </a:cubicBezTo>
                  <a:cubicBezTo>
                    <a:pt x="1274" y="287"/>
                    <a:pt x="1001" y="1"/>
                    <a:pt x="6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0" name="Google Shape;11620;p73"/>
            <p:cNvSpPr/>
            <p:nvPr/>
          </p:nvSpPr>
          <p:spPr>
            <a:xfrm>
              <a:off x="3183270" y="3524197"/>
              <a:ext cx="181544" cy="115629"/>
            </a:xfrm>
            <a:custGeom>
              <a:avLst/>
              <a:gdLst/>
              <a:ahLst/>
              <a:cxnLst/>
              <a:rect l="l" t="t" r="r" b="b"/>
              <a:pathLst>
                <a:path w="5704" h="3633" extrusionOk="0">
                  <a:moveTo>
                    <a:pt x="822" y="2227"/>
                  </a:moveTo>
                  <a:cubicBezTo>
                    <a:pt x="1108" y="2227"/>
                    <a:pt x="1346" y="2465"/>
                    <a:pt x="1346" y="2751"/>
                  </a:cubicBezTo>
                  <a:cubicBezTo>
                    <a:pt x="1346" y="3025"/>
                    <a:pt x="1108" y="3263"/>
                    <a:pt x="822" y="3263"/>
                  </a:cubicBezTo>
                  <a:cubicBezTo>
                    <a:pt x="525" y="3263"/>
                    <a:pt x="298" y="3025"/>
                    <a:pt x="298" y="2751"/>
                  </a:cubicBezTo>
                  <a:cubicBezTo>
                    <a:pt x="298" y="2453"/>
                    <a:pt x="536" y="2227"/>
                    <a:pt x="822" y="2227"/>
                  </a:cubicBezTo>
                  <a:close/>
                  <a:moveTo>
                    <a:pt x="5275" y="1"/>
                  </a:moveTo>
                  <a:cubicBezTo>
                    <a:pt x="5275" y="1"/>
                    <a:pt x="5251" y="1"/>
                    <a:pt x="5251" y="25"/>
                  </a:cubicBezTo>
                  <a:lnTo>
                    <a:pt x="4775" y="263"/>
                  </a:lnTo>
                  <a:cubicBezTo>
                    <a:pt x="4692" y="298"/>
                    <a:pt x="4656" y="406"/>
                    <a:pt x="4704" y="501"/>
                  </a:cubicBezTo>
                  <a:cubicBezTo>
                    <a:pt x="4737" y="559"/>
                    <a:pt x="4798" y="594"/>
                    <a:pt x="4861" y="594"/>
                  </a:cubicBezTo>
                  <a:cubicBezTo>
                    <a:pt x="4889" y="594"/>
                    <a:pt x="4916" y="587"/>
                    <a:pt x="4942" y="572"/>
                  </a:cubicBezTo>
                  <a:lnTo>
                    <a:pt x="5061" y="513"/>
                  </a:lnTo>
                  <a:lnTo>
                    <a:pt x="5061" y="513"/>
                  </a:lnTo>
                  <a:cubicBezTo>
                    <a:pt x="4835" y="1287"/>
                    <a:pt x="4442" y="1846"/>
                    <a:pt x="3870" y="2203"/>
                  </a:cubicBezTo>
                  <a:cubicBezTo>
                    <a:pt x="3312" y="2563"/>
                    <a:pt x="2694" y="2644"/>
                    <a:pt x="2247" y="2644"/>
                  </a:cubicBezTo>
                  <a:cubicBezTo>
                    <a:pt x="2027" y="2644"/>
                    <a:pt x="1849" y="2624"/>
                    <a:pt x="1739" y="2608"/>
                  </a:cubicBezTo>
                  <a:cubicBezTo>
                    <a:pt x="1668" y="2192"/>
                    <a:pt x="1310" y="1882"/>
                    <a:pt x="882" y="1882"/>
                  </a:cubicBezTo>
                  <a:cubicBezTo>
                    <a:pt x="394" y="1882"/>
                    <a:pt x="1" y="2287"/>
                    <a:pt x="1" y="2763"/>
                  </a:cubicBezTo>
                  <a:cubicBezTo>
                    <a:pt x="1" y="3239"/>
                    <a:pt x="405" y="3632"/>
                    <a:pt x="882" y="3632"/>
                  </a:cubicBezTo>
                  <a:cubicBezTo>
                    <a:pt x="1298" y="3632"/>
                    <a:pt x="1644" y="3358"/>
                    <a:pt x="1727" y="2965"/>
                  </a:cubicBezTo>
                  <a:cubicBezTo>
                    <a:pt x="1858" y="2989"/>
                    <a:pt x="2037" y="3001"/>
                    <a:pt x="2263" y="3001"/>
                  </a:cubicBezTo>
                  <a:cubicBezTo>
                    <a:pt x="2751" y="3001"/>
                    <a:pt x="3442" y="2906"/>
                    <a:pt x="4061" y="2513"/>
                  </a:cubicBezTo>
                  <a:cubicBezTo>
                    <a:pt x="4692" y="2108"/>
                    <a:pt x="5120" y="1501"/>
                    <a:pt x="5394" y="679"/>
                  </a:cubicBezTo>
                  <a:lnTo>
                    <a:pt x="5418" y="727"/>
                  </a:lnTo>
                  <a:cubicBezTo>
                    <a:pt x="5454" y="787"/>
                    <a:pt x="5513" y="822"/>
                    <a:pt x="5585" y="822"/>
                  </a:cubicBezTo>
                  <a:cubicBezTo>
                    <a:pt x="5620" y="822"/>
                    <a:pt x="5644" y="822"/>
                    <a:pt x="5656" y="810"/>
                  </a:cubicBezTo>
                  <a:cubicBezTo>
                    <a:pt x="5680" y="751"/>
                    <a:pt x="5704" y="632"/>
                    <a:pt x="5656" y="560"/>
                  </a:cubicBezTo>
                  <a:lnTo>
                    <a:pt x="5418" y="84"/>
                  </a:lnTo>
                  <a:cubicBezTo>
                    <a:pt x="5418" y="84"/>
                    <a:pt x="5418" y="60"/>
                    <a:pt x="5406" y="60"/>
                  </a:cubicBezTo>
                  <a:cubicBezTo>
                    <a:pt x="5394" y="48"/>
                    <a:pt x="5394" y="36"/>
                    <a:pt x="5370" y="36"/>
                  </a:cubicBezTo>
                  <a:lnTo>
                    <a:pt x="5358" y="25"/>
                  </a:lnTo>
                  <a:cubicBezTo>
                    <a:pt x="5358" y="25"/>
                    <a:pt x="5347" y="25"/>
                    <a:pt x="534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1" name="Google Shape;11621;p73"/>
            <p:cNvSpPr/>
            <p:nvPr/>
          </p:nvSpPr>
          <p:spPr>
            <a:xfrm>
              <a:off x="3157872" y="3516050"/>
              <a:ext cx="34915" cy="33578"/>
            </a:xfrm>
            <a:custGeom>
              <a:avLst/>
              <a:gdLst/>
              <a:ahLst/>
              <a:cxnLst/>
              <a:rect l="l" t="t" r="r" b="b"/>
              <a:pathLst>
                <a:path w="1097" h="1055" extrusionOk="0">
                  <a:moveTo>
                    <a:pt x="197" y="1"/>
                  </a:moveTo>
                  <a:cubicBezTo>
                    <a:pt x="153" y="1"/>
                    <a:pt x="108" y="19"/>
                    <a:pt x="72" y="54"/>
                  </a:cubicBezTo>
                  <a:cubicBezTo>
                    <a:pt x="1" y="126"/>
                    <a:pt x="1" y="233"/>
                    <a:pt x="72" y="304"/>
                  </a:cubicBezTo>
                  <a:lnTo>
                    <a:pt x="299" y="531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3"/>
                    <a:pt x="144" y="1054"/>
                    <a:pt x="191" y="1054"/>
                  </a:cubicBezTo>
                  <a:cubicBezTo>
                    <a:pt x="239" y="1054"/>
                    <a:pt x="275" y="1043"/>
                    <a:pt x="311" y="1007"/>
                  </a:cubicBezTo>
                  <a:lnTo>
                    <a:pt x="537" y="781"/>
                  </a:lnTo>
                  <a:lnTo>
                    <a:pt x="751" y="1007"/>
                  </a:lnTo>
                  <a:cubicBezTo>
                    <a:pt x="787" y="1043"/>
                    <a:pt x="834" y="1054"/>
                    <a:pt x="870" y="1054"/>
                  </a:cubicBezTo>
                  <a:cubicBezTo>
                    <a:pt x="918" y="1054"/>
                    <a:pt x="965" y="1043"/>
                    <a:pt x="989" y="1007"/>
                  </a:cubicBezTo>
                  <a:cubicBezTo>
                    <a:pt x="1073" y="935"/>
                    <a:pt x="1073" y="828"/>
                    <a:pt x="989" y="757"/>
                  </a:cubicBezTo>
                  <a:lnTo>
                    <a:pt x="799" y="531"/>
                  </a:lnTo>
                  <a:lnTo>
                    <a:pt x="1025" y="304"/>
                  </a:lnTo>
                  <a:cubicBezTo>
                    <a:pt x="1096" y="233"/>
                    <a:pt x="1096" y="126"/>
                    <a:pt x="1025" y="54"/>
                  </a:cubicBezTo>
                  <a:cubicBezTo>
                    <a:pt x="989" y="19"/>
                    <a:pt x="945" y="1"/>
                    <a:pt x="900" y="1"/>
                  </a:cubicBezTo>
                  <a:cubicBezTo>
                    <a:pt x="855" y="1"/>
                    <a:pt x="811" y="19"/>
                    <a:pt x="775" y="54"/>
                  </a:cubicBezTo>
                  <a:lnTo>
                    <a:pt x="549" y="281"/>
                  </a:lnTo>
                  <a:lnTo>
                    <a:pt x="322" y="54"/>
                  </a:lnTo>
                  <a:cubicBezTo>
                    <a:pt x="287" y="19"/>
                    <a:pt x="242" y="1"/>
                    <a:pt x="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2" name="Google Shape;11622;p73"/>
            <p:cNvSpPr/>
            <p:nvPr/>
          </p:nvSpPr>
          <p:spPr>
            <a:xfrm>
              <a:off x="3351892" y="3605485"/>
              <a:ext cx="35297" cy="33578"/>
            </a:xfrm>
            <a:custGeom>
              <a:avLst/>
              <a:gdLst/>
              <a:ahLst/>
              <a:cxnLst/>
              <a:rect l="l" t="t" r="r" b="b"/>
              <a:pathLst>
                <a:path w="1109" h="1055" extrusionOk="0">
                  <a:moveTo>
                    <a:pt x="208" y="1"/>
                  </a:moveTo>
                  <a:cubicBezTo>
                    <a:pt x="162" y="1"/>
                    <a:pt x="114" y="19"/>
                    <a:pt x="72" y="54"/>
                  </a:cubicBezTo>
                  <a:cubicBezTo>
                    <a:pt x="1" y="138"/>
                    <a:pt x="1" y="233"/>
                    <a:pt x="72" y="316"/>
                  </a:cubicBezTo>
                  <a:lnTo>
                    <a:pt x="299" y="530"/>
                  </a:lnTo>
                  <a:lnTo>
                    <a:pt x="72" y="757"/>
                  </a:lnTo>
                  <a:cubicBezTo>
                    <a:pt x="1" y="828"/>
                    <a:pt x="1" y="935"/>
                    <a:pt x="72" y="1007"/>
                  </a:cubicBezTo>
                  <a:cubicBezTo>
                    <a:pt x="108" y="1042"/>
                    <a:pt x="156" y="1054"/>
                    <a:pt x="191" y="1054"/>
                  </a:cubicBezTo>
                  <a:cubicBezTo>
                    <a:pt x="239" y="1054"/>
                    <a:pt x="287" y="1042"/>
                    <a:pt x="311" y="1007"/>
                  </a:cubicBezTo>
                  <a:lnTo>
                    <a:pt x="537" y="792"/>
                  </a:lnTo>
                  <a:lnTo>
                    <a:pt x="763" y="1007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30" y="1054"/>
                    <a:pt x="965" y="1042"/>
                    <a:pt x="1001" y="1007"/>
                  </a:cubicBezTo>
                  <a:cubicBezTo>
                    <a:pt x="1073" y="935"/>
                    <a:pt x="1073" y="828"/>
                    <a:pt x="1001" y="757"/>
                  </a:cubicBezTo>
                  <a:lnTo>
                    <a:pt x="811" y="530"/>
                  </a:lnTo>
                  <a:lnTo>
                    <a:pt x="1037" y="316"/>
                  </a:lnTo>
                  <a:cubicBezTo>
                    <a:pt x="1108" y="233"/>
                    <a:pt x="1108" y="138"/>
                    <a:pt x="1037" y="54"/>
                  </a:cubicBezTo>
                  <a:cubicBezTo>
                    <a:pt x="995" y="19"/>
                    <a:pt x="950" y="1"/>
                    <a:pt x="906" y="1"/>
                  </a:cubicBezTo>
                  <a:cubicBezTo>
                    <a:pt x="861" y="1"/>
                    <a:pt x="817" y="19"/>
                    <a:pt x="775" y="54"/>
                  </a:cubicBezTo>
                  <a:lnTo>
                    <a:pt x="561" y="280"/>
                  </a:lnTo>
                  <a:lnTo>
                    <a:pt x="334" y="54"/>
                  </a:lnTo>
                  <a:cubicBezTo>
                    <a:pt x="299" y="19"/>
                    <a:pt x="254" y="1"/>
                    <a:pt x="2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3" name="Google Shape;11623;p73"/>
            <p:cNvSpPr/>
            <p:nvPr/>
          </p:nvSpPr>
          <p:spPr>
            <a:xfrm>
              <a:off x="3254882" y="3531231"/>
              <a:ext cx="35297" cy="33546"/>
            </a:xfrm>
            <a:custGeom>
              <a:avLst/>
              <a:gdLst/>
              <a:ahLst/>
              <a:cxnLst/>
              <a:rect l="l" t="t" r="r" b="b"/>
              <a:pathLst>
                <a:path w="1109" h="1054" extrusionOk="0">
                  <a:moveTo>
                    <a:pt x="199" y="0"/>
                  </a:moveTo>
                  <a:cubicBezTo>
                    <a:pt x="153" y="0"/>
                    <a:pt x="108" y="18"/>
                    <a:pt x="72" y="54"/>
                  </a:cubicBezTo>
                  <a:cubicBezTo>
                    <a:pt x="1" y="125"/>
                    <a:pt x="1" y="232"/>
                    <a:pt x="72" y="304"/>
                  </a:cubicBezTo>
                  <a:lnTo>
                    <a:pt x="299" y="530"/>
                  </a:lnTo>
                  <a:lnTo>
                    <a:pt x="72" y="756"/>
                  </a:lnTo>
                  <a:cubicBezTo>
                    <a:pt x="1" y="828"/>
                    <a:pt x="1" y="935"/>
                    <a:pt x="72" y="1006"/>
                  </a:cubicBezTo>
                  <a:cubicBezTo>
                    <a:pt x="108" y="1042"/>
                    <a:pt x="144" y="1054"/>
                    <a:pt x="191" y="1054"/>
                  </a:cubicBezTo>
                  <a:cubicBezTo>
                    <a:pt x="239" y="1054"/>
                    <a:pt x="287" y="1042"/>
                    <a:pt x="311" y="1006"/>
                  </a:cubicBezTo>
                  <a:lnTo>
                    <a:pt x="537" y="780"/>
                  </a:lnTo>
                  <a:lnTo>
                    <a:pt x="763" y="1006"/>
                  </a:lnTo>
                  <a:cubicBezTo>
                    <a:pt x="787" y="1042"/>
                    <a:pt x="834" y="1054"/>
                    <a:pt x="882" y="1054"/>
                  </a:cubicBezTo>
                  <a:cubicBezTo>
                    <a:pt x="918" y="1054"/>
                    <a:pt x="965" y="1042"/>
                    <a:pt x="1001" y="1006"/>
                  </a:cubicBezTo>
                  <a:cubicBezTo>
                    <a:pt x="1073" y="935"/>
                    <a:pt x="1073" y="828"/>
                    <a:pt x="1001" y="756"/>
                  </a:cubicBezTo>
                  <a:lnTo>
                    <a:pt x="811" y="530"/>
                  </a:lnTo>
                  <a:lnTo>
                    <a:pt x="1025" y="304"/>
                  </a:lnTo>
                  <a:cubicBezTo>
                    <a:pt x="1108" y="232"/>
                    <a:pt x="1108" y="125"/>
                    <a:pt x="1025" y="54"/>
                  </a:cubicBezTo>
                  <a:cubicBezTo>
                    <a:pt x="989" y="18"/>
                    <a:pt x="945" y="0"/>
                    <a:pt x="900" y="0"/>
                  </a:cubicBezTo>
                  <a:cubicBezTo>
                    <a:pt x="855" y="0"/>
                    <a:pt x="811" y="18"/>
                    <a:pt x="775" y="54"/>
                  </a:cubicBezTo>
                  <a:lnTo>
                    <a:pt x="549" y="280"/>
                  </a:lnTo>
                  <a:lnTo>
                    <a:pt x="334" y="54"/>
                  </a:lnTo>
                  <a:cubicBezTo>
                    <a:pt x="293" y="18"/>
                    <a:pt x="245" y="0"/>
                    <a:pt x="1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24" name="Google Shape;11624;p73"/>
          <p:cNvGrpSpPr/>
          <p:nvPr/>
        </p:nvGrpSpPr>
        <p:grpSpPr>
          <a:xfrm>
            <a:off x="5317541" y="4506947"/>
            <a:ext cx="471939" cy="425173"/>
            <a:chOff x="3988156" y="3380210"/>
            <a:chExt cx="353954" cy="318880"/>
          </a:xfrm>
        </p:grpSpPr>
        <p:sp>
          <p:nvSpPr>
            <p:cNvPr id="11625" name="Google Shape;11625;p73"/>
            <p:cNvSpPr/>
            <p:nvPr/>
          </p:nvSpPr>
          <p:spPr>
            <a:xfrm>
              <a:off x="4134053" y="3446156"/>
              <a:ext cx="28454" cy="49269"/>
            </a:xfrm>
            <a:custGeom>
              <a:avLst/>
              <a:gdLst/>
              <a:ahLst/>
              <a:cxnLst/>
              <a:rect l="l" t="t" r="r" b="b"/>
              <a:pathLst>
                <a:path w="894" h="1548" extrusionOk="0">
                  <a:moveTo>
                    <a:pt x="417" y="286"/>
                  </a:moveTo>
                  <a:lnTo>
                    <a:pt x="417" y="572"/>
                  </a:lnTo>
                  <a:cubicBezTo>
                    <a:pt x="298" y="524"/>
                    <a:pt x="274" y="500"/>
                    <a:pt x="274" y="417"/>
                  </a:cubicBezTo>
                  <a:cubicBezTo>
                    <a:pt x="274" y="345"/>
                    <a:pt x="346" y="298"/>
                    <a:pt x="417" y="286"/>
                  </a:cubicBezTo>
                  <a:close/>
                  <a:moveTo>
                    <a:pt x="524" y="869"/>
                  </a:moveTo>
                  <a:cubicBezTo>
                    <a:pt x="643" y="917"/>
                    <a:pt x="655" y="976"/>
                    <a:pt x="655" y="1048"/>
                  </a:cubicBezTo>
                  <a:cubicBezTo>
                    <a:pt x="655" y="1119"/>
                    <a:pt x="596" y="1179"/>
                    <a:pt x="524" y="1191"/>
                  </a:cubicBezTo>
                  <a:lnTo>
                    <a:pt x="524" y="869"/>
                  </a:lnTo>
                  <a:close/>
                  <a:moveTo>
                    <a:pt x="477" y="0"/>
                  </a:moveTo>
                  <a:cubicBezTo>
                    <a:pt x="453" y="0"/>
                    <a:pt x="417" y="24"/>
                    <a:pt x="417" y="48"/>
                  </a:cubicBezTo>
                  <a:lnTo>
                    <a:pt x="417" y="107"/>
                  </a:lnTo>
                  <a:cubicBezTo>
                    <a:pt x="191" y="131"/>
                    <a:pt x="60" y="250"/>
                    <a:pt x="60" y="476"/>
                  </a:cubicBezTo>
                  <a:cubicBezTo>
                    <a:pt x="60" y="703"/>
                    <a:pt x="227" y="774"/>
                    <a:pt x="417" y="845"/>
                  </a:cubicBezTo>
                  <a:lnTo>
                    <a:pt x="417" y="1226"/>
                  </a:lnTo>
                  <a:cubicBezTo>
                    <a:pt x="310" y="1203"/>
                    <a:pt x="274" y="1179"/>
                    <a:pt x="179" y="1107"/>
                  </a:cubicBezTo>
                  <a:cubicBezTo>
                    <a:pt x="160" y="1093"/>
                    <a:pt x="143" y="1087"/>
                    <a:pt x="127" y="1087"/>
                  </a:cubicBezTo>
                  <a:cubicBezTo>
                    <a:pt x="101" y="1087"/>
                    <a:pt x="77" y="1102"/>
                    <a:pt x="48" y="1131"/>
                  </a:cubicBezTo>
                  <a:cubicBezTo>
                    <a:pt x="0" y="1191"/>
                    <a:pt x="0" y="1250"/>
                    <a:pt x="48" y="1298"/>
                  </a:cubicBezTo>
                  <a:cubicBezTo>
                    <a:pt x="120" y="1405"/>
                    <a:pt x="274" y="1453"/>
                    <a:pt x="417" y="1453"/>
                  </a:cubicBezTo>
                  <a:lnTo>
                    <a:pt x="417" y="1512"/>
                  </a:lnTo>
                  <a:cubicBezTo>
                    <a:pt x="417" y="1536"/>
                    <a:pt x="453" y="1548"/>
                    <a:pt x="477" y="1548"/>
                  </a:cubicBezTo>
                  <a:cubicBezTo>
                    <a:pt x="512" y="1548"/>
                    <a:pt x="536" y="1536"/>
                    <a:pt x="536" y="1512"/>
                  </a:cubicBezTo>
                  <a:lnTo>
                    <a:pt x="536" y="1453"/>
                  </a:lnTo>
                  <a:cubicBezTo>
                    <a:pt x="727" y="1417"/>
                    <a:pt x="893" y="1298"/>
                    <a:pt x="893" y="1048"/>
                  </a:cubicBezTo>
                  <a:cubicBezTo>
                    <a:pt x="893" y="798"/>
                    <a:pt x="751" y="691"/>
                    <a:pt x="536" y="619"/>
                  </a:cubicBezTo>
                  <a:lnTo>
                    <a:pt x="536" y="286"/>
                  </a:lnTo>
                  <a:cubicBezTo>
                    <a:pt x="584" y="286"/>
                    <a:pt x="631" y="298"/>
                    <a:pt x="667" y="333"/>
                  </a:cubicBezTo>
                  <a:cubicBezTo>
                    <a:pt x="694" y="340"/>
                    <a:pt x="726" y="363"/>
                    <a:pt x="759" y="363"/>
                  </a:cubicBezTo>
                  <a:cubicBezTo>
                    <a:pt x="783" y="363"/>
                    <a:pt x="808" y="350"/>
                    <a:pt x="834" y="310"/>
                  </a:cubicBezTo>
                  <a:cubicBezTo>
                    <a:pt x="870" y="274"/>
                    <a:pt x="882" y="214"/>
                    <a:pt x="822" y="167"/>
                  </a:cubicBezTo>
                  <a:cubicBezTo>
                    <a:pt x="751" y="107"/>
                    <a:pt x="631" y="95"/>
                    <a:pt x="536" y="95"/>
                  </a:cubicBezTo>
                  <a:lnTo>
                    <a:pt x="536" y="48"/>
                  </a:lnTo>
                  <a:cubicBezTo>
                    <a:pt x="536" y="12"/>
                    <a:pt x="501" y="0"/>
                    <a:pt x="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6" name="Google Shape;11626;p73"/>
            <p:cNvSpPr/>
            <p:nvPr/>
          </p:nvSpPr>
          <p:spPr>
            <a:xfrm>
              <a:off x="4188988" y="3398001"/>
              <a:ext cx="81510" cy="81510"/>
            </a:xfrm>
            <a:custGeom>
              <a:avLst/>
              <a:gdLst/>
              <a:ahLst/>
              <a:cxnLst/>
              <a:rect l="l" t="t" r="r" b="b"/>
              <a:pathLst>
                <a:path w="2561" h="2561" extrusionOk="0">
                  <a:moveTo>
                    <a:pt x="1287" y="311"/>
                  </a:moveTo>
                  <a:cubicBezTo>
                    <a:pt x="1823" y="311"/>
                    <a:pt x="2251" y="739"/>
                    <a:pt x="2251" y="1275"/>
                  </a:cubicBezTo>
                  <a:cubicBezTo>
                    <a:pt x="2251" y="1811"/>
                    <a:pt x="1823" y="2251"/>
                    <a:pt x="1287" y="2251"/>
                  </a:cubicBezTo>
                  <a:cubicBezTo>
                    <a:pt x="751" y="2251"/>
                    <a:pt x="310" y="1811"/>
                    <a:pt x="310" y="1275"/>
                  </a:cubicBezTo>
                  <a:cubicBezTo>
                    <a:pt x="310" y="739"/>
                    <a:pt x="751" y="311"/>
                    <a:pt x="1287" y="311"/>
                  </a:cubicBezTo>
                  <a:close/>
                  <a:moveTo>
                    <a:pt x="1287" y="1"/>
                  </a:moveTo>
                  <a:cubicBezTo>
                    <a:pt x="572" y="1"/>
                    <a:pt x="1" y="584"/>
                    <a:pt x="1" y="1275"/>
                  </a:cubicBezTo>
                  <a:cubicBezTo>
                    <a:pt x="1" y="1989"/>
                    <a:pt x="584" y="2561"/>
                    <a:pt x="1287" y="2561"/>
                  </a:cubicBezTo>
                  <a:cubicBezTo>
                    <a:pt x="2001" y="2561"/>
                    <a:pt x="2561" y="1977"/>
                    <a:pt x="2561" y="1275"/>
                  </a:cubicBezTo>
                  <a:cubicBezTo>
                    <a:pt x="2561" y="584"/>
                    <a:pt x="2001" y="1"/>
                    <a:pt x="1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7" name="Google Shape;11627;p73"/>
            <p:cNvSpPr/>
            <p:nvPr/>
          </p:nvSpPr>
          <p:spPr>
            <a:xfrm>
              <a:off x="4090863" y="3380210"/>
              <a:ext cx="195930" cy="146311"/>
            </a:xfrm>
            <a:custGeom>
              <a:avLst/>
              <a:gdLst/>
              <a:ahLst/>
              <a:cxnLst/>
              <a:rect l="l" t="t" r="r" b="b"/>
              <a:pathLst>
                <a:path w="6156" h="4597" extrusionOk="0">
                  <a:moveTo>
                    <a:pt x="1810" y="1834"/>
                  </a:moveTo>
                  <a:cubicBezTo>
                    <a:pt x="2131" y="1834"/>
                    <a:pt x="2429" y="2001"/>
                    <a:pt x="2608" y="2274"/>
                  </a:cubicBezTo>
                  <a:cubicBezTo>
                    <a:pt x="2643" y="2405"/>
                    <a:pt x="2703" y="2536"/>
                    <a:pt x="2762" y="2667"/>
                  </a:cubicBezTo>
                  <a:cubicBezTo>
                    <a:pt x="2762" y="2715"/>
                    <a:pt x="2774" y="2763"/>
                    <a:pt x="2774" y="2810"/>
                  </a:cubicBezTo>
                  <a:cubicBezTo>
                    <a:pt x="2774" y="3346"/>
                    <a:pt x="2346" y="3775"/>
                    <a:pt x="1810" y="3775"/>
                  </a:cubicBezTo>
                  <a:cubicBezTo>
                    <a:pt x="1274" y="3775"/>
                    <a:pt x="834" y="3346"/>
                    <a:pt x="834" y="2810"/>
                  </a:cubicBezTo>
                  <a:cubicBezTo>
                    <a:pt x="834" y="2274"/>
                    <a:pt x="1274" y="1834"/>
                    <a:pt x="1810" y="1834"/>
                  </a:cubicBezTo>
                  <a:close/>
                  <a:moveTo>
                    <a:pt x="1810" y="1322"/>
                  </a:moveTo>
                  <a:cubicBezTo>
                    <a:pt x="2084" y="1322"/>
                    <a:pt x="2346" y="1393"/>
                    <a:pt x="2584" y="1536"/>
                  </a:cubicBezTo>
                  <a:cubicBezTo>
                    <a:pt x="2560" y="1620"/>
                    <a:pt x="2560" y="1703"/>
                    <a:pt x="2548" y="1774"/>
                  </a:cubicBezTo>
                  <a:cubicBezTo>
                    <a:pt x="2346" y="1632"/>
                    <a:pt x="2072" y="1536"/>
                    <a:pt x="1810" y="1536"/>
                  </a:cubicBezTo>
                  <a:cubicBezTo>
                    <a:pt x="1096" y="1536"/>
                    <a:pt x="524" y="2120"/>
                    <a:pt x="524" y="2822"/>
                  </a:cubicBezTo>
                  <a:cubicBezTo>
                    <a:pt x="524" y="3537"/>
                    <a:pt x="1107" y="4096"/>
                    <a:pt x="1810" y="4096"/>
                  </a:cubicBezTo>
                  <a:cubicBezTo>
                    <a:pt x="2417" y="4096"/>
                    <a:pt x="2917" y="3668"/>
                    <a:pt x="3060" y="3108"/>
                  </a:cubicBezTo>
                  <a:cubicBezTo>
                    <a:pt x="3120" y="3167"/>
                    <a:pt x="3155" y="3203"/>
                    <a:pt x="3239" y="3263"/>
                  </a:cubicBezTo>
                  <a:cubicBezTo>
                    <a:pt x="3036" y="3882"/>
                    <a:pt x="2477" y="4299"/>
                    <a:pt x="1810" y="4299"/>
                  </a:cubicBezTo>
                  <a:cubicBezTo>
                    <a:pt x="988" y="4299"/>
                    <a:pt x="322" y="3620"/>
                    <a:pt x="322" y="2810"/>
                  </a:cubicBezTo>
                  <a:cubicBezTo>
                    <a:pt x="322" y="1989"/>
                    <a:pt x="988" y="1322"/>
                    <a:pt x="1810" y="1322"/>
                  </a:cubicBezTo>
                  <a:close/>
                  <a:moveTo>
                    <a:pt x="4382" y="0"/>
                  </a:moveTo>
                  <a:cubicBezTo>
                    <a:pt x="3608" y="0"/>
                    <a:pt x="2929" y="500"/>
                    <a:pt x="2679" y="1179"/>
                  </a:cubicBezTo>
                  <a:cubicBezTo>
                    <a:pt x="2417" y="1036"/>
                    <a:pt x="2131" y="953"/>
                    <a:pt x="1822" y="953"/>
                  </a:cubicBezTo>
                  <a:cubicBezTo>
                    <a:pt x="822" y="953"/>
                    <a:pt x="0" y="1774"/>
                    <a:pt x="0" y="2775"/>
                  </a:cubicBezTo>
                  <a:cubicBezTo>
                    <a:pt x="0" y="3775"/>
                    <a:pt x="822" y="4596"/>
                    <a:pt x="1822" y="4596"/>
                  </a:cubicBezTo>
                  <a:cubicBezTo>
                    <a:pt x="2596" y="4596"/>
                    <a:pt x="3262" y="4120"/>
                    <a:pt x="3512" y="3417"/>
                  </a:cubicBezTo>
                  <a:cubicBezTo>
                    <a:pt x="3763" y="3548"/>
                    <a:pt x="4060" y="3644"/>
                    <a:pt x="4382" y="3644"/>
                  </a:cubicBezTo>
                  <a:cubicBezTo>
                    <a:pt x="4798" y="3644"/>
                    <a:pt x="5191" y="3489"/>
                    <a:pt x="5513" y="3239"/>
                  </a:cubicBezTo>
                  <a:cubicBezTo>
                    <a:pt x="5822" y="2989"/>
                    <a:pt x="6049" y="2632"/>
                    <a:pt x="6132" y="2239"/>
                  </a:cubicBezTo>
                  <a:cubicBezTo>
                    <a:pt x="6156" y="2167"/>
                    <a:pt x="6096" y="2072"/>
                    <a:pt x="6013" y="2060"/>
                  </a:cubicBezTo>
                  <a:cubicBezTo>
                    <a:pt x="6004" y="2059"/>
                    <a:pt x="5996" y="2058"/>
                    <a:pt x="5987" y="2058"/>
                  </a:cubicBezTo>
                  <a:cubicBezTo>
                    <a:pt x="5911" y="2058"/>
                    <a:pt x="5833" y="2104"/>
                    <a:pt x="5822" y="2179"/>
                  </a:cubicBezTo>
                  <a:cubicBezTo>
                    <a:pt x="5656" y="2870"/>
                    <a:pt x="5060" y="3322"/>
                    <a:pt x="4370" y="3322"/>
                  </a:cubicBezTo>
                  <a:cubicBezTo>
                    <a:pt x="3834" y="3322"/>
                    <a:pt x="3334" y="3048"/>
                    <a:pt x="3072" y="2572"/>
                  </a:cubicBezTo>
                  <a:cubicBezTo>
                    <a:pt x="3036" y="2417"/>
                    <a:pt x="2977" y="2274"/>
                    <a:pt x="2905" y="2132"/>
                  </a:cubicBezTo>
                  <a:cubicBezTo>
                    <a:pt x="2715" y="1215"/>
                    <a:pt x="3429" y="334"/>
                    <a:pt x="4370" y="334"/>
                  </a:cubicBezTo>
                  <a:cubicBezTo>
                    <a:pt x="5060" y="334"/>
                    <a:pt x="5656" y="810"/>
                    <a:pt x="5822" y="1477"/>
                  </a:cubicBezTo>
                  <a:cubicBezTo>
                    <a:pt x="5832" y="1556"/>
                    <a:pt x="5899" y="1602"/>
                    <a:pt x="5969" y="1602"/>
                  </a:cubicBezTo>
                  <a:cubicBezTo>
                    <a:pt x="5984" y="1602"/>
                    <a:pt x="5998" y="1600"/>
                    <a:pt x="6013" y="1596"/>
                  </a:cubicBezTo>
                  <a:cubicBezTo>
                    <a:pt x="6108" y="1584"/>
                    <a:pt x="6144" y="1489"/>
                    <a:pt x="6132" y="1405"/>
                  </a:cubicBezTo>
                  <a:cubicBezTo>
                    <a:pt x="6049" y="1024"/>
                    <a:pt x="5822" y="667"/>
                    <a:pt x="5513" y="405"/>
                  </a:cubicBezTo>
                  <a:cubicBezTo>
                    <a:pt x="5191" y="155"/>
                    <a:pt x="4775" y="0"/>
                    <a:pt x="4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8" name="Google Shape;11628;p73"/>
            <p:cNvSpPr/>
            <p:nvPr/>
          </p:nvSpPr>
          <p:spPr>
            <a:xfrm>
              <a:off x="4215914" y="3415061"/>
              <a:ext cx="28072" cy="49301"/>
            </a:xfrm>
            <a:custGeom>
              <a:avLst/>
              <a:gdLst/>
              <a:ahLst/>
              <a:cxnLst/>
              <a:rect l="l" t="t" r="r" b="b"/>
              <a:pathLst>
                <a:path w="882" h="1549" extrusionOk="0">
                  <a:moveTo>
                    <a:pt x="405" y="298"/>
                  </a:moveTo>
                  <a:lnTo>
                    <a:pt x="405" y="584"/>
                  </a:lnTo>
                  <a:cubicBezTo>
                    <a:pt x="286" y="537"/>
                    <a:pt x="262" y="501"/>
                    <a:pt x="262" y="429"/>
                  </a:cubicBezTo>
                  <a:cubicBezTo>
                    <a:pt x="262" y="358"/>
                    <a:pt x="334" y="310"/>
                    <a:pt x="405" y="298"/>
                  </a:cubicBezTo>
                  <a:close/>
                  <a:moveTo>
                    <a:pt x="512" y="882"/>
                  </a:moveTo>
                  <a:cubicBezTo>
                    <a:pt x="631" y="918"/>
                    <a:pt x="643" y="977"/>
                    <a:pt x="643" y="1060"/>
                  </a:cubicBezTo>
                  <a:cubicBezTo>
                    <a:pt x="643" y="1144"/>
                    <a:pt x="584" y="1191"/>
                    <a:pt x="512" y="1203"/>
                  </a:cubicBezTo>
                  <a:lnTo>
                    <a:pt x="512" y="882"/>
                  </a:lnTo>
                  <a:close/>
                  <a:moveTo>
                    <a:pt x="465" y="1"/>
                  </a:moveTo>
                  <a:cubicBezTo>
                    <a:pt x="441" y="1"/>
                    <a:pt x="405" y="13"/>
                    <a:pt x="405" y="48"/>
                  </a:cubicBezTo>
                  <a:lnTo>
                    <a:pt x="405" y="96"/>
                  </a:lnTo>
                  <a:cubicBezTo>
                    <a:pt x="179" y="132"/>
                    <a:pt x="48" y="251"/>
                    <a:pt x="48" y="477"/>
                  </a:cubicBezTo>
                  <a:cubicBezTo>
                    <a:pt x="48" y="715"/>
                    <a:pt x="226" y="787"/>
                    <a:pt x="405" y="846"/>
                  </a:cubicBezTo>
                  <a:lnTo>
                    <a:pt x="405" y="1215"/>
                  </a:lnTo>
                  <a:cubicBezTo>
                    <a:pt x="298" y="1203"/>
                    <a:pt x="262" y="1156"/>
                    <a:pt x="167" y="1096"/>
                  </a:cubicBezTo>
                  <a:cubicBezTo>
                    <a:pt x="150" y="1084"/>
                    <a:pt x="133" y="1079"/>
                    <a:pt x="117" y="1079"/>
                  </a:cubicBezTo>
                  <a:cubicBezTo>
                    <a:pt x="53" y="1079"/>
                    <a:pt x="0" y="1158"/>
                    <a:pt x="0" y="1215"/>
                  </a:cubicBezTo>
                  <a:cubicBezTo>
                    <a:pt x="0" y="1251"/>
                    <a:pt x="24" y="1275"/>
                    <a:pt x="36" y="1299"/>
                  </a:cubicBezTo>
                  <a:cubicBezTo>
                    <a:pt x="107" y="1394"/>
                    <a:pt x="274" y="1441"/>
                    <a:pt x="405" y="1441"/>
                  </a:cubicBezTo>
                  <a:lnTo>
                    <a:pt x="405" y="1501"/>
                  </a:lnTo>
                  <a:cubicBezTo>
                    <a:pt x="405" y="1537"/>
                    <a:pt x="441" y="1549"/>
                    <a:pt x="465" y="1549"/>
                  </a:cubicBezTo>
                  <a:cubicBezTo>
                    <a:pt x="500" y="1549"/>
                    <a:pt x="524" y="1525"/>
                    <a:pt x="524" y="1501"/>
                  </a:cubicBezTo>
                  <a:lnTo>
                    <a:pt x="524" y="1441"/>
                  </a:lnTo>
                  <a:cubicBezTo>
                    <a:pt x="715" y="1406"/>
                    <a:pt x="881" y="1299"/>
                    <a:pt x="881" y="1037"/>
                  </a:cubicBezTo>
                  <a:cubicBezTo>
                    <a:pt x="881" y="787"/>
                    <a:pt x="715" y="703"/>
                    <a:pt x="524" y="620"/>
                  </a:cubicBezTo>
                  <a:lnTo>
                    <a:pt x="524" y="298"/>
                  </a:lnTo>
                  <a:cubicBezTo>
                    <a:pt x="596" y="298"/>
                    <a:pt x="631" y="310"/>
                    <a:pt x="703" y="358"/>
                  </a:cubicBezTo>
                  <a:cubicBezTo>
                    <a:pt x="717" y="362"/>
                    <a:pt x="732" y="364"/>
                    <a:pt x="746" y="364"/>
                  </a:cubicBezTo>
                  <a:cubicBezTo>
                    <a:pt x="777" y="364"/>
                    <a:pt x="805" y="351"/>
                    <a:pt x="822" y="310"/>
                  </a:cubicBezTo>
                  <a:cubicBezTo>
                    <a:pt x="857" y="263"/>
                    <a:pt x="869" y="203"/>
                    <a:pt x="810" y="156"/>
                  </a:cubicBezTo>
                  <a:cubicBezTo>
                    <a:pt x="738" y="96"/>
                    <a:pt x="619" y="84"/>
                    <a:pt x="524" y="84"/>
                  </a:cubicBezTo>
                  <a:lnTo>
                    <a:pt x="524" y="48"/>
                  </a:lnTo>
                  <a:cubicBezTo>
                    <a:pt x="524" y="13"/>
                    <a:pt x="500" y="1"/>
                    <a:pt x="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29" name="Google Shape;11629;p73"/>
            <p:cNvSpPr/>
            <p:nvPr/>
          </p:nvSpPr>
          <p:spPr>
            <a:xfrm>
              <a:off x="3988156" y="3495935"/>
              <a:ext cx="353954" cy="203155"/>
            </a:xfrm>
            <a:custGeom>
              <a:avLst/>
              <a:gdLst/>
              <a:ahLst/>
              <a:cxnLst/>
              <a:rect l="l" t="t" r="r" b="b"/>
              <a:pathLst>
                <a:path w="11121" h="6383" extrusionOk="0">
                  <a:moveTo>
                    <a:pt x="3525" y="1884"/>
                  </a:moveTo>
                  <a:cubicBezTo>
                    <a:pt x="3540" y="1884"/>
                    <a:pt x="3561" y="1898"/>
                    <a:pt x="3561" y="1925"/>
                  </a:cubicBezTo>
                  <a:cubicBezTo>
                    <a:pt x="3632" y="2103"/>
                    <a:pt x="4632" y="4770"/>
                    <a:pt x="4680" y="4854"/>
                  </a:cubicBezTo>
                  <a:cubicBezTo>
                    <a:pt x="4692" y="4865"/>
                    <a:pt x="4680" y="4901"/>
                    <a:pt x="4644" y="4901"/>
                  </a:cubicBezTo>
                  <a:lnTo>
                    <a:pt x="3930" y="5163"/>
                  </a:lnTo>
                  <a:cubicBezTo>
                    <a:pt x="3882" y="5032"/>
                    <a:pt x="2870" y="2341"/>
                    <a:pt x="2799" y="2163"/>
                  </a:cubicBezTo>
                  <a:lnTo>
                    <a:pt x="3513" y="1889"/>
                  </a:lnTo>
                  <a:cubicBezTo>
                    <a:pt x="3516" y="1886"/>
                    <a:pt x="3520" y="1884"/>
                    <a:pt x="3525" y="1884"/>
                  </a:cubicBezTo>
                  <a:close/>
                  <a:moveTo>
                    <a:pt x="2501" y="2294"/>
                  </a:moveTo>
                  <a:lnTo>
                    <a:pt x="3632" y="5306"/>
                  </a:lnTo>
                  <a:cubicBezTo>
                    <a:pt x="3096" y="5496"/>
                    <a:pt x="1763" y="5997"/>
                    <a:pt x="1536" y="6092"/>
                  </a:cubicBezTo>
                  <a:cubicBezTo>
                    <a:pt x="1528" y="6095"/>
                    <a:pt x="1520" y="6096"/>
                    <a:pt x="1511" y="6096"/>
                  </a:cubicBezTo>
                  <a:cubicBezTo>
                    <a:pt x="1485" y="6096"/>
                    <a:pt x="1459" y="6081"/>
                    <a:pt x="1441" y="6044"/>
                  </a:cubicBezTo>
                  <a:lnTo>
                    <a:pt x="358" y="3175"/>
                  </a:lnTo>
                  <a:cubicBezTo>
                    <a:pt x="346" y="3139"/>
                    <a:pt x="358" y="3103"/>
                    <a:pt x="405" y="3080"/>
                  </a:cubicBezTo>
                  <a:cubicBezTo>
                    <a:pt x="1084" y="2829"/>
                    <a:pt x="2025" y="2472"/>
                    <a:pt x="2501" y="2294"/>
                  </a:cubicBezTo>
                  <a:close/>
                  <a:moveTo>
                    <a:pt x="10195" y="0"/>
                  </a:moveTo>
                  <a:cubicBezTo>
                    <a:pt x="9949" y="0"/>
                    <a:pt x="9714" y="126"/>
                    <a:pt x="9537" y="282"/>
                  </a:cubicBezTo>
                  <a:lnTo>
                    <a:pt x="7835" y="1698"/>
                  </a:lnTo>
                  <a:cubicBezTo>
                    <a:pt x="7740" y="1496"/>
                    <a:pt x="7537" y="1282"/>
                    <a:pt x="7144" y="1282"/>
                  </a:cubicBezTo>
                  <a:cubicBezTo>
                    <a:pt x="6745" y="1282"/>
                    <a:pt x="6434" y="1280"/>
                    <a:pt x="6185" y="1280"/>
                  </a:cubicBezTo>
                  <a:cubicBezTo>
                    <a:pt x="5437" y="1280"/>
                    <a:pt x="5254" y="1294"/>
                    <a:pt x="4977" y="1401"/>
                  </a:cubicBezTo>
                  <a:lnTo>
                    <a:pt x="3882" y="1853"/>
                  </a:lnTo>
                  <a:lnTo>
                    <a:pt x="3870" y="1806"/>
                  </a:lnTo>
                  <a:cubicBezTo>
                    <a:pt x="3814" y="1665"/>
                    <a:pt x="3669" y="1569"/>
                    <a:pt x="3523" y="1569"/>
                  </a:cubicBezTo>
                  <a:cubicBezTo>
                    <a:pt x="3484" y="1569"/>
                    <a:pt x="3444" y="1576"/>
                    <a:pt x="3406" y="1591"/>
                  </a:cubicBezTo>
                  <a:lnTo>
                    <a:pt x="2596" y="1913"/>
                  </a:lnTo>
                  <a:cubicBezTo>
                    <a:pt x="2239" y="2044"/>
                    <a:pt x="1084" y="2472"/>
                    <a:pt x="298" y="2770"/>
                  </a:cubicBezTo>
                  <a:cubicBezTo>
                    <a:pt x="108" y="2841"/>
                    <a:pt x="1" y="3068"/>
                    <a:pt x="72" y="3258"/>
                  </a:cubicBezTo>
                  <a:lnTo>
                    <a:pt x="1167" y="6139"/>
                  </a:lnTo>
                  <a:cubicBezTo>
                    <a:pt x="1222" y="6285"/>
                    <a:pt x="1368" y="6382"/>
                    <a:pt x="1518" y="6382"/>
                  </a:cubicBezTo>
                  <a:cubicBezTo>
                    <a:pt x="1564" y="6382"/>
                    <a:pt x="1611" y="6373"/>
                    <a:pt x="1656" y="6354"/>
                  </a:cubicBezTo>
                  <a:cubicBezTo>
                    <a:pt x="1906" y="6270"/>
                    <a:pt x="3549" y="5639"/>
                    <a:pt x="3894" y="5508"/>
                  </a:cubicBezTo>
                  <a:lnTo>
                    <a:pt x="4763" y="5175"/>
                  </a:lnTo>
                  <a:cubicBezTo>
                    <a:pt x="4942" y="5104"/>
                    <a:pt x="5049" y="4901"/>
                    <a:pt x="4965" y="4723"/>
                  </a:cubicBezTo>
                  <a:lnTo>
                    <a:pt x="4954" y="4675"/>
                  </a:lnTo>
                  <a:cubicBezTo>
                    <a:pt x="5525" y="4437"/>
                    <a:pt x="5537" y="4413"/>
                    <a:pt x="6120" y="4413"/>
                  </a:cubicBezTo>
                  <a:cubicBezTo>
                    <a:pt x="6204" y="4413"/>
                    <a:pt x="6275" y="4330"/>
                    <a:pt x="6275" y="4246"/>
                  </a:cubicBezTo>
                  <a:cubicBezTo>
                    <a:pt x="6275" y="4151"/>
                    <a:pt x="6204" y="4080"/>
                    <a:pt x="6120" y="4080"/>
                  </a:cubicBezTo>
                  <a:cubicBezTo>
                    <a:pt x="5477" y="4080"/>
                    <a:pt x="5418" y="4127"/>
                    <a:pt x="4834" y="4377"/>
                  </a:cubicBezTo>
                  <a:lnTo>
                    <a:pt x="3989" y="2127"/>
                  </a:lnTo>
                  <a:lnTo>
                    <a:pt x="5073" y="1686"/>
                  </a:lnTo>
                  <a:cubicBezTo>
                    <a:pt x="5294" y="1601"/>
                    <a:pt x="5460" y="1589"/>
                    <a:pt x="6106" y="1589"/>
                  </a:cubicBezTo>
                  <a:cubicBezTo>
                    <a:pt x="6364" y="1589"/>
                    <a:pt x="6699" y="1591"/>
                    <a:pt x="7144" y="1591"/>
                  </a:cubicBezTo>
                  <a:cubicBezTo>
                    <a:pt x="7323" y="1591"/>
                    <a:pt x="7442" y="1651"/>
                    <a:pt x="7513" y="1770"/>
                  </a:cubicBezTo>
                  <a:cubicBezTo>
                    <a:pt x="7573" y="1865"/>
                    <a:pt x="7573" y="1948"/>
                    <a:pt x="7585" y="1984"/>
                  </a:cubicBezTo>
                  <a:cubicBezTo>
                    <a:pt x="7585" y="2044"/>
                    <a:pt x="7549" y="2341"/>
                    <a:pt x="7263" y="2389"/>
                  </a:cubicBezTo>
                  <a:cubicBezTo>
                    <a:pt x="6835" y="2460"/>
                    <a:pt x="5882" y="2591"/>
                    <a:pt x="5882" y="2591"/>
                  </a:cubicBezTo>
                  <a:cubicBezTo>
                    <a:pt x="5787" y="2603"/>
                    <a:pt x="5727" y="2687"/>
                    <a:pt x="5739" y="2770"/>
                  </a:cubicBezTo>
                  <a:cubicBezTo>
                    <a:pt x="5763" y="2841"/>
                    <a:pt x="5823" y="2901"/>
                    <a:pt x="5906" y="2901"/>
                  </a:cubicBezTo>
                  <a:lnTo>
                    <a:pt x="5942" y="2901"/>
                  </a:lnTo>
                  <a:cubicBezTo>
                    <a:pt x="5954" y="2901"/>
                    <a:pt x="6894" y="2770"/>
                    <a:pt x="7335" y="2699"/>
                  </a:cubicBezTo>
                  <a:cubicBezTo>
                    <a:pt x="7740" y="2627"/>
                    <a:pt x="7882" y="2282"/>
                    <a:pt x="7918" y="2056"/>
                  </a:cubicBezTo>
                  <a:lnTo>
                    <a:pt x="9764" y="520"/>
                  </a:lnTo>
                  <a:cubicBezTo>
                    <a:pt x="9875" y="408"/>
                    <a:pt x="10028" y="311"/>
                    <a:pt x="10188" y="311"/>
                  </a:cubicBezTo>
                  <a:cubicBezTo>
                    <a:pt x="10285" y="311"/>
                    <a:pt x="10384" y="347"/>
                    <a:pt x="10478" y="436"/>
                  </a:cubicBezTo>
                  <a:cubicBezTo>
                    <a:pt x="10776" y="734"/>
                    <a:pt x="10502" y="1091"/>
                    <a:pt x="10430" y="1151"/>
                  </a:cubicBezTo>
                  <a:cubicBezTo>
                    <a:pt x="10359" y="1222"/>
                    <a:pt x="8097" y="3651"/>
                    <a:pt x="8097" y="3651"/>
                  </a:cubicBezTo>
                  <a:cubicBezTo>
                    <a:pt x="7763" y="4020"/>
                    <a:pt x="7323" y="4080"/>
                    <a:pt x="7144" y="4092"/>
                  </a:cubicBezTo>
                  <a:lnTo>
                    <a:pt x="6847" y="4092"/>
                  </a:lnTo>
                  <a:cubicBezTo>
                    <a:pt x="6751" y="4092"/>
                    <a:pt x="6680" y="4175"/>
                    <a:pt x="6680" y="4258"/>
                  </a:cubicBezTo>
                  <a:cubicBezTo>
                    <a:pt x="6680" y="4353"/>
                    <a:pt x="6751" y="4425"/>
                    <a:pt x="6847" y="4425"/>
                  </a:cubicBezTo>
                  <a:lnTo>
                    <a:pt x="7156" y="4425"/>
                  </a:lnTo>
                  <a:cubicBezTo>
                    <a:pt x="7382" y="4413"/>
                    <a:pt x="7918" y="4330"/>
                    <a:pt x="8335" y="3877"/>
                  </a:cubicBezTo>
                  <a:cubicBezTo>
                    <a:pt x="10669" y="1377"/>
                    <a:pt x="10669" y="1377"/>
                    <a:pt x="10669" y="1353"/>
                  </a:cubicBezTo>
                  <a:cubicBezTo>
                    <a:pt x="10883" y="1151"/>
                    <a:pt x="11121" y="627"/>
                    <a:pt x="10704" y="210"/>
                  </a:cubicBezTo>
                  <a:cubicBezTo>
                    <a:pt x="10539" y="60"/>
                    <a:pt x="10365" y="0"/>
                    <a:pt x="101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30" name="Google Shape;11630;p73"/>
          <p:cNvGrpSpPr/>
          <p:nvPr/>
        </p:nvGrpSpPr>
        <p:grpSpPr>
          <a:xfrm>
            <a:off x="4721349" y="4489760"/>
            <a:ext cx="464343" cy="461584"/>
            <a:chOff x="3541011" y="3367320"/>
            <a:chExt cx="348257" cy="346188"/>
          </a:xfrm>
        </p:grpSpPr>
        <p:sp>
          <p:nvSpPr>
            <p:cNvPr id="11631" name="Google Shape;11631;p73"/>
            <p:cNvSpPr/>
            <p:nvPr/>
          </p:nvSpPr>
          <p:spPr>
            <a:xfrm>
              <a:off x="3541011" y="3367320"/>
              <a:ext cx="347906" cy="346188"/>
            </a:xfrm>
            <a:custGeom>
              <a:avLst/>
              <a:gdLst/>
              <a:ahLst/>
              <a:cxnLst/>
              <a:rect l="l" t="t" r="r" b="b"/>
              <a:pathLst>
                <a:path w="10931" h="10877" extrusionOk="0">
                  <a:moveTo>
                    <a:pt x="4203" y="6323"/>
                  </a:moveTo>
                  <a:cubicBezTo>
                    <a:pt x="4322" y="6454"/>
                    <a:pt x="4465" y="6609"/>
                    <a:pt x="4620" y="6740"/>
                  </a:cubicBezTo>
                  <a:lnTo>
                    <a:pt x="4024" y="7335"/>
                  </a:lnTo>
                  <a:lnTo>
                    <a:pt x="3977" y="7287"/>
                  </a:lnTo>
                  <a:lnTo>
                    <a:pt x="3632" y="6942"/>
                  </a:lnTo>
                  <a:lnTo>
                    <a:pt x="3584" y="6906"/>
                  </a:lnTo>
                  <a:lnTo>
                    <a:pt x="4203" y="6323"/>
                  </a:lnTo>
                  <a:close/>
                  <a:moveTo>
                    <a:pt x="3239" y="7123"/>
                  </a:moveTo>
                  <a:cubicBezTo>
                    <a:pt x="3307" y="7123"/>
                    <a:pt x="3376" y="7150"/>
                    <a:pt x="3429" y="7204"/>
                  </a:cubicBezTo>
                  <a:lnTo>
                    <a:pt x="3763" y="7537"/>
                  </a:lnTo>
                  <a:cubicBezTo>
                    <a:pt x="3858" y="7632"/>
                    <a:pt x="3858" y="7799"/>
                    <a:pt x="3751" y="7894"/>
                  </a:cubicBezTo>
                  <a:lnTo>
                    <a:pt x="3560" y="8097"/>
                  </a:lnTo>
                  <a:lnTo>
                    <a:pt x="2858" y="7394"/>
                  </a:lnTo>
                  <a:lnTo>
                    <a:pt x="3048" y="7204"/>
                  </a:lnTo>
                  <a:cubicBezTo>
                    <a:pt x="3102" y="7150"/>
                    <a:pt x="3170" y="7123"/>
                    <a:pt x="3239" y="7123"/>
                  </a:cubicBezTo>
                  <a:close/>
                  <a:moveTo>
                    <a:pt x="2631" y="7597"/>
                  </a:moveTo>
                  <a:lnTo>
                    <a:pt x="3334" y="8299"/>
                  </a:lnTo>
                  <a:lnTo>
                    <a:pt x="1167" y="10478"/>
                  </a:lnTo>
                  <a:cubicBezTo>
                    <a:pt x="1113" y="10526"/>
                    <a:pt x="1045" y="10550"/>
                    <a:pt x="976" y="10550"/>
                  </a:cubicBezTo>
                  <a:cubicBezTo>
                    <a:pt x="908" y="10550"/>
                    <a:pt x="840" y="10526"/>
                    <a:pt x="786" y="10478"/>
                  </a:cubicBezTo>
                  <a:lnTo>
                    <a:pt x="453" y="10133"/>
                  </a:lnTo>
                  <a:cubicBezTo>
                    <a:pt x="357" y="10038"/>
                    <a:pt x="357" y="9883"/>
                    <a:pt x="465" y="9776"/>
                  </a:cubicBezTo>
                  <a:lnTo>
                    <a:pt x="2631" y="7597"/>
                  </a:lnTo>
                  <a:close/>
                  <a:moveTo>
                    <a:pt x="7120" y="1"/>
                  </a:moveTo>
                  <a:cubicBezTo>
                    <a:pt x="3989" y="1"/>
                    <a:pt x="2191" y="3537"/>
                    <a:pt x="4001" y="6073"/>
                  </a:cubicBezTo>
                  <a:lnTo>
                    <a:pt x="3274" y="6799"/>
                  </a:lnTo>
                  <a:cubicBezTo>
                    <a:pt x="3249" y="6796"/>
                    <a:pt x="3223" y="6794"/>
                    <a:pt x="3198" y="6794"/>
                  </a:cubicBezTo>
                  <a:cubicBezTo>
                    <a:pt x="3049" y="6794"/>
                    <a:pt x="2912" y="6854"/>
                    <a:pt x="2810" y="6966"/>
                  </a:cubicBezTo>
                  <a:lnTo>
                    <a:pt x="226" y="9549"/>
                  </a:lnTo>
                  <a:cubicBezTo>
                    <a:pt x="0" y="9776"/>
                    <a:pt x="0" y="10145"/>
                    <a:pt x="226" y="10371"/>
                  </a:cubicBezTo>
                  <a:lnTo>
                    <a:pt x="572" y="10716"/>
                  </a:lnTo>
                  <a:cubicBezTo>
                    <a:pt x="679" y="10823"/>
                    <a:pt x="828" y="10877"/>
                    <a:pt x="976" y="10877"/>
                  </a:cubicBezTo>
                  <a:cubicBezTo>
                    <a:pt x="1125" y="10877"/>
                    <a:pt x="1274" y="10823"/>
                    <a:pt x="1381" y="10716"/>
                  </a:cubicBezTo>
                  <a:lnTo>
                    <a:pt x="3655" y="8430"/>
                  </a:lnTo>
                  <a:lnTo>
                    <a:pt x="3977" y="8121"/>
                  </a:lnTo>
                  <a:cubicBezTo>
                    <a:pt x="4096" y="8002"/>
                    <a:pt x="4155" y="7835"/>
                    <a:pt x="4144" y="7656"/>
                  </a:cubicBezTo>
                  <a:lnTo>
                    <a:pt x="4870" y="6930"/>
                  </a:lnTo>
                  <a:cubicBezTo>
                    <a:pt x="5406" y="7323"/>
                    <a:pt x="6037" y="7573"/>
                    <a:pt x="6715" y="7632"/>
                  </a:cubicBezTo>
                  <a:lnTo>
                    <a:pt x="6727" y="7632"/>
                  </a:lnTo>
                  <a:cubicBezTo>
                    <a:pt x="6799" y="7632"/>
                    <a:pt x="6882" y="7573"/>
                    <a:pt x="6894" y="7478"/>
                  </a:cubicBezTo>
                  <a:cubicBezTo>
                    <a:pt x="6906" y="7394"/>
                    <a:pt x="6834" y="7323"/>
                    <a:pt x="6739" y="7299"/>
                  </a:cubicBezTo>
                  <a:cubicBezTo>
                    <a:pt x="6037" y="7228"/>
                    <a:pt x="5406" y="6966"/>
                    <a:pt x="4882" y="6549"/>
                  </a:cubicBezTo>
                  <a:cubicBezTo>
                    <a:pt x="2298" y="4465"/>
                    <a:pt x="3822" y="310"/>
                    <a:pt x="7096" y="310"/>
                  </a:cubicBezTo>
                  <a:cubicBezTo>
                    <a:pt x="8942" y="310"/>
                    <a:pt x="10418" y="1703"/>
                    <a:pt x="10597" y="3465"/>
                  </a:cubicBezTo>
                  <a:cubicBezTo>
                    <a:pt x="10609" y="3549"/>
                    <a:pt x="10692" y="3608"/>
                    <a:pt x="10775" y="3608"/>
                  </a:cubicBezTo>
                  <a:cubicBezTo>
                    <a:pt x="10871" y="3596"/>
                    <a:pt x="10930" y="3525"/>
                    <a:pt x="10930" y="3430"/>
                  </a:cubicBezTo>
                  <a:cubicBezTo>
                    <a:pt x="10728" y="1525"/>
                    <a:pt x="9120" y="1"/>
                    <a:pt x="7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2" name="Google Shape;11632;p73"/>
            <p:cNvSpPr/>
            <p:nvPr/>
          </p:nvSpPr>
          <p:spPr>
            <a:xfrm>
              <a:off x="3658105" y="3389599"/>
              <a:ext cx="208820" cy="199431"/>
            </a:xfrm>
            <a:custGeom>
              <a:avLst/>
              <a:gdLst/>
              <a:ahLst/>
              <a:cxnLst/>
              <a:rect l="l" t="t" r="r" b="b"/>
              <a:pathLst>
                <a:path w="6561" h="6266" extrusionOk="0">
                  <a:moveTo>
                    <a:pt x="3441" y="336"/>
                  </a:moveTo>
                  <a:cubicBezTo>
                    <a:pt x="4989" y="336"/>
                    <a:pt x="6251" y="1587"/>
                    <a:pt x="6251" y="3146"/>
                  </a:cubicBezTo>
                  <a:cubicBezTo>
                    <a:pt x="6251" y="4694"/>
                    <a:pt x="4989" y="5944"/>
                    <a:pt x="3441" y="5944"/>
                  </a:cubicBezTo>
                  <a:cubicBezTo>
                    <a:pt x="2727" y="5944"/>
                    <a:pt x="1989" y="5682"/>
                    <a:pt x="1441" y="5135"/>
                  </a:cubicBezTo>
                  <a:cubicBezTo>
                    <a:pt x="345" y="4027"/>
                    <a:pt x="345" y="2241"/>
                    <a:pt x="1441" y="1158"/>
                  </a:cubicBezTo>
                  <a:cubicBezTo>
                    <a:pt x="1989" y="598"/>
                    <a:pt x="2703" y="336"/>
                    <a:pt x="3441" y="336"/>
                  </a:cubicBezTo>
                  <a:close/>
                  <a:moveTo>
                    <a:pt x="3428" y="0"/>
                  </a:moveTo>
                  <a:cubicBezTo>
                    <a:pt x="2628" y="0"/>
                    <a:pt x="1828" y="307"/>
                    <a:pt x="1215" y="920"/>
                  </a:cubicBezTo>
                  <a:cubicBezTo>
                    <a:pt x="0" y="2134"/>
                    <a:pt x="0" y="4123"/>
                    <a:pt x="1215" y="5337"/>
                  </a:cubicBezTo>
                  <a:cubicBezTo>
                    <a:pt x="1822" y="5944"/>
                    <a:pt x="2631" y="6266"/>
                    <a:pt x="3429" y="6266"/>
                  </a:cubicBezTo>
                  <a:cubicBezTo>
                    <a:pt x="5144" y="6266"/>
                    <a:pt x="6561" y="4873"/>
                    <a:pt x="6561" y="3134"/>
                  </a:cubicBezTo>
                  <a:cubicBezTo>
                    <a:pt x="6561" y="2301"/>
                    <a:pt x="6227" y="1515"/>
                    <a:pt x="5632" y="920"/>
                  </a:cubicBezTo>
                  <a:cubicBezTo>
                    <a:pt x="5025" y="307"/>
                    <a:pt x="4227" y="0"/>
                    <a:pt x="34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3" name="Google Shape;11633;p73"/>
            <p:cNvSpPr/>
            <p:nvPr/>
          </p:nvSpPr>
          <p:spPr>
            <a:xfrm>
              <a:off x="3720614" y="3426805"/>
              <a:ext cx="95164" cy="116011"/>
            </a:xfrm>
            <a:custGeom>
              <a:avLst/>
              <a:gdLst/>
              <a:ahLst/>
              <a:cxnLst/>
              <a:rect l="l" t="t" r="r" b="b"/>
              <a:pathLst>
                <a:path w="2990" h="3645" extrusionOk="0">
                  <a:moveTo>
                    <a:pt x="1477" y="334"/>
                  </a:moveTo>
                  <a:cubicBezTo>
                    <a:pt x="1834" y="334"/>
                    <a:pt x="2132" y="632"/>
                    <a:pt x="2132" y="989"/>
                  </a:cubicBezTo>
                  <a:cubicBezTo>
                    <a:pt x="2132" y="1334"/>
                    <a:pt x="1834" y="1632"/>
                    <a:pt x="1477" y="1632"/>
                  </a:cubicBezTo>
                  <a:cubicBezTo>
                    <a:pt x="1120" y="1632"/>
                    <a:pt x="822" y="1334"/>
                    <a:pt x="822" y="989"/>
                  </a:cubicBezTo>
                  <a:cubicBezTo>
                    <a:pt x="822" y="608"/>
                    <a:pt x="1120" y="334"/>
                    <a:pt x="1477" y="334"/>
                  </a:cubicBezTo>
                  <a:close/>
                  <a:moveTo>
                    <a:pt x="1906" y="1953"/>
                  </a:moveTo>
                  <a:cubicBezTo>
                    <a:pt x="2287" y="1953"/>
                    <a:pt x="2620" y="2263"/>
                    <a:pt x="2620" y="2668"/>
                  </a:cubicBezTo>
                  <a:lnTo>
                    <a:pt x="2620" y="3335"/>
                  </a:lnTo>
                  <a:lnTo>
                    <a:pt x="2275" y="3335"/>
                  </a:lnTo>
                  <a:lnTo>
                    <a:pt x="2275" y="2632"/>
                  </a:lnTo>
                  <a:cubicBezTo>
                    <a:pt x="2275" y="2549"/>
                    <a:pt x="2203" y="2477"/>
                    <a:pt x="2108" y="2477"/>
                  </a:cubicBezTo>
                  <a:cubicBezTo>
                    <a:pt x="2025" y="2477"/>
                    <a:pt x="1953" y="2549"/>
                    <a:pt x="1953" y="2632"/>
                  </a:cubicBezTo>
                  <a:lnTo>
                    <a:pt x="1953" y="3335"/>
                  </a:lnTo>
                  <a:lnTo>
                    <a:pt x="953" y="3335"/>
                  </a:lnTo>
                  <a:lnTo>
                    <a:pt x="953" y="2632"/>
                  </a:lnTo>
                  <a:cubicBezTo>
                    <a:pt x="953" y="2549"/>
                    <a:pt x="882" y="2477"/>
                    <a:pt x="787" y="2477"/>
                  </a:cubicBezTo>
                  <a:cubicBezTo>
                    <a:pt x="691" y="2477"/>
                    <a:pt x="620" y="2549"/>
                    <a:pt x="620" y="2632"/>
                  </a:cubicBezTo>
                  <a:lnTo>
                    <a:pt x="620" y="3335"/>
                  </a:lnTo>
                  <a:lnTo>
                    <a:pt x="263" y="3335"/>
                  </a:lnTo>
                  <a:lnTo>
                    <a:pt x="263" y="2668"/>
                  </a:lnTo>
                  <a:cubicBezTo>
                    <a:pt x="263" y="2275"/>
                    <a:pt x="584" y="1953"/>
                    <a:pt x="977" y="1953"/>
                  </a:cubicBezTo>
                  <a:close/>
                  <a:moveTo>
                    <a:pt x="1477" y="1"/>
                  </a:moveTo>
                  <a:cubicBezTo>
                    <a:pt x="941" y="1"/>
                    <a:pt x="501" y="429"/>
                    <a:pt x="501" y="965"/>
                  </a:cubicBezTo>
                  <a:cubicBezTo>
                    <a:pt x="501" y="1239"/>
                    <a:pt x="608" y="1477"/>
                    <a:pt x="787" y="1656"/>
                  </a:cubicBezTo>
                  <a:cubicBezTo>
                    <a:pt x="322" y="1763"/>
                    <a:pt x="1" y="2180"/>
                    <a:pt x="1" y="2656"/>
                  </a:cubicBezTo>
                  <a:lnTo>
                    <a:pt x="1" y="3335"/>
                  </a:lnTo>
                  <a:cubicBezTo>
                    <a:pt x="1" y="3501"/>
                    <a:pt x="132" y="3644"/>
                    <a:pt x="310" y="3644"/>
                  </a:cubicBezTo>
                  <a:lnTo>
                    <a:pt x="2680" y="3644"/>
                  </a:lnTo>
                  <a:cubicBezTo>
                    <a:pt x="2846" y="3644"/>
                    <a:pt x="2989" y="3513"/>
                    <a:pt x="2989" y="3335"/>
                  </a:cubicBezTo>
                  <a:lnTo>
                    <a:pt x="2989" y="2656"/>
                  </a:lnTo>
                  <a:cubicBezTo>
                    <a:pt x="2965" y="2180"/>
                    <a:pt x="2620" y="1763"/>
                    <a:pt x="2156" y="1656"/>
                  </a:cubicBezTo>
                  <a:cubicBezTo>
                    <a:pt x="2334" y="1477"/>
                    <a:pt x="2442" y="1239"/>
                    <a:pt x="2442" y="965"/>
                  </a:cubicBezTo>
                  <a:cubicBezTo>
                    <a:pt x="2442" y="429"/>
                    <a:pt x="2013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4" name="Google Shape;11634;p73"/>
            <p:cNvSpPr/>
            <p:nvPr/>
          </p:nvSpPr>
          <p:spPr>
            <a:xfrm>
              <a:off x="3773671" y="3496030"/>
              <a:ext cx="115597" cy="114993"/>
            </a:xfrm>
            <a:custGeom>
              <a:avLst/>
              <a:gdLst/>
              <a:ahLst/>
              <a:cxnLst/>
              <a:rect l="l" t="t" r="r" b="b"/>
              <a:pathLst>
                <a:path w="3632" h="3613" extrusionOk="0">
                  <a:moveTo>
                    <a:pt x="3433" y="0"/>
                  </a:moveTo>
                  <a:cubicBezTo>
                    <a:pt x="3361" y="0"/>
                    <a:pt x="3297" y="65"/>
                    <a:pt x="3287" y="148"/>
                  </a:cubicBezTo>
                  <a:cubicBezTo>
                    <a:pt x="3120" y="1803"/>
                    <a:pt x="1810" y="3112"/>
                    <a:pt x="143" y="3291"/>
                  </a:cubicBezTo>
                  <a:cubicBezTo>
                    <a:pt x="60" y="3303"/>
                    <a:pt x="1" y="3374"/>
                    <a:pt x="1" y="3469"/>
                  </a:cubicBezTo>
                  <a:cubicBezTo>
                    <a:pt x="13" y="3553"/>
                    <a:pt x="72" y="3612"/>
                    <a:pt x="167" y="3612"/>
                  </a:cubicBezTo>
                  <a:lnTo>
                    <a:pt x="179" y="3612"/>
                  </a:lnTo>
                  <a:cubicBezTo>
                    <a:pt x="1989" y="3422"/>
                    <a:pt x="3442" y="1993"/>
                    <a:pt x="3620" y="183"/>
                  </a:cubicBezTo>
                  <a:cubicBezTo>
                    <a:pt x="3632" y="88"/>
                    <a:pt x="3561" y="17"/>
                    <a:pt x="3465" y="5"/>
                  </a:cubicBezTo>
                  <a:cubicBezTo>
                    <a:pt x="3454" y="2"/>
                    <a:pt x="3443" y="0"/>
                    <a:pt x="343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35" name="Google Shape;11635;p73"/>
          <p:cNvGrpSpPr/>
          <p:nvPr/>
        </p:nvGrpSpPr>
        <p:grpSpPr>
          <a:xfrm>
            <a:off x="1133457" y="4470579"/>
            <a:ext cx="492689" cy="500880"/>
            <a:chOff x="850092" y="3352934"/>
            <a:chExt cx="369517" cy="375660"/>
          </a:xfrm>
        </p:grpSpPr>
        <p:sp>
          <p:nvSpPr>
            <p:cNvPr id="11636" name="Google Shape;11636;p73"/>
            <p:cNvSpPr/>
            <p:nvPr/>
          </p:nvSpPr>
          <p:spPr>
            <a:xfrm>
              <a:off x="969859" y="3475692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108" y="346"/>
                    <a:pt x="1322" y="560"/>
                    <a:pt x="1322" y="834"/>
                  </a:cubicBezTo>
                  <a:cubicBezTo>
                    <a:pt x="1322" y="1096"/>
                    <a:pt x="1108" y="1322"/>
                    <a:pt x="834" y="1322"/>
                  </a:cubicBezTo>
                  <a:cubicBezTo>
                    <a:pt x="548" y="1322"/>
                    <a:pt x="346" y="1096"/>
                    <a:pt x="346" y="834"/>
                  </a:cubicBezTo>
                  <a:cubicBezTo>
                    <a:pt x="346" y="560"/>
                    <a:pt x="572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70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98" y="1668"/>
                    <a:pt x="1667" y="1299"/>
                    <a:pt x="1667" y="834"/>
                  </a:cubicBezTo>
                  <a:cubicBezTo>
                    <a:pt x="1667" y="370"/>
                    <a:pt x="1298" y="1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7" name="Google Shape;11637;p73"/>
            <p:cNvSpPr/>
            <p:nvPr/>
          </p:nvSpPr>
          <p:spPr>
            <a:xfrm>
              <a:off x="1046786" y="3552237"/>
              <a:ext cx="53088" cy="53088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46"/>
                  </a:moveTo>
                  <a:cubicBezTo>
                    <a:pt x="1096" y="346"/>
                    <a:pt x="1322" y="572"/>
                    <a:pt x="1322" y="834"/>
                  </a:cubicBezTo>
                  <a:cubicBezTo>
                    <a:pt x="1322" y="1108"/>
                    <a:pt x="1096" y="1334"/>
                    <a:pt x="834" y="1334"/>
                  </a:cubicBezTo>
                  <a:cubicBezTo>
                    <a:pt x="560" y="1334"/>
                    <a:pt x="334" y="1108"/>
                    <a:pt x="334" y="834"/>
                  </a:cubicBezTo>
                  <a:cubicBezTo>
                    <a:pt x="334" y="572"/>
                    <a:pt x="560" y="346"/>
                    <a:pt x="834" y="346"/>
                  </a:cubicBezTo>
                  <a:close/>
                  <a:moveTo>
                    <a:pt x="834" y="1"/>
                  </a:moveTo>
                  <a:cubicBezTo>
                    <a:pt x="369" y="1"/>
                    <a:pt x="0" y="382"/>
                    <a:pt x="0" y="834"/>
                  </a:cubicBezTo>
                  <a:cubicBezTo>
                    <a:pt x="0" y="1299"/>
                    <a:pt x="369" y="1668"/>
                    <a:pt x="834" y="1668"/>
                  </a:cubicBezTo>
                  <a:cubicBezTo>
                    <a:pt x="1286" y="1668"/>
                    <a:pt x="1667" y="1299"/>
                    <a:pt x="1667" y="834"/>
                  </a:cubicBezTo>
                  <a:cubicBezTo>
                    <a:pt x="1667" y="382"/>
                    <a:pt x="1286" y="1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8" name="Google Shape;11638;p73"/>
            <p:cNvSpPr/>
            <p:nvPr/>
          </p:nvSpPr>
          <p:spPr>
            <a:xfrm>
              <a:off x="984245" y="3485272"/>
              <a:ext cx="106527" cy="104999"/>
            </a:xfrm>
            <a:custGeom>
              <a:avLst/>
              <a:gdLst/>
              <a:ahLst/>
              <a:cxnLst/>
              <a:rect l="l" t="t" r="r" b="b"/>
              <a:pathLst>
                <a:path w="3347" h="3299" extrusionOk="0">
                  <a:moveTo>
                    <a:pt x="3160" y="0"/>
                  </a:moveTo>
                  <a:cubicBezTo>
                    <a:pt x="3117" y="0"/>
                    <a:pt x="3073" y="15"/>
                    <a:pt x="3037" y="45"/>
                  </a:cubicBezTo>
                  <a:lnTo>
                    <a:pt x="72" y="2998"/>
                  </a:lnTo>
                  <a:cubicBezTo>
                    <a:pt x="1" y="3081"/>
                    <a:pt x="1" y="3176"/>
                    <a:pt x="72" y="3236"/>
                  </a:cubicBezTo>
                  <a:cubicBezTo>
                    <a:pt x="108" y="3278"/>
                    <a:pt x="152" y="3298"/>
                    <a:pt x="196" y="3298"/>
                  </a:cubicBezTo>
                  <a:cubicBezTo>
                    <a:pt x="239" y="3298"/>
                    <a:pt x="280" y="3278"/>
                    <a:pt x="310" y="3236"/>
                  </a:cubicBezTo>
                  <a:lnTo>
                    <a:pt x="3275" y="283"/>
                  </a:lnTo>
                  <a:cubicBezTo>
                    <a:pt x="3346" y="200"/>
                    <a:pt x="3346" y="105"/>
                    <a:pt x="3275" y="45"/>
                  </a:cubicBezTo>
                  <a:cubicBezTo>
                    <a:pt x="3245" y="15"/>
                    <a:pt x="3203" y="0"/>
                    <a:pt x="31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39" name="Google Shape;11639;p73"/>
            <p:cNvSpPr/>
            <p:nvPr/>
          </p:nvSpPr>
          <p:spPr>
            <a:xfrm>
              <a:off x="922850" y="3428715"/>
              <a:ext cx="223620" cy="223620"/>
            </a:xfrm>
            <a:custGeom>
              <a:avLst/>
              <a:gdLst/>
              <a:ahLst/>
              <a:cxnLst/>
              <a:rect l="l" t="t" r="r" b="b"/>
              <a:pathLst>
                <a:path w="7026" h="7026" extrusionOk="0">
                  <a:moveTo>
                    <a:pt x="3513" y="0"/>
                  </a:moveTo>
                  <a:cubicBezTo>
                    <a:pt x="1584" y="0"/>
                    <a:pt x="1" y="1584"/>
                    <a:pt x="1" y="3513"/>
                  </a:cubicBezTo>
                  <a:cubicBezTo>
                    <a:pt x="1" y="5453"/>
                    <a:pt x="1584" y="7025"/>
                    <a:pt x="3513" y="7025"/>
                  </a:cubicBezTo>
                  <a:cubicBezTo>
                    <a:pt x="5454" y="7025"/>
                    <a:pt x="7026" y="5453"/>
                    <a:pt x="7026" y="3513"/>
                  </a:cubicBezTo>
                  <a:cubicBezTo>
                    <a:pt x="7026" y="1834"/>
                    <a:pt x="5835" y="393"/>
                    <a:pt x="4204" y="60"/>
                  </a:cubicBezTo>
                  <a:cubicBezTo>
                    <a:pt x="4196" y="59"/>
                    <a:pt x="4188" y="58"/>
                    <a:pt x="4180" y="58"/>
                  </a:cubicBezTo>
                  <a:cubicBezTo>
                    <a:pt x="4095" y="58"/>
                    <a:pt x="4022" y="115"/>
                    <a:pt x="3989" y="191"/>
                  </a:cubicBezTo>
                  <a:cubicBezTo>
                    <a:pt x="3978" y="286"/>
                    <a:pt x="4037" y="369"/>
                    <a:pt x="4132" y="405"/>
                  </a:cubicBezTo>
                  <a:cubicBezTo>
                    <a:pt x="5597" y="703"/>
                    <a:pt x="6692" y="2001"/>
                    <a:pt x="6692" y="3513"/>
                  </a:cubicBezTo>
                  <a:cubicBezTo>
                    <a:pt x="6692" y="5251"/>
                    <a:pt x="5263" y="6680"/>
                    <a:pt x="3513" y="6680"/>
                  </a:cubicBezTo>
                  <a:cubicBezTo>
                    <a:pt x="1775" y="6680"/>
                    <a:pt x="346" y="5251"/>
                    <a:pt x="346" y="3513"/>
                  </a:cubicBezTo>
                  <a:cubicBezTo>
                    <a:pt x="346" y="1774"/>
                    <a:pt x="1775" y="346"/>
                    <a:pt x="3513" y="346"/>
                  </a:cubicBezTo>
                  <a:cubicBezTo>
                    <a:pt x="3608" y="346"/>
                    <a:pt x="3692" y="274"/>
                    <a:pt x="3692" y="167"/>
                  </a:cubicBezTo>
                  <a:cubicBezTo>
                    <a:pt x="3680" y="72"/>
                    <a:pt x="3608" y="0"/>
                    <a:pt x="3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0" name="Google Shape;11640;p73"/>
            <p:cNvSpPr/>
            <p:nvPr/>
          </p:nvSpPr>
          <p:spPr>
            <a:xfrm>
              <a:off x="850092" y="3352934"/>
              <a:ext cx="369517" cy="375660"/>
            </a:xfrm>
            <a:custGeom>
              <a:avLst/>
              <a:gdLst/>
              <a:ahLst/>
              <a:cxnLst/>
              <a:rect l="l" t="t" r="r" b="b"/>
              <a:pathLst>
                <a:path w="11610" h="11803" extrusionOk="0">
                  <a:moveTo>
                    <a:pt x="5804" y="0"/>
                  </a:moveTo>
                  <a:cubicBezTo>
                    <a:pt x="5801" y="0"/>
                    <a:pt x="5799" y="0"/>
                    <a:pt x="5799" y="0"/>
                  </a:cubicBezTo>
                  <a:cubicBezTo>
                    <a:pt x="5585" y="0"/>
                    <a:pt x="5371" y="119"/>
                    <a:pt x="5252" y="310"/>
                  </a:cubicBezTo>
                  <a:lnTo>
                    <a:pt x="4573" y="1453"/>
                  </a:lnTo>
                  <a:cubicBezTo>
                    <a:pt x="4515" y="1551"/>
                    <a:pt x="4424" y="1605"/>
                    <a:pt x="4326" y="1605"/>
                  </a:cubicBezTo>
                  <a:cubicBezTo>
                    <a:pt x="4281" y="1605"/>
                    <a:pt x="4236" y="1594"/>
                    <a:pt x="4192" y="1572"/>
                  </a:cubicBezTo>
                  <a:lnTo>
                    <a:pt x="2977" y="1060"/>
                  </a:lnTo>
                  <a:cubicBezTo>
                    <a:pt x="2889" y="1020"/>
                    <a:pt x="2800" y="1002"/>
                    <a:pt x="2713" y="1002"/>
                  </a:cubicBezTo>
                  <a:cubicBezTo>
                    <a:pt x="2355" y="1002"/>
                    <a:pt x="2046" y="1312"/>
                    <a:pt x="2084" y="1715"/>
                  </a:cubicBezTo>
                  <a:lnTo>
                    <a:pt x="2204" y="3036"/>
                  </a:lnTo>
                  <a:cubicBezTo>
                    <a:pt x="2215" y="3179"/>
                    <a:pt x="2108" y="3322"/>
                    <a:pt x="1965" y="3346"/>
                  </a:cubicBezTo>
                  <a:lnTo>
                    <a:pt x="668" y="3643"/>
                  </a:lnTo>
                  <a:cubicBezTo>
                    <a:pt x="191" y="3751"/>
                    <a:pt x="1" y="4334"/>
                    <a:pt x="322" y="4703"/>
                  </a:cubicBezTo>
                  <a:lnTo>
                    <a:pt x="1203" y="5703"/>
                  </a:lnTo>
                  <a:cubicBezTo>
                    <a:pt x="1311" y="5822"/>
                    <a:pt x="1311" y="5989"/>
                    <a:pt x="1203" y="6084"/>
                  </a:cubicBezTo>
                  <a:lnTo>
                    <a:pt x="322" y="7084"/>
                  </a:lnTo>
                  <a:cubicBezTo>
                    <a:pt x="179" y="7263"/>
                    <a:pt x="132" y="7489"/>
                    <a:pt x="191" y="7715"/>
                  </a:cubicBezTo>
                  <a:cubicBezTo>
                    <a:pt x="263" y="7930"/>
                    <a:pt x="441" y="8084"/>
                    <a:pt x="668" y="8144"/>
                  </a:cubicBezTo>
                  <a:lnTo>
                    <a:pt x="1025" y="8215"/>
                  </a:lnTo>
                  <a:cubicBezTo>
                    <a:pt x="1033" y="8216"/>
                    <a:pt x="1041" y="8217"/>
                    <a:pt x="1049" y="8217"/>
                  </a:cubicBezTo>
                  <a:cubicBezTo>
                    <a:pt x="1136" y="8217"/>
                    <a:pt x="1217" y="8161"/>
                    <a:pt x="1239" y="8084"/>
                  </a:cubicBezTo>
                  <a:cubicBezTo>
                    <a:pt x="1251" y="7989"/>
                    <a:pt x="1192" y="7894"/>
                    <a:pt x="1096" y="7870"/>
                  </a:cubicBezTo>
                  <a:lnTo>
                    <a:pt x="739" y="7799"/>
                  </a:lnTo>
                  <a:cubicBezTo>
                    <a:pt x="644" y="7775"/>
                    <a:pt x="560" y="7692"/>
                    <a:pt x="525" y="7608"/>
                  </a:cubicBezTo>
                  <a:cubicBezTo>
                    <a:pt x="489" y="7501"/>
                    <a:pt x="501" y="7394"/>
                    <a:pt x="584" y="7322"/>
                  </a:cubicBezTo>
                  <a:lnTo>
                    <a:pt x="1453" y="6322"/>
                  </a:lnTo>
                  <a:cubicBezTo>
                    <a:pt x="1668" y="6084"/>
                    <a:pt x="1668" y="5715"/>
                    <a:pt x="1453" y="5477"/>
                  </a:cubicBezTo>
                  <a:lnTo>
                    <a:pt x="584" y="4477"/>
                  </a:lnTo>
                  <a:cubicBezTo>
                    <a:pt x="430" y="4322"/>
                    <a:pt x="525" y="4048"/>
                    <a:pt x="739" y="3989"/>
                  </a:cubicBezTo>
                  <a:lnTo>
                    <a:pt x="2037" y="3691"/>
                  </a:lnTo>
                  <a:cubicBezTo>
                    <a:pt x="2346" y="3620"/>
                    <a:pt x="2573" y="3322"/>
                    <a:pt x="2549" y="3012"/>
                  </a:cubicBezTo>
                  <a:lnTo>
                    <a:pt x="2430" y="1679"/>
                  </a:lnTo>
                  <a:cubicBezTo>
                    <a:pt x="2410" y="1503"/>
                    <a:pt x="2559" y="1359"/>
                    <a:pt x="2731" y="1359"/>
                  </a:cubicBezTo>
                  <a:cubicBezTo>
                    <a:pt x="2769" y="1359"/>
                    <a:pt x="2808" y="1366"/>
                    <a:pt x="2846" y="1381"/>
                  </a:cubicBezTo>
                  <a:lnTo>
                    <a:pt x="4061" y="1905"/>
                  </a:lnTo>
                  <a:cubicBezTo>
                    <a:pt x="4143" y="1941"/>
                    <a:pt x="4229" y="1958"/>
                    <a:pt x="4314" y="1958"/>
                  </a:cubicBezTo>
                  <a:cubicBezTo>
                    <a:pt x="4536" y="1958"/>
                    <a:pt x="4750" y="1841"/>
                    <a:pt x="4871" y="1643"/>
                  </a:cubicBezTo>
                  <a:lnTo>
                    <a:pt x="5549" y="488"/>
                  </a:lnTo>
                  <a:cubicBezTo>
                    <a:pt x="5609" y="393"/>
                    <a:pt x="5710" y="345"/>
                    <a:pt x="5810" y="345"/>
                  </a:cubicBezTo>
                  <a:cubicBezTo>
                    <a:pt x="5909" y="345"/>
                    <a:pt x="6008" y="393"/>
                    <a:pt x="6061" y="488"/>
                  </a:cubicBezTo>
                  <a:lnTo>
                    <a:pt x="6740" y="1643"/>
                  </a:lnTo>
                  <a:cubicBezTo>
                    <a:pt x="6861" y="1842"/>
                    <a:pt x="7077" y="1953"/>
                    <a:pt x="7300" y="1953"/>
                  </a:cubicBezTo>
                  <a:cubicBezTo>
                    <a:pt x="7383" y="1953"/>
                    <a:pt x="7468" y="1938"/>
                    <a:pt x="7549" y="1905"/>
                  </a:cubicBezTo>
                  <a:lnTo>
                    <a:pt x="8764" y="1381"/>
                  </a:lnTo>
                  <a:cubicBezTo>
                    <a:pt x="8802" y="1366"/>
                    <a:pt x="8841" y="1359"/>
                    <a:pt x="8878" y="1359"/>
                  </a:cubicBezTo>
                  <a:cubicBezTo>
                    <a:pt x="9048" y="1359"/>
                    <a:pt x="9190" y="1503"/>
                    <a:pt x="9181" y="1679"/>
                  </a:cubicBezTo>
                  <a:lnTo>
                    <a:pt x="9062" y="3012"/>
                  </a:lnTo>
                  <a:cubicBezTo>
                    <a:pt x="9038" y="3334"/>
                    <a:pt x="9240" y="3620"/>
                    <a:pt x="9574" y="3691"/>
                  </a:cubicBezTo>
                  <a:lnTo>
                    <a:pt x="10859" y="3989"/>
                  </a:lnTo>
                  <a:cubicBezTo>
                    <a:pt x="11086" y="4036"/>
                    <a:pt x="11181" y="4298"/>
                    <a:pt x="11026" y="4477"/>
                  </a:cubicBezTo>
                  <a:lnTo>
                    <a:pt x="10145" y="5477"/>
                  </a:lnTo>
                  <a:cubicBezTo>
                    <a:pt x="9943" y="5715"/>
                    <a:pt x="9943" y="6084"/>
                    <a:pt x="10145" y="6322"/>
                  </a:cubicBezTo>
                  <a:lnTo>
                    <a:pt x="11026" y="7322"/>
                  </a:lnTo>
                  <a:cubicBezTo>
                    <a:pt x="11181" y="7489"/>
                    <a:pt x="11086" y="7751"/>
                    <a:pt x="10859" y="7811"/>
                  </a:cubicBezTo>
                  <a:lnTo>
                    <a:pt x="9574" y="8108"/>
                  </a:lnTo>
                  <a:cubicBezTo>
                    <a:pt x="9252" y="8192"/>
                    <a:pt x="9038" y="8489"/>
                    <a:pt x="9062" y="8799"/>
                  </a:cubicBezTo>
                  <a:lnTo>
                    <a:pt x="9181" y="10120"/>
                  </a:lnTo>
                  <a:cubicBezTo>
                    <a:pt x="9190" y="10302"/>
                    <a:pt x="9054" y="10445"/>
                    <a:pt x="8889" y="10445"/>
                  </a:cubicBezTo>
                  <a:cubicBezTo>
                    <a:pt x="8848" y="10445"/>
                    <a:pt x="8806" y="10437"/>
                    <a:pt x="8764" y="10418"/>
                  </a:cubicBezTo>
                  <a:lnTo>
                    <a:pt x="7549" y="9894"/>
                  </a:lnTo>
                  <a:cubicBezTo>
                    <a:pt x="7468" y="9858"/>
                    <a:pt x="7382" y="9841"/>
                    <a:pt x="7298" y="9841"/>
                  </a:cubicBezTo>
                  <a:cubicBezTo>
                    <a:pt x="7076" y="9841"/>
                    <a:pt x="6861" y="9961"/>
                    <a:pt x="6740" y="10168"/>
                  </a:cubicBezTo>
                  <a:lnTo>
                    <a:pt x="6061" y="11311"/>
                  </a:lnTo>
                  <a:cubicBezTo>
                    <a:pt x="6002" y="11406"/>
                    <a:pt x="5900" y="11454"/>
                    <a:pt x="5801" y="11454"/>
                  </a:cubicBezTo>
                  <a:cubicBezTo>
                    <a:pt x="5701" y="11454"/>
                    <a:pt x="5603" y="11406"/>
                    <a:pt x="5549" y="11311"/>
                  </a:cubicBezTo>
                  <a:lnTo>
                    <a:pt x="4871" y="10168"/>
                  </a:lnTo>
                  <a:cubicBezTo>
                    <a:pt x="4749" y="9960"/>
                    <a:pt x="4533" y="9846"/>
                    <a:pt x="4309" y="9846"/>
                  </a:cubicBezTo>
                  <a:cubicBezTo>
                    <a:pt x="4226" y="9846"/>
                    <a:pt x="4142" y="9862"/>
                    <a:pt x="4061" y="9894"/>
                  </a:cubicBezTo>
                  <a:lnTo>
                    <a:pt x="2846" y="10418"/>
                  </a:lnTo>
                  <a:cubicBezTo>
                    <a:pt x="2804" y="10437"/>
                    <a:pt x="2762" y="10445"/>
                    <a:pt x="2721" y="10445"/>
                  </a:cubicBezTo>
                  <a:cubicBezTo>
                    <a:pt x="2553" y="10445"/>
                    <a:pt x="2411" y="10302"/>
                    <a:pt x="2430" y="10120"/>
                  </a:cubicBezTo>
                  <a:lnTo>
                    <a:pt x="2549" y="8799"/>
                  </a:lnTo>
                  <a:cubicBezTo>
                    <a:pt x="2573" y="8465"/>
                    <a:pt x="2370" y="8192"/>
                    <a:pt x="2037" y="8108"/>
                  </a:cubicBezTo>
                  <a:lnTo>
                    <a:pt x="1727" y="8037"/>
                  </a:lnTo>
                  <a:cubicBezTo>
                    <a:pt x="1719" y="8036"/>
                    <a:pt x="1711" y="8035"/>
                    <a:pt x="1703" y="8035"/>
                  </a:cubicBezTo>
                  <a:cubicBezTo>
                    <a:pt x="1616" y="8035"/>
                    <a:pt x="1535" y="8092"/>
                    <a:pt x="1513" y="8168"/>
                  </a:cubicBezTo>
                  <a:cubicBezTo>
                    <a:pt x="1501" y="8263"/>
                    <a:pt x="1561" y="8370"/>
                    <a:pt x="1656" y="8382"/>
                  </a:cubicBezTo>
                  <a:lnTo>
                    <a:pt x="1965" y="8454"/>
                  </a:lnTo>
                  <a:cubicBezTo>
                    <a:pt x="2108" y="8489"/>
                    <a:pt x="2204" y="8620"/>
                    <a:pt x="2204" y="8763"/>
                  </a:cubicBezTo>
                  <a:lnTo>
                    <a:pt x="2084" y="10097"/>
                  </a:lnTo>
                  <a:cubicBezTo>
                    <a:pt x="2046" y="10493"/>
                    <a:pt x="2361" y="10804"/>
                    <a:pt x="2723" y="10804"/>
                  </a:cubicBezTo>
                  <a:cubicBezTo>
                    <a:pt x="2807" y="10804"/>
                    <a:pt x="2893" y="10787"/>
                    <a:pt x="2977" y="10751"/>
                  </a:cubicBezTo>
                  <a:lnTo>
                    <a:pt x="4192" y="10228"/>
                  </a:lnTo>
                  <a:cubicBezTo>
                    <a:pt x="4230" y="10212"/>
                    <a:pt x="4269" y="10204"/>
                    <a:pt x="4308" y="10204"/>
                  </a:cubicBezTo>
                  <a:cubicBezTo>
                    <a:pt x="4413" y="10204"/>
                    <a:pt x="4512" y="10259"/>
                    <a:pt x="4573" y="10347"/>
                  </a:cubicBezTo>
                  <a:lnTo>
                    <a:pt x="5252" y="11490"/>
                  </a:lnTo>
                  <a:cubicBezTo>
                    <a:pt x="5377" y="11698"/>
                    <a:pt x="5594" y="11802"/>
                    <a:pt x="5810" y="11802"/>
                  </a:cubicBezTo>
                  <a:cubicBezTo>
                    <a:pt x="6025" y="11802"/>
                    <a:pt x="6240" y="11698"/>
                    <a:pt x="6359" y="11490"/>
                  </a:cubicBezTo>
                  <a:lnTo>
                    <a:pt x="7037" y="10347"/>
                  </a:lnTo>
                  <a:cubicBezTo>
                    <a:pt x="7088" y="10253"/>
                    <a:pt x="7188" y="10202"/>
                    <a:pt x="7288" y="10202"/>
                  </a:cubicBezTo>
                  <a:cubicBezTo>
                    <a:pt x="7328" y="10202"/>
                    <a:pt x="7369" y="10211"/>
                    <a:pt x="7407" y="10228"/>
                  </a:cubicBezTo>
                  <a:lnTo>
                    <a:pt x="8633" y="10751"/>
                  </a:lnTo>
                  <a:cubicBezTo>
                    <a:pt x="8715" y="10787"/>
                    <a:pt x="8800" y="10804"/>
                    <a:pt x="8883" y="10804"/>
                  </a:cubicBezTo>
                  <a:cubicBezTo>
                    <a:pt x="9242" y="10804"/>
                    <a:pt x="9565" y="10493"/>
                    <a:pt x="9526" y="10097"/>
                  </a:cubicBezTo>
                  <a:lnTo>
                    <a:pt x="9407" y="8763"/>
                  </a:lnTo>
                  <a:cubicBezTo>
                    <a:pt x="9395" y="8620"/>
                    <a:pt x="9490" y="8489"/>
                    <a:pt x="9645" y="8454"/>
                  </a:cubicBezTo>
                  <a:lnTo>
                    <a:pt x="10943" y="8156"/>
                  </a:lnTo>
                  <a:cubicBezTo>
                    <a:pt x="11419" y="8049"/>
                    <a:pt x="11609" y="7477"/>
                    <a:pt x="11276" y="7096"/>
                  </a:cubicBezTo>
                  <a:lnTo>
                    <a:pt x="10407" y="6084"/>
                  </a:lnTo>
                  <a:cubicBezTo>
                    <a:pt x="10300" y="5965"/>
                    <a:pt x="10300" y="5810"/>
                    <a:pt x="10407" y="5703"/>
                  </a:cubicBezTo>
                  <a:lnTo>
                    <a:pt x="11276" y="4703"/>
                  </a:lnTo>
                  <a:cubicBezTo>
                    <a:pt x="11609" y="4334"/>
                    <a:pt x="11419" y="3751"/>
                    <a:pt x="10943" y="3643"/>
                  </a:cubicBezTo>
                  <a:lnTo>
                    <a:pt x="9645" y="3346"/>
                  </a:lnTo>
                  <a:cubicBezTo>
                    <a:pt x="9490" y="3322"/>
                    <a:pt x="9407" y="3179"/>
                    <a:pt x="9407" y="3036"/>
                  </a:cubicBezTo>
                  <a:lnTo>
                    <a:pt x="9526" y="1715"/>
                  </a:lnTo>
                  <a:cubicBezTo>
                    <a:pt x="9564" y="1312"/>
                    <a:pt x="9248" y="1002"/>
                    <a:pt x="8893" y="1002"/>
                  </a:cubicBezTo>
                  <a:cubicBezTo>
                    <a:pt x="8807" y="1002"/>
                    <a:pt x="8719" y="1020"/>
                    <a:pt x="8633" y="1060"/>
                  </a:cubicBezTo>
                  <a:lnTo>
                    <a:pt x="7407" y="1572"/>
                  </a:lnTo>
                  <a:cubicBezTo>
                    <a:pt x="7371" y="1588"/>
                    <a:pt x="7334" y="1595"/>
                    <a:pt x="7296" y="1595"/>
                  </a:cubicBezTo>
                  <a:cubicBezTo>
                    <a:pt x="7193" y="1595"/>
                    <a:pt x="7090" y="1540"/>
                    <a:pt x="7037" y="1453"/>
                  </a:cubicBezTo>
                  <a:lnTo>
                    <a:pt x="6359" y="310"/>
                  </a:lnTo>
                  <a:cubicBezTo>
                    <a:pt x="6170" y="10"/>
                    <a:pt x="5848" y="0"/>
                    <a:pt x="580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41" name="Google Shape;11641;p73"/>
          <p:cNvGrpSpPr/>
          <p:nvPr/>
        </p:nvGrpSpPr>
        <p:grpSpPr>
          <a:xfrm>
            <a:off x="1752904" y="4477623"/>
            <a:ext cx="446221" cy="487131"/>
            <a:chOff x="1314678" y="3358217"/>
            <a:chExt cx="334666" cy="365348"/>
          </a:xfrm>
        </p:grpSpPr>
        <p:sp>
          <p:nvSpPr>
            <p:cNvPr id="11642" name="Google Shape;11642;p73"/>
            <p:cNvSpPr/>
            <p:nvPr/>
          </p:nvSpPr>
          <p:spPr>
            <a:xfrm>
              <a:off x="1316588" y="3358217"/>
              <a:ext cx="332757" cy="365348"/>
            </a:xfrm>
            <a:custGeom>
              <a:avLst/>
              <a:gdLst/>
              <a:ahLst/>
              <a:cxnLst/>
              <a:rect l="l" t="t" r="r" b="b"/>
              <a:pathLst>
                <a:path w="10455" h="11479" extrusionOk="0">
                  <a:moveTo>
                    <a:pt x="1501" y="9300"/>
                  </a:moveTo>
                  <a:cubicBezTo>
                    <a:pt x="1655" y="9300"/>
                    <a:pt x="1786" y="9419"/>
                    <a:pt x="1786" y="9585"/>
                  </a:cubicBezTo>
                  <a:cubicBezTo>
                    <a:pt x="1786" y="9752"/>
                    <a:pt x="1667" y="9871"/>
                    <a:pt x="1501" y="9871"/>
                  </a:cubicBezTo>
                  <a:lnTo>
                    <a:pt x="584" y="9871"/>
                  </a:lnTo>
                  <a:cubicBezTo>
                    <a:pt x="429" y="9871"/>
                    <a:pt x="298" y="9752"/>
                    <a:pt x="298" y="9585"/>
                  </a:cubicBezTo>
                  <a:cubicBezTo>
                    <a:pt x="298" y="9431"/>
                    <a:pt x="417" y="9300"/>
                    <a:pt x="584" y="9300"/>
                  </a:cubicBezTo>
                  <a:close/>
                  <a:moveTo>
                    <a:pt x="9359" y="1013"/>
                  </a:moveTo>
                  <a:lnTo>
                    <a:pt x="9359" y="10443"/>
                  </a:lnTo>
                  <a:lnTo>
                    <a:pt x="9037" y="10443"/>
                  </a:lnTo>
                  <a:lnTo>
                    <a:pt x="9037" y="1013"/>
                  </a:lnTo>
                  <a:close/>
                  <a:moveTo>
                    <a:pt x="3048" y="1"/>
                  </a:moveTo>
                  <a:cubicBezTo>
                    <a:pt x="2965" y="1"/>
                    <a:pt x="2894" y="72"/>
                    <a:pt x="2894" y="156"/>
                  </a:cubicBezTo>
                  <a:cubicBezTo>
                    <a:pt x="2894" y="251"/>
                    <a:pt x="2965" y="322"/>
                    <a:pt x="3048" y="322"/>
                  </a:cubicBezTo>
                  <a:lnTo>
                    <a:pt x="8347" y="322"/>
                  </a:lnTo>
                  <a:cubicBezTo>
                    <a:pt x="8561" y="322"/>
                    <a:pt x="8728" y="489"/>
                    <a:pt x="8728" y="691"/>
                  </a:cubicBezTo>
                  <a:lnTo>
                    <a:pt x="8728" y="10776"/>
                  </a:lnTo>
                  <a:cubicBezTo>
                    <a:pt x="8728" y="10978"/>
                    <a:pt x="8561" y="11145"/>
                    <a:pt x="8347" y="11145"/>
                  </a:cubicBezTo>
                  <a:lnTo>
                    <a:pt x="1584" y="11145"/>
                  </a:lnTo>
                  <a:cubicBezTo>
                    <a:pt x="1370" y="11145"/>
                    <a:pt x="1203" y="10978"/>
                    <a:pt x="1203" y="10776"/>
                  </a:cubicBezTo>
                  <a:lnTo>
                    <a:pt x="1203" y="10204"/>
                  </a:lnTo>
                  <a:lnTo>
                    <a:pt x="1524" y="10204"/>
                  </a:lnTo>
                  <a:cubicBezTo>
                    <a:pt x="1858" y="10204"/>
                    <a:pt x="2132" y="9931"/>
                    <a:pt x="2132" y="9597"/>
                  </a:cubicBezTo>
                  <a:cubicBezTo>
                    <a:pt x="2132" y="9276"/>
                    <a:pt x="1846" y="8990"/>
                    <a:pt x="1524" y="8990"/>
                  </a:cubicBezTo>
                  <a:lnTo>
                    <a:pt x="1203" y="8990"/>
                  </a:lnTo>
                  <a:lnTo>
                    <a:pt x="1203" y="8621"/>
                  </a:lnTo>
                  <a:cubicBezTo>
                    <a:pt x="1203" y="8526"/>
                    <a:pt x="1132" y="8454"/>
                    <a:pt x="1048" y="8454"/>
                  </a:cubicBezTo>
                  <a:cubicBezTo>
                    <a:pt x="953" y="8454"/>
                    <a:pt x="882" y="8526"/>
                    <a:pt x="882" y="8621"/>
                  </a:cubicBezTo>
                  <a:lnTo>
                    <a:pt x="882" y="8990"/>
                  </a:lnTo>
                  <a:lnTo>
                    <a:pt x="608" y="8990"/>
                  </a:lnTo>
                  <a:cubicBezTo>
                    <a:pt x="274" y="8990"/>
                    <a:pt x="0" y="9276"/>
                    <a:pt x="0" y="9597"/>
                  </a:cubicBezTo>
                  <a:cubicBezTo>
                    <a:pt x="0" y="9931"/>
                    <a:pt x="286" y="10204"/>
                    <a:pt x="608" y="10204"/>
                  </a:cubicBezTo>
                  <a:lnTo>
                    <a:pt x="882" y="10204"/>
                  </a:lnTo>
                  <a:lnTo>
                    <a:pt x="882" y="10776"/>
                  </a:lnTo>
                  <a:cubicBezTo>
                    <a:pt x="882" y="11157"/>
                    <a:pt x="1191" y="11478"/>
                    <a:pt x="1584" y="11478"/>
                  </a:cubicBezTo>
                  <a:lnTo>
                    <a:pt x="9752" y="11478"/>
                  </a:lnTo>
                  <a:cubicBezTo>
                    <a:pt x="10133" y="11478"/>
                    <a:pt x="10454" y="11157"/>
                    <a:pt x="10454" y="10776"/>
                  </a:cubicBezTo>
                  <a:lnTo>
                    <a:pt x="10454" y="2156"/>
                  </a:lnTo>
                  <a:cubicBezTo>
                    <a:pt x="10454" y="2073"/>
                    <a:pt x="10371" y="1989"/>
                    <a:pt x="10287" y="1989"/>
                  </a:cubicBezTo>
                  <a:cubicBezTo>
                    <a:pt x="10192" y="1989"/>
                    <a:pt x="10121" y="2073"/>
                    <a:pt x="10121" y="2156"/>
                  </a:cubicBezTo>
                  <a:lnTo>
                    <a:pt x="10121" y="10776"/>
                  </a:lnTo>
                  <a:cubicBezTo>
                    <a:pt x="10121" y="10978"/>
                    <a:pt x="9954" y="11145"/>
                    <a:pt x="9752" y="11145"/>
                  </a:cubicBezTo>
                  <a:lnTo>
                    <a:pt x="8954" y="11145"/>
                  </a:lnTo>
                  <a:cubicBezTo>
                    <a:pt x="9014" y="11038"/>
                    <a:pt x="9061" y="10919"/>
                    <a:pt x="9061" y="10800"/>
                  </a:cubicBezTo>
                  <a:lnTo>
                    <a:pt x="9549" y="10800"/>
                  </a:lnTo>
                  <a:cubicBezTo>
                    <a:pt x="9645" y="10800"/>
                    <a:pt x="9716" y="10728"/>
                    <a:pt x="9716" y="10645"/>
                  </a:cubicBezTo>
                  <a:lnTo>
                    <a:pt x="9716" y="858"/>
                  </a:lnTo>
                  <a:cubicBezTo>
                    <a:pt x="9716" y="775"/>
                    <a:pt x="9645" y="691"/>
                    <a:pt x="9549" y="691"/>
                  </a:cubicBezTo>
                  <a:lnTo>
                    <a:pt x="9061" y="691"/>
                  </a:lnTo>
                  <a:cubicBezTo>
                    <a:pt x="9061" y="560"/>
                    <a:pt x="9014" y="441"/>
                    <a:pt x="8954" y="358"/>
                  </a:cubicBezTo>
                  <a:lnTo>
                    <a:pt x="9752" y="358"/>
                  </a:lnTo>
                  <a:cubicBezTo>
                    <a:pt x="9954" y="358"/>
                    <a:pt x="10121" y="525"/>
                    <a:pt x="10121" y="727"/>
                  </a:cubicBezTo>
                  <a:lnTo>
                    <a:pt x="10121" y="1430"/>
                  </a:lnTo>
                  <a:cubicBezTo>
                    <a:pt x="10097" y="1489"/>
                    <a:pt x="10168" y="1561"/>
                    <a:pt x="10276" y="1561"/>
                  </a:cubicBezTo>
                  <a:cubicBezTo>
                    <a:pt x="10359" y="1561"/>
                    <a:pt x="10430" y="1489"/>
                    <a:pt x="10430" y="1394"/>
                  </a:cubicBezTo>
                  <a:lnTo>
                    <a:pt x="10430" y="691"/>
                  </a:lnTo>
                  <a:cubicBezTo>
                    <a:pt x="10430" y="310"/>
                    <a:pt x="10121" y="1"/>
                    <a:pt x="97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3" name="Google Shape;11643;p73"/>
            <p:cNvSpPr/>
            <p:nvPr/>
          </p:nvSpPr>
          <p:spPr>
            <a:xfrm>
              <a:off x="1314678" y="3358981"/>
              <a:ext cx="79632" cy="254684"/>
            </a:xfrm>
            <a:custGeom>
              <a:avLst/>
              <a:gdLst/>
              <a:ahLst/>
              <a:cxnLst/>
              <a:rect l="l" t="t" r="r" b="b"/>
              <a:pathLst>
                <a:path w="2502" h="8002" extrusionOk="0">
                  <a:moveTo>
                    <a:pt x="1537" y="1537"/>
                  </a:moveTo>
                  <a:cubicBezTo>
                    <a:pt x="1680" y="1537"/>
                    <a:pt x="1811" y="1656"/>
                    <a:pt x="1811" y="1822"/>
                  </a:cubicBezTo>
                  <a:cubicBezTo>
                    <a:pt x="1811" y="1989"/>
                    <a:pt x="1692" y="2108"/>
                    <a:pt x="1537" y="2108"/>
                  </a:cubicBezTo>
                  <a:lnTo>
                    <a:pt x="608" y="2108"/>
                  </a:lnTo>
                  <a:cubicBezTo>
                    <a:pt x="465" y="2108"/>
                    <a:pt x="334" y="1989"/>
                    <a:pt x="334" y="1822"/>
                  </a:cubicBezTo>
                  <a:cubicBezTo>
                    <a:pt x="334" y="1668"/>
                    <a:pt x="453" y="1537"/>
                    <a:pt x="608" y="1537"/>
                  </a:cubicBezTo>
                  <a:close/>
                  <a:moveTo>
                    <a:pt x="1549" y="4132"/>
                  </a:moveTo>
                  <a:cubicBezTo>
                    <a:pt x="1692" y="4132"/>
                    <a:pt x="1835" y="4251"/>
                    <a:pt x="1835" y="4406"/>
                  </a:cubicBezTo>
                  <a:cubicBezTo>
                    <a:pt x="1835" y="4573"/>
                    <a:pt x="1715" y="4692"/>
                    <a:pt x="1549" y="4692"/>
                  </a:cubicBezTo>
                  <a:lnTo>
                    <a:pt x="632" y="4692"/>
                  </a:lnTo>
                  <a:cubicBezTo>
                    <a:pt x="465" y="4680"/>
                    <a:pt x="346" y="4561"/>
                    <a:pt x="346" y="4406"/>
                  </a:cubicBezTo>
                  <a:cubicBezTo>
                    <a:pt x="346" y="4263"/>
                    <a:pt x="465" y="4132"/>
                    <a:pt x="632" y="4132"/>
                  </a:cubicBezTo>
                  <a:close/>
                  <a:moveTo>
                    <a:pt x="1549" y="6704"/>
                  </a:moveTo>
                  <a:cubicBezTo>
                    <a:pt x="1715" y="6704"/>
                    <a:pt x="1835" y="6835"/>
                    <a:pt x="1835" y="6990"/>
                  </a:cubicBezTo>
                  <a:cubicBezTo>
                    <a:pt x="1835" y="7132"/>
                    <a:pt x="1715" y="7263"/>
                    <a:pt x="1549" y="7263"/>
                  </a:cubicBezTo>
                  <a:lnTo>
                    <a:pt x="632" y="7263"/>
                  </a:lnTo>
                  <a:cubicBezTo>
                    <a:pt x="477" y="7263"/>
                    <a:pt x="346" y="7144"/>
                    <a:pt x="346" y="6990"/>
                  </a:cubicBezTo>
                  <a:cubicBezTo>
                    <a:pt x="346" y="6823"/>
                    <a:pt x="465" y="6704"/>
                    <a:pt x="632" y="6704"/>
                  </a:cubicBezTo>
                  <a:close/>
                  <a:moveTo>
                    <a:pt x="1608" y="1"/>
                  </a:moveTo>
                  <a:cubicBezTo>
                    <a:pt x="1227" y="1"/>
                    <a:pt x="906" y="310"/>
                    <a:pt x="906" y="703"/>
                  </a:cubicBezTo>
                  <a:lnTo>
                    <a:pt x="906" y="1239"/>
                  </a:lnTo>
                  <a:lnTo>
                    <a:pt x="608" y="1239"/>
                  </a:lnTo>
                  <a:cubicBezTo>
                    <a:pt x="275" y="1239"/>
                    <a:pt x="1" y="1525"/>
                    <a:pt x="1" y="1846"/>
                  </a:cubicBezTo>
                  <a:cubicBezTo>
                    <a:pt x="1" y="2179"/>
                    <a:pt x="287" y="2465"/>
                    <a:pt x="608" y="2465"/>
                  </a:cubicBezTo>
                  <a:lnTo>
                    <a:pt x="906" y="2465"/>
                  </a:lnTo>
                  <a:lnTo>
                    <a:pt x="906" y="3799"/>
                  </a:lnTo>
                  <a:lnTo>
                    <a:pt x="608" y="3799"/>
                  </a:lnTo>
                  <a:cubicBezTo>
                    <a:pt x="275" y="3799"/>
                    <a:pt x="1" y="4084"/>
                    <a:pt x="1" y="4406"/>
                  </a:cubicBezTo>
                  <a:cubicBezTo>
                    <a:pt x="1" y="4739"/>
                    <a:pt x="287" y="5025"/>
                    <a:pt x="608" y="5025"/>
                  </a:cubicBezTo>
                  <a:lnTo>
                    <a:pt x="906" y="5025"/>
                  </a:lnTo>
                  <a:lnTo>
                    <a:pt x="906" y="6359"/>
                  </a:lnTo>
                  <a:lnTo>
                    <a:pt x="632" y="6359"/>
                  </a:lnTo>
                  <a:cubicBezTo>
                    <a:pt x="287" y="6359"/>
                    <a:pt x="13" y="6644"/>
                    <a:pt x="13" y="6966"/>
                  </a:cubicBezTo>
                  <a:cubicBezTo>
                    <a:pt x="13" y="7299"/>
                    <a:pt x="299" y="7585"/>
                    <a:pt x="632" y="7585"/>
                  </a:cubicBezTo>
                  <a:lnTo>
                    <a:pt x="906" y="7585"/>
                  </a:lnTo>
                  <a:lnTo>
                    <a:pt x="906" y="7835"/>
                  </a:lnTo>
                  <a:cubicBezTo>
                    <a:pt x="906" y="7918"/>
                    <a:pt x="977" y="8002"/>
                    <a:pt x="1073" y="8002"/>
                  </a:cubicBezTo>
                  <a:cubicBezTo>
                    <a:pt x="1168" y="8002"/>
                    <a:pt x="1239" y="7918"/>
                    <a:pt x="1239" y="7835"/>
                  </a:cubicBezTo>
                  <a:lnTo>
                    <a:pt x="1239" y="7585"/>
                  </a:lnTo>
                  <a:lnTo>
                    <a:pt x="1537" y="7585"/>
                  </a:lnTo>
                  <a:cubicBezTo>
                    <a:pt x="1882" y="7585"/>
                    <a:pt x="2144" y="7299"/>
                    <a:pt x="2144" y="6966"/>
                  </a:cubicBezTo>
                  <a:cubicBezTo>
                    <a:pt x="2144" y="6644"/>
                    <a:pt x="1858" y="6359"/>
                    <a:pt x="1537" y="6359"/>
                  </a:cubicBezTo>
                  <a:lnTo>
                    <a:pt x="1239" y="6359"/>
                  </a:lnTo>
                  <a:lnTo>
                    <a:pt x="1239" y="5025"/>
                  </a:lnTo>
                  <a:lnTo>
                    <a:pt x="1537" y="5025"/>
                  </a:lnTo>
                  <a:cubicBezTo>
                    <a:pt x="1882" y="5025"/>
                    <a:pt x="2144" y="4739"/>
                    <a:pt x="2144" y="4406"/>
                  </a:cubicBezTo>
                  <a:cubicBezTo>
                    <a:pt x="2144" y="4084"/>
                    <a:pt x="1858" y="3799"/>
                    <a:pt x="1537" y="3799"/>
                  </a:cubicBezTo>
                  <a:lnTo>
                    <a:pt x="1239" y="3799"/>
                  </a:lnTo>
                  <a:lnTo>
                    <a:pt x="1239" y="2465"/>
                  </a:lnTo>
                  <a:lnTo>
                    <a:pt x="1525" y="2465"/>
                  </a:lnTo>
                  <a:cubicBezTo>
                    <a:pt x="1858" y="2465"/>
                    <a:pt x="2132" y="2179"/>
                    <a:pt x="2132" y="1846"/>
                  </a:cubicBezTo>
                  <a:cubicBezTo>
                    <a:pt x="2132" y="1525"/>
                    <a:pt x="1846" y="1239"/>
                    <a:pt x="1525" y="1239"/>
                  </a:cubicBezTo>
                  <a:lnTo>
                    <a:pt x="1239" y="1239"/>
                  </a:lnTo>
                  <a:lnTo>
                    <a:pt x="1239" y="703"/>
                  </a:lnTo>
                  <a:cubicBezTo>
                    <a:pt x="1239" y="489"/>
                    <a:pt x="1406" y="334"/>
                    <a:pt x="1608" y="334"/>
                  </a:cubicBezTo>
                  <a:lnTo>
                    <a:pt x="2335" y="334"/>
                  </a:lnTo>
                  <a:cubicBezTo>
                    <a:pt x="2430" y="334"/>
                    <a:pt x="2501" y="251"/>
                    <a:pt x="2501" y="167"/>
                  </a:cubicBezTo>
                  <a:cubicBezTo>
                    <a:pt x="2501" y="72"/>
                    <a:pt x="2430" y="1"/>
                    <a:pt x="23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4" name="Google Shape;11644;p73"/>
            <p:cNvSpPr/>
            <p:nvPr/>
          </p:nvSpPr>
          <p:spPr>
            <a:xfrm>
              <a:off x="1411688" y="3629546"/>
              <a:ext cx="139118" cy="10662"/>
            </a:xfrm>
            <a:custGeom>
              <a:avLst/>
              <a:gdLst/>
              <a:ahLst/>
              <a:cxnLst/>
              <a:rect l="l" t="t" r="r" b="b"/>
              <a:pathLst>
                <a:path w="4371" h="335" extrusionOk="0"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8" y="334"/>
                  </a:cubicBezTo>
                  <a:lnTo>
                    <a:pt x="4204" y="334"/>
                  </a:lnTo>
                  <a:cubicBezTo>
                    <a:pt x="4287" y="334"/>
                    <a:pt x="4371" y="251"/>
                    <a:pt x="4371" y="167"/>
                  </a:cubicBezTo>
                  <a:cubicBezTo>
                    <a:pt x="4371" y="72"/>
                    <a:pt x="4287" y="1"/>
                    <a:pt x="420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5" name="Google Shape;11645;p73"/>
            <p:cNvSpPr/>
            <p:nvPr/>
          </p:nvSpPr>
          <p:spPr>
            <a:xfrm>
              <a:off x="1412070" y="3652303"/>
              <a:ext cx="139118" cy="10630"/>
            </a:xfrm>
            <a:custGeom>
              <a:avLst/>
              <a:gdLst/>
              <a:ahLst/>
              <a:cxnLst/>
              <a:rect l="l" t="t" r="r" b="b"/>
              <a:pathLst>
                <a:path w="4371" h="334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72" y="333"/>
                    <a:pt x="168" y="333"/>
                  </a:cubicBezTo>
                  <a:lnTo>
                    <a:pt x="4204" y="333"/>
                  </a:lnTo>
                  <a:cubicBezTo>
                    <a:pt x="4299" y="333"/>
                    <a:pt x="4370" y="250"/>
                    <a:pt x="4370" y="167"/>
                  </a:cubicBezTo>
                  <a:cubicBezTo>
                    <a:pt x="4370" y="72"/>
                    <a:pt x="4299" y="0"/>
                    <a:pt x="420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46" name="Google Shape;11646;p73"/>
            <p:cNvSpPr/>
            <p:nvPr/>
          </p:nvSpPr>
          <p:spPr>
            <a:xfrm>
              <a:off x="1432153" y="3417352"/>
              <a:ext cx="83802" cy="191379"/>
            </a:xfrm>
            <a:custGeom>
              <a:avLst/>
              <a:gdLst/>
              <a:ahLst/>
              <a:cxnLst/>
              <a:rect l="l" t="t" r="r" b="b"/>
              <a:pathLst>
                <a:path w="2633" h="6013" extrusionOk="0">
                  <a:moveTo>
                    <a:pt x="1763" y="357"/>
                  </a:moveTo>
                  <a:cubicBezTo>
                    <a:pt x="1882" y="357"/>
                    <a:pt x="2037" y="405"/>
                    <a:pt x="2251" y="488"/>
                  </a:cubicBezTo>
                  <a:lnTo>
                    <a:pt x="2263" y="512"/>
                  </a:lnTo>
                  <a:lnTo>
                    <a:pt x="2096" y="1488"/>
                  </a:lnTo>
                  <a:cubicBezTo>
                    <a:pt x="2096" y="1500"/>
                    <a:pt x="2084" y="1500"/>
                    <a:pt x="2084" y="1500"/>
                  </a:cubicBezTo>
                  <a:lnTo>
                    <a:pt x="1596" y="1441"/>
                  </a:lnTo>
                  <a:lnTo>
                    <a:pt x="1561" y="1441"/>
                  </a:lnTo>
                  <a:cubicBezTo>
                    <a:pt x="965" y="1477"/>
                    <a:pt x="751" y="2143"/>
                    <a:pt x="751" y="2691"/>
                  </a:cubicBezTo>
                  <a:lnTo>
                    <a:pt x="751" y="3382"/>
                  </a:lnTo>
                  <a:cubicBezTo>
                    <a:pt x="751" y="3501"/>
                    <a:pt x="763" y="3822"/>
                    <a:pt x="894" y="4120"/>
                  </a:cubicBezTo>
                  <a:cubicBezTo>
                    <a:pt x="1025" y="4441"/>
                    <a:pt x="1263" y="4608"/>
                    <a:pt x="1561" y="4632"/>
                  </a:cubicBezTo>
                  <a:lnTo>
                    <a:pt x="1596" y="4632"/>
                  </a:lnTo>
                  <a:lnTo>
                    <a:pt x="2084" y="4572"/>
                  </a:lnTo>
                  <a:cubicBezTo>
                    <a:pt x="2096" y="4572"/>
                    <a:pt x="2096" y="4572"/>
                    <a:pt x="2096" y="4584"/>
                  </a:cubicBezTo>
                  <a:lnTo>
                    <a:pt x="2263" y="5572"/>
                  </a:lnTo>
                  <a:cubicBezTo>
                    <a:pt x="2263" y="5572"/>
                    <a:pt x="2263" y="5584"/>
                    <a:pt x="2251" y="5584"/>
                  </a:cubicBezTo>
                  <a:cubicBezTo>
                    <a:pt x="2037" y="5668"/>
                    <a:pt x="1882" y="5715"/>
                    <a:pt x="1763" y="5715"/>
                  </a:cubicBezTo>
                  <a:cubicBezTo>
                    <a:pt x="1608" y="5715"/>
                    <a:pt x="1251" y="5632"/>
                    <a:pt x="941" y="5298"/>
                  </a:cubicBezTo>
                  <a:cubicBezTo>
                    <a:pt x="537" y="4882"/>
                    <a:pt x="334" y="4227"/>
                    <a:pt x="334" y="3393"/>
                  </a:cubicBezTo>
                  <a:lnTo>
                    <a:pt x="334" y="2679"/>
                  </a:lnTo>
                  <a:cubicBezTo>
                    <a:pt x="334" y="1846"/>
                    <a:pt x="537" y="1191"/>
                    <a:pt x="941" y="774"/>
                  </a:cubicBezTo>
                  <a:cubicBezTo>
                    <a:pt x="1263" y="453"/>
                    <a:pt x="1620" y="357"/>
                    <a:pt x="1763" y="357"/>
                  </a:cubicBezTo>
                  <a:close/>
                  <a:moveTo>
                    <a:pt x="1775" y="0"/>
                  </a:moveTo>
                  <a:cubicBezTo>
                    <a:pt x="1525" y="0"/>
                    <a:pt x="1084" y="131"/>
                    <a:pt x="715" y="500"/>
                  </a:cubicBezTo>
                  <a:cubicBezTo>
                    <a:pt x="239" y="988"/>
                    <a:pt x="1" y="1715"/>
                    <a:pt x="1" y="2643"/>
                  </a:cubicBezTo>
                  <a:lnTo>
                    <a:pt x="1" y="3358"/>
                  </a:lnTo>
                  <a:cubicBezTo>
                    <a:pt x="1" y="4298"/>
                    <a:pt x="239" y="5013"/>
                    <a:pt x="715" y="5501"/>
                  </a:cubicBezTo>
                  <a:cubicBezTo>
                    <a:pt x="1084" y="5882"/>
                    <a:pt x="1525" y="6013"/>
                    <a:pt x="1775" y="6013"/>
                  </a:cubicBezTo>
                  <a:cubicBezTo>
                    <a:pt x="1965" y="6013"/>
                    <a:pt x="2215" y="5918"/>
                    <a:pt x="2394" y="5858"/>
                  </a:cubicBezTo>
                  <a:cubicBezTo>
                    <a:pt x="2549" y="5799"/>
                    <a:pt x="2632" y="5644"/>
                    <a:pt x="2608" y="5477"/>
                  </a:cubicBezTo>
                  <a:lnTo>
                    <a:pt x="2442" y="4489"/>
                  </a:lnTo>
                  <a:cubicBezTo>
                    <a:pt x="2419" y="4307"/>
                    <a:pt x="2255" y="4190"/>
                    <a:pt x="2075" y="4190"/>
                  </a:cubicBezTo>
                  <a:cubicBezTo>
                    <a:pt x="2066" y="4190"/>
                    <a:pt x="2058" y="4191"/>
                    <a:pt x="2049" y="4191"/>
                  </a:cubicBezTo>
                  <a:lnTo>
                    <a:pt x="1573" y="4251"/>
                  </a:lnTo>
                  <a:cubicBezTo>
                    <a:pt x="1108" y="4215"/>
                    <a:pt x="1108" y="3382"/>
                    <a:pt x="1108" y="3334"/>
                  </a:cubicBezTo>
                  <a:lnTo>
                    <a:pt x="1108" y="2643"/>
                  </a:lnTo>
                  <a:cubicBezTo>
                    <a:pt x="1108" y="2643"/>
                    <a:pt x="1108" y="2644"/>
                    <a:pt x="1108" y="2644"/>
                  </a:cubicBezTo>
                  <a:cubicBezTo>
                    <a:pt x="1084" y="2644"/>
                    <a:pt x="1088" y="1798"/>
                    <a:pt x="1561" y="1762"/>
                  </a:cubicBezTo>
                  <a:lnTo>
                    <a:pt x="2037" y="1822"/>
                  </a:lnTo>
                  <a:cubicBezTo>
                    <a:pt x="2053" y="1824"/>
                    <a:pt x="2068" y="1825"/>
                    <a:pt x="2084" y="1825"/>
                  </a:cubicBezTo>
                  <a:cubicBezTo>
                    <a:pt x="2263" y="1825"/>
                    <a:pt x="2397" y="1700"/>
                    <a:pt x="2430" y="1524"/>
                  </a:cubicBezTo>
                  <a:lnTo>
                    <a:pt x="2596" y="536"/>
                  </a:lnTo>
                  <a:cubicBezTo>
                    <a:pt x="2620" y="369"/>
                    <a:pt x="2537" y="203"/>
                    <a:pt x="2382" y="143"/>
                  </a:cubicBezTo>
                  <a:cubicBezTo>
                    <a:pt x="2215" y="72"/>
                    <a:pt x="1965" y="0"/>
                    <a:pt x="17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47" name="Google Shape;11647;p73"/>
          <p:cNvGrpSpPr/>
          <p:nvPr/>
        </p:nvGrpSpPr>
        <p:grpSpPr>
          <a:xfrm>
            <a:off x="2331444" y="4496847"/>
            <a:ext cx="479025" cy="447707"/>
            <a:chOff x="1748582" y="3372635"/>
            <a:chExt cx="359269" cy="335780"/>
          </a:xfrm>
        </p:grpSpPr>
        <p:sp>
          <p:nvSpPr>
            <p:cNvPr id="11648" name="Google Shape;11648;p73"/>
            <p:cNvSpPr/>
            <p:nvPr/>
          </p:nvSpPr>
          <p:spPr>
            <a:xfrm>
              <a:off x="2080161" y="3535210"/>
              <a:ext cx="27690" cy="10630"/>
            </a:xfrm>
            <a:custGeom>
              <a:avLst/>
              <a:gdLst/>
              <a:ahLst/>
              <a:cxnLst/>
              <a:rect l="l" t="t" r="r" b="b"/>
              <a:pathLst>
                <a:path w="870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703" y="333"/>
                  </a:lnTo>
                  <a:cubicBezTo>
                    <a:pt x="786" y="333"/>
                    <a:pt x="870" y="262"/>
                    <a:pt x="870" y="167"/>
                  </a:cubicBezTo>
                  <a:cubicBezTo>
                    <a:pt x="870" y="83"/>
                    <a:pt x="786" y="0"/>
                    <a:pt x="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grpSp>
          <p:nvGrpSpPr>
            <p:cNvPr id="11649" name="Google Shape;11649;p73"/>
            <p:cNvGrpSpPr/>
            <p:nvPr/>
          </p:nvGrpSpPr>
          <p:grpSpPr>
            <a:xfrm>
              <a:off x="1748582" y="3372635"/>
              <a:ext cx="333520" cy="335780"/>
              <a:chOff x="1748582" y="3372635"/>
              <a:chExt cx="333520" cy="335780"/>
            </a:xfrm>
          </p:grpSpPr>
          <p:sp>
            <p:nvSpPr>
              <p:cNvPr id="11650" name="Google Shape;11650;p73"/>
              <p:cNvSpPr/>
              <p:nvPr/>
            </p:nvSpPr>
            <p:spPr>
              <a:xfrm>
                <a:off x="1748582" y="3372635"/>
                <a:ext cx="308504" cy="335780"/>
              </a:xfrm>
              <a:custGeom>
                <a:avLst/>
                <a:gdLst/>
                <a:ahLst/>
                <a:cxnLst/>
                <a:rect l="l" t="t" r="r" b="b"/>
                <a:pathLst>
                  <a:path w="9693" h="10550" extrusionOk="0">
                    <a:moveTo>
                      <a:pt x="8454" y="4215"/>
                    </a:moveTo>
                    <a:cubicBezTo>
                      <a:pt x="8978" y="4298"/>
                      <a:pt x="9359" y="4739"/>
                      <a:pt x="9359" y="5275"/>
                    </a:cubicBezTo>
                    <a:cubicBezTo>
                      <a:pt x="9359" y="5811"/>
                      <a:pt x="8978" y="6263"/>
                      <a:pt x="8454" y="6334"/>
                    </a:cubicBezTo>
                    <a:lnTo>
                      <a:pt x="8454" y="4215"/>
                    </a:lnTo>
                    <a:close/>
                    <a:moveTo>
                      <a:pt x="1251" y="4036"/>
                    </a:moveTo>
                    <a:lnTo>
                      <a:pt x="1251" y="6525"/>
                    </a:lnTo>
                    <a:lnTo>
                      <a:pt x="894" y="6525"/>
                    </a:lnTo>
                    <a:cubicBezTo>
                      <a:pt x="596" y="6525"/>
                      <a:pt x="358" y="6287"/>
                      <a:pt x="358" y="5989"/>
                    </a:cubicBezTo>
                    <a:lnTo>
                      <a:pt x="358" y="4572"/>
                    </a:lnTo>
                    <a:cubicBezTo>
                      <a:pt x="358" y="4275"/>
                      <a:pt x="596" y="4036"/>
                      <a:pt x="894" y="4036"/>
                    </a:cubicBezTo>
                    <a:close/>
                    <a:moveTo>
                      <a:pt x="2668" y="4025"/>
                    </a:moveTo>
                    <a:lnTo>
                      <a:pt x="2668" y="6525"/>
                    </a:lnTo>
                    <a:lnTo>
                      <a:pt x="1584" y="6525"/>
                    </a:lnTo>
                    <a:lnTo>
                      <a:pt x="1584" y="4025"/>
                    </a:lnTo>
                    <a:close/>
                    <a:moveTo>
                      <a:pt x="2846" y="7727"/>
                    </a:moveTo>
                    <a:lnTo>
                      <a:pt x="2846" y="8466"/>
                    </a:lnTo>
                    <a:lnTo>
                      <a:pt x="2537" y="8466"/>
                    </a:lnTo>
                    <a:lnTo>
                      <a:pt x="2727" y="7727"/>
                    </a:lnTo>
                    <a:close/>
                    <a:moveTo>
                      <a:pt x="2608" y="6834"/>
                    </a:moveTo>
                    <a:lnTo>
                      <a:pt x="2001" y="9156"/>
                    </a:lnTo>
                    <a:lnTo>
                      <a:pt x="1584" y="9156"/>
                    </a:lnTo>
                    <a:lnTo>
                      <a:pt x="1584" y="6834"/>
                    </a:lnTo>
                    <a:close/>
                    <a:moveTo>
                      <a:pt x="8133" y="357"/>
                    </a:moveTo>
                    <a:lnTo>
                      <a:pt x="8133" y="10228"/>
                    </a:lnTo>
                    <a:lnTo>
                      <a:pt x="7394" y="10228"/>
                    </a:lnTo>
                    <a:lnTo>
                      <a:pt x="7394" y="3251"/>
                    </a:lnTo>
                    <a:cubicBezTo>
                      <a:pt x="7394" y="3167"/>
                      <a:pt x="7323" y="3084"/>
                      <a:pt x="7240" y="3084"/>
                    </a:cubicBezTo>
                    <a:cubicBezTo>
                      <a:pt x="7144" y="3084"/>
                      <a:pt x="7073" y="3167"/>
                      <a:pt x="7073" y="3251"/>
                    </a:cubicBezTo>
                    <a:lnTo>
                      <a:pt x="7073" y="9144"/>
                    </a:lnTo>
                    <a:cubicBezTo>
                      <a:pt x="6859" y="8859"/>
                      <a:pt x="6549" y="8466"/>
                      <a:pt x="6132" y="8073"/>
                    </a:cubicBezTo>
                    <a:cubicBezTo>
                      <a:pt x="5668" y="7632"/>
                      <a:pt x="5192" y="7275"/>
                      <a:pt x="4704" y="7013"/>
                    </a:cubicBezTo>
                    <a:cubicBezTo>
                      <a:pt x="4132" y="6715"/>
                      <a:pt x="3561" y="6561"/>
                      <a:pt x="2989" y="6537"/>
                    </a:cubicBezTo>
                    <a:lnTo>
                      <a:pt x="2989" y="4036"/>
                    </a:lnTo>
                    <a:cubicBezTo>
                      <a:pt x="3572" y="4013"/>
                      <a:pt x="4132" y="3846"/>
                      <a:pt x="4704" y="3560"/>
                    </a:cubicBezTo>
                    <a:cubicBezTo>
                      <a:pt x="5192" y="3310"/>
                      <a:pt x="5668" y="2953"/>
                      <a:pt x="6132" y="2501"/>
                    </a:cubicBezTo>
                    <a:cubicBezTo>
                      <a:pt x="6537" y="2108"/>
                      <a:pt x="6847" y="1715"/>
                      <a:pt x="7073" y="1429"/>
                    </a:cubicBezTo>
                    <a:lnTo>
                      <a:pt x="7073" y="2489"/>
                    </a:lnTo>
                    <a:cubicBezTo>
                      <a:pt x="7073" y="2584"/>
                      <a:pt x="7144" y="2655"/>
                      <a:pt x="7240" y="2655"/>
                    </a:cubicBezTo>
                    <a:cubicBezTo>
                      <a:pt x="7323" y="2655"/>
                      <a:pt x="7394" y="2584"/>
                      <a:pt x="7394" y="2489"/>
                    </a:cubicBezTo>
                    <a:lnTo>
                      <a:pt x="7394" y="357"/>
                    </a:lnTo>
                    <a:close/>
                    <a:moveTo>
                      <a:pt x="7228" y="0"/>
                    </a:moveTo>
                    <a:cubicBezTo>
                      <a:pt x="7144" y="0"/>
                      <a:pt x="7073" y="84"/>
                      <a:pt x="7073" y="167"/>
                    </a:cubicBezTo>
                    <a:lnTo>
                      <a:pt x="7073" y="822"/>
                    </a:lnTo>
                    <a:cubicBezTo>
                      <a:pt x="6966" y="988"/>
                      <a:pt x="6549" y="1631"/>
                      <a:pt x="5906" y="2251"/>
                    </a:cubicBezTo>
                    <a:cubicBezTo>
                      <a:pt x="5227" y="2905"/>
                      <a:pt x="4132" y="3703"/>
                      <a:pt x="2822" y="3703"/>
                    </a:cubicBezTo>
                    <a:lnTo>
                      <a:pt x="882" y="3703"/>
                    </a:lnTo>
                    <a:cubicBezTo>
                      <a:pt x="405" y="3703"/>
                      <a:pt x="1" y="4084"/>
                      <a:pt x="1" y="4572"/>
                    </a:cubicBezTo>
                    <a:lnTo>
                      <a:pt x="1" y="5989"/>
                    </a:lnTo>
                    <a:cubicBezTo>
                      <a:pt x="1" y="6465"/>
                      <a:pt x="382" y="6870"/>
                      <a:pt x="882" y="6870"/>
                    </a:cubicBezTo>
                    <a:lnTo>
                      <a:pt x="1239" y="6870"/>
                    </a:lnTo>
                    <a:lnTo>
                      <a:pt x="1239" y="9359"/>
                    </a:lnTo>
                    <a:cubicBezTo>
                      <a:pt x="1239" y="9442"/>
                      <a:pt x="1310" y="9513"/>
                      <a:pt x="1394" y="9513"/>
                    </a:cubicBezTo>
                    <a:lnTo>
                      <a:pt x="2096" y="9513"/>
                    </a:lnTo>
                    <a:cubicBezTo>
                      <a:pt x="2168" y="9513"/>
                      <a:pt x="2227" y="9478"/>
                      <a:pt x="2263" y="9394"/>
                    </a:cubicBezTo>
                    <a:lnTo>
                      <a:pt x="2406" y="8823"/>
                    </a:lnTo>
                    <a:lnTo>
                      <a:pt x="2977" y="8823"/>
                    </a:lnTo>
                    <a:cubicBezTo>
                      <a:pt x="3061" y="8823"/>
                      <a:pt x="3144" y="8739"/>
                      <a:pt x="3144" y="8656"/>
                    </a:cubicBezTo>
                    <a:lnTo>
                      <a:pt x="3144" y="7573"/>
                    </a:lnTo>
                    <a:cubicBezTo>
                      <a:pt x="3144" y="7477"/>
                      <a:pt x="3061" y="7406"/>
                      <a:pt x="2977" y="7406"/>
                    </a:cubicBezTo>
                    <a:lnTo>
                      <a:pt x="2787" y="7406"/>
                    </a:lnTo>
                    <a:lnTo>
                      <a:pt x="2930" y="6858"/>
                    </a:lnTo>
                    <a:cubicBezTo>
                      <a:pt x="4180" y="6894"/>
                      <a:pt x="5227" y="7656"/>
                      <a:pt x="5882" y="8299"/>
                    </a:cubicBezTo>
                    <a:cubicBezTo>
                      <a:pt x="6537" y="8942"/>
                      <a:pt x="6954" y="9573"/>
                      <a:pt x="7037" y="9728"/>
                    </a:cubicBezTo>
                    <a:lnTo>
                      <a:pt x="7037" y="10383"/>
                    </a:lnTo>
                    <a:cubicBezTo>
                      <a:pt x="7037" y="10466"/>
                      <a:pt x="7109" y="10549"/>
                      <a:pt x="7204" y="10549"/>
                    </a:cubicBezTo>
                    <a:lnTo>
                      <a:pt x="8264" y="10549"/>
                    </a:lnTo>
                    <a:cubicBezTo>
                      <a:pt x="8347" y="10549"/>
                      <a:pt x="8430" y="10466"/>
                      <a:pt x="8430" y="10383"/>
                    </a:cubicBezTo>
                    <a:lnTo>
                      <a:pt x="8430" y="6656"/>
                    </a:lnTo>
                    <a:cubicBezTo>
                      <a:pt x="9121" y="6573"/>
                      <a:pt x="9657" y="5989"/>
                      <a:pt x="9657" y="5275"/>
                    </a:cubicBezTo>
                    <a:cubicBezTo>
                      <a:pt x="9692" y="4560"/>
                      <a:pt x="9168" y="3965"/>
                      <a:pt x="8454" y="3894"/>
                    </a:cubicBezTo>
                    <a:lnTo>
                      <a:pt x="8454" y="167"/>
                    </a:lnTo>
                    <a:cubicBezTo>
                      <a:pt x="8454" y="84"/>
                      <a:pt x="8383" y="0"/>
                      <a:pt x="8287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51" name="Google Shape;11651;p73"/>
              <p:cNvSpPr/>
              <p:nvPr/>
            </p:nvSpPr>
            <p:spPr>
              <a:xfrm>
                <a:off x="2057054" y="3472000"/>
                <a:ext cx="25048" cy="22311"/>
              </a:xfrm>
              <a:custGeom>
                <a:avLst/>
                <a:gdLst/>
                <a:ahLst/>
                <a:cxnLst/>
                <a:rect l="l" t="t" r="r" b="b"/>
                <a:pathLst>
                  <a:path w="787" h="701" extrusionOk="0">
                    <a:moveTo>
                      <a:pt x="600" y="1"/>
                    </a:moveTo>
                    <a:cubicBezTo>
                      <a:pt x="557" y="1"/>
                      <a:pt x="512" y="16"/>
                      <a:pt x="477" y="45"/>
                    </a:cubicBezTo>
                    <a:lnTo>
                      <a:pt x="107" y="414"/>
                    </a:lnTo>
                    <a:cubicBezTo>
                      <a:pt x="0" y="522"/>
                      <a:pt x="72" y="700"/>
                      <a:pt x="227" y="700"/>
                    </a:cubicBezTo>
                    <a:cubicBezTo>
                      <a:pt x="262" y="700"/>
                      <a:pt x="310" y="676"/>
                      <a:pt x="346" y="653"/>
                    </a:cubicBezTo>
                    <a:lnTo>
                      <a:pt x="715" y="283"/>
                    </a:lnTo>
                    <a:cubicBezTo>
                      <a:pt x="786" y="200"/>
                      <a:pt x="786" y="105"/>
                      <a:pt x="715" y="45"/>
                    </a:cubicBezTo>
                    <a:cubicBezTo>
                      <a:pt x="685" y="16"/>
                      <a:pt x="643" y="1"/>
                      <a:pt x="600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1652" name="Google Shape;11652;p73"/>
              <p:cNvSpPr/>
              <p:nvPr/>
            </p:nvSpPr>
            <p:spPr>
              <a:xfrm>
                <a:off x="2058550" y="3586834"/>
                <a:ext cx="23552" cy="22629"/>
              </a:xfrm>
              <a:custGeom>
                <a:avLst/>
                <a:gdLst/>
                <a:ahLst/>
                <a:cxnLst/>
                <a:rect l="l" t="t" r="r" b="b"/>
                <a:pathLst>
                  <a:path w="740" h="711" extrusionOk="0">
                    <a:moveTo>
                      <a:pt x="184" y="0"/>
                    </a:moveTo>
                    <a:cubicBezTo>
                      <a:pt x="141" y="0"/>
                      <a:pt x="96" y="15"/>
                      <a:pt x="60" y="45"/>
                    </a:cubicBezTo>
                    <a:cubicBezTo>
                      <a:pt x="1" y="104"/>
                      <a:pt x="1" y="212"/>
                      <a:pt x="60" y="283"/>
                    </a:cubicBezTo>
                    <a:lnTo>
                      <a:pt x="430" y="664"/>
                    </a:lnTo>
                    <a:cubicBezTo>
                      <a:pt x="461" y="696"/>
                      <a:pt x="500" y="711"/>
                      <a:pt x="538" y="711"/>
                    </a:cubicBezTo>
                    <a:cubicBezTo>
                      <a:pt x="586" y="711"/>
                      <a:pt x="634" y="687"/>
                      <a:pt x="668" y="640"/>
                    </a:cubicBezTo>
                    <a:cubicBezTo>
                      <a:pt x="739" y="581"/>
                      <a:pt x="727" y="485"/>
                      <a:pt x="668" y="426"/>
                    </a:cubicBezTo>
                    <a:lnTo>
                      <a:pt x="299" y="45"/>
                    </a:lnTo>
                    <a:cubicBezTo>
                      <a:pt x="269" y="15"/>
                      <a:pt x="227" y="0"/>
                      <a:pt x="184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1653" name="Google Shape;11653;p73"/>
          <p:cNvGrpSpPr/>
          <p:nvPr/>
        </p:nvGrpSpPr>
        <p:grpSpPr>
          <a:xfrm>
            <a:off x="3521324" y="4477114"/>
            <a:ext cx="487131" cy="486621"/>
            <a:chOff x="2640993" y="3357835"/>
            <a:chExt cx="365348" cy="364966"/>
          </a:xfrm>
        </p:grpSpPr>
        <p:sp>
          <p:nvSpPr>
            <p:cNvPr id="11654" name="Google Shape;11654;p73"/>
            <p:cNvSpPr/>
            <p:nvPr/>
          </p:nvSpPr>
          <p:spPr>
            <a:xfrm>
              <a:off x="2640993" y="3455227"/>
              <a:ext cx="365348" cy="267574"/>
            </a:xfrm>
            <a:custGeom>
              <a:avLst/>
              <a:gdLst/>
              <a:ahLst/>
              <a:cxnLst/>
              <a:rect l="l" t="t" r="r" b="b"/>
              <a:pathLst>
                <a:path w="11479" h="8407" extrusionOk="0">
                  <a:moveTo>
                    <a:pt x="5168" y="2311"/>
                  </a:moveTo>
                  <a:lnTo>
                    <a:pt x="5335" y="4859"/>
                  </a:lnTo>
                  <a:lnTo>
                    <a:pt x="4620" y="4859"/>
                  </a:lnTo>
                  <a:lnTo>
                    <a:pt x="4763" y="2311"/>
                  </a:lnTo>
                  <a:close/>
                  <a:moveTo>
                    <a:pt x="6966" y="2311"/>
                  </a:moveTo>
                  <a:lnTo>
                    <a:pt x="7133" y="4859"/>
                  </a:lnTo>
                  <a:lnTo>
                    <a:pt x="6418" y="4859"/>
                  </a:lnTo>
                  <a:lnTo>
                    <a:pt x="6561" y="2311"/>
                  </a:lnTo>
                  <a:close/>
                  <a:moveTo>
                    <a:pt x="8764" y="2311"/>
                  </a:moveTo>
                  <a:lnTo>
                    <a:pt x="8931" y="4859"/>
                  </a:lnTo>
                  <a:lnTo>
                    <a:pt x="8216" y="4859"/>
                  </a:lnTo>
                  <a:lnTo>
                    <a:pt x="8371" y="2311"/>
                  </a:lnTo>
                  <a:close/>
                  <a:moveTo>
                    <a:pt x="2156" y="5894"/>
                  </a:moveTo>
                  <a:lnTo>
                    <a:pt x="2144" y="6287"/>
                  </a:lnTo>
                  <a:lnTo>
                    <a:pt x="1549" y="6287"/>
                  </a:lnTo>
                  <a:cubicBezTo>
                    <a:pt x="1453" y="6287"/>
                    <a:pt x="1382" y="6359"/>
                    <a:pt x="1382" y="6442"/>
                  </a:cubicBezTo>
                  <a:cubicBezTo>
                    <a:pt x="1382" y="6537"/>
                    <a:pt x="1453" y="6609"/>
                    <a:pt x="1549" y="6609"/>
                  </a:cubicBezTo>
                  <a:lnTo>
                    <a:pt x="2132" y="6609"/>
                  </a:lnTo>
                  <a:lnTo>
                    <a:pt x="2096" y="8073"/>
                  </a:lnTo>
                  <a:lnTo>
                    <a:pt x="822" y="8073"/>
                  </a:lnTo>
                  <a:lnTo>
                    <a:pt x="822" y="6609"/>
                  </a:lnTo>
                  <a:lnTo>
                    <a:pt x="834" y="6609"/>
                  </a:lnTo>
                  <a:cubicBezTo>
                    <a:pt x="918" y="6609"/>
                    <a:pt x="1001" y="6537"/>
                    <a:pt x="1001" y="6442"/>
                  </a:cubicBezTo>
                  <a:cubicBezTo>
                    <a:pt x="1001" y="6359"/>
                    <a:pt x="918" y="6287"/>
                    <a:pt x="834" y="6287"/>
                  </a:cubicBezTo>
                  <a:cubicBezTo>
                    <a:pt x="727" y="6287"/>
                    <a:pt x="644" y="6192"/>
                    <a:pt x="644" y="6085"/>
                  </a:cubicBezTo>
                  <a:cubicBezTo>
                    <a:pt x="644" y="5990"/>
                    <a:pt x="727" y="5894"/>
                    <a:pt x="834" y="5894"/>
                  </a:cubicBezTo>
                  <a:close/>
                  <a:moveTo>
                    <a:pt x="3382" y="334"/>
                  </a:moveTo>
                  <a:lnTo>
                    <a:pt x="3489" y="4859"/>
                  </a:lnTo>
                  <a:lnTo>
                    <a:pt x="3192" y="4859"/>
                  </a:lnTo>
                  <a:cubicBezTo>
                    <a:pt x="2894" y="4859"/>
                    <a:pt x="2668" y="5097"/>
                    <a:pt x="2668" y="5371"/>
                  </a:cubicBezTo>
                  <a:cubicBezTo>
                    <a:pt x="2668" y="5537"/>
                    <a:pt x="2739" y="5668"/>
                    <a:pt x="2846" y="5775"/>
                  </a:cubicBezTo>
                  <a:lnTo>
                    <a:pt x="2846" y="8085"/>
                  </a:lnTo>
                  <a:lnTo>
                    <a:pt x="2454" y="8085"/>
                  </a:lnTo>
                  <a:lnTo>
                    <a:pt x="2632" y="334"/>
                  </a:lnTo>
                  <a:close/>
                  <a:moveTo>
                    <a:pt x="10359" y="5180"/>
                  </a:moveTo>
                  <a:cubicBezTo>
                    <a:pt x="10466" y="5180"/>
                    <a:pt x="10550" y="5275"/>
                    <a:pt x="10550" y="5371"/>
                  </a:cubicBezTo>
                  <a:cubicBezTo>
                    <a:pt x="10550" y="5478"/>
                    <a:pt x="10466" y="5573"/>
                    <a:pt x="10359" y="5573"/>
                  </a:cubicBezTo>
                  <a:lnTo>
                    <a:pt x="10002" y="5573"/>
                  </a:lnTo>
                  <a:cubicBezTo>
                    <a:pt x="9919" y="5573"/>
                    <a:pt x="9835" y="5644"/>
                    <a:pt x="9835" y="5728"/>
                  </a:cubicBezTo>
                  <a:cubicBezTo>
                    <a:pt x="9835" y="5823"/>
                    <a:pt x="9919" y="5894"/>
                    <a:pt x="10002" y="5894"/>
                  </a:cubicBezTo>
                  <a:lnTo>
                    <a:pt x="10371" y="5894"/>
                  </a:lnTo>
                  <a:lnTo>
                    <a:pt x="10371" y="8085"/>
                  </a:lnTo>
                  <a:lnTo>
                    <a:pt x="3156" y="8085"/>
                  </a:lnTo>
                  <a:lnTo>
                    <a:pt x="3156" y="5894"/>
                  </a:lnTo>
                  <a:lnTo>
                    <a:pt x="9288" y="5894"/>
                  </a:lnTo>
                  <a:cubicBezTo>
                    <a:pt x="9383" y="5894"/>
                    <a:pt x="9454" y="5823"/>
                    <a:pt x="9454" y="5728"/>
                  </a:cubicBezTo>
                  <a:cubicBezTo>
                    <a:pt x="9454" y="5644"/>
                    <a:pt x="9383" y="5573"/>
                    <a:pt x="9288" y="5573"/>
                  </a:cubicBezTo>
                  <a:lnTo>
                    <a:pt x="3168" y="5573"/>
                  </a:lnTo>
                  <a:cubicBezTo>
                    <a:pt x="3073" y="5573"/>
                    <a:pt x="2977" y="5478"/>
                    <a:pt x="2977" y="5371"/>
                  </a:cubicBezTo>
                  <a:cubicBezTo>
                    <a:pt x="2977" y="5275"/>
                    <a:pt x="3073" y="5180"/>
                    <a:pt x="3168" y="5180"/>
                  </a:cubicBezTo>
                  <a:close/>
                  <a:moveTo>
                    <a:pt x="2489" y="1"/>
                  </a:moveTo>
                  <a:cubicBezTo>
                    <a:pt x="2394" y="1"/>
                    <a:pt x="2323" y="72"/>
                    <a:pt x="2323" y="168"/>
                  </a:cubicBezTo>
                  <a:lnTo>
                    <a:pt x="2203" y="5561"/>
                  </a:lnTo>
                  <a:lnTo>
                    <a:pt x="882" y="5561"/>
                  </a:lnTo>
                  <a:cubicBezTo>
                    <a:pt x="584" y="5561"/>
                    <a:pt x="358" y="5799"/>
                    <a:pt x="358" y="6085"/>
                  </a:cubicBezTo>
                  <a:cubicBezTo>
                    <a:pt x="358" y="6252"/>
                    <a:pt x="429" y="6383"/>
                    <a:pt x="537" y="6490"/>
                  </a:cubicBezTo>
                  <a:lnTo>
                    <a:pt x="537" y="8085"/>
                  </a:lnTo>
                  <a:lnTo>
                    <a:pt x="168" y="8085"/>
                  </a:lnTo>
                  <a:cubicBezTo>
                    <a:pt x="72" y="8085"/>
                    <a:pt x="1" y="8157"/>
                    <a:pt x="1" y="8252"/>
                  </a:cubicBezTo>
                  <a:cubicBezTo>
                    <a:pt x="1" y="8335"/>
                    <a:pt x="72" y="8407"/>
                    <a:pt x="168" y="8407"/>
                  </a:cubicBezTo>
                  <a:lnTo>
                    <a:pt x="11312" y="8407"/>
                  </a:lnTo>
                  <a:cubicBezTo>
                    <a:pt x="11395" y="8407"/>
                    <a:pt x="11478" y="8335"/>
                    <a:pt x="11478" y="8252"/>
                  </a:cubicBezTo>
                  <a:cubicBezTo>
                    <a:pt x="11431" y="8157"/>
                    <a:pt x="11359" y="8085"/>
                    <a:pt x="11264" y="8085"/>
                  </a:cubicBezTo>
                  <a:lnTo>
                    <a:pt x="10716" y="8085"/>
                  </a:lnTo>
                  <a:lnTo>
                    <a:pt x="10716" y="5775"/>
                  </a:lnTo>
                  <a:cubicBezTo>
                    <a:pt x="10824" y="5668"/>
                    <a:pt x="10895" y="5537"/>
                    <a:pt x="10895" y="5371"/>
                  </a:cubicBezTo>
                  <a:cubicBezTo>
                    <a:pt x="10895" y="5073"/>
                    <a:pt x="10657" y="4859"/>
                    <a:pt x="10371" y="4859"/>
                  </a:cubicBezTo>
                  <a:lnTo>
                    <a:pt x="9276" y="4859"/>
                  </a:lnTo>
                  <a:lnTo>
                    <a:pt x="9109" y="2132"/>
                  </a:lnTo>
                  <a:cubicBezTo>
                    <a:pt x="9109" y="2037"/>
                    <a:pt x="9038" y="1965"/>
                    <a:pt x="8942" y="1965"/>
                  </a:cubicBezTo>
                  <a:lnTo>
                    <a:pt x="8228" y="1965"/>
                  </a:lnTo>
                  <a:cubicBezTo>
                    <a:pt x="8145" y="1965"/>
                    <a:pt x="8073" y="2037"/>
                    <a:pt x="8073" y="2132"/>
                  </a:cubicBezTo>
                  <a:lnTo>
                    <a:pt x="7907" y="4859"/>
                  </a:lnTo>
                  <a:lnTo>
                    <a:pt x="7502" y="4859"/>
                  </a:lnTo>
                  <a:lnTo>
                    <a:pt x="7335" y="2132"/>
                  </a:lnTo>
                  <a:cubicBezTo>
                    <a:pt x="7335" y="2037"/>
                    <a:pt x="7264" y="1965"/>
                    <a:pt x="7168" y="1965"/>
                  </a:cubicBezTo>
                  <a:lnTo>
                    <a:pt x="6466" y="1965"/>
                  </a:lnTo>
                  <a:cubicBezTo>
                    <a:pt x="6371" y="1965"/>
                    <a:pt x="6299" y="2037"/>
                    <a:pt x="6299" y="2132"/>
                  </a:cubicBezTo>
                  <a:lnTo>
                    <a:pt x="6133" y="4859"/>
                  </a:lnTo>
                  <a:lnTo>
                    <a:pt x="5728" y="4859"/>
                  </a:lnTo>
                  <a:lnTo>
                    <a:pt x="5561" y="2132"/>
                  </a:lnTo>
                  <a:cubicBezTo>
                    <a:pt x="5561" y="2037"/>
                    <a:pt x="5490" y="1965"/>
                    <a:pt x="5406" y="1965"/>
                  </a:cubicBezTo>
                  <a:lnTo>
                    <a:pt x="4620" y="1965"/>
                  </a:lnTo>
                  <a:cubicBezTo>
                    <a:pt x="4525" y="1965"/>
                    <a:pt x="4454" y="2037"/>
                    <a:pt x="4454" y="2132"/>
                  </a:cubicBezTo>
                  <a:lnTo>
                    <a:pt x="4287" y="4859"/>
                  </a:lnTo>
                  <a:lnTo>
                    <a:pt x="3823" y="4859"/>
                  </a:lnTo>
                  <a:lnTo>
                    <a:pt x="3716" y="168"/>
                  </a:lnTo>
                  <a:cubicBezTo>
                    <a:pt x="3716" y="72"/>
                    <a:pt x="3644" y="1"/>
                    <a:pt x="35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5" name="Google Shape;11655;p73"/>
            <p:cNvSpPr/>
            <p:nvPr/>
          </p:nvSpPr>
          <p:spPr>
            <a:xfrm>
              <a:off x="2724763" y="3357835"/>
              <a:ext cx="280050" cy="136476"/>
            </a:xfrm>
            <a:custGeom>
              <a:avLst/>
              <a:gdLst/>
              <a:ahLst/>
              <a:cxnLst/>
              <a:rect l="l" t="t" r="r" b="b"/>
              <a:pathLst>
                <a:path w="8799" h="4288" extrusionOk="0">
                  <a:moveTo>
                    <a:pt x="6656" y="1"/>
                  </a:moveTo>
                  <a:cubicBezTo>
                    <a:pt x="6156" y="1"/>
                    <a:pt x="5656" y="180"/>
                    <a:pt x="5286" y="501"/>
                  </a:cubicBezTo>
                  <a:cubicBezTo>
                    <a:pt x="5001" y="299"/>
                    <a:pt x="4679" y="168"/>
                    <a:pt x="4322" y="168"/>
                  </a:cubicBezTo>
                  <a:cubicBezTo>
                    <a:pt x="3905" y="168"/>
                    <a:pt x="3501" y="334"/>
                    <a:pt x="3191" y="632"/>
                  </a:cubicBezTo>
                  <a:cubicBezTo>
                    <a:pt x="3036" y="561"/>
                    <a:pt x="2858" y="525"/>
                    <a:pt x="2691" y="525"/>
                  </a:cubicBezTo>
                  <a:cubicBezTo>
                    <a:pt x="2191" y="525"/>
                    <a:pt x="1750" y="822"/>
                    <a:pt x="1548" y="1275"/>
                  </a:cubicBezTo>
                  <a:cubicBezTo>
                    <a:pt x="1476" y="1263"/>
                    <a:pt x="1417" y="1239"/>
                    <a:pt x="1346" y="1239"/>
                  </a:cubicBezTo>
                  <a:cubicBezTo>
                    <a:pt x="1000" y="1239"/>
                    <a:pt x="703" y="1465"/>
                    <a:pt x="584" y="1775"/>
                  </a:cubicBezTo>
                  <a:lnTo>
                    <a:pt x="524" y="1775"/>
                  </a:lnTo>
                  <a:cubicBezTo>
                    <a:pt x="226" y="1775"/>
                    <a:pt x="0" y="2013"/>
                    <a:pt x="0" y="2299"/>
                  </a:cubicBezTo>
                  <a:cubicBezTo>
                    <a:pt x="0" y="2394"/>
                    <a:pt x="72" y="2466"/>
                    <a:pt x="167" y="2466"/>
                  </a:cubicBezTo>
                  <a:cubicBezTo>
                    <a:pt x="262" y="2466"/>
                    <a:pt x="333" y="2394"/>
                    <a:pt x="333" y="2299"/>
                  </a:cubicBezTo>
                  <a:cubicBezTo>
                    <a:pt x="333" y="2192"/>
                    <a:pt x="417" y="2108"/>
                    <a:pt x="524" y="2108"/>
                  </a:cubicBezTo>
                  <a:cubicBezTo>
                    <a:pt x="560" y="2108"/>
                    <a:pt x="584" y="2120"/>
                    <a:pt x="631" y="2144"/>
                  </a:cubicBezTo>
                  <a:cubicBezTo>
                    <a:pt x="649" y="2156"/>
                    <a:pt x="679" y="2162"/>
                    <a:pt x="710" y="2162"/>
                  </a:cubicBezTo>
                  <a:cubicBezTo>
                    <a:pt x="741" y="2162"/>
                    <a:pt x="774" y="2156"/>
                    <a:pt x="798" y="2144"/>
                  </a:cubicBezTo>
                  <a:cubicBezTo>
                    <a:pt x="834" y="2108"/>
                    <a:pt x="881" y="2061"/>
                    <a:pt x="881" y="2001"/>
                  </a:cubicBezTo>
                  <a:cubicBezTo>
                    <a:pt x="893" y="1763"/>
                    <a:pt x="1095" y="1573"/>
                    <a:pt x="1346" y="1573"/>
                  </a:cubicBezTo>
                  <a:cubicBezTo>
                    <a:pt x="1417" y="1573"/>
                    <a:pt x="1488" y="1584"/>
                    <a:pt x="1572" y="1632"/>
                  </a:cubicBezTo>
                  <a:cubicBezTo>
                    <a:pt x="1591" y="1652"/>
                    <a:pt x="1618" y="1661"/>
                    <a:pt x="1646" y="1661"/>
                  </a:cubicBezTo>
                  <a:cubicBezTo>
                    <a:pt x="1669" y="1661"/>
                    <a:pt x="1693" y="1655"/>
                    <a:pt x="1715" y="1644"/>
                  </a:cubicBezTo>
                  <a:cubicBezTo>
                    <a:pt x="1762" y="1632"/>
                    <a:pt x="1810" y="1584"/>
                    <a:pt x="1822" y="1525"/>
                  </a:cubicBezTo>
                  <a:cubicBezTo>
                    <a:pt x="1929" y="1132"/>
                    <a:pt x="2286" y="858"/>
                    <a:pt x="2703" y="858"/>
                  </a:cubicBezTo>
                  <a:cubicBezTo>
                    <a:pt x="2846" y="858"/>
                    <a:pt x="3012" y="906"/>
                    <a:pt x="3143" y="977"/>
                  </a:cubicBezTo>
                  <a:cubicBezTo>
                    <a:pt x="3173" y="997"/>
                    <a:pt x="3207" y="1007"/>
                    <a:pt x="3240" y="1007"/>
                  </a:cubicBezTo>
                  <a:cubicBezTo>
                    <a:pt x="3286" y="1007"/>
                    <a:pt x="3330" y="988"/>
                    <a:pt x="3358" y="953"/>
                  </a:cubicBezTo>
                  <a:cubicBezTo>
                    <a:pt x="3596" y="668"/>
                    <a:pt x="3953" y="501"/>
                    <a:pt x="4322" y="501"/>
                  </a:cubicBezTo>
                  <a:cubicBezTo>
                    <a:pt x="4632" y="501"/>
                    <a:pt x="4941" y="620"/>
                    <a:pt x="5167" y="834"/>
                  </a:cubicBezTo>
                  <a:cubicBezTo>
                    <a:pt x="5197" y="864"/>
                    <a:pt x="5239" y="879"/>
                    <a:pt x="5281" y="879"/>
                  </a:cubicBezTo>
                  <a:cubicBezTo>
                    <a:pt x="5322" y="879"/>
                    <a:pt x="5364" y="864"/>
                    <a:pt x="5394" y="834"/>
                  </a:cubicBezTo>
                  <a:cubicBezTo>
                    <a:pt x="5739" y="501"/>
                    <a:pt x="6179" y="322"/>
                    <a:pt x="6644" y="322"/>
                  </a:cubicBezTo>
                  <a:cubicBezTo>
                    <a:pt x="7644" y="322"/>
                    <a:pt x="8454" y="1144"/>
                    <a:pt x="8454" y="2144"/>
                  </a:cubicBezTo>
                  <a:cubicBezTo>
                    <a:pt x="8454" y="3132"/>
                    <a:pt x="7644" y="3954"/>
                    <a:pt x="6644" y="3954"/>
                  </a:cubicBezTo>
                  <a:cubicBezTo>
                    <a:pt x="5977" y="3954"/>
                    <a:pt x="5382" y="3597"/>
                    <a:pt x="5048" y="3013"/>
                  </a:cubicBezTo>
                  <a:cubicBezTo>
                    <a:pt x="5013" y="2960"/>
                    <a:pt x="4957" y="2933"/>
                    <a:pt x="4891" y="2933"/>
                  </a:cubicBezTo>
                  <a:cubicBezTo>
                    <a:pt x="4869" y="2933"/>
                    <a:pt x="4846" y="2936"/>
                    <a:pt x="4822" y="2942"/>
                  </a:cubicBezTo>
                  <a:cubicBezTo>
                    <a:pt x="4667" y="3013"/>
                    <a:pt x="4489" y="3061"/>
                    <a:pt x="4286" y="3061"/>
                  </a:cubicBezTo>
                  <a:cubicBezTo>
                    <a:pt x="3917" y="3061"/>
                    <a:pt x="3572" y="2894"/>
                    <a:pt x="3322" y="2620"/>
                  </a:cubicBezTo>
                  <a:cubicBezTo>
                    <a:pt x="3284" y="2583"/>
                    <a:pt x="3242" y="2559"/>
                    <a:pt x="3198" y="2559"/>
                  </a:cubicBezTo>
                  <a:cubicBezTo>
                    <a:pt x="3172" y="2559"/>
                    <a:pt x="3146" y="2567"/>
                    <a:pt x="3120" y="2585"/>
                  </a:cubicBezTo>
                  <a:cubicBezTo>
                    <a:pt x="2977" y="2656"/>
                    <a:pt x="2822" y="2704"/>
                    <a:pt x="2667" y="2704"/>
                  </a:cubicBezTo>
                  <a:cubicBezTo>
                    <a:pt x="2381" y="2704"/>
                    <a:pt x="2119" y="2573"/>
                    <a:pt x="1953" y="2346"/>
                  </a:cubicBezTo>
                  <a:cubicBezTo>
                    <a:pt x="1929" y="2299"/>
                    <a:pt x="1881" y="2287"/>
                    <a:pt x="1822" y="2287"/>
                  </a:cubicBezTo>
                  <a:cubicBezTo>
                    <a:pt x="1774" y="2287"/>
                    <a:pt x="1715" y="2323"/>
                    <a:pt x="1691" y="2346"/>
                  </a:cubicBezTo>
                  <a:cubicBezTo>
                    <a:pt x="1596" y="2466"/>
                    <a:pt x="1465" y="2525"/>
                    <a:pt x="1334" y="2525"/>
                  </a:cubicBezTo>
                  <a:cubicBezTo>
                    <a:pt x="1238" y="2525"/>
                    <a:pt x="1167" y="2596"/>
                    <a:pt x="1167" y="2692"/>
                  </a:cubicBezTo>
                  <a:cubicBezTo>
                    <a:pt x="1167" y="2775"/>
                    <a:pt x="1238" y="2858"/>
                    <a:pt x="1334" y="2858"/>
                  </a:cubicBezTo>
                  <a:cubicBezTo>
                    <a:pt x="1512" y="2858"/>
                    <a:pt x="1667" y="2799"/>
                    <a:pt x="1822" y="2692"/>
                  </a:cubicBezTo>
                  <a:cubicBezTo>
                    <a:pt x="2060" y="2918"/>
                    <a:pt x="2358" y="3037"/>
                    <a:pt x="2679" y="3037"/>
                  </a:cubicBezTo>
                  <a:cubicBezTo>
                    <a:pt x="2846" y="3037"/>
                    <a:pt x="3024" y="3001"/>
                    <a:pt x="3179" y="2930"/>
                  </a:cubicBezTo>
                  <a:cubicBezTo>
                    <a:pt x="3477" y="3228"/>
                    <a:pt x="3870" y="3394"/>
                    <a:pt x="4310" y="3394"/>
                  </a:cubicBezTo>
                  <a:cubicBezTo>
                    <a:pt x="4489" y="3394"/>
                    <a:pt x="4667" y="3358"/>
                    <a:pt x="4846" y="3299"/>
                  </a:cubicBezTo>
                  <a:cubicBezTo>
                    <a:pt x="5227" y="3906"/>
                    <a:pt x="5918" y="4287"/>
                    <a:pt x="6644" y="4287"/>
                  </a:cubicBezTo>
                  <a:cubicBezTo>
                    <a:pt x="7834" y="4287"/>
                    <a:pt x="8787" y="3311"/>
                    <a:pt x="8787" y="2144"/>
                  </a:cubicBezTo>
                  <a:cubicBezTo>
                    <a:pt x="8799" y="965"/>
                    <a:pt x="7834" y="1"/>
                    <a:pt x="66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6" name="Google Shape;11656;p73"/>
            <p:cNvSpPr/>
            <p:nvPr/>
          </p:nvSpPr>
          <p:spPr>
            <a:xfrm>
              <a:off x="2771359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7" name="Google Shape;11657;p73"/>
            <p:cNvSpPr/>
            <p:nvPr/>
          </p:nvSpPr>
          <p:spPr>
            <a:xfrm>
              <a:off x="2794084" y="3655327"/>
              <a:ext cx="10280" cy="21611"/>
            </a:xfrm>
            <a:custGeom>
              <a:avLst/>
              <a:gdLst/>
              <a:ahLst/>
              <a:cxnLst/>
              <a:rect l="l" t="t" r="r" b="b"/>
              <a:pathLst>
                <a:path w="323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8" name="Google Shape;11658;p73"/>
            <p:cNvSpPr/>
            <p:nvPr/>
          </p:nvSpPr>
          <p:spPr>
            <a:xfrm>
              <a:off x="2816840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22" y="608"/>
                    <a:pt x="322" y="512"/>
                  </a:cubicBezTo>
                  <a:lnTo>
                    <a:pt x="322" y="179"/>
                  </a:lnTo>
                  <a:cubicBezTo>
                    <a:pt x="346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59" name="Google Shape;11659;p73"/>
            <p:cNvSpPr/>
            <p:nvPr/>
          </p:nvSpPr>
          <p:spPr>
            <a:xfrm>
              <a:off x="2839947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7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0" name="Google Shape;11660;p73"/>
            <p:cNvSpPr/>
            <p:nvPr/>
          </p:nvSpPr>
          <p:spPr>
            <a:xfrm>
              <a:off x="2862672" y="3655327"/>
              <a:ext cx="10662" cy="21611"/>
            </a:xfrm>
            <a:custGeom>
              <a:avLst/>
              <a:gdLst/>
              <a:ahLst/>
              <a:cxnLst/>
              <a:rect l="l" t="t" r="r" b="b"/>
              <a:pathLst>
                <a:path w="335" h="679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72" y="679"/>
                    <a:pt x="168" y="679"/>
                  </a:cubicBezTo>
                  <a:cubicBezTo>
                    <a:pt x="251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51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1" name="Google Shape;11661;p73"/>
            <p:cNvSpPr/>
            <p:nvPr/>
          </p:nvSpPr>
          <p:spPr>
            <a:xfrm>
              <a:off x="2885429" y="3655327"/>
              <a:ext cx="11012" cy="21611"/>
            </a:xfrm>
            <a:custGeom>
              <a:avLst/>
              <a:gdLst/>
              <a:ahLst/>
              <a:cxnLst/>
              <a:rect l="l" t="t" r="r" b="b"/>
              <a:pathLst>
                <a:path w="346" h="679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46" y="72"/>
                    <a:pt x="274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2" name="Google Shape;11662;p73"/>
            <p:cNvSpPr/>
            <p:nvPr/>
          </p:nvSpPr>
          <p:spPr>
            <a:xfrm>
              <a:off x="2908535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lnTo>
                    <a:pt x="1" y="512"/>
                  </a:lnTo>
                  <a:cubicBezTo>
                    <a:pt x="1" y="608"/>
                    <a:pt x="84" y="679"/>
                    <a:pt x="167" y="679"/>
                  </a:cubicBezTo>
                  <a:cubicBezTo>
                    <a:pt x="263" y="679"/>
                    <a:pt x="334" y="608"/>
                    <a:pt x="334" y="512"/>
                  </a:cubicBezTo>
                  <a:lnTo>
                    <a:pt x="334" y="179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3" name="Google Shape;11663;p73"/>
            <p:cNvSpPr/>
            <p:nvPr/>
          </p:nvSpPr>
          <p:spPr>
            <a:xfrm>
              <a:off x="2931292" y="3655327"/>
              <a:ext cx="10630" cy="21611"/>
            </a:xfrm>
            <a:custGeom>
              <a:avLst/>
              <a:gdLst/>
              <a:ahLst/>
              <a:cxnLst/>
              <a:rect l="l" t="t" r="r" b="b"/>
              <a:pathLst>
                <a:path w="334" h="679" extrusionOk="0">
                  <a:moveTo>
                    <a:pt x="167" y="0"/>
                  </a:moveTo>
                  <a:cubicBezTo>
                    <a:pt x="71" y="0"/>
                    <a:pt x="0" y="72"/>
                    <a:pt x="0" y="155"/>
                  </a:cubicBezTo>
                  <a:lnTo>
                    <a:pt x="0" y="512"/>
                  </a:lnTo>
                  <a:cubicBezTo>
                    <a:pt x="0" y="608"/>
                    <a:pt x="71" y="679"/>
                    <a:pt x="167" y="679"/>
                  </a:cubicBezTo>
                  <a:cubicBezTo>
                    <a:pt x="262" y="679"/>
                    <a:pt x="333" y="608"/>
                    <a:pt x="333" y="512"/>
                  </a:cubicBezTo>
                  <a:lnTo>
                    <a:pt x="333" y="179"/>
                  </a:lnTo>
                  <a:cubicBezTo>
                    <a:pt x="333" y="72"/>
                    <a:pt x="262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64" name="Google Shape;11664;p73"/>
          <p:cNvGrpSpPr/>
          <p:nvPr/>
        </p:nvGrpSpPr>
        <p:grpSpPr>
          <a:xfrm>
            <a:off x="6515019" y="4488232"/>
            <a:ext cx="467397" cy="466931"/>
            <a:chOff x="4886264" y="3366174"/>
            <a:chExt cx="350548" cy="350198"/>
          </a:xfrm>
        </p:grpSpPr>
        <p:sp>
          <p:nvSpPr>
            <p:cNvPr id="11665" name="Google Shape;11665;p73"/>
            <p:cNvSpPr/>
            <p:nvPr/>
          </p:nvSpPr>
          <p:spPr>
            <a:xfrm>
              <a:off x="4946132" y="3426614"/>
              <a:ext cx="230431" cy="289758"/>
            </a:xfrm>
            <a:custGeom>
              <a:avLst/>
              <a:gdLst/>
              <a:ahLst/>
              <a:cxnLst/>
              <a:rect l="l" t="t" r="r" b="b"/>
              <a:pathLst>
                <a:path w="7240" h="9104" extrusionOk="0">
                  <a:moveTo>
                    <a:pt x="3811" y="3793"/>
                  </a:moveTo>
                  <a:cubicBezTo>
                    <a:pt x="4001" y="3793"/>
                    <a:pt x="4168" y="3948"/>
                    <a:pt x="4168" y="4150"/>
                  </a:cubicBezTo>
                  <a:lnTo>
                    <a:pt x="4168" y="4484"/>
                  </a:lnTo>
                  <a:cubicBezTo>
                    <a:pt x="4156" y="4769"/>
                    <a:pt x="3930" y="5007"/>
                    <a:pt x="3632" y="5007"/>
                  </a:cubicBezTo>
                  <a:cubicBezTo>
                    <a:pt x="3334" y="5007"/>
                    <a:pt x="3108" y="4769"/>
                    <a:pt x="3108" y="4484"/>
                  </a:cubicBezTo>
                  <a:lnTo>
                    <a:pt x="3108" y="4150"/>
                  </a:lnTo>
                  <a:cubicBezTo>
                    <a:pt x="3108" y="3948"/>
                    <a:pt x="3263" y="3793"/>
                    <a:pt x="3465" y="3793"/>
                  </a:cubicBezTo>
                  <a:close/>
                  <a:moveTo>
                    <a:pt x="3787" y="5341"/>
                  </a:moveTo>
                  <a:lnTo>
                    <a:pt x="3787" y="5412"/>
                  </a:lnTo>
                  <a:cubicBezTo>
                    <a:pt x="3811" y="5472"/>
                    <a:pt x="3822" y="5531"/>
                    <a:pt x="3846" y="5579"/>
                  </a:cubicBezTo>
                  <a:lnTo>
                    <a:pt x="3632" y="5793"/>
                  </a:lnTo>
                  <a:lnTo>
                    <a:pt x="3596" y="5793"/>
                  </a:lnTo>
                  <a:lnTo>
                    <a:pt x="3370" y="5579"/>
                  </a:lnTo>
                  <a:cubicBezTo>
                    <a:pt x="3406" y="5531"/>
                    <a:pt x="3418" y="5472"/>
                    <a:pt x="3418" y="5412"/>
                  </a:cubicBezTo>
                  <a:lnTo>
                    <a:pt x="3418" y="5341"/>
                  </a:lnTo>
                  <a:close/>
                  <a:moveTo>
                    <a:pt x="3630" y="314"/>
                  </a:moveTo>
                  <a:cubicBezTo>
                    <a:pt x="4485" y="314"/>
                    <a:pt x="5309" y="622"/>
                    <a:pt x="5930" y="1209"/>
                  </a:cubicBezTo>
                  <a:cubicBezTo>
                    <a:pt x="6585" y="1840"/>
                    <a:pt x="6954" y="2686"/>
                    <a:pt x="6954" y="3591"/>
                  </a:cubicBezTo>
                  <a:cubicBezTo>
                    <a:pt x="6918" y="4293"/>
                    <a:pt x="6704" y="4936"/>
                    <a:pt x="6323" y="5484"/>
                  </a:cubicBezTo>
                  <a:cubicBezTo>
                    <a:pt x="5942" y="6020"/>
                    <a:pt x="5430" y="6436"/>
                    <a:pt x="4823" y="6674"/>
                  </a:cubicBezTo>
                  <a:cubicBezTo>
                    <a:pt x="4620" y="6746"/>
                    <a:pt x="4501" y="6948"/>
                    <a:pt x="4501" y="7151"/>
                  </a:cubicBezTo>
                  <a:lnTo>
                    <a:pt x="4501" y="7603"/>
                  </a:lnTo>
                  <a:cubicBezTo>
                    <a:pt x="4501" y="7674"/>
                    <a:pt x="4489" y="7734"/>
                    <a:pt x="4442" y="7794"/>
                  </a:cubicBezTo>
                  <a:lnTo>
                    <a:pt x="4287" y="8044"/>
                  </a:lnTo>
                  <a:cubicBezTo>
                    <a:pt x="4263" y="8055"/>
                    <a:pt x="4251" y="8091"/>
                    <a:pt x="4251" y="8103"/>
                  </a:cubicBezTo>
                  <a:lnTo>
                    <a:pt x="3037" y="8103"/>
                  </a:lnTo>
                  <a:cubicBezTo>
                    <a:pt x="3013" y="8091"/>
                    <a:pt x="3013" y="8055"/>
                    <a:pt x="3001" y="8044"/>
                  </a:cubicBezTo>
                  <a:lnTo>
                    <a:pt x="2834" y="7794"/>
                  </a:lnTo>
                  <a:cubicBezTo>
                    <a:pt x="2799" y="7734"/>
                    <a:pt x="2775" y="7663"/>
                    <a:pt x="2775" y="7603"/>
                  </a:cubicBezTo>
                  <a:lnTo>
                    <a:pt x="2775" y="6067"/>
                  </a:lnTo>
                  <a:cubicBezTo>
                    <a:pt x="2775" y="5996"/>
                    <a:pt x="2822" y="5936"/>
                    <a:pt x="2882" y="5900"/>
                  </a:cubicBezTo>
                  <a:lnTo>
                    <a:pt x="3168" y="5769"/>
                  </a:lnTo>
                  <a:lnTo>
                    <a:pt x="3418" y="6020"/>
                  </a:lnTo>
                  <a:cubicBezTo>
                    <a:pt x="3477" y="6079"/>
                    <a:pt x="3572" y="6127"/>
                    <a:pt x="3656" y="6127"/>
                  </a:cubicBezTo>
                  <a:cubicBezTo>
                    <a:pt x="3751" y="6127"/>
                    <a:pt x="3834" y="6091"/>
                    <a:pt x="3894" y="6020"/>
                  </a:cubicBezTo>
                  <a:lnTo>
                    <a:pt x="4144" y="5769"/>
                  </a:lnTo>
                  <a:lnTo>
                    <a:pt x="4430" y="5900"/>
                  </a:lnTo>
                  <a:cubicBezTo>
                    <a:pt x="4489" y="5936"/>
                    <a:pt x="4537" y="5996"/>
                    <a:pt x="4537" y="6067"/>
                  </a:cubicBezTo>
                  <a:lnTo>
                    <a:pt x="4537" y="6198"/>
                  </a:lnTo>
                  <a:cubicBezTo>
                    <a:pt x="4537" y="6293"/>
                    <a:pt x="4608" y="6365"/>
                    <a:pt x="4704" y="6365"/>
                  </a:cubicBezTo>
                  <a:cubicBezTo>
                    <a:pt x="4787" y="6365"/>
                    <a:pt x="4858" y="6293"/>
                    <a:pt x="4858" y="6198"/>
                  </a:cubicBezTo>
                  <a:lnTo>
                    <a:pt x="4858" y="6067"/>
                  </a:lnTo>
                  <a:cubicBezTo>
                    <a:pt x="4858" y="5877"/>
                    <a:pt x="4751" y="5698"/>
                    <a:pt x="4573" y="5615"/>
                  </a:cubicBezTo>
                  <a:lnTo>
                    <a:pt x="4180" y="5412"/>
                  </a:lnTo>
                  <a:lnTo>
                    <a:pt x="4180" y="5400"/>
                  </a:lnTo>
                  <a:lnTo>
                    <a:pt x="4180" y="5162"/>
                  </a:lnTo>
                  <a:cubicBezTo>
                    <a:pt x="4382" y="5007"/>
                    <a:pt x="4513" y="4757"/>
                    <a:pt x="4513" y="4472"/>
                  </a:cubicBezTo>
                  <a:lnTo>
                    <a:pt x="4513" y="4126"/>
                  </a:lnTo>
                  <a:cubicBezTo>
                    <a:pt x="4513" y="3757"/>
                    <a:pt x="4215" y="3448"/>
                    <a:pt x="3834" y="3448"/>
                  </a:cubicBezTo>
                  <a:lnTo>
                    <a:pt x="3489" y="3448"/>
                  </a:lnTo>
                  <a:cubicBezTo>
                    <a:pt x="3120" y="3448"/>
                    <a:pt x="2810" y="3745"/>
                    <a:pt x="2810" y="4126"/>
                  </a:cubicBezTo>
                  <a:lnTo>
                    <a:pt x="2810" y="4472"/>
                  </a:lnTo>
                  <a:cubicBezTo>
                    <a:pt x="2810" y="4757"/>
                    <a:pt x="2941" y="5007"/>
                    <a:pt x="3156" y="5162"/>
                  </a:cubicBezTo>
                  <a:lnTo>
                    <a:pt x="3156" y="5400"/>
                  </a:lnTo>
                  <a:lnTo>
                    <a:pt x="3156" y="5412"/>
                  </a:lnTo>
                  <a:lnTo>
                    <a:pt x="2751" y="5615"/>
                  </a:lnTo>
                  <a:cubicBezTo>
                    <a:pt x="2572" y="5710"/>
                    <a:pt x="2465" y="5877"/>
                    <a:pt x="2465" y="6067"/>
                  </a:cubicBezTo>
                  <a:lnTo>
                    <a:pt x="2465" y="6674"/>
                  </a:lnTo>
                  <a:cubicBezTo>
                    <a:pt x="1882" y="6448"/>
                    <a:pt x="1382" y="6055"/>
                    <a:pt x="1001" y="5543"/>
                  </a:cubicBezTo>
                  <a:cubicBezTo>
                    <a:pt x="572" y="4960"/>
                    <a:pt x="370" y="4269"/>
                    <a:pt x="382" y="3531"/>
                  </a:cubicBezTo>
                  <a:cubicBezTo>
                    <a:pt x="393" y="2721"/>
                    <a:pt x="727" y="1924"/>
                    <a:pt x="1322" y="1317"/>
                  </a:cubicBezTo>
                  <a:cubicBezTo>
                    <a:pt x="1894" y="709"/>
                    <a:pt x="2668" y="364"/>
                    <a:pt x="3489" y="316"/>
                  </a:cubicBezTo>
                  <a:cubicBezTo>
                    <a:pt x="3536" y="315"/>
                    <a:pt x="3583" y="314"/>
                    <a:pt x="3630" y="314"/>
                  </a:cubicBezTo>
                  <a:close/>
                  <a:moveTo>
                    <a:pt x="4156" y="8436"/>
                  </a:moveTo>
                  <a:lnTo>
                    <a:pt x="4156" y="8794"/>
                  </a:lnTo>
                  <a:lnTo>
                    <a:pt x="3120" y="8806"/>
                  </a:lnTo>
                  <a:cubicBezTo>
                    <a:pt x="3120" y="8806"/>
                    <a:pt x="3108" y="8806"/>
                    <a:pt x="3108" y="8794"/>
                  </a:cubicBezTo>
                  <a:lnTo>
                    <a:pt x="3108" y="8436"/>
                  </a:lnTo>
                  <a:close/>
                  <a:moveTo>
                    <a:pt x="3645" y="0"/>
                  </a:moveTo>
                  <a:cubicBezTo>
                    <a:pt x="3573" y="0"/>
                    <a:pt x="3501" y="3"/>
                    <a:pt x="3430" y="7"/>
                  </a:cubicBezTo>
                  <a:cubicBezTo>
                    <a:pt x="2525" y="54"/>
                    <a:pt x="1679" y="435"/>
                    <a:pt x="1036" y="1114"/>
                  </a:cubicBezTo>
                  <a:cubicBezTo>
                    <a:pt x="393" y="1769"/>
                    <a:pt x="36" y="2626"/>
                    <a:pt x="12" y="3531"/>
                  </a:cubicBezTo>
                  <a:cubicBezTo>
                    <a:pt x="1" y="4341"/>
                    <a:pt x="239" y="5103"/>
                    <a:pt x="715" y="5734"/>
                  </a:cubicBezTo>
                  <a:cubicBezTo>
                    <a:pt x="1144" y="6317"/>
                    <a:pt x="1751" y="6782"/>
                    <a:pt x="2441" y="7020"/>
                  </a:cubicBezTo>
                  <a:lnTo>
                    <a:pt x="2441" y="7591"/>
                  </a:lnTo>
                  <a:cubicBezTo>
                    <a:pt x="2441" y="7734"/>
                    <a:pt x="2477" y="7865"/>
                    <a:pt x="2560" y="7972"/>
                  </a:cubicBezTo>
                  <a:lnTo>
                    <a:pt x="2715" y="8222"/>
                  </a:lnTo>
                  <a:cubicBezTo>
                    <a:pt x="2763" y="8282"/>
                    <a:pt x="2775" y="8353"/>
                    <a:pt x="2775" y="8413"/>
                  </a:cubicBezTo>
                  <a:lnTo>
                    <a:pt x="2775" y="8770"/>
                  </a:lnTo>
                  <a:cubicBezTo>
                    <a:pt x="2775" y="8948"/>
                    <a:pt x="2929" y="9103"/>
                    <a:pt x="3108" y="9103"/>
                  </a:cubicBezTo>
                  <a:lnTo>
                    <a:pt x="4144" y="9103"/>
                  </a:lnTo>
                  <a:cubicBezTo>
                    <a:pt x="4323" y="9103"/>
                    <a:pt x="4477" y="8948"/>
                    <a:pt x="4477" y="8770"/>
                  </a:cubicBezTo>
                  <a:lnTo>
                    <a:pt x="4477" y="8413"/>
                  </a:lnTo>
                  <a:cubicBezTo>
                    <a:pt x="4477" y="8341"/>
                    <a:pt x="4489" y="8282"/>
                    <a:pt x="4537" y="8222"/>
                  </a:cubicBezTo>
                  <a:lnTo>
                    <a:pt x="4704" y="7972"/>
                  </a:lnTo>
                  <a:cubicBezTo>
                    <a:pt x="4775" y="7853"/>
                    <a:pt x="4823" y="7734"/>
                    <a:pt x="4823" y="7591"/>
                  </a:cubicBezTo>
                  <a:lnTo>
                    <a:pt x="4823" y="7151"/>
                  </a:lnTo>
                  <a:cubicBezTo>
                    <a:pt x="4823" y="7079"/>
                    <a:pt x="4858" y="6996"/>
                    <a:pt x="4942" y="6984"/>
                  </a:cubicBezTo>
                  <a:cubicBezTo>
                    <a:pt x="5608" y="6722"/>
                    <a:pt x="6168" y="6270"/>
                    <a:pt x="6585" y="5674"/>
                  </a:cubicBezTo>
                  <a:cubicBezTo>
                    <a:pt x="7001" y="5067"/>
                    <a:pt x="7228" y="4353"/>
                    <a:pt x="7228" y="3626"/>
                  </a:cubicBezTo>
                  <a:cubicBezTo>
                    <a:pt x="7240" y="2614"/>
                    <a:pt x="6835" y="1686"/>
                    <a:pt x="6108" y="995"/>
                  </a:cubicBezTo>
                  <a:cubicBezTo>
                    <a:pt x="5434" y="354"/>
                    <a:pt x="4566" y="0"/>
                    <a:pt x="36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6" name="Google Shape;11666;p73"/>
            <p:cNvSpPr/>
            <p:nvPr/>
          </p:nvSpPr>
          <p:spPr>
            <a:xfrm>
              <a:off x="488626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6" y="251"/>
                    <a:pt x="1536" y="167"/>
                  </a:cubicBezTo>
                  <a:cubicBezTo>
                    <a:pt x="1536" y="60"/>
                    <a:pt x="1465" y="1"/>
                    <a:pt x="1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7" name="Google Shape;11667;p73"/>
            <p:cNvSpPr/>
            <p:nvPr/>
          </p:nvSpPr>
          <p:spPr>
            <a:xfrm>
              <a:off x="5187894" y="3536706"/>
              <a:ext cx="48919" cy="10662"/>
            </a:xfrm>
            <a:custGeom>
              <a:avLst/>
              <a:gdLst/>
              <a:ahLst/>
              <a:cxnLst/>
              <a:rect l="l" t="t" r="r" b="b"/>
              <a:pathLst>
                <a:path w="1537" h="335" extrusionOk="0">
                  <a:moveTo>
                    <a:pt x="167" y="1"/>
                  </a:moveTo>
                  <a:cubicBezTo>
                    <a:pt x="84" y="1"/>
                    <a:pt x="1" y="72"/>
                    <a:pt x="1" y="167"/>
                  </a:cubicBezTo>
                  <a:cubicBezTo>
                    <a:pt x="1" y="251"/>
                    <a:pt x="84" y="334"/>
                    <a:pt x="167" y="334"/>
                  </a:cubicBezTo>
                  <a:lnTo>
                    <a:pt x="1370" y="334"/>
                  </a:lnTo>
                  <a:cubicBezTo>
                    <a:pt x="1465" y="334"/>
                    <a:pt x="1537" y="251"/>
                    <a:pt x="1537" y="167"/>
                  </a:cubicBezTo>
                  <a:cubicBezTo>
                    <a:pt x="1537" y="60"/>
                    <a:pt x="1465" y="1"/>
                    <a:pt x="1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8" name="Google Shape;11668;p73"/>
            <p:cNvSpPr/>
            <p:nvPr/>
          </p:nvSpPr>
          <p:spPr>
            <a:xfrm>
              <a:off x="5056414" y="3366174"/>
              <a:ext cx="10248" cy="48919"/>
            </a:xfrm>
            <a:custGeom>
              <a:avLst/>
              <a:gdLst/>
              <a:ahLst/>
              <a:cxnLst/>
              <a:rect l="l" t="t" r="r" b="b"/>
              <a:pathLst>
                <a:path w="322" h="1537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370"/>
                  </a:lnTo>
                  <a:cubicBezTo>
                    <a:pt x="0" y="1465"/>
                    <a:pt x="72" y="1537"/>
                    <a:pt x="167" y="1537"/>
                  </a:cubicBezTo>
                  <a:cubicBezTo>
                    <a:pt x="250" y="1537"/>
                    <a:pt x="322" y="1465"/>
                    <a:pt x="322" y="1370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69" name="Google Shape;11669;p73"/>
            <p:cNvSpPr/>
            <p:nvPr/>
          </p:nvSpPr>
          <p:spPr>
            <a:xfrm>
              <a:off x="4978723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525" y="1"/>
                  </a:moveTo>
                  <a:cubicBezTo>
                    <a:pt x="470" y="1"/>
                    <a:pt x="413" y="30"/>
                    <a:pt x="381" y="85"/>
                  </a:cubicBezTo>
                  <a:lnTo>
                    <a:pt x="48" y="680"/>
                  </a:lnTo>
                  <a:cubicBezTo>
                    <a:pt x="0" y="752"/>
                    <a:pt x="24" y="859"/>
                    <a:pt x="108" y="894"/>
                  </a:cubicBezTo>
                  <a:cubicBezTo>
                    <a:pt x="131" y="918"/>
                    <a:pt x="167" y="918"/>
                    <a:pt x="179" y="918"/>
                  </a:cubicBezTo>
                  <a:cubicBezTo>
                    <a:pt x="239" y="918"/>
                    <a:pt x="286" y="883"/>
                    <a:pt x="310" y="835"/>
                  </a:cubicBezTo>
                  <a:lnTo>
                    <a:pt x="655" y="240"/>
                  </a:lnTo>
                  <a:cubicBezTo>
                    <a:pt x="715" y="156"/>
                    <a:pt x="703" y="61"/>
                    <a:pt x="608" y="25"/>
                  </a:cubicBezTo>
                  <a:cubicBezTo>
                    <a:pt x="583" y="9"/>
                    <a:pt x="554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0" name="Google Shape;11670;p73"/>
            <p:cNvSpPr/>
            <p:nvPr/>
          </p:nvSpPr>
          <p:spPr>
            <a:xfrm>
              <a:off x="5121597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537" y="1"/>
                  </a:moveTo>
                  <a:cubicBezTo>
                    <a:pt x="476" y="1"/>
                    <a:pt x="418" y="33"/>
                    <a:pt x="393" y="82"/>
                  </a:cubicBezTo>
                  <a:lnTo>
                    <a:pt x="48" y="677"/>
                  </a:lnTo>
                  <a:cubicBezTo>
                    <a:pt x="0" y="749"/>
                    <a:pt x="36" y="856"/>
                    <a:pt x="107" y="904"/>
                  </a:cubicBezTo>
                  <a:cubicBezTo>
                    <a:pt x="143" y="915"/>
                    <a:pt x="167" y="915"/>
                    <a:pt x="179" y="915"/>
                  </a:cubicBezTo>
                  <a:cubicBezTo>
                    <a:pt x="238" y="915"/>
                    <a:pt x="286" y="880"/>
                    <a:pt x="322" y="844"/>
                  </a:cubicBezTo>
                  <a:lnTo>
                    <a:pt x="655" y="249"/>
                  </a:lnTo>
                  <a:cubicBezTo>
                    <a:pt x="715" y="165"/>
                    <a:pt x="691" y="70"/>
                    <a:pt x="619" y="22"/>
                  </a:cubicBezTo>
                  <a:cubicBezTo>
                    <a:pt x="593" y="8"/>
                    <a:pt x="565" y="1"/>
                    <a:pt x="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1" name="Google Shape;11671;p73"/>
            <p:cNvSpPr/>
            <p:nvPr/>
          </p:nvSpPr>
          <p:spPr>
            <a:xfrm>
              <a:off x="4922643" y="3459842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199" y="1"/>
                  </a:moveTo>
                  <a:cubicBezTo>
                    <a:pt x="141" y="1"/>
                    <a:pt x="81" y="33"/>
                    <a:pt x="48" y="82"/>
                  </a:cubicBezTo>
                  <a:cubicBezTo>
                    <a:pt x="0" y="153"/>
                    <a:pt x="36" y="261"/>
                    <a:pt x="108" y="308"/>
                  </a:cubicBezTo>
                  <a:lnTo>
                    <a:pt x="703" y="642"/>
                  </a:lnTo>
                  <a:cubicBezTo>
                    <a:pt x="739" y="665"/>
                    <a:pt x="762" y="665"/>
                    <a:pt x="774" y="665"/>
                  </a:cubicBezTo>
                  <a:cubicBezTo>
                    <a:pt x="834" y="665"/>
                    <a:pt x="881" y="630"/>
                    <a:pt x="917" y="582"/>
                  </a:cubicBezTo>
                  <a:cubicBezTo>
                    <a:pt x="977" y="511"/>
                    <a:pt x="941" y="404"/>
                    <a:pt x="870" y="368"/>
                  </a:cubicBezTo>
                  <a:lnTo>
                    <a:pt x="274" y="23"/>
                  </a:lnTo>
                  <a:cubicBezTo>
                    <a:pt x="252" y="8"/>
                    <a:pt x="226" y="1"/>
                    <a:pt x="1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2" name="Google Shape;11672;p73"/>
            <p:cNvSpPr/>
            <p:nvPr/>
          </p:nvSpPr>
          <p:spPr>
            <a:xfrm>
              <a:off x="5169720" y="3602334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187" y="1"/>
                  </a:moveTo>
                  <a:cubicBezTo>
                    <a:pt x="129" y="1"/>
                    <a:pt x="69" y="33"/>
                    <a:pt x="36" y="82"/>
                  </a:cubicBezTo>
                  <a:cubicBezTo>
                    <a:pt x="0" y="153"/>
                    <a:pt x="24" y="260"/>
                    <a:pt x="95" y="308"/>
                  </a:cubicBezTo>
                  <a:lnTo>
                    <a:pt x="691" y="653"/>
                  </a:lnTo>
                  <a:cubicBezTo>
                    <a:pt x="727" y="665"/>
                    <a:pt x="750" y="665"/>
                    <a:pt x="774" y="665"/>
                  </a:cubicBezTo>
                  <a:cubicBezTo>
                    <a:pt x="834" y="665"/>
                    <a:pt x="869" y="629"/>
                    <a:pt x="905" y="594"/>
                  </a:cubicBezTo>
                  <a:cubicBezTo>
                    <a:pt x="965" y="510"/>
                    <a:pt x="953" y="415"/>
                    <a:pt x="857" y="368"/>
                  </a:cubicBezTo>
                  <a:lnTo>
                    <a:pt x="262" y="22"/>
                  </a:lnTo>
                  <a:cubicBezTo>
                    <a:pt x="240" y="7"/>
                    <a:pt x="214" y="1"/>
                    <a:pt x="1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3" name="Google Shape;11673;p73"/>
            <p:cNvSpPr/>
            <p:nvPr/>
          </p:nvSpPr>
          <p:spPr>
            <a:xfrm>
              <a:off x="5121597" y="3650744"/>
              <a:ext cx="22757" cy="29249"/>
            </a:xfrm>
            <a:custGeom>
              <a:avLst/>
              <a:gdLst/>
              <a:ahLst/>
              <a:cxnLst/>
              <a:rect l="l" t="t" r="r" b="b"/>
              <a:pathLst>
                <a:path w="715" h="919" extrusionOk="0">
                  <a:moveTo>
                    <a:pt x="190" y="1"/>
                  </a:moveTo>
                  <a:cubicBezTo>
                    <a:pt x="161" y="1"/>
                    <a:pt x="132" y="9"/>
                    <a:pt x="107" y="25"/>
                  </a:cubicBezTo>
                  <a:cubicBezTo>
                    <a:pt x="36" y="61"/>
                    <a:pt x="0" y="168"/>
                    <a:pt x="48" y="240"/>
                  </a:cubicBezTo>
                  <a:lnTo>
                    <a:pt x="393" y="835"/>
                  </a:lnTo>
                  <a:cubicBezTo>
                    <a:pt x="417" y="883"/>
                    <a:pt x="476" y="918"/>
                    <a:pt x="524" y="918"/>
                  </a:cubicBezTo>
                  <a:cubicBezTo>
                    <a:pt x="560" y="918"/>
                    <a:pt x="584" y="918"/>
                    <a:pt x="595" y="894"/>
                  </a:cubicBezTo>
                  <a:cubicBezTo>
                    <a:pt x="691" y="859"/>
                    <a:pt x="715" y="752"/>
                    <a:pt x="679" y="680"/>
                  </a:cubicBezTo>
                  <a:lnTo>
                    <a:pt x="334" y="85"/>
                  </a:lnTo>
                  <a:cubicBezTo>
                    <a:pt x="302" y="30"/>
                    <a:pt x="245" y="1"/>
                    <a:pt x="19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4" name="Google Shape;11674;p73"/>
            <p:cNvSpPr/>
            <p:nvPr/>
          </p:nvSpPr>
          <p:spPr>
            <a:xfrm>
              <a:off x="4978723" y="3403380"/>
              <a:ext cx="22757" cy="29154"/>
            </a:xfrm>
            <a:custGeom>
              <a:avLst/>
              <a:gdLst/>
              <a:ahLst/>
              <a:cxnLst/>
              <a:rect l="l" t="t" r="r" b="b"/>
              <a:pathLst>
                <a:path w="715" h="916" extrusionOk="0">
                  <a:moveTo>
                    <a:pt x="182" y="1"/>
                  </a:moveTo>
                  <a:cubicBezTo>
                    <a:pt x="156" y="1"/>
                    <a:pt x="130" y="8"/>
                    <a:pt x="108" y="22"/>
                  </a:cubicBezTo>
                  <a:cubicBezTo>
                    <a:pt x="24" y="70"/>
                    <a:pt x="0" y="177"/>
                    <a:pt x="48" y="249"/>
                  </a:cubicBezTo>
                  <a:lnTo>
                    <a:pt x="381" y="844"/>
                  </a:lnTo>
                  <a:cubicBezTo>
                    <a:pt x="417" y="892"/>
                    <a:pt x="477" y="915"/>
                    <a:pt x="524" y="915"/>
                  </a:cubicBezTo>
                  <a:cubicBezTo>
                    <a:pt x="548" y="915"/>
                    <a:pt x="584" y="915"/>
                    <a:pt x="596" y="904"/>
                  </a:cubicBezTo>
                  <a:cubicBezTo>
                    <a:pt x="703" y="856"/>
                    <a:pt x="715" y="749"/>
                    <a:pt x="667" y="677"/>
                  </a:cubicBezTo>
                  <a:lnTo>
                    <a:pt x="322" y="82"/>
                  </a:lnTo>
                  <a:cubicBezTo>
                    <a:pt x="297" y="33"/>
                    <a:pt x="239" y="1"/>
                    <a:pt x="1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5" name="Google Shape;11675;p73"/>
            <p:cNvSpPr/>
            <p:nvPr/>
          </p:nvSpPr>
          <p:spPr>
            <a:xfrm>
              <a:off x="5169720" y="3459842"/>
              <a:ext cx="30714" cy="21197"/>
            </a:xfrm>
            <a:custGeom>
              <a:avLst/>
              <a:gdLst/>
              <a:ahLst/>
              <a:cxnLst/>
              <a:rect l="l" t="t" r="r" b="b"/>
              <a:pathLst>
                <a:path w="965" h="666" extrusionOk="0">
                  <a:moveTo>
                    <a:pt x="771" y="1"/>
                  </a:moveTo>
                  <a:cubicBezTo>
                    <a:pt x="744" y="1"/>
                    <a:pt x="717" y="8"/>
                    <a:pt x="691" y="23"/>
                  </a:cubicBezTo>
                  <a:lnTo>
                    <a:pt x="95" y="368"/>
                  </a:lnTo>
                  <a:cubicBezTo>
                    <a:pt x="24" y="404"/>
                    <a:pt x="0" y="511"/>
                    <a:pt x="36" y="582"/>
                  </a:cubicBezTo>
                  <a:cubicBezTo>
                    <a:pt x="72" y="630"/>
                    <a:pt x="131" y="665"/>
                    <a:pt x="179" y="665"/>
                  </a:cubicBezTo>
                  <a:cubicBezTo>
                    <a:pt x="203" y="665"/>
                    <a:pt x="238" y="665"/>
                    <a:pt x="250" y="642"/>
                  </a:cubicBezTo>
                  <a:lnTo>
                    <a:pt x="846" y="308"/>
                  </a:lnTo>
                  <a:cubicBezTo>
                    <a:pt x="953" y="261"/>
                    <a:pt x="965" y="153"/>
                    <a:pt x="917" y="82"/>
                  </a:cubicBezTo>
                  <a:cubicBezTo>
                    <a:pt x="884" y="33"/>
                    <a:pt x="829" y="1"/>
                    <a:pt x="7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6" name="Google Shape;11676;p73"/>
            <p:cNvSpPr/>
            <p:nvPr/>
          </p:nvSpPr>
          <p:spPr>
            <a:xfrm>
              <a:off x="4922643" y="3602334"/>
              <a:ext cx="31095" cy="21197"/>
            </a:xfrm>
            <a:custGeom>
              <a:avLst/>
              <a:gdLst/>
              <a:ahLst/>
              <a:cxnLst/>
              <a:rect l="l" t="t" r="r" b="b"/>
              <a:pathLst>
                <a:path w="977" h="666" extrusionOk="0">
                  <a:moveTo>
                    <a:pt x="778" y="1"/>
                  </a:moveTo>
                  <a:cubicBezTo>
                    <a:pt x="751" y="1"/>
                    <a:pt x="725" y="7"/>
                    <a:pt x="703" y="22"/>
                  </a:cubicBezTo>
                  <a:lnTo>
                    <a:pt x="108" y="368"/>
                  </a:lnTo>
                  <a:cubicBezTo>
                    <a:pt x="36" y="415"/>
                    <a:pt x="0" y="510"/>
                    <a:pt x="48" y="594"/>
                  </a:cubicBezTo>
                  <a:cubicBezTo>
                    <a:pt x="84" y="629"/>
                    <a:pt x="131" y="665"/>
                    <a:pt x="179" y="665"/>
                  </a:cubicBezTo>
                  <a:cubicBezTo>
                    <a:pt x="215" y="665"/>
                    <a:pt x="238" y="665"/>
                    <a:pt x="262" y="653"/>
                  </a:cubicBezTo>
                  <a:lnTo>
                    <a:pt x="858" y="308"/>
                  </a:lnTo>
                  <a:cubicBezTo>
                    <a:pt x="941" y="260"/>
                    <a:pt x="977" y="153"/>
                    <a:pt x="929" y="82"/>
                  </a:cubicBezTo>
                  <a:cubicBezTo>
                    <a:pt x="896" y="33"/>
                    <a:pt x="836" y="1"/>
                    <a:pt x="7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77" name="Google Shape;11677;p73"/>
            <p:cNvSpPr/>
            <p:nvPr/>
          </p:nvSpPr>
          <p:spPr>
            <a:xfrm>
              <a:off x="5077993" y="3451758"/>
              <a:ext cx="70912" cy="62637"/>
            </a:xfrm>
            <a:custGeom>
              <a:avLst/>
              <a:gdLst/>
              <a:ahLst/>
              <a:cxnLst/>
              <a:rect l="l" t="t" r="r" b="b"/>
              <a:pathLst>
                <a:path w="2228" h="1968" extrusionOk="0">
                  <a:moveTo>
                    <a:pt x="186" y="1"/>
                  </a:moveTo>
                  <a:cubicBezTo>
                    <a:pt x="104" y="1"/>
                    <a:pt x="35" y="47"/>
                    <a:pt x="25" y="122"/>
                  </a:cubicBezTo>
                  <a:cubicBezTo>
                    <a:pt x="1" y="217"/>
                    <a:pt x="49" y="300"/>
                    <a:pt x="144" y="312"/>
                  </a:cubicBezTo>
                  <a:cubicBezTo>
                    <a:pt x="930" y="527"/>
                    <a:pt x="1584" y="1098"/>
                    <a:pt x="1894" y="1860"/>
                  </a:cubicBezTo>
                  <a:cubicBezTo>
                    <a:pt x="1930" y="1920"/>
                    <a:pt x="1989" y="1967"/>
                    <a:pt x="2049" y="1967"/>
                  </a:cubicBezTo>
                  <a:cubicBezTo>
                    <a:pt x="2061" y="1967"/>
                    <a:pt x="2085" y="1967"/>
                    <a:pt x="2108" y="1955"/>
                  </a:cubicBezTo>
                  <a:cubicBezTo>
                    <a:pt x="2192" y="1908"/>
                    <a:pt x="2227" y="1812"/>
                    <a:pt x="2192" y="1729"/>
                  </a:cubicBezTo>
                  <a:cubicBezTo>
                    <a:pt x="1846" y="884"/>
                    <a:pt x="1108" y="229"/>
                    <a:pt x="215" y="3"/>
                  </a:cubicBezTo>
                  <a:cubicBezTo>
                    <a:pt x="206" y="1"/>
                    <a:pt x="196" y="1"/>
                    <a:pt x="1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78" name="Google Shape;11678;p73"/>
          <p:cNvGrpSpPr/>
          <p:nvPr/>
        </p:nvGrpSpPr>
        <p:grpSpPr>
          <a:xfrm>
            <a:off x="7109218" y="4551929"/>
            <a:ext cx="462857" cy="339579"/>
            <a:chOff x="5331913" y="3413947"/>
            <a:chExt cx="347143" cy="254684"/>
          </a:xfrm>
        </p:grpSpPr>
        <p:sp>
          <p:nvSpPr>
            <p:cNvPr id="11679" name="Google Shape;11679;p73"/>
            <p:cNvSpPr/>
            <p:nvPr/>
          </p:nvSpPr>
          <p:spPr>
            <a:xfrm>
              <a:off x="5597163" y="3523083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22"/>
                    <a:pt x="167" y="322"/>
                  </a:cubicBezTo>
                  <a:cubicBezTo>
                    <a:pt x="346" y="322"/>
                    <a:pt x="870" y="357"/>
                    <a:pt x="1120" y="476"/>
                  </a:cubicBezTo>
                  <a:cubicBezTo>
                    <a:pt x="1155" y="488"/>
                    <a:pt x="1167" y="488"/>
                    <a:pt x="1191" y="488"/>
                  </a:cubicBezTo>
                  <a:cubicBezTo>
                    <a:pt x="1251" y="488"/>
                    <a:pt x="1310" y="464"/>
                    <a:pt x="1346" y="405"/>
                  </a:cubicBezTo>
                  <a:cubicBezTo>
                    <a:pt x="1358" y="322"/>
                    <a:pt x="1334" y="226"/>
                    <a:pt x="1251" y="191"/>
                  </a:cubicBezTo>
                  <a:cubicBezTo>
                    <a:pt x="882" y="12"/>
                    <a:pt x="20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0" name="Google Shape;11680;p73"/>
            <p:cNvSpPr/>
            <p:nvPr/>
          </p:nvSpPr>
          <p:spPr>
            <a:xfrm>
              <a:off x="5331913" y="3413947"/>
              <a:ext cx="347143" cy="253538"/>
            </a:xfrm>
            <a:custGeom>
              <a:avLst/>
              <a:gdLst/>
              <a:ahLst/>
              <a:cxnLst/>
              <a:rect l="l" t="t" r="r" b="b"/>
              <a:pathLst>
                <a:path w="10907" h="7966" extrusionOk="0">
                  <a:moveTo>
                    <a:pt x="7168" y="357"/>
                  </a:moveTo>
                  <a:lnTo>
                    <a:pt x="7168" y="1893"/>
                  </a:lnTo>
                  <a:cubicBezTo>
                    <a:pt x="7168" y="2131"/>
                    <a:pt x="7120" y="2357"/>
                    <a:pt x="7013" y="2560"/>
                  </a:cubicBezTo>
                  <a:cubicBezTo>
                    <a:pt x="7001" y="2584"/>
                    <a:pt x="7001" y="2608"/>
                    <a:pt x="7001" y="2643"/>
                  </a:cubicBezTo>
                  <a:lnTo>
                    <a:pt x="7001" y="3084"/>
                  </a:lnTo>
                  <a:cubicBezTo>
                    <a:pt x="7001" y="3512"/>
                    <a:pt x="6822" y="3917"/>
                    <a:pt x="6513" y="4203"/>
                  </a:cubicBezTo>
                  <a:cubicBezTo>
                    <a:pt x="6465" y="4227"/>
                    <a:pt x="6429" y="4274"/>
                    <a:pt x="6394" y="4310"/>
                  </a:cubicBezTo>
                  <a:cubicBezTo>
                    <a:pt x="6111" y="4514"/>
                    <a:pt x="5775" y="4621"/>
                    <a:pt x="5415" y="4621"/>
                  </a:cubicBezTo>
                  <a:cubicBezTo>
                    <a:pt x="5396" y="4621"/>
                    <a:pt x="5377" y="4620"/>
                    <a:pt x="5358" y="4620"/>
                  </a:cubicBezTo>
                  <a:cubicBezTo>
                    <a:pt x="4536" y="4560"/>
                    <a:pt x="3917" y="3858"/>
                    <a:pt x="3917" y="3024"/>
                  </a:cubicBezTo>
                  <a:lnTo>
                    <a:pt x="3917" y="2643"/>
                  </a:lnTo>
                  <a:cubicBezTo>
                    <a:pt x="3917" y="2608"/>
                    <a:pt x="3917" y="2596"/>
                    <a:pt x="3905" y="2560"/>
                  </a:cubicBezTo>
                  <a:cubicBezTo>
                    <a:pt x="3798" y="2357"/>
                    <a:pt x="3751" y="2131"/>
                    <a:pt x="3751" y="1893"/>
                  </a:cubicBezTo>
                  <a:lnTo>
                    <a:pt x="3751" y="1548"/>
                  </a:lnTo>
                  <a:cubicBezTo>
                    <a:pt x="3751" y="893"/>
                    <a:pt x="4286" y="357"/>
                    <a:pt x="4941" y="357"/>
                  </a:cubicBezTo>
                  <a:close/>
                  <a:moveTo>
                    <a:pt x="10013" y="2905"/>
                  </a:moveTo>
                  <a:lnTo>
                    <a:pt x="10013" y="3560"/>
                  </a:lnTo>
                  <a:cubicBezTo>
                    <a:pt x="10013" y="3667"/>
                    <a:pt x="9989" y="3774"/>
                    <a:pt x="9942" y="3870"/>
                  </a:cubicBezTo>
                  <a:lnTo>
                    <a:pt x="9870" y="4036"/>
                  </a:lnTo>
                  <a:cubicBezTo>
                    <a:pt x="9858" y="4048"/>
                    <a:pt x="9858" y="4084"/>
                    <a:pt x="9858" y="4108"/>
                  </a:cubicBezTo>
                  <a:lnTo>
                    <a:pt x="9858" y="4453"/>
                  </a:lnTo>
                  <a:cubicBezTo>
                    <a:pt x="9870" y="4679"/>
                    <a:pt x="9763" y="4882"/>
                    <a:pt x="9597" y="5048"/>
                  </a:cubicBezTo>
                  <a:cubicBezTo>
                    <a:pt x="9451" y="5205"/>
                    <a:pt x="9244" y="5288"/>
                    <a:pt x="9022" y="5288"/>
                  </a:cubicBezTo>
                  <a:cubicBezTo>
                    <a:pt x="9007" y="5288"/>
                    <a:pt x="8992" y="5287"/>
                    <a:pt x="8977" y="5286"/>
                  </a:cubicBezTo>
                  <a:cubicBezTo>
                    <a:pt x="8513" y="5275"/>
                    <a:pt x="8144" y="4870"/>
                    <a:pt x="8144" y="4382"/>
                  </a:cubicBezTo>
                  <a:lnTo>
                    <a:pt x="8144" y="4084"/>
                  </a:lnTo>
                  <a:cubicBezTo>
                    <a:pt x="8144" y="4048"/>
                    <a:pt x="8144" y="4036"/>
                    <a:pt x="8132" y="4012"/>
                  </a:cubicBezTo>
                  <a:lnTo>
                    <a:pt x="8025" y="3810"/>
                  </a:lnTo>
                  <a:cubicBezTo>
                    <a:pt x="8002" y="3741"/>
                    <a:pt x="7968" y="3672"/>
                    <a:pt x="7966" y="3582"/>
                  </a:cubicBezTo>
                  <a:lnTo>
                    <a:pt x="7966" y="3582"/>
                  </a:lnTo>
                  <a:cubicBezTo>
                    <a:pt x="7973" y="3196"/>
                    <a:pt x="8279" y="2905"/>
                    <a:pt x="8644" y="2905"/>
                  </a:cubicBezTo>
                  <a:close/>
                  <a:moveTo>
                    <a:pt x="1727" y="2893"/>
                  </a:moveTo>
                  <a:cubicBezTo>
                    <a:pt x="2000" y="2893"/>
                    <a:pt x="2250" y="3000"/>
                    <a:pt x="2441" y="3191"/>
                  </a:cubicBezTo>
                  <a:cubicBezTo>
                    <a:pt x="2643" y="3381"/>
                    <a:pt x="2739" y="3655"/>
                    <a:pt x="2774" y="3929"/>
                  </a:cubicBezTo>
                  <a:cubicBezTo>
                    <a:pt x="2774" y="4024"/>
                    <a:pt x="2786" y="4132"/>
                    <a:pt x="2786" y="4227"/>
                  </a:cubicBezTo>
                  <a:lnTo>
                    <a:pt x="2786" y="4262"/>
                  </a:lnTo>
                  <a:cubicBezTo>
                    <a:pt x="2608" y="3989"/>
                    <a:pt x="2358" y="3798"/>
                    <a:pt x="2000" y="3691"/>
                  </a:cubicBezTo>
                  <a:cubicBezTo>
                    <a:pt x="1753" y="3615"/>
                    <a:pt x="1520" y="3607"/>
                    <a:pt x="1431" y="3607"/>
                  </a:cubicBezTo>
                  <a:cubicBezTo>
                    <a:pt x="1409" y="3607"/>
                    <a:pt x="1396" y="3608"/>
                    <a:pt x="1393" y="3608"/>
                  </a:cubicBezTo>
                  <a:cubicBezTo>
                    <a:pt x="1346" y="3608"/>
                    <a:pt x="1310" y="3620"/>
                    <a:pt x="1286" y="3655"/>
                  </a:cubicBezTo>
                  <a:lnTo>
                    <a:pt x="1000" y="3953"/>
                  </a:lnTo>
                  <a:cubicBezTo>
                    <a:pt x="941" y="4012"/>
                    <a:pt x="941" y="4108"/>
                    <a:pt x="1000" y="4167"/>
                  </a:cubicBezTo>
                  <a:cubicBezTo>
                    <a:pt x="1030" y="4197"/>
                    <a:pt x="1072" y="4212"/>
                    <a:pt x="1113" y="4212"/>
                  </a:cubicBezTo>
                  <a:cubicBezTo>
                    <a:pt x="1155" y="4212"/>
                    <a:pt x="1197" y="4197"/>
                    <a:pt x="1226" y="4167"/>
                  </a:cubicBezTo>
                  <a:lnTo>
                    <a:pt x="1465" y="3917"/>
                  </a:lnTo>
                  <a:cubicBezTo>
                    <a:pt x="1667" y="3929"/>
                    <a:pt x="2322" y="4012"/>
                    <a:pt x="2572" y="4572"/>
                  </a:cubicBezTo>
                  <a:cubicBezTo>
                    <a:pt x="2500" y="4989"/>
                    <a:pt x="2143" y="5298"/>
                    <a:pt x="1727" y="5298"/>
                  </a:cubicBezTo>
                  <a:cubicBezTo>
                    <a:pt x="1250" y="5298"/>
                    <a:pt x="869" y="4917"/>
                    <a:pt x="869" y="4441"/>
                  </a:cubicBezTo>
                  <a:cubicBezTo>
                    <a:pt x="869" y="4346"/>
                    <a:pt x="798" y="4274"/>
                    <a:pt x="703" y="4274"/>
                  </a:cubicBezTo>
                  <a:lnTo>
                    <a:pt x="679" y="4274"/>
                  </a:lnTo>
                  <a:lnTo>
                    <a:pt x="679" y="4227"/>
                  </a:lnTo>
                  <a:cubicBezTo>
                    <a:pt x="679" y="4132"/>
                    <a:pt x="679" y="4024"/>
                    <a:pt x="691" y="3929"/>
                  </a:cubicBezTo>
                  <a:cubicBezTo>
                    <a:pt x="703" y="3655"/>
                    <a:pt x="822" y="3381"/>
                    <a:pt x="1012" y="3191"/>
                  </a:cubicBezTo>
                  <a:cubicBezTo>
                    <a:pt x="1215" y="3000"/>
                    <a:pt x="1465" y="2893"/>
                    <a:pt x="1727" y="2893"/>
                  </a:cubicBezTo>
                  <a:close/>
                  <a:moveTo>
                    <a:pt x="643" y="4882"/>
                  </a:moveTo>
                  <a:cubicBezTo>
                    <a:pt x="726" y="5096"/>
                    <a:pt x="881" y="5275"/>
                    <a:pt x="1060" y="5405"/>
                  </a:cubicBezTo>
                  <a:lnTo>
                    <a:pt x="1060" y="5596"/>
                  </a:lnTo>
                  <a:cubicBezTo>
                    <a:pt x="762" y="5501"/>
                    <a:pt x="619" y="5346"/>
                    <a:pt x="560" y="5275"/>
                  </a:cubicBezTo>
                  <a:cubicBezTo>
                    <a:pt x="595" y="5155"/>
                    <a:pt x="631" y="5036"/>
                    <a:pt x="643" y="4882"/>
                  </a:cubicBezTo>
                  <a:close/>
                  <a:moveTo>
                    <a:pt x="2798" y="4882"/>
                  </a:moveTo>
                  <a:cubicBezTo>
                    <a:pt x="2810" y="5024"/>
                    <a:pt x="2846" y="5155"/>
                    <a:pt x="2893" y="5263"/>
                  </a:cubicBezTo>
                  <a:cubicBezTo>
                    <a:pt x="2834" y="5346"/>
                    <a:pt x="2679" y="5477"/>
                    <a:pt x="2381" y="5596"/>
                  </a:cubicBezTo>
                  <a:lnTo>
                    <a:pt x="2381" y="5405"/>
                  </a:lnTo>
                  <a:cubicBezTo>
                    <a:pt x="2560" y="5275"/>
                    <a:pt x="2715" y="5096"/>
                    <a:pt x="2798" y="4882"/>
                  </a:cubicBezTo>
                  <a:close/>
                  <a:moveTo>
                    <a:pt x="6299" y="4727"/>
                  </a:moveTo>
                  <a:lnTo>
                    <a:pt x="6299" y="5001"/>
                  </a:lnTo>
                  <a:lnTo>
                    <a:pt x="5453" y="5596"/>
                  </a:lnTo>
                  <a:lnTo>
                    <a:pt x="4584" y="5024"/>
                  </a:lnTo>
                  <a:lnTo>
                    <a:pt x="4584" y="4727"/>
                  </a:lnTo>
                  <a:cubicBezTo>
                    <a:pt x="4810" y="4846"/>
                    <a:pt x="5060" y="4917"/>
                    <a:pt x="5322" y="4929"/>
                  </a:cubicBezTo>
                  <a:lnTo>
                    <a:pt x="5441" y="4929"/>
                  </a:lnTo>
                  <a:cubicBezTo>
                    <a:pt x="5739" y="4929"/>
                    <a:pt x="6037" y="4858"/>
                    <a:pt x="6299" y="4727"/>
                  </a:cubicBezTo>
                  <a:close/>
                  <a:moveTo>
                    <a:pt x="9347" y="5572"/>
                  </a:moveTo>
                  <a:lnTo>
                    <a:pt x="9347" y="5632"/>
                  </a:lnTo>
                  <a:cubicBezTo>
                    <a:pt x="9347" y="5656"/>
                    <a:pt x="9347" y="5691"/>
                    <a:pt x="9358" y="5715"/>
                  </a:cubicBezTo>
                  <a:lnTo>
                    <a:pt x="9001" y="6072"/>
                  </a:lnTo>
                  <a:lnTo>
                    <a:pt x="8644" y="5715"/>
                  </a:lnTo>
                  <a:cubicBezTo>
                    <a:pt x="8644" y="5691"/>
                    <a:pt x="8668" y="5656"/>
                    <a:pt x="8668" y="5632"/>
                  </a:cubicBezTo>
                  <a:lnTo>
                    <a:pt x="8668" y="5572"/>
                  </a:lnTo>
                  <a:cubicBezTo>
                    <a:pt x="8763" y="5596"/>
                    <a:pt x="8870" y="5632"/>
                    <a:pt x="8977" y="5632"/>
                  </a:cubicBezTo>
                  <a:lnTo>
                    <a:pt x="9001" y="5632"/>
                  </a:lnTo>
                  <a:cubicBezTo>
                    <a:pt x="9120" y="5632"/>
                    <a:pt x="9239" y="5620"/>
                    <a:pt x="9347" y="5572"/>
                  </a:cubicBezTo>
                  <a:close/>
                  <a:moveTo>
                    <a:pt x="2108" y="5572"/>
                  </a:moveTo>
                  <a:lnTo>
                    <a:pt x="2108" y="5739"/>
                  </a:lnTo>
                  <a:cubicBezTo>
                    <a:pt x="2108" y="5798"/>
                    <a:pt x="2119" y="5834"/>
                    <a:pt x="2143" y="5882"/>
                  </a:cubicBezTo>
                  <a:lnTo>
                    <a:pt x="1965" y="6013"/>
                  </a:lnTo>
                  <a:cubicBezTo>
                    <a:pt x="1899" y="6084"/>
                    <a:pt x="1816" y="6120"/>
                    <a:pt x="1731" y="6120"/>
                  </a:cubicBezTo>
                  <a:cubicBezTo>
                    <a:pt x="1646" y="6120"/>
                    <a:pt x="1560" y="6084"/>
                    <a:pt x="1488" y="6013"/>
                  </a:cubicBezTo>
                  <a:lnTo>
                    <a:pt x="1346" y="5882"/>
                  </a:lnTo>
                  <a:cubicBezTo>
                    <a:pt x="1369" y="5834"/>
                    <a:pt x="1381" y="5775"/>
                    <a:pt x="1381" y="5739"/>
                  </a:cubicBezTo>
                  <a:lnTo>
                    <a:pt x="1381" y="5572"/>
                  </a:lnTo>
                  <a:cubicBezTo>
                    <a:pt x="1488" y="5596"/>
                    <a:pt x="1607" y="5632"/>
                    <a:pt x="1750" y="5632"/>
                  </a:cubicBezTo>
                  <a:cubicBezTo>
                    <a:pt x="1857" y="5632"/>
                    <a:pt x="1977" y="5608"/>
                    <a:pt x="2108" y="5572"/>
                  </a:cubicBezTo>
                  <a:close/>
                  <a:moveTo>
                    <a:pt x="4465" y="5298"/>
                  </a:moveTo>
                  <a:lnTo>
                    <a:pt x="5215" y="5810"/>
                  </a:lnTo>
                  <a:lnTo>
                    <a:pt x="4810" y="6215"/>
                  </a:lnTo>
                  <a:lnTo>
                    <a:pt x="4798" y="6215"/>
                  </a:lnTo>
                  <a:lnTo>
                    <a:pt x="4310" y="5465"/>
                  </a:lnTo>
                  <a:lnTo>
                    <a:pt x="4465" y="5298"/>
                  </a:lnTo>
                  <a:close/>
                  <a:moveTo>
                    <a:pt x="6429" y="5298"/>
                  </a:moveTo>
                  <a:lnTo>
                    <a:pt x="6596" y="5465"/>
                  </a:lnTo>
                  <a:lnTo>
                    <a:pt x="6108" y="6215"/>
                  </a:lnTo>
                  <a:lnTo>
                    <a:pt x="6096" y="6215"/>
                  </a:lnTo>
                  <a:lnTo>
                    <a:pt x="5691" y="5810"/>
                  </a:lnTo>
                  <a:lnTo>
                    <a:pt x="6429" y="5298"/>
                  </a:lnTo>
                  <a:close/>
                  <a:moveTo>
                    <a:pt x="4905" y="0"/>
                  </a:moveTo>
                  <a:cubicBezTo>
                    <a:pt x="4072" y="0"/>
                    <a:pt x="3381" y="691"/>
                    <a:pt x="3381" y="1524"/>
                  </a:cubicBezTo>
                  <a:lnTo>
                    <a:pt x="3381" y="1869"/>
                  </a:lnTo>
                  <a:cubicBezTo>
                    <a:pt x="3381" y="2131"/>
                    <a:pt x="3441" y="2381"/>
                    <a:pt x="3548" y="2643"/>
                  </a:cubicBezTo>
                  <a:lnTo>
                    <a:pt x="3548" y="3000"/>
                  </a:lnTo>
                  <a:cubicBezTo>
                    <a:pt x="3548" y="3596"/>
                    <a:pt x="3810" y="4132"/>
                    <a:pt x="4227" y="4465"/>
                  </a:cubicBezTo>
                  <a:lnTo>
                    <a:pt x="4227" y="5001"/>
                  </a:lnTo>
                  <a:lnTo>
                    <a:pt x="3929" y="5322"/>
                  </a:lnTo>
                  <a:cubicBezTo>
                    <a:pt x="3905" y="5346"/>
                    <a:pt x="3893" y="5394"/>
                    <a:pt x="3893" y="5441"/>
                  </a:cubicBezTo>
                  <a:lnTo>
                    <a:pt x="2905" y="5798"/>
                  </a:lnTo>
                  <a:cubicBezTo>
                    <a:pt x="2834" y="5822"/>
                    <a:pt x="2774" y="5858"/>
                    <a:pt x="2715" y="5894"/>
                  </a:cubicBezTo>
                  <a:lnTo>
                    <a:pt x="2560" y="5822"/>
                  </a:lnTo>
                  <a:cubicBezTo>
                    <a:pt x="3024" y="5632"/>
                    <a:pt x="3155" y="5346"/>
                    <a:pt x="3179" y="5334"/>
                  </a:cubicBezTo>
                  <a:cubicBezTo>
                    <a:pt x="3203" y="5286"/>
                    <a:pt x="3203" y="5227"/>
                    <a:pt x="3179" y="5179"/>
                  </a:cubicBezTo>
                  <a:cubicBezTo>
                    <a:pt x="3060" y="4965"/>
                    <a:pt x="3036" y="4524"/>
                    <a:pt x="3036" y="4203"/>
                  </a:cubicBezTo>
                  <a:cubicBezTo>
                    <a:pt x="3036" y="4084"/>
                    <a:pt x="3036" y="3977"/>
                    <a:pt x="3024" y="3893"/>
                  </a:cubicBezTo>
                  <a:cubicBezTo>
                    <a:pt x="2965" y="3131"/>
                    <a:pt x="2405" y="2548"/>
                    <a:pt x="1691" y="2548"/>
                  </a:cubicBezTo>
                  <a:cubicBezTo>
                    <a:pt x="976" y="2548"/>
                    <a:pt x="393" y="3131"/>
                    <a:pt x="345" y="3893"/>
                  </a:cubicBezTo>
                  <a:cubicBezTo>
                    <a:pt x="345" y="3977"/>
                    <a:pt x="333" y="4084"/>
                    <a:pt x="333" y="4203"/>
                  </a:cubicBezTo>
                  <a:cubicBezTo>
                    <a:pt x="322" y="4548"/>
                    <a:pt x="298" y="4965"/>
                    <a:pt x="203" y="5179"/>
                  </a:cubicBezTo>
                  <a:cubicBezTo>
                    <a:pt x="167" y="5227"/>
                    <a:pt x="167" y="5286"/>
                    <a:pt x="203" y="5334"/>
                  </a:cubicBezTo>
                  <a:cubicBezTo>
                    <a:pt x="203" y="5346"/>
                    <a:pt x="345" y="5632"/>
                    <a:pt x="810" y="5822"/>
                  </a:cubicBezTo>
                  <a:lnTo>
                    <a:pt x="369" y="6037"/>
                  </a:lnTo>
                  <a:cubicBezTo>
                    <a:pt x="155" y="6156"/>
                    <a:pt x="0" y="6370"/>
                    <a:pt x="0" y="6632"/>
                  </a:cubicBezTo>
                  <a:lnTo>
                    <a:pt x="0" y="7799"/>
                  </a:lnTo>
                  <a:cubicBezTo>
                    <a:pt x="0" y="7894"/>
                    <a:pt x="72" y="7965"/>
                    <a:pt x="167" y="7965"/>
                  </a:cubicBezTo>
                  <a:cubicBezTo>
                    <a:pt x="250" y="7965"/>
                    <a:pt x="333" y="7894"/>
                    <a:pt x="333" y="7799"/>
                  </a:cubicBezTo>
                  <a:lnTo>
                    <a:pt x="333" y="6632"/>
                  </a:lnTo>
                  <a:cubicBezTo>
                    <a:pt x="333" y="6489"/>
                    <a:pt x="405" y="6370"/>
                    <a:pt x="524" y="6310"/>
                  </a:cubicBezTo>
                  <a:lnTo>
                    <a:pt x="1060" y="6048"/>
                  </a:lnTo>
                  <a:lnTo>
                    <a:pt x="1238" y="6227"/>
                  </a:lnTo>
                  <a:cubicBezTo>
                    <a:pt x="1369" y="6346"/>
                    <a:pt x="1536" y="6406"/>
                    <a:pt x="1703" y="6406"/>
                  </a:cubicBezTo>
                  <a:cubicBezTo>
                    <a:pt x="1857" y="6406"/>
                    <a:pt x="2024" y="6346"/>
                    <a:pt x="2155" y="6227"/>
                  </a:cubicBezTo>
                  <a:lnTo>
                    <a:pt x="2334" y="6048"/>
                  </a:lnTo>
                  <a:lnTo>
                    <a:pt x="2512" y="6132"/>
                  </a:lnTo>
                  <a:cubicBezTo>
                    <a:pt x="2441" y="6275"/>
                    <a:pt x="2381" y="6418"/>
                    <a:pt x="2381" y="6584"/>
                  </a:cubicBezTo>
                  <a:lnTo>
                    <a:pt x="2381" y="7799"/>
                  </a:lnTo>
                  <a:cubicBezTo>
                    <a:pt x="2381" y="7894"/>
                    <a:pt x="2453" y="7965"/>
                    <a:pt x="2548" y="7965"/>
                  </a:cubicBezTo>
                  <a:cubicBezTo>
                    <a:pt x="2631" y="7965"/>
                    <a:pt x="2715" y="7894"/>
                    <a:pt x="2715" y="7799"/>
                  </a:cubicBezTo>
                  <a:lnTo>
                    <a:pt x="2715" y="6584"/>
                  </a:lnTo>
                  <a:cubicBezTo>
                    <a:pt x="2715" y="6358"/>
                    <a:pt x="2846" y="6167"/>
                    <a:pt x="3048" y="6096"/>
                  </a:cubicBezTo>
                  <a:lnTo>
                    <a:pt x="4084" y="5715"/>
                  </a:lnTo>
                  <a:lnTo>
                    <a:pt x="4513" y="6358"/>
                  </a:lnTo>
                  <a:cubicBezTo>
                    <a:pt x="4572" y="6453"/>
                    <a:pt x="4655" y="6489"/>
                    <a:pt x="4751" y="6513"/>
                  </a:cubicBezTo>
                  <a:lnTo>
                    <a:pt x="4775" y="6513"/>
                  </a:lnTo>
                  <a:cubicBezTo>
                    <a:pt x="4870" y="6513"/>
                    <a:pt x="4941" y="6477"/>
                    <a:pt x="5013" y="6418"/>
                  </a:cubicBezTo>
                  <a:lnTo>
                    <a:pt x="5286" y="6156"/>
                  </a:lnTo>
                  <a:lnTo>
                    <a:pt x="5286" y="7799"/>
                  </a:lnTo>
                  <a:cubicBezTo>
                    <a:pt x="5286" y="7894"/>
                    <a:pt x="5358" y="7965"/>
                    <a:pt x="5453" y="7965"/>
                  </a:cubicBezTo>
                  <a:cubicBezTo>
                    <a:pt x="5537" y="7965"/>
                    <a:pt x="5608" y="7894"/>
                    <a:pt x="5608" y="7799"/>
                  </a:cubicBezTo>
                  <a:lnTo>
                    <a:pt x="5608" y="6156"/>
                  </a:lnTo>
                  <a:lnTo>
                    <a:pt x="5882" y="6418"/>
                  </a:lnTo>
                  <a:cubicBezTo>
                    <a:pt x="5941" y="6477"/>
                    <a:pt x="6025" y="6513"/>
                    <a:pt x="6120" y="6513"/>
                  </a:cubicBezTo>
                  <a:lnTo>
                    <a:pt x="6144" y="6513"/>
                  </a:lnTo>
                  <a:cubicBezTo>
                    <a:pt x="6251" y="6489"/>
                    <a:pt x="6322" y="6453"/>
                    <a:pt x="6382" y="6358"/>
                  </a:cubicBezTo>
                  <a:lnTo>
                    <a:pt x="6822" y="5715"/>
                  </a:lnTo>
                  <a:lnTo>
                    <a:pt x="7846" y="6096"/>
                  </a:lnTo>
                  <a:cubicBezTo>
                    <a:pt x="8049" y="6167"/>
                    <a:pt x="8192" y="6358"/>
                    <a:pt x="8192" y="6584"/>
                  </a:cubicBezTo>
                  <a:lnTo>
                    <a:pt x="8192" y="7799"/>
                  </a:lnTo>
                  <a:cubicBezTo>
                    <a:pt x="8192" y="7894"/>
                    <a:pt x="8263" y="7965"/>
                    <a:pt x="8346" y="7965"/>
                  </a:cubicBezTo>
                  <a:cubicBezTo>
                    <a:pt x="8442" y="7965"/>
                    <a:pt x="8513" y="7894"/>
                    <a:pt x="8513" y="7799"/>
                  </a:cubicBezTo>
                  <a:lnTo>
                    <a:pt x="8513" y="6584"/>
                  </a:lnTo>
                  <a:cubicBezTo>
                    <a:pt x="8513" y="6358"/>
                    <a:pt x="8430" y="6156"/>
                    <a:pt x="8275" y="6001"/>
                  </a:cubicBezTo>
                  <a:lnTo>
                    <a:pt x="8323" y="5989"/>
                  </a:lnTo>
                  <a:cubicBezTo>
                    <a:pt x="8370" y="5977"/>
                    <a:pt x="8406" y="5953"/>
                    <a:pt x="8465" y="5929"/>
                  </a:cubicBezTo>
                  <a:lnTo>
                    <a:pt x="8870" y="6334"/>
                  </a:lnTo>
                  <a:lnTo>
                    <a:pt x="8870" y="7787"/>
                  </a:lnTo>
                  <a:cubicBezTo>
                    <a:pt x="8870" y="7882"/>
                    <a:pt x="8942" y="7953"/>
                    <a:pt x="9037" y="7953"/>
                  </a:cubicBezTo>
                  <a:cubicBezTo>
                    <a:pt x="9120" y="7953"/>
                    <a:pt x="9204" y="7882"/>
                    <a:pt x="9204" y="7787"/>
                  </a:cubicBezTo>
                  <a:lnTo>
                    <a:pt x="9204" y="6334"/>
                  </a:lnTo>
                  <a:lnTo>
                    <a:pt x="9597" y="5929"/>
                  </a:lnTo>
                  <a:cubicBezTo>
                    <a:pt x="9620" y="5941"/>
                    <a:pt x="9644" y="5941"/>
                    <a:pt x="9680" y="5953"/>
                  </a:cubicBezTo>
                  <a:lnTo>
                    <a:pt x="10335" y="6156"/>
                  </a:lnTo>
                  <a:cubicBezTo>
                    <a:pt x="10478" y="6191"/>
                    <a:pt x="10585" y="6334"/>
                    <a:pt x="10585" y="6489"/>
                  </a:cubicBezTo>
                  <a:lnTo>
                    <a:pt x="10585" y="7799"/>
                  </a:lnTo>
                  <a:cubicBezTo>
                    <a:pt x="10585" y="7894"/>
                    <a:pt x="10656" y="7965"/>
                    <a:pt x="10751" y="7965"/>
                  </a:cubicBezTo>
                  <a:cubicBezTo>
                    <a:pt x="10835" y="7965"/>
                    <a:pt x="10906" y="7894"/>
                    <a:pt x="10906" y="7799"/>
                  </a:cubicBezTo>
                  <a:lnTo>
                    <a:pt x="10906" y="6489"/>
                  </a:lnTo>
                  <a:cubicBezTo>
                    <a:pt x="10871" y="6227"/>
                    <a:pt x="10656" y="5953"/>
                    <a:pt x="10382" y="5870"/>
                  </a:cubicBezTo>
                  <a:lnTo>
                    <a:pt x="9716" y="5679"/>
                  </a:lnTo>
                  <a:cubicBezTo>
                    <a:pt x="9692" y="5656"/>
                    <a:pt x="9680" y="5644"/>
                    <a:pt x="9680" y="5620"/>
                  </a:cubicBezTo>
                  <a:lnTo>
                    <a:pt x="9680" y="5394"/>
                  </a:lnTo>
                  <a:cubicBezTo>
                    <a:pt x="9739" y="5358"/>
                    <a:pt x="9787" y="5322"/>
                    <a:pt x="9823" y="5275"/>
                  </a:cubicBezTo>
                  <a:cubicBezTo>
                    <a:pt x="10049" y="5048"/>
                    <a:pt x="10180" y="4751"/>
                    <a:pt x="10180" y="4429"/>
                  </a:cubicBezTo>
                  <a:lnTo>
                    <a:pt x="10180" y="4132"/>
                  </a:lnTo>
                  <a:lnTo>
                    <a:pt x="10239" y="3989"/>
                  </a:lnTo>
                  <a:cubicBezTo>
                    <a:pt x="10323" y="3858"/>
                    <a:pt x="10347" y="3691"/>
                    <a:pt x="10347" y="3548"/>
                  </a:cubicBezTo>
                  <a:lnTo>
                    <a:pt x="10347" y="2727"/>
                  </a:lnTo>
                  <a:cubicBezTo>
                    <a:pt x="10347" y="2643"/>
                    <a:pt x="10275" y="2560"/>
                    <a:pt x="10180" y="2560"/>
                  </a:cubicBezTo>
                  <a:lnTo>
                    <a:pt x="8656" y="2560"/>
                  </a:lnTo>
                  <a:cubicBezTo>
                    <a:pt x="8096" y="2560"/>
                    <a:pt x="7644" y="3012"/>
                    <a:pt x="7644" y="3572"/>
                  </a:cubicBezTo>
                  <a:lnTo>
                    <a:pt x="7644" y="3596"/>
                  </a:lnTo>
                  <a:cubicBezTo>
                    <a:pt x="7644" y="3727"/>
                    <a:pt x="7668" y="3846"/>
                    <a:pt x="7727" y="3965"/>
                  </a:cubicBezTo>
                  <a:lnTo>
                    <a:pt x="7799" y="4132"/>
                  </a:lnTo>
                  <a:lnTo>
                    <a:pt x="7799" y="4382"/>
                  </a:lnTo>
                  <a:cubicBezTo>
                    <a:pt x="7799" y="4798"/>
                    <a:pt x="8013" y="5155"/>
                    <a:pt x="8311" y="5382"/>
                  </a:cubicBezTo>
                  <a:lnTo>
                    <a:pt x="8311" y="5596"/>
                  </a:lnTo>
                  <a:cubicBezTo>
                    <a:pt x="8311" y="5632"/>
                    <a:pt x="8311" y="5644"/>
                    <a:pt x="8180" y="5691"/>
                  </a:cubicBezTo>
                  <a:lnTo>
                    <a:pt x="7858" y="5775"/>
                  </a:lnTo>
                  <a:lnTo>
                    <a:pt x="6941" y="5441"/>
                  </a:lnTo>
                  <a:cubicBezTo>
                    <a:pt x="6941" y="5394"/>
                    <a:pt x="6930" y="5346"/>
                    <a:pt x="6894" y="5322"/>
                  </a:cubicBezTo>
                  <a:lnTo>
                    <a:pt x="6596" y="5001"/>
                  </a:lnTo>
                  <a:lnTo>
                    <a:pt x="6596" y="4489"/>
                  </a:lnTo>
                  <a:cubicBezTo>
                    <a:pt x="6632" y="4453"/>
                    <a:pt x="6656" y="4429"/>
                    <a:pt x="6691" y="4405"/>
                  </a:cubicBezTo>
                  <a:cubicBezTo>
                    <a:pt x="7061" y="4072"/>
                    <a:pt x="7263" y="3560"/>
                    <a:pt x="7263" y="3060"/>
                  </a:cubicBezTo>
                  <a:lnTo>
                    <a:pt x="7263" y="2643"/>
                  </a:lnTo>
                  <a:cubicBezTo>
                    <a:pt x="7382" y="2405"/>
                    <a:pt x="7430" y="2131"/>
                    <a:pt x="7430" y="1869"/>
                  </a:cubicBezTo>
                  <a:lnTo>
                    <a:pt x="7430" y="167"/>
                  </a:lnTo>
                  <a:cubicBezTo>
                    <a:pt x="7430" y="83"/>
                    <a:pt x="7358" y="0"/>
                    <a:pt x="7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1" name="Google Shape;11681;p73"/>
            <p:cNvSpPr/>
            <p:nvPr/>
          </p:nvSpPr>
          <p:spPr>
            <a:xfrm>
              <a:off x="5645669" y="3625759"/>
              <a:ext cx="10248" cy="42872"/>
            </a:xfrm>
            <a:custGeom>
              <a:avLst/>
              <a:gdLst/>
              <a:ahLst/>
              <a:cxnLst/>
              <a:rect l="l" t="t" r="r" b="b"/>
              <a:pathLst>
                <a:path w="322" h="1347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179"/>
                  </a:lnTo>
                  <a:cubicBezTo>
                    <a:pt x="0" y="1263"/>
                    <a:pt x="72" y="1346"/>
                    <a:pt x="167" y="1346"/>
                  </a:cubicBezTo>
                  <a:cubicBezTo>
                    <a:pt x="251" y="1346"/>
                    <a:pt x="322" y="1263"/>
                    <a:pt x="322" y="1179"/>
                  </a:cubicBezTo>
                  <a:lnTo>
                    <a:pt x="322" y="167"/>
                  </a:lnTo>
                  <a:cubicBezTo>
                    <a:pt x="322" y="60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2" name="Google Shape;11682;p73"/>
            <p:cNvSpPr/>
            <p:nvPr/>
          </p:nvSpPr>
          <p:spPr>
            <a:xfrm>
              <a:off x="5462247" y="3461115"/>
              <a:ext cx="86825" cy="29759"/>
            </a:xfrm>
            <a:custGeom>
              <a:avLst/>
              <a:gdLst/>
              <a:ahLst/>
              <a:cxnLst/>
              <a:rect l="l" t="t" r="r" b="b"/>
              <a:pathLst>
                <a:path w="2728" h="935" extrusionOk="0">
                  <a:moveTo>
                    <a:pt x="1094" y="0"/>
                  </a:moveTo>
                  <a:cubicBezTo>
                    <a:pt x="768" y="0"/>
                    <a:pt x="473" y="35"/>
                    <a:pt x="287" y="66"/>
                  </a:cubicBezTo>
                  <a:cubicBezTo>
                    <a:pt x="120" y="102"/>
                    <a:pt x="1" y="233"/>
                    <a:pt x="1" y="399"/>
                  </a:cubicBezTo>
                  <a:lnTo>
                    <a:pt x="1" y="768"/>
                  </a:lnTo>
                  <a:cubicBezTo>
                    <a:pt x="1" y="864"/>
                    <a:pt x="72" y="935"/>
                    <a:pt x="168" y="935"/>
                  </a:cubicBezTo>
                  <a:cubicBezTo>
                    <a:pt x="251" y="935"/>
                    <a:pt x="322" y="864"/>
                    <a:pt x="322" y="768"/>
                  </a:cubicBezTo>
                  <a:lnTo>
                    <a:pt x="322" y="399"/>
                  </a:lnTo>
                  <a:cubicBezTo>
                    <a:pt x="322" y="399"/>
                    <a:pt x="322" y="387"/>
                    <a:pt x="346" y="387"/>
                  </a:cubicBezTo>
                  <a:cubicBezTo>
                    <a:pt x="498" y="361"/>
                    <a:pt x="764" y="327"/>
                    <a:pt x="1063" y="327"/>
                  </a:cubicBezTo>
                  <a:cubicBezTo>
                    <a:pt x="1162" y="327"/>
                    <a:pt x="1266" y="331"/>
                    <a:pt x="1370" y="340"/>
                  </a:cubicBezTo>
                  <a:cubicBezTo>
                    <a:pt x="1858" y="364"/>
                    <a:pt x="2215" y="506"/>
                    <a:pt x="2442" y="709"/>
                  </a:cubicBezTo>
                  <a:cubicBezTo>
                    <a:pt x="2471" y="739"/>
                    <a:pt x="2513" y="753"/>
                    <a:pt x="2555" y="753"/>
                  </a:cubicBezTo>
                  <a:cubicBezTo>
                    <a:pt x="2596" y="753"/>
                    <a:pt x="2638" y="739"/>
                    <a:pt x="2668" y="709"/>
                  </a:cubicBezTo>
                  <a:cubicBezTo>
                    <a:pt x="2727" y="637"/>
                    <a:pt x="2727" y="530"/>
                    <a:pt x="2656" y="471"/>
                  </a:cubicBezTo>
                  <a:cubicBezTo>
                    <a:pt x="2283" y="97"/>
                    <a:pt x="1643" y="0"/>
                    <a:pt x="10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3" name="Google Shape;11683;p73"/>
            <p:cNvSpPr/>
            <p:nvPr/>
          </p:nvSpPr>
          <p:spPr>
            <a:xfrm>
              <a:off x="5441050" y="3636389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0"/>
                  </a:moveTo>
                  <a:cubicBezTo>
                    <a:pt x="72" y="0"/>
                    <a:pt x="0" y="71"/>
                    <a:pt x="0" y="155"/>
                  </a:cubicBezTo>
                  <a:lnTo>
                    <a:pt x="0" y="845"/>
                  </a:lnTo>
                  <a:cubicBezTo>
                    <a:pt x="0" y="929"/>
                    <a:pt x="72" y="1012"/>
                    <a:pt x="167" y="1012"/>
                  </a:cubicBezTo>
                  <a:cubicBezTo>
                    <a:pt x="250" y="1012"/>
                    <a:pt x="322" y="929"/>
                    <a:pt x="322" y="845"/>
                  </a:cubicBezTo>
                  <a:lnTo>
                    <a:pt x="322" y="155"/>
                  </a:lnTo>
                  <a:cubicBezTo>
                    <a:pt x="310" y="71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4" name="Google Shape;11684;p73"/>
            <p:cNvSpPr/>
            <p:nvPr/>
          </p:nvSpPr>
          <p:spPr>
            <a:xfrm>
              <a:off x="5559257" y="3636389"/>
              <a:ext cx="10662" cy="32241"/>
            </a:xfrm>
            <a:custGeom>
              <a:avLst/>
              <a:gdLst/>
              <a:ahLst/>
              <a:cxnLst/>
              <a:rect l="l" t="t" r="r" b="b"/>
              <a:pathLst>
                <a:path w="335" h="1013" extrusionOk="0">
                  <a:moveTo>
                    <a:pt x="168" y="0"/>
                  </a:moveTo>
                  <a:cubicBezTo>
                    <a:pt x="84" y="0"/>
                    <a:pt x="1" y="71"/>
                    <a:pt x="1" y="155"/>
                  </a:cubicBezTo>
                  <a:lnTo>
                    <a:pt x="1" y="845"/>
                  </a:lnTo>
                  <a:cubicBezTo>
                    <a:pt x="1" y="929"/>
                    <a:pt x="84" y="1012"/>
                    <a:pt x="168" y="1012"/>
                  </a:cubicBezTo>
                  <a:cubicBezTo>
                    <a:pt x="263" y="1012"/>
                    <a:pt x="334" y="929"/>
                    <a:pt x="334" y="845"/>
                  </a:cubicBezTo>
                  <a:lnTo>
                    <a:pt x="334" y="155"/>
                  </a:lnTo>
                  <a:cubicBezTo>
                    <a:pt x="334" y="71"/>
                    <a:pt x="263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85" name="Google Shape;11685;p73"/>
          <p:cNvGrpSpPr/>
          <p:nvPr/>
        </p:nvGrpSpPr>
        <p:grpSpPr>
          <a:xfrm>
            <a:off x="7702398" y="4546371"/>
            <a:ext cx="461839" cy="352691"/>
            <a:chOff x="5776798" y="3409778"/>
            <a:chExt cx="346379" cy="264518"/>
          </a:xfrm>
        </p:grpSpPr>
        <p:sp>
          <p:nvSpPr>
            <p:cNvPr id="11686" name="Google Shape;11686;p73"/>
            <p:cNvSpPr/>
            <p:nvPr/>
          </p:nvSpPr>
          <p:spPr>
            <a:xfrm>
              <a:off x="589010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1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1" y="1013"/>
                    <a:pt x="167" y="1013"/>
                  </a:cubicBezTo>
                  <a:cubicBezTo>
                    <a:pt x="250" y="1013"/>
                    <a:pt x="321" y="929"/>
                    <a:pt x="321" y="846"/>
                  </a:cubicBezTo>
                  <a:lnTo>
                    <a:pt x="321" y="143"/>
                  </a:lnTo>
                  <a:cubicBezTo>
                    <a:pt x="321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7" name="Google Shape;11687;p73"/>
            <p:cNvSpPr/>
            <p:nvPr/>
          </p:nvSpPr>
          <p:spPr>
            <a:xfrm>
              <a:off x="5998094" y="3642055"/>
              <a:ext cx="10248" cy="32241"/>
            </a:xfrm>
            <a:custGeom>
              <a:avLst/>
              <a:gdLst/>
              <a:ahLst/>
              <a:cxnLst/>
              <a:rect l="l" t="t" r="r" b="b"/>
              <a:pathLst>
                <a:path w="322" h="1013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846"/>
                  </a:lnTo>
                  <a:cubicBezTo>
                    <a:pt x="0" y="929"/>
                    <a:pt x="72" y="1013"/>
                    <a:pt x="167" y="1013"/>
                  </a:cubicBezTo>
                  <a:cubicBezTo>
                    <a:pt x="250" y="1013"/>
                    <a:pt x="322" y="929"/>
                    <a:pt x="322" y="846"/>
                  </a:cubicBezTo>
                  <a:lnTo>
                    <a:pt x="322" y="143"/>
                  </a:lnTo>
                  <a:cubicBezTo>
                    <a:pt x="310" y="60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8" name="Google Shape;11688;p73"/>
            <p:cNvSpPr/>
            <p:nvPr/>
          </p:nvSpPr>
          <p:spPr>
            <a:xfrm>
              <a:off x="5814673" y="3528367"/>
              <a:ext cx="43222" cy="15564"/>
            </a:xfrm>
            <a:custGeom>
              <a:avLst/>
              <a:gdLst/>
              <a:ahLst/>
              <a:cxnLst/>
              <a:rect l="l" t="t" r="r" b="b"/>
              <a:pathLst>
                <a:path w="1358" h="48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7" y="322"/>
                  </a:cubicBezTo>
                  <a:cubicBezTo>
                    <a:pt x="346" y="322"/>
                    <a:pt x="870" y="358"/>
                    <a:pt x="1120" y="477"/>
                  </a:cubicBezTo>
                  <a:cubicBezTo>
                    <a:pt x="1144" y="489"/>
                    <a:pt x="1167" y="489"/>
                    <a:pt x="1191" y="489"/>
                  </a:cubicBezTo>
                  <a:cubicBezTo>
                    <a:pt x="1251" y="489"/>
                    <a:pt x="1310" y="453"/>
                    <a:pt x="1346" y="394"/>
                  </a:cubicBezTo>
                  <a:cubicBezTo>
                    <a:pt x="1358" y="322"/>
                    <a:pt x="1322" y="239"/>
                    <a:pt x="1251" y="191"/>
                  </a:cubicBezTo>
                  <a:cubicBezTo>
                    <a:pt x="882" y="13"/>
                    <a:pt x="19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89" name="Google Shape;11689;p73"/>
            <p:cNvSpPr/>
            <p:nvPr/>
          </p:nvSpPr>
          <p:spPr>
            <a:xfrm>
              <a:off x="5797995" y="3631074"/>
              <a:ext cx="10662" cy="42458"/>
            </a:xfrm>
            <a:custGeom>
              <a:avLst/>
              <a:gdLst/>
              <a:ahLst/>
              <a:cxnLst/>
              <a:rect l="l" t="t" r="r" b="b"/>
              <a:pathLst>
                <a:path w="335" h="1334" extrusionOk="0">
                  <a:moveTo>
                    <a:pt x="167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1179"/>
                  </a:lnTo>
                  <a:cubicBezTo>
                    <a:pt x="1" y="1262"/>
                    <a:pt x="84" y="1334"/>
                    <a:pt x="167" y="1334"/>
                  </a:cubicBezTo>
                  <a:cubicBezTo>
                    <a:pt x="251" y="1334"/>
                    <a:pt x="334" y="1262"/>
                    <a:pt x="334" y="1179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0" name="Google Shape;11690;p73"/>
            <p:cNvSpPr/>
            <p:nvPr/>
          </p:nvSpPr>
          <p:spPr>
            <a:xfrm>
              <a:off x="5776798" y="3409778"/>
              <a:ext cx="346379" cy="264136"/>
            </a:xfrm>
            <a:custGeom>
              <a:avLst/>
              <a:gdLst/>
              <a:ahLst/>
              <a:cxnLst/>
              <a:rect l="l" t="t" r="r" b="b"/>
              <a:pathLst>
                <a:path w="10883" h="8299" extrusionOk="0">
                  <a:moveTo>
                    <a:pt x="9144" y="2512"/>
                  </a:moveTo>
                  <a:cubicBezTo>
                    <a:pt x="9418" y="2512"/>
                    <a:pt x="9656" y="2715"/>
                    <a:pt x="9656" y="2953"/>
                  </a:cubicBezTo>
                  <a:lnTo>
                    <a:pt x="9656" y="2977"/>
                  </a:lnTo>
                  <a:cubicBezTo>
                    <a:pt x="9501" y="2917"/>
                    <a:pt x="9335" y="2869"/>
                    <a:pt x="9144" y="2869"/>
                  </a:cubicBezTo>
                  <a:cubicBezTo>
                    <a:pt x="8965" y="2869"/>
                    <a:pt x="8787" y="2905"/>
                    <a:pt x="8620" y="2977"/>
                  </a:cubicBezTo>
                  <a:lnTo>
                    <a:pt x="8620" y="2953"/>
                  </a:lnTo>
                  <a:cubicBezTo>
                    <a:pt x="8620" y="2727"/>
                    <a:pt x="8858" y="2512"/>
                    <a:pt x="9144" y="2512"/>
                  </a:cubicBezTo>
                  <a:close/>
                  <a:moveTo>
                    <a:pt x="2869" y="3203"/>
                  </a:moveTo>
                  <a:lnTo>
                    <a:pt x="2869" y="3858"/>
                  </a:lnTo>
                  <a:cubicBezTo>
                    <a:pt x="2869" y="3965"/>
                    <a:pt x="2846" y="4060"/>
                    <a:pt x="2798" y="4167"/>
                  </a:cubicBezTo>
                  <a:lnTo>
                    <a:pt x="2727" y="4334"/>
                  </a:lnTo>
                  <a:cubicBezTo>
                    <a:pt x="2715" y="4346"/>
                    <a:pt x="2715" y="4382"/>
                    <a:pt x="2715" y="4405"/>
                  </a:cubicBezTo>
                  <a:lnTo>
                    <a:pt x="2715" y="4751"/>
                  </a:lnTo>
                  <a:cubicBezTo>
                    <a:pt x="2715" y="4989"/>
                    <a:pt x="2619" y="5191"/>
                    <a:pt x="2441" y="5358"/>
                  </a:cubicBezTo>
                  <a:cubicBezTo>
                    <a:pt x="2298" y="5525"/>
                    <a:pt x="2072" y="5596"/>
                    <a:pt x="1834" y="5596"/>
                  </a:cubicBezTo>
                  <a:cubicBezTo>
                    <a:pt x="1369" y="5584"/>
                    <a:pt x="1000" y="5179"/>
                    <a:pt x="1000" y="4703"/>
                  </a:cubicBezTo>
                  <a:lnTo>
                    <a:pt x="1000" y="4405"/>
                  </a:lnTo>
                  <a:cubicBezTo>
                    <a:pt x="1000" y="4382"/>
                    <a:pt x="1000" y="4358"/>
                    <a:pt x="988" y="4334"/>
                  </a:cubicBezTo>
                  <a:lnTo>
                    <a:pt x="881" y="4143"/>
                  </a:lnTo>
                  <a:cubicBezTo>
                    <a:pt x="845" y="4060"/>
                    <a:pt x="822" y="3989"/>
                    <a:pt x="822" y="3905"/>
                  </a:cubicBezTo>
                  <a:lnTo>
                    <a:pt x="822" y="3882"/>
                  </a:lnTo>
                  <a:cubicBezTo>
                    <a:pt x="822" y="3501"/>
                    <a:pt x="1131" y="3203"/>
                    <a:pt x="1500" y="3203"/>
                  </a:cubicBezTo>
                  <a:close/>
                  <a:moveTo>
                    <a:pt x="9144" y="3215"/>
                  </a:moveTo>
                  <a:cubicBezTo>
                    <a:pt x="9704" y="3215"/>
                    <a:pt x="10168" y="3679"/>
                    <a:pt x="10168" y="4239"/>
                  </a:cubicBezTo>
                  <a:cubicBezTo>
                    <a:pt x="10168" y="4346"/>
                    <a:pt x="10156" y="4465"/>
                    <a:pt x="10108" y="4572"/>
                  </a:cubicBezTo>
                  <a:cubicBezTo>
                    <a:pt x="9656" y="4108"/>
                    <a:pt x="8870" y="3929"/>
                    <a:pt x="8823" y="3929"/>
                  </a:cubicBezTo>
                  <a:cubicBezTo>
                    <a:pt x="8814" y="3926"/>
                    <a:pt x="8804" y="3925"/>
                    <a:pt x="8794" y="3925"/>
                  </a:cubicBezTo>
                  <a:cubicBezTo>
                    <a:pt x="8763" y="3925"/>
                    <a:pt x="8727" y="3938"/>
                    <a:pt x="8692" y="3965"/>
                  </a:cubicBezTo>
                  <a:cubicBezTo>
                    <a:pt x="8644" y="3989"/>
                    <a:pt x="8632" y="4036"/>
                    <a:pt x="8632" y="4084"/>
                  </a:cubicBezTo>
                  <a:cubicBezTo>
                    <a:pt x="8632" y="4084"/>
                    <a:pt x="8632" y="4179"/>
                    <a:pt x="8513" y="4298"/>
                  </a:cubicBezTo>
                  <a:cubicBezTo>
                    <a:pt x="8453" y="4358"/>
                    <a:pt x="8453" y="4465"/>
                    <a:pt x="8513" y="4524"/>
                  </a:cubicBezTo>
                  <a:cubicBezTo>
                    <a:pt x="8543" y="4554"/>
                    <a:pt x="8584" y="4569"/>
                    <a:pt x="8626" y="4569"/>
                  </a:cubicBezTo>
                  <a:cubicBezTo>
                    <a:pt x="8668" y="4569"/>
                    <a:pt x="8709" y="4554"/>
                    <a:pt x="8739" y="4524"/>
                  </a:cubicBezTo>
                  <a:cubicBezTo>
                    <a:pt x="8823" y="4441"/>
                    <a:pt x="8882" y="4346"/>
                    <a:pt x="8918" y="4274"/>
                  </a:cubicBezTo>
                  <a:cubicBezTo>
                    <a:pt x="9180" y="4346"/>
                    <a:pt x="9739" y="4560"/>
                    <a:pt x="9989" y="4894"/>
                  </a:cubicBezTo>
                  <a:cubicBezTo>
                    <a:pt x="9906" y="5298"/>
                    <a:pt x="9573" y="5596"/>
                    <a:pt x="9144" y="5596"/>
                  </a:cubicBezTo>
                  <a:cubicBezTo>
                    <a:pt x="8704" y="5596"/>
                    <a:pt x="8334" y="5275"/>
                    <a:pt x="8287" y="4834"/>
                  </a:cubicBezTo>
                  <a:cubicBezTo>
                    <a:pt x="8287" y="4810"/>
                    <a:pt x="8275" y="4798"/>
                    <a:pt x="8263" y="4774"/>
                  </a:cubicBezTo>
                  <a:cubicBezTo>
                    <a:pt x="8156" y="4620"/>
                    <a:pt x="8108" y="4441"/>
                    <a:pt x="8108" y="4239"/>
                  </a:cubicBezTo>
                  <a:cubicBezTo>
                    <a:pt x="8108" y="3679"/>
                    <a:pt x="8573" y="3215"/>
                    <a:pt x="9144" y="3215"/>
                  </a:cubicBezTo>
                  <a:close/>
                  <a:moveTo>
                    <a:pt x="5441" y="298"/>
                  </a:moveTo>
                  <a:cubicBezTo>
                    <a:pt x="6013" y="298"/>
                    <a:pt x="6489" y="488"/>
                    <a:pt x="6858" y="845"/>
                  </a:cubicBezTo>
                  <a:cubicBezTo>
                    <a:pt x="7227" y="1226"/>
                    <a:pt x="7453" y="1738"/>
                    <a:pt x="7501" y="2369"/>
                  </a:cubicBezTo>
                  <a:cubicBezTo>
                    <a:pt x="7620" y="4060"/>
                    <a:pt x="7763" y="5001"/>
                    <a:pt x="7822" y="5334"/>
                  </a:cubicBezTo>
                  <a:lnTo>
                    <a:pt x="7822" y="5346"/>
                  </a:lnTo>
                  <a:cubicBezTo>
                    <a:pt x="7632" y="5453"/>
                    <a:pt x="7310" y="5632"/>
                    <a:pt x="6787" y="5763"/>
                  </a:cubicBezTo>
                  <a:lnTo>
                    <a:pt x="6525" y="5644"/>
                  </a:lnTo>
                  <a:cubicBezTo>
                    <a:pt x="6453" y="5608"/>
                    <a:pt x="6418" y="5548"/>
                    <a:pt x="6418" y="5477"/>
                  </a:cubicBezTo>
                  <a:lnTo>
                    <a:pt x="6418" y="4929"/>
                  </a:lnTo>
                  <a:cubicBezTo>
                    <a:pt x="6918" y="4596"/>
                    <a:pt x="7263" y="4024"/>
                    <a:pt x="7263" y="3370"/>
                  </a:cubicBezTo>
                  <a:lnTo>
                    <a:pt x="7263" y="3072"/>
                  </a:lnTo>
                  <a:cubicBezTo>
                    <a:pt x="7263" y="2869"/>
                    <a:pt x="7180" y="2691"/>
                    <a:pt x="7037" y="2560"/>
                  </a:cubicBezTo>
                  <a:cubicBezTo>
                    <a:pt x="6727" y="2274"/>
                    <a:pt x="6001" y="1798"/>
                    <a:pt x="4751" y="1667"/>
                  </a:cubicBezTo>
                  <a:cubicBezTo>
                    <a:pt x="4744" y="1666"/>
                    <a:pt x="4737" y="1666"/>
                    <a:pt x="4730" y="1666"/>
                  </a:cubicBezTo>
                  <a:cubicBezTo>
                    <a:pt x="4645" y="1666"/>
                    <a:pt x="4583" y="1733"/>
                    <a:pt x="4572" y="1822"/>
                  </a:cubicBezTo>
                  <a:cubicBezTo>
                    <a:pt x="4548" y="1905"/>
                    <a:pt x="4632" y="1977"/>
                    <a:pt x="4715" y="2000"/>
                  </a:cubicBezTo>
                  <a:cubicBezTo>
                    <a:pt x="5882" y="2119"/>
                    <a:pt x="6537" y="2548"/>
                    <a:pt x="6834" y="2798"/>
                  </a:cubicBezTo>
                  <a:cubicBezTo>
                    <a:pt x="6906" y="2858"/>
                    <a:pt x="6953" y="2965"/>
                    <a:pt x="6953" y="3072"/>
                  </a:cubicBezTo>
                  <a:lnTo>
                    <a:pt x="6953" y="3370"/>
                  </a:lnTo>
                  <a:cubicBezTo>
                    <a:pt x="6953" y="4215"/>
                    <a:pt x="6263" y="4894"/>
                    <a:pt x="5417" y="4894"/>
                  </a:cubicBezTo>
                  <a:cubicBezTo>
                    <a:pt x="4572" y="4894"/>
                    <a:pt x="3881" y="4215"/>
                    <a:pt x="3881" y="3370"/>
                  </a:cubicBezTo>
                  <a:lnTo>
                    <a:pt x="3881" y="3227"/>
                  </a:lnTo>
                  <a:cubicBezTo>
                    <a:pt x="3881" y="3167"/>
                    <a:pt x="3917" y="3108"/>
                    <a:pt x="3977" y="3084"/>
                  </a:cubicBezTo>
                  <a:cubicBezTo>
                    <a:pt x="4167" y="2965"/>
                    <a:pt x="4429" y="2750"/>
                    <a:pt x="4548" y="2393"/>
                  </a:cubicBezTo>
                  <a:cubicBezTo>
                    <a:pt x="4584" y="2310"/>
                    <a:pt x="4536" y="2215"/>
                    <a:pt x="4453" y="2203"/>
                  </a:cubicBezTo>
                  <a:cubicBezTo>
                    <a:pt x="4434" y="2198"/>
                    <a:pt x="4415" y="2196"/>
                    <a:pt x="4398" y="2196"/>
                  </a:cubicBezTo>
                  <a:cubicBezTo>
                    <a:pt x="4327" y="2196"/>
                    <a:pt x="4270" y="2234"/>
                    <a:pt x="4251" y="2310"/>
                  </a:cubicBezTo>
                  <a:cubicBezTo>
                    <a:pt x="4167" y="2572"/>
                    <a:pt x="3977" y="2727"/>
                    <a:pt x="3822" y="2810"/>
                  </a:cubicBezTo>
                  <a:cubicBezTo>
                    <a:pt x="3679" y="2905"/>
                    <a:pt x="3572" y="3072"/>
                    <a:pt x="3572" y="3227"/>
                  </a:cubicBezTo>
                  <a:lnTo>
                    <a:pt x="3572" y="3370"/>
                  </a:lnTo>
                  <a:cubicBezTo>
                    <a:pt x="3572" y="4024"/>
                    <a:pt x="3917" y="4584"/>
                    <a:pt x="4417" y="4929"/>
                  </a:cubicBezTo>
                  <a:lnTo>
                    <a:pt x="4417" y="5477"/>
                  </a:lnTo>
                  <a:cubicBezTo>
                    <a:pt x="4417" y="5548"/>
                    <a:pt x="4370" y="5608"/>
                    <a:pt x="4310" y="5644"/>
                  </a:cubicBezTo>
                  <a:lnTo>
                    <a:pt x="4048" y="5763"/>
                  </a:lnTo>
                  <a:cubicBezTo>
                    <a:pt x="3536" y="5632"/>
                    <a:pt x="3215" y="5453"/>
                    <a:pt x="3060" y="5346"/>
                  </a:cubicBezTo>
                  <a:lnTo>
                    <a:pt x="3060" y="5334"/>
                  </a:lnTo>
                  <a:cubicBezTo>
                    <a:pt x="3131" y="5001"/>
                    <a:pt x="3262" y="4060"/>
                    <a:pt x="3393" y="2369"/>
                  </a:cubicBezTo>
                  <a:cubicBezTo>
                    <a:pt x="3441" y="1738"/>
                    <a:pt x="3655" y="1226"/>
                    <a:pt x="4036" y="845"/>
                  </a:cubicBezTo>
                  <a:cubicBezTo>
                    <a:pt x="4393" y="488"/>
                    <a:pt x="4882" y="298"/>
                    <a:pt x="5441" y="298"/>
                  </a:cubicBezTo>
                  <a:close/>
                  <a:moveTo>
                    <a:pt x="2750" y="5465"/>
                  </a:moveTo>
                  <a:cubicBezTo>
                    <a:pt x="2786" y="5501"/>
                    <a:pt x="2810" y="5572"/>
                    <a:pt x="2869" y="5596"/>
                  </a:cubicBezTo>
                  <a:cubicBezTo>
                    <a:pt x="3000" y="5691"/>
                    <a:pt x="3239" y="5822"/>
                    <a:pt x="3584" y="5941"/>
                  </a:cubicBezTo>
                  <a:lnTo>
                    <a:pt x="3155" y="6144"/>
                  </a:lnTo>
                  <a:lnTo>
                    <a:pt x="2655" y="6001"/>
                  </a:lnTo>
                  <a:cubicBezTo>
                    <a:pt x="2512" y="5953"/>
                    <a:pt x="2512" y="5953"/>
                    <a:pt x="2512" y="5906"/>
                  </a:cubicBezTo>
                  <a:lnTo>
                    <a:pt x="2512" y="5691"/>
                  </a:lnTo>
                  <a:cubicBezTo>
                    <a:pt x="2572" y="5656"/>
                    <a:pt x="2619" y="5608"/>
                    <a:pt x="2667" y="5572"/>
                  </a:cubicBezTo>
                  <a:cubicBezTo>
                    <a:pt x="2691" y="5536"/>
                    <a:pt x="2727" y="5513"/>
                    <a:pt x="2750" y="5465"/>
                  </a:cubicBezTo>
                  <a:close/>
                  <a:moveTo>
                    <a:pt x="8096" y="5239"/>
                  </a:moveTo>
                  <a:cubicBezTo>
                    <a:pt x="8180" y="5417"/>
                    <a:pt x="8323" y="5572"/>
                    <a:pt x="8477" y="5691"/>
                  </a:cubicBezTo>
                  <a:lnTo>
                    <a:pt x="8477" y="6025"/>
                  </a:lnTo>
                  <a:lnTo>
                    <a:pt x="8489" y="6025"/>
                  </a:lnTo>
                  <a:lnTo>
                    <a:pt x="7977" y="6287"/>
                  </a:lnTo>
                  <a:cubicBezTo>
                    <a:pt x="7977" y="6287"/>
                    <a:pt x="7965" y="6287"/>
                    <a:pt x="7965" y="6263"/>
                  </a:cubicBezTo>
                  <a:lnTo>
                    <a:pt x="7227" y="5941"/>
                  </a:lnTo>
                  <a:cubicBezTo>
                    <a:pt x="7596" y="5822"/>
                    <a:pt x="7822" y="5667"/>
                    <a:pt x="7942" y="5596"/>
                  </a:cubicBezTo>
                  <a:cubicBezTo>
                    <a:pt x="8049" y="5525"/>
                    <a:pt x="8108" y="5406"/>
                    <a:pt x="8096" y="5275"/>
                  </a:cubicBezTo>
                  <a:lnTo>
                    <a:pt x="8096" y="5239"/>
                  </a:lnTo>
                  <a:close/>
                  <a:moveTo>
                    <a:pt x="2203" y="5870"/>
                  </a:moveTo>
                  <a:lnTo>
                    <a:pt x="2203" y="5929"/>
                  </a:lnTo>
                  <a:cubicBezTo>
                    <a:pt x="2203" y="5953"/>
                    <a:pt x="2203" y="5989"/>
                    <a:pt x="2215" y="6013"/>
                  </a:cubicBezTo>
                  <a:lnTo>
                    <a:pt x="1857" y="6370"/>
                  </a:lnTo>
                  <a:lnTo>
                    <a:pt x="1500" y="6013"/>
                  </a:lnTo>
                  <a:cubicBezTo>
                    <a:pt x="1512" y="5989"/>
                    <a:pt x="1512" y="5953"/>
                    <a:pt x="1512" y="5929"/>
                  </a:cubicBezTo>
                  <a:lnTo>
                    <a:pt x="1512" y="5870"/>
                  </a:lnTo>
                  <a:cubicBezTo>
                    <a:pt x="1619" y="5894"/>
                    <a:pt x="1726" y="5929"/>
                    <a:pt x="1834" y="5929"/>
                  </a:cubicBezTo>
                  <a:lnTo>
                    <a:pt x="1857" y="5929"/>
                  </a:lnTo>
                  <a:cubicBezTo>
                    <a:pt x="1976" y="5929"/>
                    <a:pt x="2096" y="5906"/>
                    <a:pt x="2203" y="5870"/>
                  </a:cubicBezTo>
                  <a:close/>
                  <a:moveTo>
                    <a:pt x="9525" y="5882"/>
                  </a:moveTo>
                  <a:lnTo>
                    <a:pt x="9525" y="6048"/>
                  </a:lnTo>
                  <a:cubicBezTo>
                    <a:pt x="9525" y="6108"/>
                    <a:pt x="9537" y="6144"/>
                    <a:pt x="9573" y="6191"/>
                  </a:cubicBezTo>
                  <a:lnTo>
                    <a:pt x="9394" y="6322"/>
                  </a:lnTo>
                  <a:cubicBezTo>
                    <a:pt x="9323" y="6394"/>
                    <a:pt x="9236" y="6429"/>
                    <a:pt x="9151" y="6429"/>
                  </a:cubicBezTo>
                  <a:cubicBezTo>
                    <a:pt x="9067" y="6429"/>
                    <a:pt x="8983" y="6394"/>
                    <a:pt x="8918" y="6322"/>
                  </a:cubicBezTo>
                  <a:lnTo>
                    <a:pt x="8763" y="6191"/>
                  </a:lnTo>
                  <a:cubicBezTo>
                    <a:pt x="8799" y="6144"/>
                    <a:pt x="8811" y="6084"/>
                    <a:pt x="8811" y="6048"/>
                  </a:cubicBezTo>
                  <a:lnTo>
                    <a:pt x="8811" y="5882"/>
                  </a:lnTo>
                  <a:cubicBezTo>
                    <a:pt x="8918" y="5906"/>
                    <a:pt x="9037" y="5941"/>
                    <a:pt x="9168" y="5941"/>
                  </a:cubicBezTo>
                  <a:cubicBezTo>
                    <a:pt x="9287" y="5941"/>
                    <a:pt x="9406" y="5929"/>
                    <a:pt x="9525" y="5882"/>
                  </a:cubicBezTo>
                  <a:close/>
                  <a:moveTo>
                    <a:pt x="6096" y="5096"/>
                  </a:moveTo>
                  <a:lnTo>
                    <a:pt x="6096" y="5477"/>
                  </a:lnTo>
                  <a:cubicBezTo>
                    <a:pt x="6096" y="5667"/>
                    <a:pt x="6215" y="5846"/>
                    <a:pt x="6394" y="5941"/>
                  </a:cubicBezTo>
                  <a:lnTo>
                    <a:pt x="6632" y="6048"/>
                  </a:lnTo>
                  <a:cubicBezTo>
                    <a:pt x="6406" y="6489"/>
                    <a:pt x="5941" y="6787"/>
                    <a:pt x="5417" y="6787"/>
                  </a:cubicBezTo>
                  <a:cubicBezTo>
                    <a:pt x="4894" y="6787"/>
                    <a:pt x="4441" y="6501"/>
                    <a:pt x="4203" y="6048"/>
                  </a:cubicBezTo>
                  <a:lnTo>
                    <a:pt x="4441" y="5941"/>
                  </a:lnTo>
                  <a:cubicBezTo>
                    <a:pt x="4620" y="5870"/>
                    <a:pt x="4739" y="5691"/>
                    <a:pt x="4739" y="5477"/>
                  </a:cubicBezTo>
                  <a:lnTo>
                    <a:pt x="4739" y="5096"/>
                  </a:lnTo>
                  <a:cubicBezTo>
                    <a:pt x="4941" y="5179"/>
                    <a:pt x="5179" y="5227"/>
                    <a:pt x="5417" y="5227"/>
                  </a:cubicBezTo>
                  <a:cubicBezTo>
                    <a:pt x="5656" y="5227"/>
                    <a:pt x="5894" y="5179"/>
                    <a:pt x="6096" y="5096"/>
                  </a:cubicBezTo>
                  <a:close/>
                  <a:moveTo>
                    <a:pt x="5417" y="0"/>
                  </a:moveTo>
                  <a:cubicBezTo>
                    <a:pt x="4763" y="0"/>
                    <a:pt x="4215" y="226"/>
                    <a:pt x="3786" y="643"/>
                  </a:cubicBezTo>
                  <a:cubicBezTo>
                    <a:pt x="3346" y="1060"/>
                    <a:pt x="3096" y="1655"/>
                    <a:pt x="3048" y="2346"/>
                  </a:cubicBezTo>
                  <a:cubicBezTo>
                    <a:pt x="3036" y="2548"/>
                    <a:pt x="3024" y="2703"/>
                    <a:pt x="3012" y="2881"/>
                  </a:cubicBezTo>
                  <a:lnTo>
                    <a:pt x="1524" y="2881"/>
                  </a:lnTo>
                  <a:cubicBezTo>
                    <a:pt x="964" y="2881"/>
                    <a:pt x="512" y="3334"/>
                    <a:pt x="512" y="3893"/>
                  </a:cubicBezTo>
                  <a:lnTo>
                    <a:pt x="512" y="3917"/>
                  </a:lnTo>
                  <a:cubicBezTo>
                    <a:pt x="512" y="4048"/>
                    <a:pt x="536" y="4167"/>
                    <a:pt x="595" y="4286"/>
                  </a:cubicBezTo>
                  <a:lnTo>
                    <a:pt x="667" y="4453"/>
                  </a:lnTo>
                  <a:lnTo>
                    <a:pt x="667" y="4703"/>
                  </a:lnTo>
                  <a:cubicBezTo>
                    <a:pt x="667" y="5120"/>
                    <a:pt x="881" y="5477"/>
                    <a:pt x="1179" y="5703"/>
                  </a:cubicBezTo>
                  <a:lnTo>
                    <a:pt x="1179" y="5929"/>
                  </a:lnTo>
                  <a:cubicBezTo>
                    <a:pt x="1179" y="5953"/>
                    <a:pt x="1167" y="5989"/>
                    <a:pt x="1131" y="5989"/>
                  </a:cubicBezTo>
                  <a:lnTo>
                    <a:pt x="476" y="6179"/>
                  </a:lnTo>
                  <a:cubicBezTo>
                    <a:pt x="191" y="6251"/>
                    <a:pt x="0" y="6513"/>
                    <a:pt x="0" y="6810"/>
                  </a:cubicBezTo>
                  <a:lnTo>
                    <a:pt x="0" y="8120"/>
                  </a:lnTo>
                  <a:cubicBezTo>
                    <a:pt x="0" y="8215"/>
                    <a:pt x="71" y="8287"/>
                    <a:pt x="167" y="8287"/>
                  </a:cubicBezTo>
                  <a:cubicBezTo>
                    <a:pt x="250" y="8287"/>
                    <a:pt x="333" y="8215"/>
                    <a:pt x="333" y="8120"/>
                  </a:cubicBezTo>
                  <a:lnTo>
                    <a:pt x="333" y="6810"/>
                  </a:lnTo>
                  <a:cubicBezTo>
                    <a:pt x="333" y="6668"/>
                    <a:pt x="429" y="6513"/>
                    <a:pt x="583" y="6477"/>
                  </a:cubicBezTo>
                  <a:lnTo>
                    <a:pt x="1238" y="6287"/>
                  </a:lnTo>
                  <a:cubicBezTo>
                    <a:pt x="1262" y="6287"/>
                    <a:pt x="1286" y="6263"/>
                    <a:pt x="1310" y="6251"/>
                  </a:cubicBezTo>
                  <a:lnTo>
                    <a:pt x="1715" y="6656"/>
                  </a:lnTo>
                  <a:lnTo>
                    <a:pt x="1715" y="8108"/>
                  </a:lnTo>
                  <a:cubicBezTo>
                    <a:pt x="1715" y="8203"/>
                    <a:pt x="1786" y="8275"/>
                    <a:pt x="1881" y="8275"/>
                  </a:cubicBezTo>
                  <a:cubicBezTo>
                    <a:pt x="1965" y="8275"/>
                    <a:pt x="2036" y="8203"/>
                    <a:pt x="2036" y="8108"/>
                  </a:cubicBezTo>
                  <a:lnTo>
                    <a:pt x="2036" y="6656"/>
                  </a:lnTo>
                  <a:lnTo>
                    <a:pt x="2441" y="6251"/>
                  </a:lnTo>
                  <a:cubicBezTo>
                    <a:pt x="2500" y="6287"/>
                    <a:pt x="2548" y="6298"/>
                    <a:pt x="2596" y="6310"/>
                  </a:cubicBezTo>
                  <a:lnTo>
                    <a:pt x="2750" y="6358"/>
                  </a:lnTo>
                  <a:cubicBezTo>
                    <a:pt x="2536" y="6501"/>
                    <a:pt x="2393" y="6751"/>
                    <a:pt x="2393" y="7037"/>
                  </a:cubicBezTo>
                  <a:lnTo>
                    <a:pt x="2393" y="8120"/>
                  </a:lnTo>
                  <a:cubicBezTo>
                    <a:pt x="2393" y="8215"/>
                    <a:pt x="2465" y="8287"/>
                    <a:pt x="2560" y="8287"/>
                  </a:cubicBezTo>
                  <a:cubicBezTo>
                    <a:pt x="2643" y="8287"/>
                    <a:pt x="2727" y="8215"/>
                    <a:pt x="2727" y="8120"/>
                  </a:cubicBezTo>
                  <a:lnTo>
                    <a:pt x="2727" y="7037"/>
                  </a:lnTo>
                  <a:cubicBezTo>
                    <a:pt x="2727" y="6834"/>
                    <a:pt x="2846" y="6656"/>
                    <a:pt x="3036" y="6560"/>
                  </a:cubicBezTo>
                  <a:lnTo>
                    <a:pt x="3941" y="6156"/>
                  </a:lnTo>
                  <a:cubicBezTo>
                    <a:pt x="4227" y="6727"/>
                    <a:pt x="4810" y="7096"/>
                    <a:pt x="5441" y="7096"/>
                  </a:cubicBezTo>
                  <a:cubicBezTo>
                    <a:pt x="6084" y="7096"/>
                    <a:pt x="6668" y="6739"/>
                    <a:pt x="6953" y="6156"/>
                  </a:cubicBezTo>
                  <a:lnTo>
                    <a:pt x="7858" y="6560"/>
                  </a:lnTo>
                  <a:cubicBezTo>
                    <a:pt x="8049" y="6656"/>
                    <a:pt x="8168" y="6834"/>
                    <a:pt x="8168" y="7037"/>
                  </a:cubicBezTo>
                  <a:lnTo>
                    <a:pt x="8168" y="8120"/>
                  </a:lnTo>
                  <a:cubicBezTo>
                    <a:pt x="8168" y="8215"/>
                    <a:pt x="8239" y="8287"/>
                    <a:pt x="8334" y="8287"/>
                  </a:cubicBezTo>
                  <a:cubicBezTo>
                    <a:pt x="8418" y="8287"/>
                    <a:pt x="8501" y="8215"/>
                    <a:pt x="8501" y="8120"/>
                  </a:cubicBezTo>
                  <a:lnTo>
                    <a:pt x="8501" y="7037"/>
                  </a:lnTo>
                  <a:cubicBezTo>
                    <a:pt x="8501" y="6834"/>
                    <a:pt x="8418" y="6656"/>
                    <a:pt x="8299" y="6501"/>
                  </a:cubicBezTo>
                  <a:lnTo>
                    <a:pt x="8537" y="6382"/>
                  </a:lnTo>
                  <a:lnTo>
                    <a:pt x="8715" y="6560"/>
                  </a:lnTo>
                  <a:cubicBezTo>
                    <a:pt x="8858" y="6679"/>
                    <a:pt x="9013" y="6739"/>
                    <a:pt x="9180" y="6739"/>
                  </a:cubicBezTo>
                  <a:cubicBezTo>
                    <a:pt x="9346" y="6739"/>
                    <a:pt x="9513" y="6679"/>
                    <a:pt x="9644" y="6560"/>
                  </a:cubicBezTo>
                  <a:lnTo>
                    <a:pt x="9823" y="6382"/>
                  </a:lnTo>
                  <a:lnTo>
                    <a:pt x="10358" y="6656"/>
                  </a:lnTo>
                  <a:cubicBezTo>
                    <a:pt x="10478" y="6715"/>
                    <a:pt x="10549" y="6834"/>
                    <a:pt x="10549" y="6965"/>
                  </a:cubicBezTo>
                  <a:lnTo>
                    <a:pt x="10549" y="8144"/>
                  </a:lnTo>
                  <a:cubicBezTo>
                    <a:pt x="10549" y="8227"/>
                    <a:pt x="10620" y="8299"/>
                    <a:pt x="10716" y="8299"/>
                  </a:cubicBezTo>
                  <a:cubicBezTo>
                    <a:pt x="10799" y="8299"/>
                    <a:pt x="10882" y="8227"/>
                    <a:pt x="10882" y="8144"/>
                  </a:cubicBezTo>
                  <a:lnTo>
                    <a:pt x="10882" y="6965"/>
                  </a:lnTo>
                  <a:cubicBezTo>
                    <a:pt x="10823" y="6703"/>
                    <a:pt x="10692" y="6477"/>
                    <a:pt x="10466" y="6358"/>
                  </a:cubicBezTo>
                  <a:lnTo>
                    <a:pt x="9823" y="6025"/>
                  </a:lnTo>
                  <a:lnTo>
                    <a:pt x="9823" y="6013"/>
                  </a:lnTo>
                  <a:lnTo>
                    <a:pt x="9823" y="5691"/>
                  </a:lnTo>
                  <a:cubicBezTo>
                    <a:pt x="10097" y="5501"/>
                    <a:pt x="10275" y="5227"/>
                    <a:pt x="10311" y="4882"/>
                  </a:cubicBezTo>
                  <a:cubicBezTo>
                    <a:pt x="10430" y="4679"/>
                    <a:pt x="10489" y="4453"/>
                    <a:pt x="10489" y="4215"/>
                  </a:cubicBezTo>
                  <a:cubicBezTo>
                    <a:pt x="10489" y="3786"/>
                    <a:pt x="10287" y="3381"/>
                    <a:pt x="9954" y="3143"/>
                  </a:cubicBezTo>
                  <a:cubicBezTo>
                    <a:pt x="9977" y="3084"/>
                    <a:pt x="9989" y="3012"/>
                    <a:pt x="9989" y="2953"/>
                  </a:cubicBezTo>
                  <a:cubicBezTo>
                    <a:pt x="9989" y="2536"/>
                    <a:pt x="9620" y="2191"/>
                    <a:pt x="9156" y="2191"/>
                  </a:cubicBezTo>
                  <a:cubicBezTo>
                    <a:pt x="8692" y="2191"/>
                    <a:pt x="8323" y="2524"/>
                    <a:pt x="8323" y="2953"/>
                  </a:cubicBezTo>
                  <a:cubicBezTo>
                    <a:pt x="8323" y="3024"/>
                    <a:pt x="8334" y="3084"/>
                    <a:pt x="8346" y="3143"/>
                  </a:cubicBezTo>
                  <a:cubicBezTo>
                    <a:pt x="8156" y="3286"/>
                    <a:pt x="8013" y="3477"/>
                    <a:pt x="7906" y="3715"/>
                  </a:cubicBezTo>
                  <a:cubicBezTo>
                    <a:pt x="7858" y="3334"/>
                    <a:pt x="7834" y="2869"/>
                    <a:pt x="7787" y="2346"/>
                  </a:cubicBezTo>
                  <a:cubicBezTo>
                    <a:pt x="7739" y="1655"/>
                    <a:pt x="7489" y="1060"/>
                    <a:pt x="7060" y="643"/>
                  </a:cubicBezTo>
                  <a:cubicBezTo>
                    <a:pt x="6644" y="226"/>
                    <a:pt x="6072" y="0"/>
                    <a:pt x="54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1" name="Google Shape;11691;p73"/>
            <p:cNvSpPr/>
            <p:nvPr/>
          </p:nvSpPr>
          <p:spPr>
            <a:xfrm>
              <a:off x="6089408" y="3637503"/>
              <a:ext cx="10662" cy="36029"/>
            </a:xfrm>
            <a:custGeom>
              <a:avLst/>
              <a:gdLst/>
              <a:ahLst/>
              <a:cxnLst/>
              <a:rect l="l" t="t" r="r" b="b"/>
              <a:pathLst>
                <a:path w="335" h="1132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977"/>
                  </a:lnTo>
                  <a:cubicBezTo>
                    <a:pt x="1" y="1060"/>
                    <a:pt x="72" y="1132"/>
                    <a:pt x="167" y="1132"/>
                  </a:cubicBezTo>
                  <a:cubicBezTo>
                    <a:pt x="251" y="1132"/>
                    <a:pt x="322" y="1060"/>
                    <a:pt x="322" y="977"/>
                  </a:cubicBezTo>
                  <a:lnTo>
                    <a:pt x="322" y="167"/>
                  </a:ln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92" name="Google Shape;11692;p73"/>
          <p:cNvGrpSpPr/>
          <p:nvPr/>
        </p:nvGrpSpPr>
        <p:grpSpPr>
          <a:xfrm>
            <a:off x="9477354" y="4528674"/>
            <a:ext cx="459844" cy="387065"/>
            <a:chOff x="7108015" y="3396505"/>
            <a:chExt cx="344883" cy="290299"/>
          </a:xfrm>
        </p:grpSpPr>
        <p:sp>
          <p:nvSpPr>
            <p:cNvPr id="11693" name="Google Shape;11693;p73"/>
            <p:cNvSpPr/>
            <p:nvPr/>
          </p:nvSpPr>
          <p:spPr>
            <a:xfrm>
              <a:off x="7108015" y="3396505"/>
              <a:ext cx="344883" cy="290299"/>
            </a:xfrm>
            <a:custGeom>
              <a:avLst/>
              <a:gdLst/>
              <a:ahLst/>
              <a:cxnLst/>
              <a:rect l="l" t="t" r="r" b="b"/>
              <a:pathLst>
                <a:path w="10836" h="9121" extrusionOk="0">
                  <a:moveTo>
                    <a:pt x="4585" y="310"/>
                  </a:moveTo>
                  <a:cubicBezTo>
                    <a:pt x="4716" y="310"/>
                    <a:pt x="4847" y="369"/>
                    <a:pt x="4954" y="465"/>
                  </a:cubicBezTo>
                  <a:lnTo>
                    <a:pt x="5501" y="1012"/>
                  </a:lnTo>
                  <a:lnTo>
                    <a:pt x="4799" y="1012"/>
                  </a:lnTo>
                  <a:cubicBezTo>
                    <a:pt x="4716" y="1012"/>
                    <a:pt x="4620" y="977"/>
                    <a:pt x="4549" y="905"/>
                  </a:cubicBezTo>
                  <a:lnTo>
                    <a:pt x="3954" y="310"/>
                  </a:lnTo>
                  <a:close/>
                  <a:moveTo>
                    <a:pt x="5835" y="286"/>
                  </a:moveTo>
                  <a:cubicBezTo>
                    <a:pt x="5966" y="286"/>
                    <a:pt x="6097" y="346"/>
                    <a:pt x="6204" y="429"/>
                  </a:cubicBezTo>
                  <a:lnTo>
                    <a:pt x="6752" y="977"/>
                  </a:lnTo>
                  <a:lnTo>
                    <a:pt x="6632" y="977"/>
                  </a:lnTo>
                  <a:cubicBezTo>
                    <a:pt x="6549" y="977"/>
                    <a:pt x="6466" y="1060"/>
                    <a:pt x="6466" y="1143"/>
                  </a:cubicBezTo>
                  <a:cubicBezTo>
                    <a:pt x="6466" y="1239"/>
                    <a:pt x="6549" y="1310"/>
                    <a:pt x="6632" y="1310"/>
                  </a:cubicBezTo>
                  <a:lnTo>
                    <a:pt x="10192" y="1310"/>
                  </a:lnTo>
                  <a:cubicBezTo>
                    <a:pt x="10383" y="1310"/>
                    <a:pt x="10550" y="1477"/>
                    <a:pt x="10550" y="1667"/>
                  </a:cubicBezTo>
                  <a:lnTo>
                    <a:pt x="10550" y="8454"/>
                  </a:lnTo>
                  <a:lnTo>
                    <a:pt x="10514" y="8454"/>
                  </a:lnTo>
                  <a:cubicBezTo>
                    <a:pt x="10514" y="8644"/>
                    <a:pt x="10359" y="8811"/>
                    <a:pt x="10157" y="8811"/>
                  </a:cubicBezTo>
                  <a:lnTo>
                    <a:pt x="667" y="8811"/>
                  </a:lnTo>
                  <a:cubicBezTo>
                    <a:pt x="477" y="8811"/>
                    <a:pt x="310" y="8644"/>
                    <a:pt x="310" y="8454"/>
                  </a:cubicBezTo>
                  <a:lnTo>
                    <a:pt x="310" y="655"/>
                  </a:lnTo>
                  <a:cubicBezTo>
                    <a:pt x="310" y="465"/>
                    <a:pt x="465" y="298"/>
                    <a:pt x="667" y="298"/>
                  </a:cubicBezTo>
                  <a:lnTo>
                    <a:pt x="3275" y="298"/>
                  </a:lnTo>
                  <a:cubicBezTo>
                    <a:pt x="3406" y="298"/>
                    <a:pt x="3537" y="358"/>
                    <a:pt x="3644" y="453"/>
                  </a:cubicBezTo>
                  <a:lnTo>
                    <a:pt x="4311" y="1120"/>
                  </a:lnTo>
                  <a:cubicBezTo>
                    <a:pt x="4430" y="1239"/>
                    <a:pt x="4608" y="1310"/>
                    <a:pt x="4787" y="1310"/>
                  </a:cubicBezTo>
                  <a:lnTo>
                    <a:pt x="5870" y="1310"/>
                  </a:lnTo>
                  <a:cubicBezTo>
                    <a:pt x="5930" y="1310"/>
                    <a:pt x="5990" y="1262"/>
                    <a:pt x="6025" y="1203"/>
                  </a:cubicBezTo>
                  <a:cubicBezTo>
                    <a:pt x="6049" y="1143"/>
                    <a:pt x="6037" y="1072"/>
                    <a:pt x="5990" y="1024"/>
                  </a:cubicBezTo>
                  <a:lnTo>
                    <a:pt x="5251" y="286"/>
                  </a:lnTo>
                  <a:close/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454"/>
                  </a:lnTo>
                  <a:cubicBezTo>
                    <a:pt x="1" y="8823"/>
                    <a:pt x="298" y="9121"/>
                    <a:pt x="667" y="9121"/>
                  </a:cubicBezTo>
                  <a:lnTo>
                    <a:pt x="10157" y="9121"/>
                  </a:lnTo>
                  <a:cubicBezTo>
                    <a:pt x="10538" y="9121"/>
                    <a:pt x="10835" y="8823"/>
                    <a:pt x="10835" y="8454"/>
                  </a:cubicBezTo>
                  <a:lnTo>
                    <a:pt x="10835" y="1679"/>
                  </a:lnTo>
                  <a:cubicBezTo>
                    <a:pt x="10835" y="1310"/>
                    <a:pt x="10538" y="1012"/>
                    <a:pt x="10157" y="1012"/>
                  </a:cubicBezTo>
                  <a:lnTo>
                    <a:pt x="7168" y="1012"/>
                  </a:lnTo>
                  <a:lnTo>
                    <a:pt x="6394" y="238"/>
                  </a:lnTo>
                  <a:cubicBezTo>
                    <a:pt x="6228" y="72"/>
                    <a:pt x="6025" y="0"/>
                    <a:pt x="57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4" name="Google Shape;11694;p73"/>
            <p:cNvSpPr/>
            <p:nvPr/>
          </p:nvSpPr>
          <p:spPr>
            <a:xfrm>
              <a:off x="7211104" y="3487819"/>
              <a:ext cx="139468" cy="139500"/>
            </a:xfrm>
            <a:custGeom>
              <a:avLst/>
              <a:gdLst/>
              <a:ahLst/>
              <a:cxnLst/>
              <a:rect l="l" t="t" r="r" b="b"/>
              <a:pathLst>
                <a:path w="4382" h="4383" extrusionOk="0">
                  <a:moveTo>
                    <a:pt x="2370" y="1168"/>
                  </a:moveTo>
                  <a:cubicBezTo>
                    <a:pt x="2560" y="1168"/>
                    <a:pt x="2727" y="1334"/>
                    <a:pt x="2727" y="1525"/>
                  </a:cubicBezTo>
                  <a:lnTo>
                    <a:pt x="2727" y="1870"/>
                  </a:lnTo>
                  <a:cubicBezTo>
                    <a:pt x="2691" y="2144"/>
                    <a:pt x="2477" y="2382"/>
                    <a:pt x="2191" y="2382"/>
                  </a:cubicBezTo>
                  <a:cubicBezTo>
                    <a:pt x="1905" y="2382"/>
                    <a:pt x="1667" y="2144"/>
                    <a:pt x="1667" y="1870"/>
                  </a:cubicBezTo>
                  <a:lnTo>
                    <a:pt x="1667" y="1525"/>
                  </a:lnTo>
                  <a:cubicBezTo>
                    <a:pt x="1667" y="1334"/>
                    <a:pt x="1834" y="1168"/>
                    <a:pt x="2024" y="1168"/>
                  </a:cubicBezTo>
                  <a:close/>
                  <a:moveTo>
                    <a:pt x="2334" y="2680"/>
                  </a:moveTo>
                  <a:lnTo>
                    <a:pt x="2334" y="2775"/>
                  </a:lnTo>
                  <a:cubicBezTo>
                    <a:pt x="2370" y="2834"/>
                    <a:pt x="2381" y="2894"/>
                    <a:pt x="2417" y="2942"/>
                  </a:cubicBezTo>
                  <a:lnTo>
                    <a:pt x="2191" y="3156"/>
                  </a:lnTo>
                  <a:lnTo>
                    <a:pt x="2155" y="3156"/>
                  </a:lnTo>
                  <a:lnTo>
                    <a:pt x="1941" y="2942"/>
                  </a:lnTo>
                  <a:cubicBezTo>
                    <a:pt x="1965" y="2894"/>
                    <a:pt x="1977" y="2834"/>
                    <a:pt x="1977" y="2775"/>
                  </a:cubicBezTo>
                  <a:lnTo>
                    <a:pt x="1977" y="2680"/>
                  </a:lnTo>
                  <a:cubicBezTo>
                    <a:pt x="2036" y="2703"/>
                    <a:pt x="2096" y="2703"/>
                    <a:pt x="2155" y="2703"/>
                  </a:cubicBezTo>
                  <a:cubicBezTo>
                    <a:pt x="2215" y="2703"/>
                    <a:pt x="2274" y="2703"/>
                    <a:pt x="2334" y="2680"/>
                  </a:cubicBezTo>
                  <a:close/>
                  <a:moveTo>
                    <a:pt x="2203" y="334"/>
                  </a:moveTo>
                  <a:cubicBezTo>
                    <a:pt x="3227" y="334"/>
                    <a:pt x="4072" y="1179"/>
                    <a:pt x="4072" y="2203"/>
                  </a:cubicBezTo>
                  <a:cubicBezTo>
                    <a:pt x="4060" y="2787"/>
                    <a:pt x="3786" y="3311"/>
                    <a:pt x="3370" y="3668"/>
                  </a:cubicBezTo>
                  <a:lnTo>
                    <a:pt x="3370" y="3430"/>
                  </a:lnTo>
                  <a:cubicBezTo>
                    <a:pt x="3370" y="3239"/>
                    <a:pt x="3263" y="3073"/>
                    <a:pt x="3096" y="2977"/>
                  </a:cubicBezTo>
                  <a:lnTo>
                    <a:pt x="2691" y="2787"/>
                  </a:lnTo>
                  <a:lnTo>
                    <a:pt x="2691" y="2775"/>
                  </a:lnTo>
                  <a:lnTo>
                    <a:pt x="2691" y="2537"/>
                  </a:lnTo>
                  <a:cubicBezTo>
                    <a:pt x="2905" y="2382"/>
                    <a:pt x="3036" y="2132"/>
                    <a:pt x="3036" y="1870"/>
                  </a:cubicBezTo>
                  <a:lnTo>
                    <a:pt x="3036" y="1525"/>
                  </a:lnTo>
                  <a:cubicBezTo>
                    <a:pt x="3036" y="1156"/>
                    <a:pt x="2739" y="858"/>
                    <a:pt x="2370" y="858"/>
                  </a:cubicBezTo>
                  <a:lnTo>
                    <a:pt x="2024" y="858"/>
                  </a:lnTo>
                  <a:cubicBezTo>
                    <a:pt x="1655" y="858"/>
                    <a:pt x="1358" y="1156"/>
                    <a:pt x="1358" y="1525"/>
                  </a:cubicBezTo>
                  <a:lnTo>
                    <a:pt x="1358" y="1870"/>
                  </a:lnTo>
                  <a:cubicBezTo>
                    <a:pt x="1358" y="2132"/>
                    <a:pt x="1488" y="2382"/>
                    <a:pt x="1703" y="2537"/>
                  </a:cubicBezTo>
                  <a:lnTo>
                    <a:pt x="1703" y="2775"/>
                  </a:lnTo>
                  <a:lnTo>
                    <a:pt x="1703" y="2787"/>
                  </a:lnTo>
                  <a:lnTo>
                    <a:pt x="1298" y="2977"/>
                  </a:lnTo>
                  <a:cubicBezTo>
                    <a:pt x="1131" y="3073"/>
                    <a:pt x="1024" y="3239"/>
                    <a:pt x="1024" y="3430"/>
                  </a:cubicBezTo>
                  <a:lnTo>
                    <a:pt x="1024" y="3668"/>
                  </a:lnTo>
                  <a:cubicBezTo>
                    <a:pt x="596" y="3323"/>
                    <a:pt x="334" y="2799"/>
                    <a:pt x="334" y="2203"/>
                  </a:cubicBezTo>
                  <a:cubicBezTo>
                    <a:pt x="334" y="1179"/>
                    <a:pt x="1179" y="334"/>
                    <a:pt x="2203" y="334"/>
                  </a:cubicBezTo>
                  <a:close/>
                  <a:moveTo>
                    <a:pt x="2667" y="3120"/>
                  </a:moveTo>
                  <a:lnTo>
                    <a:pt x="2929" y="3251"/>
                  </a:lnTo>
                  <a:cubicBezTo>
                    <a:pt x="2989" y="3275"/>
                    <a:pt x="3036" y="3335"/>
                    <a:pt x="3036" y="3418"/>
                  </a:cubicBezTo>
                  <a:lnTo>
                    <a:pt x="3036" y="3858"/>
                  </a:lnTo>
                  <a:cubicBezTo>
                    <a:pt x="2786" y="3989"/>
                    <a:pt x="2489" y="4073"/>
                    <a:pt x="2179" y="4073"/>
                  </a:cubicBezTo>
                  <a:cubicBezTo>
                    <a:pt x="1858" y="4073"/>
                    <a:pt x="1584" y="3989"/>
                    <a:pt x="1310" y="3858"/>
                  </a:cubicBezTo>
                  <a:lnTo>
                    <a:pt x="1310" y="3418"/>
                  </a:lnTo>
                  <a:cubicBezTo>
                    <a:pt x="1310" y="3335"/>
                    <a:pt x="1358" y="3275"/>
                    <a:pt x="1417" y="3251"/>
                  </a:cubicBezTo>
                  <a:lnTo>
                    <a:pt x="1679" y="3120"/>
                  </a:lnTo>
                  <a:lnTo>
                    <a:pt x="1941" y="3370"/>
                  </a:lnTo>
                  <a:cubicBezTo>
                    <a:pt x="2000" y="3430"/>
                    <a:pt x="2084" y="3454"/>
                    <a:pt x="2179" y="3454"/>
                  </a:cubicBezTo>
                  <a:cubicBezTo>
                    <a:pt x="2262" y="3454"/>
                    <a:pt x="2334" y="3430"/>
                    <a:pt x="2417" y="3370"/>
                  </a:cubicBezTo>
                  <a:lnTo>
                    <a:pt x="2667" y="3120"/>
                  </a:lnTo>
                  <a:close/>
                  <a:moveTo>
                    <a:pt x="2191" y="1"/>
                  </a:moveTo>
                  <a:cubicBezTo>
                    <a:pt x="988" y="1"/>
                    <a:pt x="0" y="989"/>
                    <a:pt x="0" y="2192"/>
                  </a:cubicBezTo>
                  <a:cubicBezTo>
                    <a:pt x="0" y="3394"/>
                    <a:pt x="988" y="4382"/>
                    <a:pt x="2191" y="4382"/>
                  </a:cubicBezTo>
                  <a:cubicBezTo>
                    <a:pt x="3393" y="4382"/>
                    <a:pt x="4382" y="3394"/>
                    <a:pt x="4382" y="2192"/>
                  </a:cubicBezTo>
                  <a:cubicBezTo>
                    <a:pt x="4382" y="989"/>
                    <a:pt x="3393" y="1"/>
                    <a:pt x="2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5" name="Google Shape;11695;p73"/>
            <p:cNvSpPr/>
            <p:nvPr/>
          </p:nvSpPr>
          <p:spPr>
            <a:xfrm>
              <a:off x="7180009" y="3466271"/>
              <a:ext cx="159201" cy="149685"/>
            </a:xfrm>
            <a:custGeom>
              <a:avLst/>
              <a:gdLst/>
              <a:ahLst/>
              <a:cxnLst/>
              <a:rect l="l" t="t" r="r" b="b"/>
              <a:pathLst>
                <a:path w="5002" h="4703" extrusionOk="0">
                  <a:moveTo>
                    <a:pt x="3163" y="1"/>
                  </a:moveTo>
                  <a:cubicBezTo>
                    <a:pt x="2425" y="1"/>
                    <a:pt x="1690" y="286"/>
                    <a:pt x="1132" y="844"/>
                  </a:cubicBezTo>
                  <a:cubicBezTo>
                    <a:pt x="96" y="1868"/>
                    <a:pt x="1" y="3500"/>
                    <a:pt x="894" y="4643"/>
                  </a:cubicBezTo>
                  <a:cubicBezTo>
                    <a:pt x="918" y="4690"/>
                    <a:pt x="965" y="4702"/>
                    <a:pt x="1013" y="4702"/>
                  </a:cubicBezTo>
                  <a:cubicBezTo>
                    <a:pt x="1037" y="4702"/>
                    <a:pt x="1084" y="4690"/>
                    <a:pt x="1108" y="4666"/>
                  </a:cubicBezTo>
                  <a:cubicBezTo>
                    <a:pt x="1192" y="4607"/>
                    <a:pt x="1192" y="4523"/>
                    <a:pt x="1144" y="4452"/>
                  </a:cubicBezTo>
                  <a:cubicBezTo>
                    <a:pt x="358" y="3440"/>
                    <a:pt x="441" y="1987"/>
                    <a:pt x="1346" y="1083"/>
                  </a:cubicBezTo>
                  <a:cubicBezTo>
                    <a:pt x="1845" y="591"/>
                    <a:pt x="2498" y="338"/>
                    <a:pt x="3153" y="338"/>
                  </a:cubicBezTo>
                  <a:cubicBezTo>
                    <a:pt x="3703" y="338"/>
                    <a:pt x="4254" y="516"/>
                    <a:pt x="4716" y="880"/>
                  </a:cubicBezTo>
                  <a:cubicBezTo>
                    <a:pt x="4744" y="903"/>
                    <a:pt x="4775" y="914"/>
                    <a:pt x="4807" y="914"/>
                  </a:cubicBezTo>
                  <a:cubicBezTo>
                    <a:pt x="4856" y="914"/>
                    <a:pt x="4906" y="888"/>
                    <a:pt x="4942" y="844"/>
                  </a:cubicBezTo>
                  <a:cubicBezTo>
                    <a:pt x="5002" y="773"/>
                    <a:pt x="4978" y="666"/>
                    <a:pt x="4918" y="606"/>
                  </a:cubicBezTo>
                  <a:cubicBezTo>
                    <a:pt x="4398" y="200"/>
                    <a:pt x="3779" y="1"/>
                    <a:pt x="31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6" name="Google Shape;11696;p73"/>
            <p:cNvSpPr/>
            <p:nvPr/>
          </p:nvSpPr>
          <p:spPr>
            <a:xfrm>
              <a:off x="7222085" y="3499690"/>
              <a:ext cx="158819" cy="148825"/>
            </a:xfrm>
            <a:custGeom>
              <a:avLst/>
              <a:gdLst/>
              <a:ahLst/>
              <a:cxnLst/>
              <a:rect l="l" t="t" r="r" b="b"/>
              <a:pathLst>
                <a:path w="4990" h="4676" extrusionOk="0">
                  <a:moveTo>
                    <a:pt x="3983" y="0"/>
                  </a:moveTo>
                  <a:cubicBezTo>
                    <a:pt x="3948" y="0"/>
                    <a:pt x="3913" y="12"/>
                    <a:pt x="3882" y="33"/>
                  </a:cubicBezTo>
                  <a:cubicBezTo>
                    <a:pt x="3810" y="92"/>
                    <a:pt x="3810" y="187"/>
                    <a:pt x="3858" y="259"/>
                  </a:cubicBezTo>
                  <a:cubicBezTo>
                    <a:pt x="4644" y="1271"/>
                    <a:pt x="4549" y="2711"/>
                    <a:pt x="3644" y="3616"/>
                  </a:cubicBezTo>
                  <a:cubicBezTo>
                    <a:pt x="3152" y="4115"/>
                    <a:pt x="2502" y="4367"/>
                    <a:pt x="1848" y="4367"/>
                  </a:cubicBezTo>
                  <a:cubicBezTo>
                    <a:pt x="1299" y="4367"/>
                    <a:pt x="748" y="4189"/>
                    <a:pt x="286" y="3831"/>
                  </a:cubicBezTo>
                  <a:cubicBezTo>
                    <a:pt x="250" y="3805"/>
                    <a:pt x="214" y="3793"/>
                    <a:pt x="180" y="3793"/>
                  </a:cubicBezTo>
                  <a:cubicBezTo>
                    <a:pt x="135" y="3793"/>
                    <a:pt x="94" y="3814"/>
                    <a:pt x="60" y="3854"/>
                  </a:cubicBezTo>
                  <a:cubicBezTo>
                    <a:pt x="0" y="3938"/>
                    <a:pt x="12" y="4021"/>
                    <a:pt x="84" y="4081"/>
                  </a:cubicBezTo>
                  <a:cubicBezTo>
                    <a:pt x="608" y="4486"/>
                    <a:pt x="1239" y="4676"/>
                    <a:pt x="1846" y="4676"/>
                  </a:cubicBezTo>
                  <a:cubicBezTo>
                    <a:pt x="2584" y="4676"/>
                    <a:pt x="3322" y="4390"/>
                    <a:pt x="3882" y="3843"/>
                  </a:cubicBezTo>
                  <a:cubicBezTo>
                    <a:pt x="4894" y="2831"/>
                    <a:pt x="4989" y="1211"/>
                    <a:pt x="4108" y="68"/>
                  </a:cubicBezTo>
                  <a:cubicBezTo>
                    <a:pt x="4074" y="21"/>
                    <a:pt x="4029" y="0"/>
                    <a:pt x="39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697" name="Google Shape;11697;p73"/>
          <p:cNvGrpSpPr/>
          <p:nvPr/>
        </p:nvGrpSpPr>
        <p:grpSpPr>
          <a:xfrm>
            <a:off x="10069006" y="4521078"/>
            <a:ext cx="459844" cy="401748"/>
            <a:chOff x="7551754" y="3390808"/>
            <a:chExt cx="344883" cy="301311"/>
          </a:xfrm>
        </p:grpSpPr>
        <p:sp>
          <p:nvSpPr>
            <p:cNvPr id="11698" name="Google Shape;11698;p73"/>
            <p:cNvSpPr/>
            <p:nvPr/>
          </p:nvSpPr>
          <p:spPr>
            <a:xfrm>
              <a:off x="7551754" y="3390808"/>
              <a:ext cx="344883" cy="301311"/>
            </a:xfrm>
            <a:custGeom>
              <a:avLst/>
              <a:gdLst/>
              <a:ahLst/>
              <a:cxnLst/>
              <a:rect l="l" t="t" r="r" b="b"/>
              <a:pathLst>
                <a:path w="10836" h="9467" extrusionOk="0">
                  <a:moveTo>
                    <a:pt x="6097" y="334"/>
                  </a:moveTo>
                  <a:lnTo>
                    <a:pt x="5799" y="3049"/>
                  </a:lnTo>
                  <a:cubicBezTo>
                    <a:pt x="5799" y="3049"/>
                    <a:pt x="5799" y="3073"/>
                    <a:pt x="5787" y="3073"/>
                  </a:cubicBezTo>
                  <a:lnTo>
                    <a:pt x="5073" y="3073"/>
                  </a:lnTo>
                  <a:cubicBezTo>
                    <a:pt x="5073" y="3073"/>
                    <a:pt x="5061" y="3073"/>
                    <a:pt x="5061" y="3049"/>
                  </a:cubicBezTo>
                  <a:lnTo>
                    <a:pt x="4763" y="334"/>
                  </a:lnTo>
                  <a:close/>
                  <a:moveTo>
                    <a:pt x="10336" y="2692"/>
                  </a:moveTo>
                  <a:cubicBezTo>
                    <a:pt x="10443" y="2692"/>
                    <a:pt x="10526" y="2763"/>
                    <a:pt x="10526" y="2870"/>
                  </a:cubicBezTo>
                  <a:lnTo>
                    <a:pt x="10526" y="8978"/>
                  </a:lnTo>
                  <a:cubicBezTo>
                    <a:pt x="10526" y="9085"/>
                    <a:pt x="10443" y="9157"/>
                    <a:pt x="10347" y="9157"/>
                  </a:cubicBezTo>
                  <a:lnTo>
                    <a:pt x="525" y="9157"/>
                  </a:lnTo>
                  <a:cubicBezTo>
                    <a:pt x="418" y="9157"/>
                    <a:pt x="346" y="9085"/>
                    <a:pt x="346" y="8978"/>
                  </a:cubicBezTo>
                  <a:lnTo>
                    <a:pt x="346" y="2870"/>
                  </a:lnTo>
                  <a:cubicBezTo>
                    <a:pt x="346" y="2763"/>
                    <a:pt x="418" y="2692"/>
                    <a:pt x="525" y="2692"/>
                  </a:cubicBezTo>
                  <a:lnTo>
                    <a:pt x="4704" y="2692"/>
                  </a:lnTo>
                  <a:lnTo>
                    <a:pt x="4752" y="3084"/>
                  </a:lnTo>
                  <a:cubicBezTo>
                    <a:pt x="4763" y="3251"/>
                    <a:pt x="4906" y="3382"/>
                    <a:pt x="5073" y="3382"/>
                  </a:cubicBezTo>
                  <a:lnTo>
                    <a:pt x="5787" y="3382"/>
                  </a:lnTo>
                  <a:cubicBezTo>
                    <a:pt x="5954" y="3382"/>
                    <a:pt x="6097" y="3263"/>
                    <a:pt x="6121" y="3084"/>
                  </a:cubicBezTo>
                  <a:lnTo>
                    <a:pt x="6156" y="2692"/>
                  </a:lnTo>
                  <a:close/>
                  <a:moveTo>
                    <a:pt x="4573" y="1"/>
                  </a:moveTo>
                  <a:cubicBezTo>
                    <a:pt x="4525" y="1"/>
                    <a:pt x="4478" y="13"/>
                    <a:pt x="4454" y="60"/>
                  </a:cubicBezTo>
                  <a:cubicBezTo>
                    <a:pt x="4418" y="96"/>
                    <a:pt x="4406" y="132"/>
                    <a:pt x="4406" y="179"/>
                  </a:cubicBezTo>
                  <a:lnTo>
                    <a:pt x="4644" y="2382"/>
                  </a:lnTo>
                  <a:lnTo>
                    <a:pt x="489" y="2382"/>
                  </a:lnTo>
                  <a:cubicBezTo>
                    <a:pt x="215" y="2382"/>
                    <a:pt x="1" y="2608"/>
                    <a:pt x="1" y="2870"/>
                  </a:cubicBezTo>
                  <a:lnTo>
                    <a:pt x="1" y="8978"/>
                  </a:lnTo>
                  <a:cubicBezTo>
                    <a:pt x="1" y="9240"/>
                    <a:pt x="215" y="9466"/>
                    <a:pt x="489" y="9466"/>
                  </a:cubicBezTo>
                  <a:lnTo>
                    <a:pt x="10312" y="9466"/>
                  </a:lnTo>
                  <a:cubicBezTo>
                    <a:pt x="10574" y="9466"/>
                    <a:pt x="10800" y="9240"/>
                    <a:pt x="10800" y="8978"/>
                  </a:cubicBezTo>
                  <a:lnTo>
                    <a:pt x="10800" y="2870"/>
                  </a:lnTo>
                  <a:cubicBezTo>
                    <a:pt x="10836" y="2608"/>
                    <a:pt x="10609" y="2382"/>
                    <a:pt x="10347" y="2382"/>
                  </a:cubicBezTo>
                  <a:lnTo>
                    <a:pt x="6192" y="2382"/>
                  </a:lnTo>
                  <a:lnTo>
                    <a:pt x="6430" y="179"/>
                  </a:lnTo>
                  <a:cubicBezTo>
                    <a:pt x="6430" y="132"/>
                    <a:pt x="6418" y="96"/>
                    <a:pt x="6383" y="60"/>
                  </a:cubicBezTo>
                  <a:cubicBezTo>
                    <a:pt x="6359" y="36"/>
                    <a:pt x="6311" y="1"/>
                    <a:pt x="626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699" name="Google Shape;11699;p73"/>
            <p:cNvSpPr/>
            <p:nvPr/>
          </p:nvSpPr>
          <p:spPr>
            <a:xfrm>
              <a:off x="7584345" y="3509811"/>
              <a:ext cx="117889" cy="150098"/>
            </a:xfrm>
            <a:custGeom>
              <a:avLst/>
              <a:gdLst/>
              <a:ahLst/>
              <a:cxnLst/>
              <a:rect l="l" t="t" r="r" b="b"/>
              <a:pathLst>
                <a:path w="3704" h="4716" extrusionOk="0">
                  <a:moveTo>
                    <a:pt x="2037" y="1143"/>
                  </a:moveTo>
                  <a:cubicBezTo>
                    <a:pt x="2239" y="1143"/>
                    <a:pt x="2394" y="1310"/>
                    <a:pt x="2394" y="1501"/>
                  </a:cubicBezTo>
                  <a:lnTo>
                    <a:pt x="2394" y="1846"/>
                  </a:lnTo>
                  <a:cubicBezTo>
                    <a:pt x="2382" y="2143"/>
                    <a:pt x="2144" y="2370"/>
                    <a:pt x="1858" y="2370"/>
                  </a:cubicBezTo>
                  <a:cubicBezTo>
                    <a:pt x="1572" y="2370"/>
                    <a:pt x="1346" y="2132"/>
                    <a:pt x="1346" y="1846"/>
                  </a:cubicBezTo>
                  <a:lnTo>
                    <a:pt x="1346" y="1501"/>
                  </a:lnTo>
                  <a:cubicBezTo>
                    <a:pt x="1346" y="1310"/>
                    <a:pt x="1501" y="1143"/>
                    <a:pt x="1703" y="1143"/>
                  </a:cubicBezTo>
                  <a:close/>
                  <a:moveTo>
                    <a:pt x="2025" y="2667"/>
                  </a:moveTo>
                  <a:lnTo>
                    <a:pt x="2025" y="2751"/>
                  </a:lnTo>
                  <a:cubicBezTo>
                    <a:pt x="2037" y="2822"/>
                    <a:pt x="2061" y="2870"/>
                    <a:pt x="2084" y="2929"/>
                  </a:cubicBezTo>
                  <a:lnTo>
                    <a:pt x="1858" y="3155"/>
                  </a:lnTo>
                  <a:lnTo>
                    <a:pt x="1846" y="3155"/>
                  </a:lnTo>
                  <a:lnTo>
                    <a:pt x="1620" y="2929"/>
                  </a:lnTo>
                  <a:cubicBezTo>
                    <a:pt x="1656" y="2882"/>
                    <a:pt x="1668" y="2822"/>
                    <a:pt x="1668" y="2763"/>
                  </a:cubicBezTo>
                  <a:lnTo>
                    <a:pt x="1668" y="2667"/>
                  </a:lnTo>
                  <a:cubicBezTo>
                    <a:pt x="1727" y="2679"/>
                    <a:pt x="1787" y="2679"/>
                    <a:pt x="1846" y="2679"/>
                  </a:cubicBezTo>
                  <a:cubicBezTo>
                    <a:pt x="1906" y="2679"/>
                    <a:pt x="1965" y="2679"/>
                    <a:pt x="2025" y="2667"/>
                  </a:cubicBezTo>
                  <a:close/>
                  <a:moveTo>
                    <a:pt x="2358" y="3108"/>
                  </a:moveTo>
                  <a:lnTo>
                    <a:pt x="2620" y="3239"/>
                  </a:lnTo>
                  <a:cubicBezTo>
                    <a:pt x="2680" y="3275"/>
                    <a:pt x="2727" y="3334"/>
                    <a:pt x="2727" y="3406"/>
                  </a:cubicBezTo>
                  <a:lnTo>
                    <a:pt x="2727" y="4406"/>
                  </a:lnTo>
                  <a:lnTo>
                    <a:pt x="1001" y="4406"/>
                  </a:lnTo>
                  <a:lnTo>
                    <a:pt x="1001" y="3406"/>
                  </a:lnTo>
                  <a:cubicBezTo>
                    <a:pt x="1001" y="3334"/>
                    <a:pt x="1049" y="3275"/>
                    <a:pt x="1108" y="3239"/>
                  </a:cubicBezTo>
                  <a:lnTo>
                    <a:pt x="1370" y="3108"/>
                  </a:lnTo>
                  <a:lnTo>
                    <a:pt x="1620" y="3358"/>
                  </a:lnTo>
                  <a:cubicBezTo>
                    <a:pt x="1680" y="3417"/>
                    <a:pt x="1775" y="3453"/>
                    <a:pt x="1858" y="3453"/>
                  </a:cubicBezTo>
                  <a:cubicBezTo>
                    <a:pt x="1953" y="3453"/>
                    <a:pt x="2025" y="3417"/>
                    <a:pt x="2096" y="3358"/>
                  </a:cubicBezTo>
                  <a:lnTo>
                    <a:pt x="2358" y="3108"/>
                  </a:lnTo>
                  <a:close/>
                  <a:moveTo>
                    <a:pt x="3394" y="298"/>
                  </a:moveTo>
                  <a:cubicBezTo>
                    <a:pt x="3394" y="298"/>
                    <a:pt x="3406" y="298"/>
                    <a:pt x="3406" y="310"/>
                  </a:cubicBezTo>
                  <a:lnTo>
                    <a:pt x="3406" y="4394"/>
                  </a:lnTo>
                  <a:lnTo>
                    <a:pt x="3394" y="4394"/>
                  </a:lnTo>
                  <a:lnTo>
                    <a:pt x="3037" y="4406"/>
                  </a:lnTo>
                  <a:lnTo>
                    <a:pt x="3037" y="3406"/>
                  </a:lnTo>
                  <a:cubicBezTo>
                    <a:pt x="3037" y="3215"/>
                    <a:pt x="2930" y="3048"/>
                    <a:pt x="2775" y="2965"/>
                  </a:cubicBezTo>
                  <a:lnTo>
                    <a:pt x="2370" y="2763"/>
                  </a:lnTo>
                  <a:lnTo>
                    <a:pt x="2370" y="2751"/>
                  </a:lnTo>
                  <a:lnTo>
                    <a:pt x="2370" y="2513"/>
                  </a:lnTo>
                  <a:cubicBezTo>
                    <a:pt x="2573" y="2370"/>
                    <a:pt x="2715" y="2108"/>
                    <a:pt x="2715" y="1846"/>
                  </a:cubicBezTo>
                  <a:lnTo>
                    <a:pt x="2715" y="1501"/>
                  </a:lnTo>
                  <a:cubicBezTo>
                    <a:pt x="2715" y="1131"/>
                    <a:pt x="2418" y="834"/>
                    <a:pt x="2037" y="834"/>
                  </a:cubicBezTo>
                  <a:lnTo>
                    <a:pt x="1703" y="834"/>
                  </a:lnTo>
                  <a:cubicBezTo>
                    <a:pt x="1322" y="834"/>
                    <a:pt x="1025" y="1131"/>
                    <a:pt x="1025" y="1501"/>
                  </a:cubicBezTo>
                  <a:lnTo>
                    <a:pt x="1025" y="1846"/>
                  </a:lnTo>
                  <a:cubicBezTo>
                    <a:pt x="1025" y="2108"/>
                    <a:pt x="1168" y="2370"/>
                    <a:pt x="1370" y="2513"/>
                  </a:cubicBezTo>
                  <a:lnTo>
                    <a:pt x="1370" y="2751"/>
                  </a:lnTo>
                  <a:lnTo>
                    <a:pt x="1370" y="2763"/>
                  </a:lnTo>
                  <a:lnTo>
                    <a:pt x="965" y="2965"/>
                  </a:lnTo>
                  <a:cubicBezTo>
                    <a:pt x="810" y="3048"/>
                    <a:pt x="703" y="3215"/>
                    <a:pt x="703" y="3406"/>
                  </a:cubicBezTo>
                  <a:lnTo>
                    <a:pt x="703" y="4394"/>
                  </a:lnTo>
                  <a:lnTo>
                    <a:pt x="346" y="4394"/>
                  </a:lnTo>
                  <a:cubicBezTo>
                    <a:pt x="346" y="4394"/>
                    <a:pt x="334" y="4394"/>
                    <a:pt x="334" y="4370"/>
                  </a:cubicBezTo>
                  <a:lnTo>
                    <a:pt x="334" y="310"/>
                  </a:lnTo>
                  <a:cubicBezTo>
                    <a:pt x="334" y="310"/>
                    <a:pt x="334" y="298"/>
                    <a:pt x="346" y="298"/>
                  </a:cubicBezTo>
                  <a:close/>
                  <a:moveTo>
                    <a:pt x="334" y="0"/>
                  </a:moveTo>
                  <a:cubicBezTo>
                    <a:pt x="156" y="0"/>
                    <a:pt x="1" y="143"/>
                    <a:pt x="1" y="322"/>
                  </a:cubicBezTo>
                  <a:lnTo>
                    <a:pt x="1" y="4394"/>
                  </a:lnTo>
                  <a:cubicBezTo>
                    <a:pt x="1" y="4572"/>
                    <a:pt x="156" y="4715"/>
                    <a:pt x="334" y="4715"/>
                  </a:cubicBezTo>
                  <a:lnTo>
                    <a:pt x="3382" y="4715"/>
                  </a:lnTo>
                  <a:cubicBezTo>
                    <a:pt x="3561" y="4715"/>
                    <a:pt x="3704" y="4572"/>
                    <a:pt x="3704" y="4394"/>
                  </a:cubicBezTo>
                  <a:lnTo>
                    <a:pt x="3704" y="322"/>
                  </a:lnTo>
                  <a:cubicBezTo>
                    <a:pt x="3704" y="143"/>
                    <a:pt x="3561" y="0"/>
                    <a:pt x="3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0" name="Google Shape;11700;p73"/>
            <p:cNvSpPr/>
            <p:nvPr/>
          </p:nvSpPr>
          <p:spPr>
            <a:xfrm>
              <a:off x="7724959" y="3509811"/>
              <a:ext cx="139468" cy="31859"/>
            </a:xfrm>
            <a:custGeom>
              <a:avLst/>
              <a:gdLst/>
              <a:ahLst/>
              <a:cxnLst/>
              <a:rect l="l" t="t" r="r" b="b"/>
              <a:pathLst>
                <a:path w="4382" h="1001" extrusionOk="0">
                  <a:moveTo>
                    <a:pt x="4048" y="310"/>
                  </a:moveTo>
                  <a:cubicBezTo>
                    <a:pt x="4048" y="310"/>
                    <a:pt x="4072" y="310"/>
                    <a:pt x="4072" y="322"/>
                  </a:cubicBezTo>
                  <a:lnTo>
                    <a:pt x="4072" y="667"/>
                  </a:lnTo>
                  <a:lnTo>
                    <a:pt x="333" y="679"/>
                  </a:lnTo>
                  <a:cubicBezTo>
                    <a:pt x="333" y="679"/>
                    <a:pt x="322" y="679"/>
                    <a:pt x="322" y="667"/>
                  </a:cubicBezTo>
                  <a:lnTo>
                    <a:pt x="322" y="322"/>
                  </a:lnTo>
                  <a:cubicBezTo>
                    <a:pt x="322" y="322"/>
                    <a:pt x="322" y="310"/>
                    <a:pt x="333" y="310"/>
                  </a:cubicBezTo>
                  <a:close/>
                  <a:moveTo>
                    <a:pt x="333" y="0"/>
                  </a:moveTo>
                  <a:cubicBezTo>
                    <a:pt x="155" y="0"/>
                    <a:pt x="0" y="143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55" y="1000"/>
                    <a:pt x="333" y="1000"/>
                  </a:cubicBezTo>
                  <a:lnTo>
                    <a:pt x="4048" y="1000"/>
                  </a:lnTo>
                  <a:cubicBezTo>
                    <a:pt x="4227" y="1000"/>
                    <a:pt x="4382" y="846"/>
                    <a:pt x="4382" y="667"/>
                  </a:cubicBezTo>
                  <a:lnTo>
                    <a:pt x="4382" y="322"/>
                  </a:lnTo>
                  <a:cubicBezTo>
                    <a:pt x="4382" y="143"/>
                    <a:pt x="4227" y="0"/>
                    <a:pt x="4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1" name="Google Shape;11701;p73"/>
            <p:cNvSpPr/>
            <p:nvPr/>
          </p:nvSpPr>
          <p:spPr>
            <a:xfrm>
              <a:off x="7724577" y="3553001"/>
              <a:ext cx="107259" cy="31477"/>
            </a:xfrm>
            <a:custGeom>
              <a:avLst/>
              <a:gdLst/>
              <a:ahLst/>
              <a:cxnLst/>
              <a:rect l="l" t="t" r="r" b="b"/>
              <a:pathLst>
                <a:path w="3370" h="989" extrusionOk="0">
                  <a:moveTo>
                    <a:pt x="3036" y="310"/>
                  </a:moveTo>
                  <a:cubicBezTo>
                    <a:pt x="3036" y="310"/>
                    <a:pt x="3048" y="310"/>
                    <a:pt x="3048" y="322"/>
                  </a:cubicBezTo>
                  <a:lnTo>
                    <a:pt x="3048" y="667"/>
                  </a:lnTo>
                  <a:lnTo>
                    <a:pt x="334" y="679"/>
                  </a:lnTo>
                  <a:cubicBezTo>
                    <a:pt x="334" y="679"/>
                    <a:pt x="310" y="679"/>
                    <a:pt x="310" y="667"/>
                  </a:cubicBezTo>
                  <a:lnTo>
                    <a:pt x="310" y="322"/>
                  </a:lnTo>
                  <a:cubicBezTo>
                    <a:pt x="310" y="322"/>
                    <a:pt x="310" y="310"/>
                    <a:pt x="334" y="310"/>
                  </a:cubicBezTo>
                  <a:close/>
                  <a:moveTo>
                    <a:pt x="334" y="1"/>
                  </a:moveTo>
                  <a:cubicBezTo>
                    <a:pt x="143" y="1"/>
                    <a:pt x="0" y="144"/>
                    <a:pt x="0" y="322"/>
                  </a:cubicBezTo>
                  <a:lnTo>
                    <a:pt x="0" y="667"/>
                  </a:lnTo>
                  <a:cubicBezTo>
                    <a:pt x="0" y="846"/>
                    <a:pt x="143" y="989"/>
                    <a:pt x="334" y="989"/>
                  </a:cubicBezTo>
                  <a:lnTo>
                    <a:pt x="3036" y="989"/>
                  </a:lnTo>
                  <a:cubicBezTo>
                    <a:pt x="3215" y="989"/>
                    <a:pt x="3370" y="846"/>
                    <a:pt x="3370" y="667"/>
                  </a:cubicBezTo>
                  <a:lnTo>
                    <a:pt x="3370" y="322"/>
                  </a:lnTo>
                  <a:cubicBezTo>
                    <a:pt x="3370" y="144"/>
                    <a:pt x="3227" y="1"/>
                    <a:pt x="30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2" name="Google Shape;11702;p73"/>
            <p:cNvSpPr/>
            <p:nvPr/>
          </p:nvSpPr>
          <p:spPr>
            <a:xfrm>
              <a:off x="7724577" y="3595841"/>
              <a:ext cx="64451" cy="10630"/>
            </a:xfrm>
            <a:custGeom>
              <a:avLst/>
              <a:gdLst/>
              <a:ahLst/>
              <a:cxnLst/>
              <a:rect l="l" t="t" r="r" b="b"/>
              <a:pathLst>
                <a:path w="2025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858" y="333"/>
                  </a:lnTo>
                  <a:cubicBezTo>
                    <a:pt x="1953" y="333"/>
                    <a:pt x="2024" y="262"/>
                    <a:pt x="2024" y="167"/>
                  </a:cubicBezTo>
                  <a:cubicBezTo>
                    <a:pt x="2012" y="83"/>
                    <a:pt x="1953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3" name="Google Shape;11703;p73"/>
            <p:cNvSpPr/>
            <p:nvPr/>
          </p:nvSpPr>
          <p:spPr>
            <a:xfrm>
              <a:off x="7799977" y="3595841"/>
              <a:ext cx="32241" cy="10630"/>
            </a:xfrm>
            <a:custGeom>
              <a:avLst/>
              <a:gdLst/>
              <a:ahLst/>
              <a:cxnLst/>
              <a:rect l="l" t="t" r="r" b="b"/>
              <a:pathLst>
                <a:path w="1013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846" y="333"/>
                  </a:lnTo>
                  <a:cubicBezTo>
                    <a:pt x="941" y="333"/>
                    <a:pt x="1013" y="262"/>
                    <a:pt x="1013" y="167"/>
                  </a:cubicBezTo>
                  <a:cubicBezTo>
                    <a:pt x="1001" y="83"/>
                    <a:pt x="941" y="0"/>
                    <a:pt x="8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4" name="Google Shape;11704;p73"/>
            <p:cNvSpPr/>
            <p:nvPr/>
          </p:nvSpPr>
          <p:spPr>
            <a:xfrm>
              <a:off x="7724577" y="3628051"/>
              <a:ext cx="21229" cy="10630"/>
            </a:xfrm>
            <a:custGeom>
              <a:avLst/>
              <a:gdLst/>
              <a:ahLst/>
              <a:cxnLst/>
              <a:rect l="l" t="t" r="r" b="b"/>
              <a:pathLst>
                <a:path w="667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512" y="333"/>
                  </a:lnTo>
                  <a:cubicBezTo>
                    <a:pt x="595" y="333"/>
                    <a:pt x="667" y="262"/>
                    <a:pt x="667" y="167"/>
                  </a:cubicBezTo>
                  <a:cubicBezTo>
                    <a:pt x="667" y="83"/>
                    <a:pt x="595" y="0"/>
                    <a:pt x="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5" name="Google Shape;11705;p73"/>
            <p:cNvSpPr/>
            <p:nvPr/>
          </p:nvSpPr>
          <p:spPr>
            <a:xfrm>
              <a:off x="7756787" y="3628051"/>
              <a:ext cx="53438" cy="10630"/>
            </a:xfrm>
            <a:custGeom>
              <a:avLst/>
              <a:gdLst/>
              <a:ahLst/>
              <a:cxnLst/>
              <a:rect l="l" t="t" r="r" b="b"/>
              <a:pathLst>
                <a:path w="1679" h="334" extrusionOk="0">
                  <a:moveTo>
                    <a:pt x="167" y="0"/>
                  </a:moveTo>
                  <a:cubicBezTo>
                    <a:pt x="72" y="0"/>
                    <a:pt x="0" y="83"/>
                    <a:pt x="0" y="167"/>
                  </a:cubicBezTo>
                  <a:cubicBezTo>
                    <a:pt x="0" y="262"/>
                    <a:pt x="72" y="333"/>
                    <a:pt x="167" y="333"/>
                  </a:cubicBezTo>
                  <a:lnTo>
                    <a:pt x="1524" y="333"/>
                  </a:lnTo>
                  <a:cubicBezTo>
                    <a:pt x="1608" y="333"/>
                    <a:pt x="1679" y="262"/>
                    <a:pt x="1679" y="167"/>
                  </a:cubicBezTo>
                  <a:cubicBezTo>
                    <a:pt x="1679" y="83"/>
                    <a:pt x="1608" y="0"/>
                    <a:pt x="1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6" name="Google Shape;11706;p73"/>
            <p:cNvSpPr/>
            <p:nvPr/>
          </p:nvSpPr>
          <p:spPr>
            <a:xfrm>
              <a:off x="7724577" y="3650012"/>
              <a:ext cx="21229" cy="10280"/>
            </a:xfrm>
            <a:custGeom>
              <a:avLst/>
              <a:gdLst/>
              <a:ahLst/>
              <a:cxnLst/>
              <a:rect l="l" t="t" r="r" b="b"/>
              <a:pathLst>
                <a:path w="667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512" y="322"/>
                  </a:lnTo>
                  <a:cubicBezTo>
                    <a:pt x="595" y="322"/>
                    <a:pt x="667" y="251"/>
                    <a:pt x="667" y="167"/>
                  </a:cubicBezTo>
                  <a:cubicBezTo>
                    <a:pt x="655" y="72"/>
                    <a:pt x="595" y="1"/>
                    <a:pt x="5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7" name="Google Shape;11707;p73"/>
            <p:cNvSpPr/>
            <p:nvPr/>
          </p:nvSpPr>
          <p:spPr>
            <a:xfrm>
              <a:off x="7756787" y="3650012"/>
              <a:ext cx="53438" cy="10280"/>
            </a:xfrm>
            <a:custGeom>
              <a:avLst/>
              <a:gdLst/>
              <a:ahLst/>
              <a:cxnLst/>
              <a:rect l="l" t="t" r="r" b="b"/>
              <a:pathLst>
                <a:path w="1679" h="323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1524" y="322"/>
                  </a:lnTo>
                  <a:cubicBezTo>
                    <a:pt x="1608" y="322"/>
                    <a:pt x="1679" y="251"/>
                    <a:pt x="1679" y="167"/>
                  </a:cubicBezTo>
                  <a:cubicBezTo>
                    <a:pt x="1679" y="72"/>
                    <a:pt x="1608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08" name="Google Shape;11708;p73"/>
            <p:cNvSpPr/>
            <p:nvPr/>
          </p:nvSpPr>
          <p:spPr>
            <a:xfrm>
              <a:off x="7719262" y="3466621"/>
              <a:ext cx="10630" cy="10630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0"/>
                  </a:moveTo>
                  <a:cubicBezTo>
                    <a:pt x="84" y="0"/>
                    <a:pt x="0" y="71"/>
                    <a:pt x="0" y="167"/>
                  </a:cubicBezTo>
                  <a:cubicBezTo>
                    <a:pt x="0" y="250"/>
                    <a:pt x="84" y="333"/>
                    <a:pt x="167" y="333"/>
                  </a:cubicBezTo>
                  <a:cubicBezTo>
                    <a:pt x="262" y="333"/>
                    <a:pt x="334" y="250"/>
                    <a:pt x="334" y="167"/>
                  </a:cubicBezTo>
                  <a:cubicBezTo>
                    <a:pt x="322" y="60"/>
                    <a:pt x="239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09" name="Google Shape;11709;p73"/>
          <p:cNvGrpSpPr/>
          <p:nvPr/>
        </p:nvGrpSpPr>
        <p:grpSpPr>
          <a:xfrm>
            <a:off x="8942780" y="4516537"/>
            <a:ext cx="348193" cy="411339"/>
            <a:chOff x="6707084" y="3387403"/>
            <a:chExt cx="261145" cy="308504"/>
          </a:xfrm>
        </p:grpSpPr>
        <p:sp>
          <p:nvSpPr>
            <p:cNvPr id="11710" name="Google Shape;11710;p73"/>
            <p:cNvSpPr/>
            <p:nvPr/>
          </p:nvSpPr>
          <p:spPr>
            <a:xfrm>
              <a:off x="6726053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10" y="1358"/>
                    <a:pt x="1060" y="1358"/>
                  </a:cubicBezTo>
                  <a:cubicBezTo>
                    <a:pt x="810" y="1358"/>
                    <a:pt x="596" y="1143"/>
                    <a:pt x="596" y="893"/>
                  </a:cubicBezTo>
                  <a:lnTo>
                    <a:pt x="596" y="596"/>
                  </a:lnTo>
                  <a:cubicBezTo>
                    <a:pt x="596" y="417"/>
                    <a:pt x="726" y="286"/>
                    <a:pt x="905" y="286"/>
                  </a:cubicBezTo>
                  <a:close/>
                  <a:moveTo>
                    <a:pt x="1227" y="1643"/>
                  </a:moveTo>
                  <a:lnTo>
                    <a:pt x="1227" y="1715"/>
                  </a:lnTo>
                  <a:cubicBezTo>
                    <a:pt x="1227" y="1774"/>
                    <a:pt x="1238" y="1822"/>
                    <a:pt x="1262" y="1858"/>
                  </a:cubicBezTo>
                  <a:lnTo>
                    <a:pt x="1060" y="2036"/>
                  </a:lnTo>
                  <a:lnTo>
                    <a:pt x="846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7" y="2054"/>
                    <a:pt x="1055" y="2054"/>
                  </a:cubicBezTo>
                  <a:cubicBezTo>
                    <a:pt x="1054" y="2054"/>
                    <a:pt x="1054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4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5" y="4822"/>
                  </a:cubicBezTo>
                  <a:cubicBezTo>
                    <a:pt x="536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4" y="4120"/>
                    <a:pt x="512" y="4036"/>
                  </a:cubicBezTo>
                  <a:lnTo>
                    <a:pt x="357" y="3810"/>
                  </a:lnTo>
                  <a:cubicBezTo>
                    <a:pt x="334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4" y="2179"/>
                    <a:pt x="381" y="2143"/>
                  </a:cubicBezTo>
                  <a:lnTo>
                    <a:pt x="643" y="2024"/>
                  </a:lnTo>
                  <a:lnTo>
                    <a:pt x="857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43" y="2334"/>
                    <a:pt x="1227" y="2310"/>
                    <a:pt x="1286" y="2251"/>
                  </a:cubicBezTo>
                  <a:lnTo>
                    <a:pt x="1500" y="2024"/>
                  </a:lnTo>
                  <a:lnTo>
                    <a:pt x="1762" y="2143"/>
                  </a:lnTo>
                  <a:cubicBezTo>
                    <a:pt x="1822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72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6" y="4822"/>
                    <a:pt x="1679" y="4822"/>
                  </a:cubicBezTo>
                  <a:cubicBezTo>
                    <a:pt x="1750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8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1" name="Google Shape;11711;p73"/>
            <p:cNvSpPr/>
            <p:nvPr/>
          </p:nvSpPr>
          <p:spPr>
            <a:xfrm>
              <a:off x="6803362" y="3542403"/>
              <a:ext cx="68238" cy="153504"/>
            </a:xfrm>
            <a:custGeom>
              <a:avLst/>
              <a:gdLst/>
              <a:ahLst/>
              <a:cxnLst/>
              <a:rect l="l" t="t" r="r" b="b"/>
              <a:pathLst>
                <a:path w="2144" h="4823" extrusionOk="0">
                  <a:moveTo>
                    <a:pt x="1203" y="286"/>
                  </a:moveTo>
                  <a:cubicBezTo>
                    <a:pt x="1381" y="286"/>
                    <a:pt x="1512" y="417"/>
                    <a:pt x="1512" y="596"/>
                  </a:cubicBezTo>
                  <a:lnTo>
                    <a:pt x="1512" y="893"/>
                  </a:lnTo>
                  <a:cubicBezTo>
                    <a:pt x="1512" y="1143"/>
                    <a:pt x="1310" y="1358"/>
                    <a:pt x="1060" y="1358"/>
                  </a:cubicBezTo>
                  <a:cubicBezTo>
                    <a:pt x="798" y="1358"/>
                    <a:pt x="595" y="1143"/>
                    <a:pt x="595" y="893"/>
                  </a:cubicBezTo>
                  <a:lnTo>
                    <a:pt x="595" y="596"/>
                  </a:lnTo>
                  <a:cubicBezTo>
                    <a:pt x="595" y="417"/>
                    <a:pt x="726" y="286"/>
                    <a:pt x="905" y="286"/>
                  </a:cubicBezTo>
                  <a:close/>
                  <a:moveTo>
                    <a:pt x="1215" y="1643"/>
                  </a:moveTo>
                  <a:lnTo>
                    <a:pt x="1215" y="1715"/>
                  </a:lnTo>
                  <a:cubicBezTo>
                    <a:pt x="1215" y="1774"/>
                    <a:pt x="1226" y="1822"/>
                    <a:pt x="1262" y="1858"/>
                  </a:cubicBezTo>
                  <a:lnTo>
                    <a:pt x="1060" y="2036"/>
                  </a:lnTo>
                  <a:lnTo>
                    <a:pt x="845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1060" y="2036"/>
                  </a:moveTo>
                  <a:cubicBezTo>
                    <a:pt x="1060" y="2048"/>
                    <a:pt x="1054" y="2054"/>
                    <a:pt x="1051" y="2054"/>
                  </a:cubicBezTo>
                  <a:cubicBezTo>
                    <a:pt x="1048" y="2054"/>
                    <a:pt x="1048" y="2048"/>
                    <a:pt x="1060" y="2036"/>
                  </a:cubicBezTo>
                  <a:close/>
                  <a:moveTo>
                    <a:pt x="905" y="0"/>
                  </a:moveTo>
                  <a:cubicBezTo>
                    <a:pt x="583" y="0"/>
                    <a:pt x="310" y="274"/>
                    <a:pt x="310" y="596"/>
                  </a:cubicBezTo>
                  <a:lnTo>
                    <a:pt x="310" y="893"/>
                  </a:lnTo>
                  <a:cubicBezTo>
                    <a:pt x="310" y="1143"/>
                    <a:pt x="429" y="1358"/>
                    <a:pt x="607" y="1489"/>
                  </a:cubicBezTo>
                  <a:lnTo>
                    <a:pt x="607" y="1703"/>
                  </a:lnTo>
                  <a:lnTo>
                    <a:pt x="607" y="1715"/>
                  </a:lnTo>
                  <a:lnTo>
                    <a:pt x="250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24" y="3870"/>
                    <a:pt x="107" y="3965"/>
                  </a:cubicBezTo>
                  <a:lnTo>
                    <a:pt x="250" y="4179"/>
                  </a:lnTo>
                  <a:cubicBezTo>
                    <a:pt x="286" y="4227"/>
                    <a:pt x="310" y="4298"/>
                    <a:pt x="310" y="4358"/>
                  </a:cubicBezTo>
                  <a:lnTo>
                    <a:pt x="310" y="4679"/>
                  </a:lnTo>
                  <a:cubicBezTo>
                    <a:pt x="310" y="4751"/>
                    <a:pt x="369" y="4822"/>
                    <a:pt x="464" y="4822"/>
                  </a:cubicBezTo>
                  <a:cubicBezTo>
                    <a:pt x="548" y="4822"/>
                    <a:pt x="607" y="4763"/>
                    <a:pt x="607" y="4679"/>
                  </a:cubicBezTo>
                  <a:lnTo>
                    <a:pt x="607" y="4358"/>
                  </a:lnTo>
                  <a:cubicBezTo>
                    <a:pt x="607" y="4239"/>
                    <a:pt x="583" y="4120"/>
                    <a:pt x="500" y="4036"/>
                  </a:cubicBezTo>
                  <a:lnTo>
                    <a:pt x="357" y="3810"/>
                  </a:lnTo>
                  <a:cubicBezTo>
                    <a:pt x="322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22" y="2179"/>
                    <a:pt x="381" y="2143"/>
                  </a:cubicBezTo>
                  <a:lnTo>
                    <a:pt x="631" y="2024"/>
                  </a:lnTo>
                  <a:lnTo>
                    <a:pt x="857" y="2251"/>
                  </a:lnTo>
                  <a:cubicBezTo>
                    <a:pt x="917" y="2310"/>
                    <a:pt x="1000" y="2334"/>
                    <a:pt x="1072" y="2334"/>
                  </a:cubicBezTo>
                  <a:cubicBezTo>
                    <a:pt x="1143" y="2334"/>
                    <a:pt x="1215" y="2310"/>
                    <a:pt x="1274" y="2251"/>
                  </a:cubicBezTo>
                  <a:lnTo>
                    <a:pt x="1500" y="2024"/>
                  </a:lnTo>
                  <a:lnTo>
                    <a:pt x="1750" y="2143"/>
                  </a:lnTo>
                  <a:cubicBezTo>
                    <a:pt x="1810" y="2179"/>
                    <a:pt x="1846" y="2239"/>
                    <a:pt x="1846" y="2298"/>
                  </a:cubicBezTo>
                  <a:lnTo>
                    <a:pt x="1846" y="3632"/>
                  </a:lnTo>
                  <a:cubicBezTo>
                    <a:pt x="1846" y="3691"/>
                    <a:pt x="1834" y="3751"/>
                    <a:pt x="1786" y="3810"/>
                  </a:cubicBezTo>
                  <a:lnTo>
                    <a:pt x="1631" y="4036"/>
                  </a:lnTo>
                  <a:cubicBezTo>
                    <a:pt x="1572" y="4144"/>
                    <a:pt x="1524" y="4239"/>
                    <a:pt x="1524" y="4358"/>
                  </a:cubicBezTo>
                  <a:lnTo>
                    <a:pt x="1524" y="4679"/>
                  </a:lnTo>
                  <a:cubicBezTo>
                    <a:pt x="1524" y="4751"/>
                    <a:pt x="1596" y="4822"/>
                    <a:pt x="1679" y="4822"/>
                  </a:cubicBezTo>
                  <a:cubicBezTo>
                    <a:pt x="1750" y="4822"/>
                    <a:pt x="1822" y="4763"/>
                    <a:pt x="1822" y="4679"/>
                  </a:cubicBezTo>
                  <a:lnTo>
                    <a:pt x="1822" y="4358"/>
                  </a:lnTo>
                  <a:cubicBezTo>
                    <a:pt x="1822" y="4298"/>
                    <a:pt x="1846" y="4239"/>
                    <a:pt x="1893" y="4179"/>
                  </a:cubicBezTo>
                  <a:lnTo>
                    <a:pt x="2036" y="3965"/>
                  </a:lnTo>
                  <a:cubicBezTo>
                    <a:pt x="2096" y="3858"/>
                    <a:pt x="2143" y="3751"/>
                    <a:pt x="2143" y="3632"/>
                  </a:cubicBezTo>
                  <a:lnTo>
                    <a:pt x="2143" y="2298"/>
                  </a:lnTo>
                  <a:cubicBezTo>
                    <a:pt x="2096" y="2120"/>
                    <a:pt x="2012" y="1965"/>
                    <a:pt x="1857" y="1893"/>
                  </a:cubicBezTo>
                  <a:lnTo>
                    <a:pt x="1500" y="1715"/>
                  </a:lnTo>
                  <a:lnTo>
                    <a:pt x="1500" y="1703"/>
                  </a:lnTo>
                  <a:lnTo>
                    <a:pt x="1500" y="1489"/>
                  </a:lnTo>
                  <a:cubicBezTo>
                    <a:pt x="1679" y="1358"/>
                    <a:pt x="1798" y="1131"/>
                    <a:pt x="1798" y="893"/>
                  </a:cubicBezTo>
                  <a:lnTo>
                    <a:pt x="1798" y="596"/>
                  </a:lnTo>
                  <a:cubicBezTo>
                    <a:pt x="1798" y="274"/>
                    <a:pt x="1536" y="0"/>
                    <a:pt x="12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2" name="Google Shape;11712;p73"/>
            <p:cNvSpPr/>
            <p:nvPr/>
          </p:nvSpPr>
          <p:spPr>
            <a:xfrm>
              <a:off x="6880289" y="3542403"/>
              <a:ext cx="68620" cy="153504"/>
            </a:xfrm>
            <a:custGeom>
              <a:avLst/>
              <a:gdLst/>
              <a:ahLst/>
              <a:cxnLst/>
              <a:rect l="l" t="t" r="r" b="b"/>
              <a:pathLst>
                <a:path w="2156" h="4823" extrusionOk="0">
                  <a:moveTo>
                    <a:pt x="1214" y="286"/>
                  </a:moveTo>
                  <a:cubicBezTo>
                    <a:pt x="1393" y="286"/>
                    <a:pt x="1524" y="417"/>
                    <a:pt x="1524" y="596"/>
                  </a:cubicBezTo>
                  <a:lnTo>
                    <a:pt x="1524" y="893"/>
                  </a:lnTo>
                  <a:cubicBezTo>
                    <a:pt x="1524" y="1143"/>
                    <a:pt x="1322" y="1358"/>
                    <a:pt x="1060" y="1358"/>
                  </a:cubicBezTo>
                  <a:cubicBezTo>
                    <a:pt x="810" y="1358"/>
                    <a:pt x="607" y="1143"/>
                    <a:pt x="607" y="893"/>
                  </a:cubicBezTo>
                  <a:lnTo>
                    <a:pt x="607" y="596"/>
                  </a:lnTo>
                  <a:cubicBezTo>
                    <a:pt x="607" y="417"/>
                    <a:pt x="738" y="286"/>
                    <a:pt x="917" y="286"/>
                  </a:cubicBezTo>
                  <a:close/>
                  <a:moveTo>
                    <a:pt x="1226" y="1643"/>
                  </a:moveTo>
                  <a:lnTo>
                    <a:pt x="1226" y="1715"/>
                  </a:lnTo>
                  <a:cubicBezTo>
                    <a:pt x="1226" y="1774"/>
                    <a:pt x="1238" y="1822"/>
                    <a:pt x="1274" y="1858"/>
                  </a:cubicBezTo>
                  <a:lnTo>
                    <a:pt x="1060" y="2036"/>
                  </a:lnTo>
                  <a:lnTo>
                    <a:pt x="857" y="1846"/>
                  </a:lnTo>
                  <a:cubicBezTo>
                    <a:pt x="881" y="1798"/>
                    <a:pt x="893" y="1762"/>
                    <a:pt x="893" y="1703"/>
                  </a:cubicBezTo>
                  <a:lnTo>
                    <a:pt x="893" y="1643"/>
                  </a:lnTo>
                  <a:close/>
                  <a:moveTo>
                    <a:pt x="917" y="0"/>
                  </a:moveTo>
                  <a:cubicBezTo>
                    <a:pt x="583" y="0"/>
                    <a:pt x="322" y="274"/>
                    <a:pt x="322" y="596"/>
                  </a:cubicBezTo>
                  <a:lnTo>
                    <a:pt x="322" y="893"/>
                  </a:lnTo>
                  <a:cubicBezTo>
                    <a:pt x="322" y="1143"/>
                    <a:pt x="441" y="1358"/>
                    <a:pt x="619" y="1489"/>
                  </a:cubicBezTo>
                  <a:lnTo>
                    <a:pt x="619" y="1703"/>
                  </a:lnTo>
                  <a:lnTo>
                    <a:pt x="619" y="1715"/>
                  </a:lnTo>
                  <a:lnTo>
                    <a:pt x="262" y="1893"/>
                  </a:lnTo>
                  <a:cubicBezTo>
                    <a:pt x="107" y="1965"/>
                    <a:pt x="0" y="2120"/>
                    <a:pt x="0" y="2298"/>
                  </a:cubicBezTo>
                  <a:lnTo>
                    <a:pt x="0" y="3632"/>
                  </a:lnTo>
                  <a:cubicBezTo>
                    <a:pt x="0" y="3751"/>
                    <a:pt x="36" y="3870"/>
                    <a:pt x="107" y="3965"/>
                  </a:cubicBezTo>
                  <a:lnTo>
                    <a:pt x="262" y="4179"/>
                  </a:lnTo>
                  <a:cubicBezTo>
                    <a:pt x="286" y="4227"/>
                    <a:pt x="322" y="4298"/>
                    <a:pt x="322" y="4358"/>
                  </a:cubicBezTo>
                  <a:lnTo>
                    <a:pt x="322" y="4679"/>
                  </a:lnTo>
                  <a:cubicBezTo>
                    <a:pt x="322" y="4751"/>
                    <a:pt x="381" y="4822"/>
                    <a:pt x="464" y="4822"/>
                  </a:cubicBezTo>
                  <a:cubicBezTo>
                    <a:pt x="548" y="4822"/>
                    <a:pt x="619" y="4763"/>
                    <a:pt x="619" y="4679"/>
                  </a:cubicBezTo>
                  <a:lnTo>
                    <a:pt x="619" y="4358"/>
                  </a:lnTo>
                  <a:cubicBezTo>
                    <a:pt x="619" y="4239"/>
                    <a:pt x="583" y="4120"/>
                    <a:pt x="512" y="4036"/>
                  </a:cubicBezTo>
                  <a:lnTo>
                    <a:pt x="369" y="3810"/>
                  </a:lnTo>
                  <a:cubicBezTo>
                    <a:pt x="333" y="3763"/>
                    <a:pt x="298" y="3691"/>
                    <a:pt x="298" y="3632"/>
                  </a:cubicBezTo>
                  <a:lnTo>
                    <a:pt x="298" y="2298"/>
                  </a:lnTo>
                  <a:cubicBezTo>
                    <a:pt x="298" y="2239"/>
                    <a:pt x="333" y="2179"/>
                    <a:pt x="393" y="2143"/>
                  </a:cubicBezTo>
                  <a:lnTo>
                    <a:pt x="643" y="2024"/>
                  </a:lnTo>
                  <a:lnTo>
                    <a:pt x="869" y="2251"/>
                  </a:lnTo>
                  <a:cubicBezTo>
                    <a:pt x="929" y="2310"/>
                    <a:pt x="1000" y="2334"/>
                    <a:pt x="1072" y="2334"/>
                  </a:cubicBezTo>
                  <a:cubicBezTo>
                    <a:pt x="1155" y="2334"/>
                    <a:pt x="1226" y="2310"/>
                    <a:pt x="1286" y="2251"/>
                  </a:cubicBezTo>
                  <a:lnTo>
                    <a:pt x="1512" y="2024"/>
                  </a:lnTo>
                  <a:lnTo>
                    <a:pt x="1762" y="2143"/>
                  </a:lnTo>
                  <a:cubicBezTo>
                    <a:pt x="1822" y="2179"/>
                    <a:pt x="1857" y="2239"/>
                    <a:pt x="1857" y="2298"/>
                  </a:cubicBezTo>
                  <a:lnTo>
                    <a:pt x="1857" y="3632"/>
                  </a:lnTo>
                  <a:cubicBezTo>
                    <a:pt x="1857" y="3691"/>
                    <a:pt x="1834" y="3751"/>
                    <a:pt x="1786" y="3810"/>
                  </a:cubicBezTo>
                  <a:lnTo>
                    <a:pt x="1643" y="4036"/>
                  </a:lnTo>
                  <a:cubicBezTo>
                    <a:pt x="1584" y="4144"/>
                    <a:pt x="1536" y="4239"/>
                    <a:pt x="1536" y="4358"/>
                  </a:cubicBezTo>
                  <a:lnTo>
                    <a:pt x="1536" y="4679"/>
                  </a:lnTo>
                  <a:cubicBezTo>
                    <a:pt x="1536" y="4751"/>
                    <a:pt x="1595" y="4822"/>
                    <a:pt x="1691" y="4822"/>
                  </a:cubicBezTo>
                  <a:cubicBezTo>
                    <a:pt x="1762" y="4822"/>
                    <a:pt x="1834" y="4763"/>
                    <a:pt x="1834" y="4679"/>
                  </a:cubicBezTo>
                  <a:lnTo>
                    <a:pt x="1834" y="4358"/>
                  </a:lnTo>
                  <a:cubicBezTo>
                    <a:pt x="1834" y="4298"/>
                    <a:pt x="1846" y="4239"/>
                    <a:pt x="1893" y="4179"/>
                  </a:cubicBezTo>
                  <a:lnTo>
                    <a:pt x="2048" y="3965"/>
                  </a:lnTo>
                  <a:cubicBezTo>
                    <a:pt x="2107" y="3858"/>
                    <a:pt x="2155" y="3751"/>
                    <a:pt x="2155" y="3632"/>
                  </a:cubicBezTo>
                  <a:lnTo>
                    <a:pt x="2155" y="2298"/>
                  </a:lnTo>
                  <a:cubicBezTo>
                    <a:pt x="2107" y="2120"/>
                    <a:pt x="2012" y="1965"/>
                    <a:pt x="1869" y="1893"/>
                  </a:cubicBezTo>
                  <a:lnTo>
                    <a:pt x="1512" y="1715"/>
                  </a:lnTo>
                  <a:lnTo>
                    <a:pt x="1512" y="1703"/>
                  </a:lnTo>
                  <a:lnTo>
                    <a:pt x="1512" y="1489"/>
                  </a:lnTo>
                  <a:cubicBezTo>
                    <a:pt x="1691" y="1358"/>
                    <a:pt x="1810" y="1131"/>
                    <a:pt x="1810" y="893"/>
                  </a:cubicBezTo>
                  <a:lnTo>
                    <a:pt x="1810" y="596"/>
                  </a:lnTo>
                  <a:cubicBezTo>
                    <a:pt x="1810" y="274"/>
                    <a:pt x="1536" y="0"/>
                    <a:pt x="12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3" name="Google Shape;11713;p73"/>
            <p:cNvSpPr/>
            <p:nvPr/>
          </p:nvSpPr>
          <p:spPr>
            <a:xfrm>
              <a:off x="6707084" y="3387403"/>
              <a:ext cx="261145" cy="183072"/>
            </a:xfrm>
            <a:custGeom>
              <a:avLst/>
              <a:gdLst/>
              <a:ahLst/>
              <a:cxnLst/>
              <a:rect l="l" t="t" r="r" b="b"/>
              <a:pathLst>
                <a:path w="8205" h="5752" extrusionOk="0">
                  <a:moveTo>
                    <a:pt x="2727" y="536"/>
                  </a:moveTo>
                  <a:cubicBezTo>
                    <a:pt x="2501" y="715"/>
                    <a:pt x="2311" y="953"/>
                    <a:pt x="2132" y="1227"/>
                  </a:cubicBezTo>
                  <a:cubicBezTo>
                    <a:pt x="2013" y="1417"/>
                    <a:pt x="1906" y="1608"/>
                    <a:pt x="1799" y="1822"/>
                  </a:cubicBezTo>
                  <a:lnTo>
                    <a:pt x="1013" y="1822"/>
                  </a:lnTo>
                  <a:cubicBezTo>
                    <a:pt x="1465" y="1239"/>
                    <a:pt x="2037" y="798"/>
                    <a:pt x="2727" y="536"/>
                  </a:cubicBezTo>
                  <a:close/>
                  <a:moveTo>
                    <a:pt x="3930" y="286"/>
                  </a:moveTo>
                  <a:lnTo>
                    <a:pt x="3930" y="1822"/>
                  </a:lnTo>
                  <a:lnTo>
                    <a:pt x="2120" y="1822"/>
                  </a:lnTo>
                  <a:cubicBezTo>
                    <a:pt x="2537" y="941"/>
                    <a:pt x="3192" y="358"/>
                    <a:pt x="3930" y="286"/>
                  </a:cubicBezTo>
                  <a:close/>
                  <a:moveTo>
                    <a:pt x="4216" y="286"/>
                  </a:moveTo>
                  <a:cubicBezTo>
                    <a:pt x="4954" y="346"/>
                    <a:pt x="5609" y="941"/>
                    <a:pt x="6025" y="1822"/>
                  </a:cubicBezTo>
                  <a:lnTo>
                    <a:pt x="4216" y="1822"/>
                  </a:lnTo>
                  <a:lnTo>
                    <a:pt x="4216" y="286"/>
                  </a:lnTo>
                  <a:close/>
                  <a:moveTo>
                    <a:pt x="5418" y="536"/>
                  </a:moveTo>
                  <a:cubicBezTo>
                    <a:pt x="6109" y="798"/>
                    <a:pt x="6704" y="1239"/>
                    <a:pt x="7133" y="1822"/>
                  </a:cubicBezTo>
                  <a:lnTo>
                    <a:pt x="6347" y="1822"/>
                  </a:lnTo>
                  <a:cubicBezTo>
                    <a:pt x="6252" y="1608"/>
                    <a:pt x="6133" y="1406"/>
                    <a:pt x="6014" y="1227"/>
                  </a:cubicBezTo>
                  <a:cubicBezTo>
                    <a:pt x="5835" y="953"/>
                    <a:pt x="5644" y="715"/>
                    <a:pt x="5418" y="536"/>
                  </a:cubicBezTo>
                  <a:close/>
                  <a:moveTo>
                    <a:pt x="1680" y="2108"/>
                  </a:moveTo>
                  <a:cubicBezTo>
                    <a:pt x="1489" y="2668"/>
                    <a:pt x="1370" y="3299"/>
                    <a:pt x="1358" y="3953"/>
                  </a:cubicBezTo>
                  <a:lnTo>
                    <a:pt x="275" y="3953"/>
                  </a:lnTo>
                  <a:cubicBezTo>
                    <a:pt x="299" y="3275"/>
                    <a:pt x="489" y="2656"/>
                    <a:pt x="822" y="2108"/>
                  </a:cubicBezTo>
                  <a:close/>
                  <a:moveTo>
                    <a:pt x="3930" y="2108"/>
                  </a:moveTo>
                  <a:lnTo>
                    <a:pt x="3930" y="3953"/>
                  </a:lnTo>
                  <a:lnTo>
                    <a:pt x="1644" y="3953"/>
                  </a:lnTo>
                  <a:cubicBezTo>
                    <a:pt x="1656" y="3275"/>
                    <a:pt x="1787" y="2656"/>
                    <a:pt x="2001" y="2108"/>
                  </a:cubicBezTo>
                  <a:close/>
                  <a:moveTo>
                    <a:pt x="6145" y="2108"/>
                  </a:moveTo>
                  <a:cubicBezTo>
                    <a:pt x="6359" y="2644"/>
                    <a:pt x="6490" y="3263"/>
                    <a:pt x="6502" y="3953"/>
                  </a:cubicBezTo>
                  <a:lnTo>
                    <a:pt x="4216" y="3953"/>
                  </a:lnTo>
                  <a:lnTo>
                    <a:pt x="4216" y="2108"/>
                  </a:lnTo>
                  <a:close/>
                  <a:moveTo>
                    <a:pt x="7311" y="2108"/>
                  </a:moveTo>
                  <a:cubicBezTo>
                    <a:pt x="7633" y="2644"/>
                    <a:pt x="7847" y="3263"/>
                    <a:pt x="7859" y="3953"/>
                  </a:cubicBezTo>
                  <a:lnTo>
                    <a:pt x="6787" y="3953"/>
                  </a:lnTo>
                  <a:cubicBezTo>
                    <a:pt x="6776" y="3299"/>
                    <a:pt x="6656" y="2668"/>
                    <a:pt x="6442" y="2108"/>
                  </a:cubicBezTo>
                  <a:close/>
                  <a:moveTo>
                    <a:pt x="4085" y="1"/>
                  </a:moveTo>
                  <a:cubicBezTo>
                    <a:pt x="2989" y="1"/>
                    <a:pt x="1965" y="429"/>
                    <a:pt x="1192" y="1191"/>
                  </a:cubicBezTo>
                  <a:cubicBezTo>
                    <a:pt x="418" y="1953"/>
                    <a:pt x="1" y="3001"/>
                    <a:pt x="1" y="4084"/>
                  </a:cubicBezTo>
                  <a:cubicBezTo>
                    <a:pt x="1" y="4632"/>
                    <a:pt x="108" y="5156"/>
                    <a:pt x="310" y="5656"/>
                  </a:cubicBezTo>
                  <a:cubicBezTo>
                    <a:pt x="337" y="5719"/>
                    <a:pt x="392" y="5748"/>
                    <a:pt x="443" y="5748"/>
                  </a:cubicBezTo>
                  <a:cubicBezTo>
                    <a:pt x="459" y="5748"/>
                    <a:pt x="475" y="5745"/>
                    <a:pt x="489" y="5739"/>
                  </a:cubicBezTo>
                  <a:cubicBezTo>
                    <a:pt x="560" y="5704"/>
                    <a:pt x="596" y="5620"/>
                    <a:pt x="560" y="5549"/>
                  </a:cubicBezTo>
                  <a:cubicBezTo>
                    <a:pt x="382" y="5144"/>
                    <a:pt x="299" y="4692"/>
                    <a:pt x="287" y="4227"/>
                  </a:cubicBezTo>
                  <a:lnTo>
                    <a:pt x="1370" y="4227"/>
                  </a:lnTo>
                  <a:lnTo>
                    <a:pt x="1370" y="4394"/>
                  </a:lnTo>
                  <a:cubicBezTo>
                    <a:pt x="1370" y="4465"/>
                    <a:pt x="1442" y="4525"/>
                    <a:pt x="1513" y="4525"/>
                  </a:cubicBezTo>
                  <a:cubicBezTo>
                    <a:pt x="1596" y="4525"/>
                    <a:pt x="1656" y="4454"/>
                    <a:pt x="1656" y="4382"/>
                  </a:cubicBezTo>
                  <a:lnTo>
                    <a:pt x="1656" y="4227"/>
                  </a:lnTo>
                  <a:lnTo>
                    <a:pt x="3942" y="4227"/>
                  </a:lnTo>
                  <a:lnTo>
                    <a:pt x="3942" y="4394"/>
                  </a:lnTo>
                  <a:cubicBezTo>
                    <a:pt x="3942" y="4465"/>
                    <a:pt x="4001" y="4549"/>
                    <a:pt x="4097" y="4549"/>
                  </a:cubicBezTo>
                  <a:cubicBezTo>
                    <a:pt x="4168" y="4549"/>
                    <a:pt x="4240" y="4489"/>
                    <a:pt x="4240" y="4394"/>
                  </a:cubicBezTo>
                  <a:lnTo>
                    <a:pt x="4240" y="4227"/>
                  </a:lnTo>
                  <a:lnTo>
                    <a:pt x="6537" y="4227"/>
                  </a:lnTo>
                  <a:lnTo>
                    <a:pt x="6537" y="4382"/>
                  </a:lnTo>
                  <a:cubicBezTo>
                    <a:pt x="6537" y="4454"/>
                    <a:pt x="6597" y="4525"/>
                    <a:pt x="6668" y="4525"/>
                  </a:cubicBezTo>
                  <a:cubicBezTo>
                    <a:pt x="6740" y="4525"/>
                    <a:pt x="6799" y="4465"/>
                    <a:pt x="6823" y="4394"/>
                  </a:cubicBezTo>
                  <a:lnTo>
                    <a:pt x="6823" y="4227"/>
                  </a:lnTo>
                  <a:lnTo>
                    <a:pt x="7907" y="4227"/>
                  </a:lnTo>
                  <a:cubicBezTo>
                    <a:pt x="7895" y="4692"/>
                    <a:pt x="7788" y="5120"/>
                    <a:pt x="7621" y="5549"/>
                  </a:cubicBezTo>
                  <a:cubicBezTo>
                    <a:pt x="7597" y="5632"/>
                    <a:pt x="7621" y="5704"/>
                    <a:pt x="7692" y="5739"/>
                  </a:cubicBezTo>
                  <a:cubicBezTo>
                    <a:pt x="7704" y="5751"/>
                    <a:pt x="7728" y="5751"/>
                    <a:pt x="7752" y="5751"/>
                  </a:cubicBezTo>
                  <a:cubicBezTo>
                    <a:pt x="7811" y="5751"/>
                    <a:pt x="7859" y="5716"/>
                    <a:pt x="7895" y="5656"/>
                  </a:cubicBezTo>
                  <a:cubicBezTo>
                    <a:pt x="8097" y="5168"/>
                    <a:pt x="8204" y="4632"/>
                    <a:pt x="8204" y="4084"/>
                  </a:cubicBezTo>
                  <a:cubicBezTo>
                    <a:pt x="8157" y="3001"/>
                    <a:pt x="7740" y="1965"/>
                    <a:pt x="6966" y="1191"/>
                  </a:cubicBezTo>
                  <a:cubicBezTo>
                    <a:pt x="6192" y="417"/>
                    <a:pt x="5168" y="1"/>
                    <a:pt x="408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14" name="Google Shape;11714;p73"/>
          <p:cNvGrpSpPr/>
          <p:nvPr/>
        </p:nvGrpSpPr>
        <p:grpSpPr>
          <a:xfrm>
            <a:off x="1131971" y="5730183"/>
            <a:ext cx="503765" cy="432557"/>
            <a:chOff x="848978" y="4297637"/>
            <a:chExt cx="377824" cy="324418"/>
          </a:xfrm>
        </p:grpSpPr>
        <p:sp>
          <p:nvSpPr>
            <p:cNvPr id="11715" name="Google Shape;11715;p73"/>
            <p:cNvSpPr/>
            <p:nvPr/>
          </p:nvSpPr>
          <p:spPr>
            <a:xfrm>
              <a:off x="848978" y="4297637"/>
              <a:ext cx="377824" cy="324418"/>
            </a:xfrm>
            <a:custGeom>
              <a:avLst/>
              <a:gdLst/>
              <a:ahLst/>
              <a:cxnLst/>
              <a:rect l="l" t="t" r="r" b="b"/>
              <a:pathLst>
                <a:path w="11871" h="10193" extrusionOk="0">
                  <a:moveTo>
                    <a:pt x="6787" y="358"/>
                  </a:moveTo>
                  <a:cubicBezTo>
                    <a:pt x="6965" y="358"/>
                    <a:pt x="7132" y="465"/>
                    <a:pt x="7168" y="655"/>
                  </a:cubicBezTo>
                  <a:lnTo>
                    <a:pt x="7382" y="1679"/>
                  </a:lnTo>
                  <a:lnTo>
                    <a:pt x="4465" y="1679"/>
                  </a:lnTo>
                  <a:lnTo>
                    <a:pt x="4703" y="655"/>
                  </a:lnTo>
                  <a:cubicBezTo>
                    <a:pt x="4751" y="465"/>
                    <a:pt x="4906" y="358"/>
                    <a:pt x="5084" y="358"/>
                  </a:cubicBezTo>
                  <a:close/>
                  <a:moveTo>
                    <a:pt x="2786" y="2024"/>
                  </a:moveTo>
                  <a:lnTo>
                    <a:pt x="2786" y="5751"/>
                  </a:lnTo>
                  <a:lnTo>
                    <a:pt x="2381" y="5751"/>
                  </a:lnTo>
                  <a:lnTo>
                    <a:pt x="2381" y="2024"/>
                  </a:lnTo>
                  <a:close/>
                  <a:moveTo>
                    <a:pt x="9478" y="2024"/>
                  </a:moveTo>
                  <a:lnTo>
                    <a:pt x="9478" y="5751"/>
                  </a:lnTo>
                  <a:lnTo>
                    <a:pt x="9085" y="5751"/>
                  </a:lnTo>
                  <a:lnTo>
                    <a:pt x="9085" y="2024"/>
                  </a:lnTo>
                  <a:close/>
                  <a:moveTo>
                    <a:pt x="2048" y="2024"/>
                  </a:moveTo>
                  <a:lnTo>
                    <a:pt x="2048" y="5751"/>
                  </a:lnTo>
                  <a:lnTo>
                    <a:pt x="2024" y="5751"/>
                  </a:lnTo>
                  <a:cubicBezTo>
                    <a:pt x="1834" y="5751"/>
                    <a:pt x="1667" y="5918"/>
                    <a:pt x="1667" y="6108"/>
                  </a:cubicBezTo>
                  <a:lnTo>
                    <a:pt x="1667" y="6501"/>
                  </a:lnTo>
                  <a:lnTo>
                    <a:pt x="1655" y="6501"/>
                  </a:lnTo>
                  <a:cubicBezTo>
                    <a:pt x="929" y="6501"/>
                    <a:pt x="345" y="5906"/>
                    <a:pt x="345" y="5191"/>
                  </a:cubicBezTo>
                  <a:lnTo>
                    <a:pt x="345" y="2584"/>
                  </a:lnTo>
                  <a:cubicBezTo>
                    <a:pt x="345" y="2274"/>
                    <a:pt x="595" y="2024"/>
                    <a:pt x="917" y="2024"/>
                  </a:cubicBezTo>
                  <a:close/>
                  <a:moveTo>
                    <a:pt x="8727" y="2024"/>
                  </a:moveTo>
                  <a:lnTo>
                    <a:pt x="8727" y="5751"/>
                  </a:lnTo>
                  <a:lnTo>
                    <a:pt x="8716" y="5751"/>
                  </a:lnTo>
                  <a:cubicBezTo>
                    <a:pt x="8513" y="5751"/>
                    <a:pt x="8358" y="5918"/>
                    <a:pt x="8358" y="6108"/>
                  </a:cubicBezTo>
                  <a:lnTo>
                    <a:pt x="8358" y="6501"/>
                  </a:lnTo>
                  <a:lnTo>
                    <a:pt x="3501" y="6501"/>
                  </a:lnTo>
                  <a:lnTo>
                    <a:pt x="3501" y="6108"/>
                  </a:lnTo>
                  <a:cubicBezTo>
                    <a:pt x="3501" y="5918"/>
                    <a:pt x="3334" y="5751"/>
                    <a:pt x="3143" y="5751"/>
                  </a:cubicBezTo>
                  <a:lnTo>
                    <a:pt x="3132" y="5751"/>
                  </a:lnTo>
                  <a:lnTo>
                    <a:pt x="3132" y="2024"/>
                  </a:lnTo>
                  <a:close/>
                  <a:moveTo>
                    <a:pt x="10942" y="2024"/>
                  </a:moveTo>
                  <a:cubicBezTo>
                    <a:pt x="11252" y="2024"/>
                    <a:pt x="11514" y="2274"/>
                    <a:pt x="11514" y="2584"/>
                  </a:cubicBezTo>
                  <a:lnTo>
                    <a:pt x="11514" y="5191"/>
                  </a:lnTo>
                  <a:cubicBezTo>
                    <a:pt x="11514" y="5906"/>
                    <a:pt x="10930" y="6501"/>
                    <a:pt x="10204" y="6501"/>
                  </a:cubicBezTo>
                  <a:lnTo>
                    <a:pt x="10180" y="6108"/>
                  </a:lnTo>
                  <a:cubicBezTo>
                    <a:pt x="10180" y="5918"/>
                    <a:pt x="10025" y="5751"/>
                    <a:pt x="9823" y="5751"/>
                  </a:cubicBezTo>
                  <a:lnTo>
                    <a:pt x="9811" y="5751"/>
                  </a:lnTo>
                  <a:lnTo>
                    <a:pt x="9811" y="2024"/>
                  </a:lnTo>
                  <a:close/>
                  <a:moveTo>
                    <a:pt x="3143" y="6096"/>
                  </a:moveTo>
                  <a:cubicBezTo>
                    <a:pt x="3143" y="6096"/>
                    <a:pt x="3155" y="6096"/>
                    <a:pt x="3155" y="6108"/>
                  </a:cubicBezTo>
                  <a:lnTo>
                    <a:pt x="3155" y="7037"/>
                  </a:lnTo>
                  <a:cubicBezTo>
                    <a:pt x="3155" y="7037"/>
                    <a:pt x="3155" y="7049"/>
                    <a:pt x="3143" y="7049"/>
                  </a:cubicBezTo>
                  <a:lnTo>
                    <a:pt x="2024" y="7049"/>
                  </a:lnTo>
                  <a:cubicBezTo>
                    <a:pt x="2024" y="7049"/>
                    <a:pt x="2012" y="7049"/>
                    <a:pt x="2012" y="7037"/>
                  </a:cubicBezTo>
                  <a:lnTo>
                    <a:pt x="2012" y="6108"/>
                  </a:lnTo>
                  <a:cubicBezTo>
                    <a:pt x="2012" y="6108"/>
                    <a:pt x="2012" y="6096"/>
                    <a:pt x="2024" y="6096"/>
                  </a:cubicBezTo>
                  <a:lnTo>
                    <a:pt x="2417" y="6096"/>
                  </a:lnTo>
                  <a:lnTo>
                    <a:pt x="2417" y="6489"/>
                  </a:lnTo>
                  <a:cubicBezTo>
                    <a:pt x="2417" y="6585"/>
                    <a:pt x="2489" y="6668"/>
                    <a:pt x="2584" y="6668"/>
                  </a:cubicBezTo>
                  <a:cubicBezTo>
                    <a:pt x="2667" y="6668"/>
                    <a:pt x="2762" y="6585"/>
                    <a:pt x="2762" y="6489"/>
                  </a:cubicBezTo>
                  <a:lnTo>
                    <a:pt x="2762" y="6096"/>
                  </a:lnTo>
                  <a:close/>
                  <a:moveTo>
                    <a:pt x="9847" y="6108"/>
                  </a:moveTo>
                  <a:cubicBezTo>
                    <a:pt x="9847" y="6108"/>
                    <a:pt x="9859" y="6108"/>
                    <a:pt x="9859" y="6120"/>
                  </a:cubicBezTo>
                  <a:lnTo>
                    <a:pt x="9847" y="7049"/>
                  </a:lnTo>
                  <a:lnTo>
                    <a:pt x="8716" y="7061"/>
                  </a:lnTo>
                  <a:cubicBezTo>
                    <a:pt x="8716" y="7061"/>
                    <a:pt x="8692" y="7061"/>
                    <a:pt x="8692" y="7049"/>
                  </a:cubicBezTo>
                  <a:lnTo>
                    <a:pt x="8692" y="6120"/>
                  </a:lnTo>
                  <a:cubicBezTo>
                    <a:pt x="8692" y="6120"/>
                    <a:pt x="8692" y="6108"/>
                    <a:pt x="8716" y="6108"/>
                  </a:cubicBezTo>
                  <a:lnTo>
                    <a:pt x="9097" y="6108"/>
                  </a:lnTo>
                  <a:lnTo>
                    <a:pt x="9097" y="6501"/>
                  </a:lnTo>
                  <a:cubicBezTo>
                    <a:pt x="9097" y="6585"/>
                    <a:pt x="9168" y="6680"/>
                    <a:pt x="9275" y="6680"/>
                  </a:cubicBezTo>
                  <a:cubicBezTo>
                    <a:pt x="9370" y="6680"/>
                    <a:pt x="9454" y="6608"/>
                    <a:pt x="9454" y="6501"/>
                  </a:cubicBezTo>
                  <a:lnTo>
                    <a:pt x="9454" y="6108"/>
                  </a:lnTo>
                  <a:close/>
                  <a:moveTo>
                    <a:pt x="703" y="6561"/>
                  </a:moveTo>
                  <a:cubicBezTo>
                    <a:pt x="976" y="6739"/>
                    <a:pt x="1298" y="6858"/>
                    <a:pt x="1643" y="6858"/>
                  </a:cubicBezTo>
                  <a:lnTo>
                    <a:pt x="1655" y="6858"/>
                  </a:lnTo>
                  <a:lnTo>
                    <a:pt x="1655" y="7049"/>
                  </a:lnTo>
                  <a:cubicBezTo>
                    <a:pt x="1655" y="7239"/>
                    <a:pt x="1822" y="7406"/>
                    <a:pt x="2012" y="7406"/>
                  </a:cubicBezTo>
                  <a:lnTo>
                    <a:pt x="2774" y="7406"/>
                  </a:lnTo>
                  <a:lnTo>
                    <a:pt x="2774" y="9847"/>
                  </a:lnTo>
                  <a:lnTo>
                    <a:pt x="2381" y="9847"/>
                  </a:lnTo>
                  <a:lnTo>
                    <a:pt x="2381" y="7978"/>
                  </a:lnTo>
                  <a:cubicBezTo>
                    <a:pt x="2381" y="7882"/>
                    <a:pt x="2310" y="7799"/>
                    <a:pt x="2203" y="7799"/>
                  </a:cubicBezTo>
                  <a:cubicBezTo>
                    <a:pt x="2108" y="7799"/>
                    <a:pt x="2024" y="7870"/>
                    <a:pt x="2024" y="7978"/>
                  </a:cubicBezTo>
                  <a:lnTo>
                    <a:pt x="2024" y="9847"/>
                  </a:lnTo>
                  <a:lnTo>
                    <a:pt x="1096" y="9847"/>
                  </a:lnTo>
                  <a:cubicBezTo>
                    <a:pt x="881" y="9847"/>
                    <a:pt x="703" y="9668"/>
                    <a:pt x="703" y="9466"/>
                  </a:cubicBezTo>
                  <a:lnTo>
                    <a:pt x="703" y="6561"/>
                  </a:lnTo>
                  <a:close/>
                  <a:moveTo>
                    <a:pt x="8335" y="6858"/>
                  </a:moveTo>
                  <a:lnTo>
                    <a:pt x="8335" y="7049"/>
                  </a:lnTo>
                  <a:cubicBezTo>
                    <a:pt x="8335" y="7239"/>
                    <a:pt x="8501" y="7406"/>
                    <a:pt x="8692" y="7406"/>
                  </a:cubicBezTo>
                  <a:lnTo>
                    <a:pt x="9454" y="7406"/>
                  </a:lnTo>
                  <a:lnTo>
                    <a:pt x="9466" y="9847"/>
                  </a:lnTo>
                  <a:lnTo>
                    <a:pt x="9073" y="9847"/>
                  </a:lnTo>
                  <a:lnTo>
                    <a:pt x="9073" y="7978"/>
                  </a:lnTo>
                  <a:cubicBezTo>
                    <a:pt x="9073" y="7882"/>
                    <a:pt x="8989" y="7799"/>
                    <a:pt x="8894" y="7799"/>
                  </a:cubicBezTo>
                  <a:cubicBezTo>
                    <a:pt x="8787" y="7799"/>
                    <a:pt x="8716" y="7870"/>
                    <a:pt x="8716" y="7978"/>
                  </a:cubicBezTo>
                  <a:lnTo>
                    <a:pt x="8716" y="9847"/>
                  </a:lnTo>
                  <a:lnTo>
                    <a:pt x="3120" y="9847"/>
                  </a:lnTo>
                  <a:lnTo>
                    <a:pt x="3120" y="7406"/>
                  </a:lnTo>
                  <a:lnTo>
                    <a:pt x="3132" y="7406"/>
                  </a:lnTo>
                  <a:cubicBezTo>
                    <a:pt x="3322" y="7406"/>
                    <a:pt x="3489" y="7239"/>
                    <a:pt x="3489" y="7049"/>
                  </a:cubicBezTo>
                  <a:lnTo>
                    <a:pt x="3489" y="6858"/>
                  </a:lnTo>
                  <a:close/>
                  <a:moveTo>
                    <a:pt x="11133" y="6561"/>
                  </a:moveTo>
                  <a:lnTo>
                    <a:pt x="11133" y="9466"/>
                  </a:lnTo>
                  <a:cubicBezTo>
                    <a:pt x="11133" y="9668"/>
                    <a:pt x="10954" y="9847"/>
                    <a:pt x="10752" y="9847"/>
                  </a:cubicBezTo>
                  <a:lnTo>
                    <a:pt x="9811" y="9847"/>
                  </a:lnTo>
                  <a:lnTo>
                    <a:pt x="9811" y="7406"/>
                  </a:lnTo>
                  <a:lnTo>
                    <a:pt x="9823" y="7406"/>
                  </a:lnTo>
                  <a:cubicBezTo>
                    <a:pt x="10025" y="7406"/>
                    <a:pt x="10180" y="7239"/>
                    <a:pt x="10180" y="7049"/>
                  </a:cubicBezTo>
                  <a:lnTo>
                    <a:pt x="10180" y="6858"/>
                  </a:lnTo>
                  <a:lnTo>
                    <a:pt x="10204" y="6858"/>
                  </a:lnTo>
                  <a:cubicBezTo>
                    <a:pt x="10537" y="6858"/>
                    <a:pt x="10871" y="6751"/>
                    <a:pt x="11133" y="6561"/>
                  </a:cubicBezTo>
                  <a:close/>
                  <a:moveTo>
                    <a:pt x="5084" y="0"/>
                  </a:moveTo>
                  <a:cubicBezTo>
                    <a:pt x="4739" y="0"/>
                    <a:pt x="4441" y="238"/>
                    <a:pt x="4358" y="560"/>
                  </a:cubicBezTo>
                  <a:lnTo>
                    <a:pt x="4120" y="1667"/>
                  </a:lnTo>
                  <a:lnTo>
                    <a:pt x="929" y="1667"/>
                  </a:lnTo>
                  <a:cubicBezTo>
                    <a:pt x="417" y="1667"/>
                    <a:pt x="0" y="2084"/>
                    <a:pt x="0" y="2584"/>
                  </a:cubicBezTo>
                  <a:lnTo>
                    <a:pt x="0" y="5191"/>
                  </a:lnTo>
                  <a:cubicBezTo>
                    <a:pt x="0" y="5596"/>
                    <a:pt x="143" y="5953"/>
                    <a:pt x="381" y="6227"/>
                  </a:cubicBezTo>
                  <a:lnTo>
                    <a:pt x="381" y="9466"/>
                  </a:lnTo>
                  <a:cubicBezTo>
                    <a:pt x="381" y="9859"/>
                    <a:pt x="703" y="10192"/>
                    <a:pt x="1107" y="10192"/>
                  </a:cubicBezTo>
                  <a:lnTo>
                    <a:pt x="10763" y="10192"/>
                  </a:lnTo>
                  <a:cubicBezTo>
                    <a:pt x="11168" y="10192"/>
                    <a:pt x="11490" y="9859"/>
                    <a:pt x="11490" y="9466"/>
                  </a:cubicBezTo>
                  <a:lnTo>
                    <a:pt x="11490" y="6227"/>
                  </a:lnTo>
                  <a:cubicBezTo>
                    <a:pt x="11728" y="5953"/>
                    <a:pt x="11871" y="5572"/>
                    <a:pt x="11871" y="5191"/>
                  </a:cubicBezTo>
                  <a:lnTo>
                    <a:pt x="11871" y="2584"/>
                  </a:lnTo>
                  <a:cubicBezTo>
                    <a:pt x="11871" y="2084"/>
                    <a:pt x="11454" y="1667"/>
                    <a:pt x="10942" y="1667"/>
                  </a:cubicBezTo>
                  <a:lnTo>
                    <a:pt x="7739" y="1667"/>
                  </a:lnTo>
                  <a:lnTo>
                    <a:pt x="7501" y="560"/>
                  </a:lnTo>
                  <a:cubicBezTo>
                    <a:pt x="7430" y="215"/>
                    <a:pt x="7132" y="0"/>
                    <a:pt x="67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6" name="Google Shape;11716;p73"/>
            <p:cNvSpPr/>
            <p:nvPr/>
          </p:nvSpPr>
          <p:spPr>
            <a:xfrm>
              <a:off x="1002450" y="4457157"/>
              <a:ext cx="70116" cy="34533"/>
            </a:xfrm>
            <a:custGeom>
              <a:avLst/>
              <a:gdLst/>
              <a:ahLst/>
              <a:cxnLst/>
              <a:rect l="l" t="t" r="r" b="b"/>
              <a:pathLst>
                <a:path w="2203" h="1085" extrusionOk="0">
                  <a:moveTo>
                    <a:pt x="357" y="1"/>
                  </a:moveTo>
                  <a:cubicBezTo>
                    <a:pt x="167" y="1"/>
                    <a:pt x="0" y="168"/>
                    <a:pt x="0" y="358"/>
                  </a:cubicBezTo>
                  <a:lnTo>
                    <a:pt x="0" y="727"/>
                  </a:lnTo>
                  <a:cubicBezTo>
                    <a:pt x="0" y="918"/>
                    <a:pt x="167" y="1084"/>
                    <a:pt x="357" y="1084"/>
                  </a:cubicBezTo>
                  <a:lnTo>
                    <a:pt x="1846" y="1084"/>
                  </a:lnTo>
                  <a:cubicBezTo>
                    <a:pt x="2048" y="1084"/>
                    <a:pt x="2203" y="918"/>
                    <a:pt x="2203" y="727"/>
                  </a:cubicBezTo>
                  <a:lnTo>
                    <a:pt x="2203" y="358"/>
                  </a:lnTo>
                  <a:cubicBezTo>
                    <a:pt x="2203" y="168"/>
                    <a:pt x="2048" y="1"/>
                    <a:pt x="1846" y="1"/>
                  </a:cubicBezTo>
                  <a:lnTo>
                    <a:pt x="1667" y="1"/>
                  </a:lnTo>
                  <a:cubicBezTo>
                    <a:pt x="1584" y="1"/>
                    <a:pt x="1488" y="72"/>
                    <a:pt x="1488" y="179"/>
                  </a:cubicBezTo>
                  <a:cubicBezTo>
                    <a:pt x="1488" y="287"/>
                    <a:pt x="1572" y="358"/>
                    <a:pt x="1667" y="358"/>
                  </a:cubicBezTo>
                  <a:lnTo>
                    <a:pt x="1846" y="358"/>
                  </a:lnTo>
                  <a:cubicBezTo>
                    <a:pt x="1846" y="358"/>
                    <a:pt x="1869" y="358"/>
                    <a:pt x="1869" y="370"/>
                  </a:cubicBezTo>
                  <a:lnTo>
                    <a:pt x="1869" y="739"/>
                  </a:lnTo>
                  <a:cubicBezTo>
                    <a:pt x="1869" y="739"/>
                    <a:pt x="1869" y="763"/>
                    <a:pt x="1846" y="763"/>
                  </a:cubicBezTo>
                  <a:lnTo>
                    <a:pt x="357" y="763"/>
                  </a:lnTo>
                  <a:cubicBezTo>
                    <a:pt x="357" y="763"/>
                    <a:pt x="345" y="763"/>
                    <a:pt x="345" y="739"/>
                  </a:cubicBezTo>
                  <a:lnTo>
                    <a:pt x="345" y="370"/>
                  </a:lnTo>
                  <a:cubicBezTo>
                    <a:pt x="345" y="370"/>
                    <a:pt x="345" y="358"/>
                    <a:pt x="357" y="358"/>
                  </a:cubicBezTo>
                  <a:lnTo>
                    <a:pt x="917" y="358"/>
                  </a:lnTo>
                  <a:cubicBezTo>
                    <a:pt x="1000" y="358"/>
                    <a:pt x="1084" y="287"/>
                    <a:pt x="1084" y="179"/>
                  </a:cubicBezTo>
                  <a:cubicBezTo>
                    <a:pt x="1084" y="72"/>
                    <a:pt x="1012" y="1"/>
                    <a:pt x="9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17" name="Google Shape;11717;p73"/>
          <p:cNvGrpSpPr/>
          <p:nvPr/>
        </p:nvGrpSpPr>
        <p:grpSpPr>
          <a:xfrm>
            <a:off x="2339040" y="5715458"/>
            <a:ext cx="468585" cy="461287"/>
            <a:chOff x="1754279" y="4286593"/>
            <a:chExt cx="351439" cy="345965"/>
          </a:xfrm>
        </p:grpSpPr>
        <p:sp>
          <p:nvSpPr>
            <p:cNvPr id="11718" name="Google Shape;11718;p73"/>
            <p:cNvSpPr/>
            <p:nvPr/>
          </p:nvSpPr>
          <p:spPr>
            <a:xfrm>
              <a:off x="1799379" y="4550857"/>
              <a:ext cx="28422" cy="27117"/>
            </a:xfrm>
            <a:custGeom>
              <a:avLst/>
              <a:gdLst/>
              <a:ahLst/>
              <a:cxnLst/>
              <a:rect l="l" t="t" r="r" b="b"/>
              <a:pathLst>
                <a:path w="893" h="852" extrusionOk="0">
                  <a:moveTo>
                    <a:pt x="708" y="1"/>
                  </a:moveTo>
                  <a:cubicBezTo>
                    <a:pt x="667" y="1"/>
                    <a:pt x="625" y="16"/>
                    <a:pt x="595" y="45"/>
                  </a:cubicBezTo>
                  <a:lnTo>
                    <a:pt x="60" y="581"/>
                  </a:lnTo>
                  <a:cubicBezTo>
                    <a:pt x="0" y="641"/>
                    <a:pt x="0" y="748"/>
                    <a:pt x="60" y="807"/>
                  </a:cubicBezTo>
                  <a:cubicBezTo>
                    <a:pt x="89" y="837"/>
                    <a:pt x="131" y="852"/>
                    <a:pt x="173" y="852"/>
                  </a:cubicBezTo>
                  <a:cubicBezTo>
                    <a:pt x="214" y="852"/>
                    <a:pt x="256" y="837"/>
                    <a:pt x="286" y="807"/>
                  </a:cubicBezTo>
                  <a:lnTo>
                    <a:pt x="822" y="272"/>
                  </a:lnTo>
                  <a:cubicBezTo>
                    <a:pt x="893" y="212"/>
                    <a:pt x="893" y="117"/>
                    <a:pt x="822" y="45"/>
                  </a:cubicBezTo>
                  <a:cubicBezTo>
                    <a:pt x="792" y="16"/>
                    <a:pt x="750" y="1"/>
                    <a:pt x="7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19" name="Google Shape;11719;p73"/>
            <p:cNvSpPr/>
            <p:nvPr/>
          </p:nvSpPr>
          <p:spPr>
            <a:xfrm>
              <a:off x="1833084" y="4584594"/>
              <a:ext cx="27690" cy="27117"/>
            </a:xfrm>
            <a:custGeom>
              <a:avLst/>
              <a:gdLst/>
              <a:ahLst/>
              <a:cxnLst/>
              <a:rect l="l" t="t" r="r" b="b"/>
              <a:pathLst>
                <a:path w="870" h="852" extrusionOk="0">
                  <a:moveTo>
                    <a:pt x="699" y="0"/>
                  </a:moveTo>
                  <a:cubicBezTo>
                    <a:pt x="659" y="0"/>
                    <a:pt x="620" y="15"/>
                    <a:pt x="596" y="45"/>
                  </a:cubicBezTo>
                  <a:lnTo>
                    <a:pt x="48" y="581"/>
                  </a:lnTo>
                  <a:cubicBezTo>
                    <a:pt x="1" y="640"/>
                    <a:pt x="1" y="747"/>
                    <a:pt x="48" y="807"/>
                  </a:cubicBezTo>
                  <a:cubicBezTo>
                    <a:pt x="78" y="837"/>
                    <a:pt x="120" y="852"/>
                    <a:pt x="161" y="852"/>
                  </a:cubicBezTo>
                  <a:cubicBezTo>
                    <a:pt x="203" y="852"/>
                    <a:pt x="245" y="837"/>
                    <a:pt x="275" y="807"/>
                  </a:cubicBezTo>
                  <a:lnTo>
                    <a:pt x="810" y="271"/>
                  </a:lnTo>
                  <a:cubicBezTo>
                    <a:pt x="870" y="212"/>
                    <a:pt x="870" y="105"/>
                    <a:pt x="810" y="45"/>
                  </a:cubicBezTo>
                  <a:cubicBezTo>
                    <a:pt x="781" y="15"/>
                    <a:pt x="739" y="0"/>
                    <a:pt x="6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0" name="Google Shape;11720;p73"/>
            <p:cNvSpPr/>
            <p:nvPr/>
          </p:nvSpPr>
          <p:spPr>
            <a:xfrm>
              <a:off x="1816407" y="4567917"/>
              <a:ext cx="28072" cy="27117"/>
            </a:xfrm>
            <a:custGeom>
              <a:avLst/>
              <a:gdLst/>
              <a:ahLst/>
              <a:cxnLst/>
              <a:rect l="l" t="t" r="r" b="b"/>
              <a:pathLst>
                <a:path w="882" h="852" extrusionOk="0">
                  <a:moveTo>
                    <a:pt x="709" y="0"/>
                  </a:moveTo>
                  <a:cubicBezTo>
                    <a:pt x="668" y="0"/>
                    <a:pt x="626" y="15"/>
                    <a:pt x="596" y="45"/>
                  </a:cubicBezTo>
                  <a:lnTo>
                    <a:pt x="60" y="581"/>
                  </a:lnTo>
                  <a:cubicBezTo>
                    <a:pt x="1" y="640"/>
                    <a:pt x="1" y="748"/>
                    <a:pt x="60" y="807"/>
                  </a:cubicBezTo>
                  <a:cubicBezTo>
                    <a:pt x="90" y="837"/>
                    <a:pt x="132" y="852"/>
                    <a:pt x="172" y="852"/>
                  </a:cubicBezTo>
                  <a:cubicBezTo>
                    <a:pt x="212" y="852"/>
                    <a:pt x="251" y="837"/>
                    <a:pt x="275" y="807"/>
                  </a:cubicBezTo>
                  <a:lnTo>
                    <a:pt x="822" y="271"/>
                  </a:lnTo>
                  <a:cubicBezTo>
                    <a:pt x="882" y="212"/>
                    <a:pt x="882" y="105"/>
                    <a:pt x="822" y="45"/>
                  </a:cubicBezTo>
                  <a:cubicBezTo>
                    <a:pt x="793" y="15"/>
                    <a:pt x="751" y="0"/>
                    <a:pt x="7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1" name="Google Shape;11721;p73"/>
            <p:cNvSpPr/>
            <p:nvPr/>
          </p:nvSpPr>
          <p:spPr>
            <a:xfrm>
              <a:off x="1754279" y="4286593"/>
              <a:ext cx="351439" cy="345965"/>
            </a:xfrm>
            <a:custGeom>
              <a:avLst/>
              <a:gdLst/>
              <a:ahLst/>
              <a:cxnLst/>
              <a:rect l="l" t="t" r="r" b="b"/>
              <a:pathLst>
                <a:path w="11042" h="10870" extrusionOk="0">
                  <a:moveTo>
                    <a:pt x="10656" y="324"/>
                  </a:moveTo>
                  <a:lnTo>
                    <a:pt x="10216" y="1871"/>
                  </a:lnTo>
                  <a:lnTo>
                    <a:pt x="9108" y="776"/>
                  </a:lnTo>
                  <a:lnTo>
                    <a:pt x="10656" y="324"/>
                  </a:lnTo>
                  <a:close/>
                  <a:moveTo>
                    <a:pt x="4632" y="3586"/>
                  </a:moveTo>
                  <a:lnTo>
                    <a:pt x="2679" y="5538"/>
                  </a:lnTo>
                  <a:lnTo>
                    <a:pt x="465" y="5360"/>
                  </a:lnTo>
                  <a:cubicBezTo>
                    <a:pt x="429" y="5360"/>
                    <a:pt x="417" y="5324"/>
                    <a:pt x="441" y="5300"/>
                  </a:cubicBezTo>
                  <a:cubicBezTo>
                    <a:pt x="1393" y="4348"/>
                    <a:pt x="2667" y="3764"/>
                    <a:pt x="4001" y="3645"/>
                  </a:cubicBezTo>
                  <a:lnTo>
                    <a:pt x="4632" y="3586"/>
                  </a:lnTo>
                  <a:close/>
                  <a:moveTo>
                    <a:pt x="2727" y="5955"/>
                  </a:moveTo>
                  <a:lnTo>
                    <a:pt x="3584" y="6812"/>
                  </a:lnTo>
                  <a:lnTo>
                    <a:pt x="3263" y="7146"/>
                  </a:lnTo>
                  <a:lnTo>
                    <a:pt x="2393" y="6277"/>
                  </a:lnTo>
                  <a:lnTo>
                    <a:pt x="2727" y="5955"/>
                  </a:lnTo>
                  <a:close/>
                  <a:moveTo>
                    <a:pt x="2572" y="6920"/>
                  </a:moveTo>
                  <a:lnTo>
                    <a:pt x="3024" y="7360"/>
                  </a:lnTo>
                  <a:lnTo>
                    <a:pt x="2655" y="7753"/>
                  </a:lnTo>
                  <a:lnTo>
                    <a:pt x="2596" y="7813"/>
                  </a:lnTo>
                  <a:lnTo>
                    <a:pt x="2191" y="7408"/>
                  </a:lnTo>
                  <a:cubicBezTo>
                    <a:pt x="2155" y="7384"/>
                    <a:pt x="2155" y="7336"/>
                    <a:pt x="2191" y="7313"/>
                  </a:cubicBezTo>
                  <a:lnTo>
                    <a:pt x="2572" y="6920"/>
                  </a:lnTo>
                  <a:close/>
                  <a:moveTo>
                    <a:pt x="8775" y="895"/>
                  </a:moveTo>
                  <a:lnTo>
                    <a:pt x="10121" y="2229"/>
                  </a:lnTo>
                  <a:lnTo>
                    <a:pt x="9704" y="3598"/>
                  </a:lnTo>
                  <a:lnTo>
                    <a:pt x="5275" y="8039"/>
                  </a:lnTo>
                  <a:lnTo>
                    <a:pt x="4406" y="7170"/>
                  </a:lnTo>
                  <a:lnTo>
                    <a:pt x="6430" y="5146"/>
                  </a:lnTo>
                  <a:cubicBezTo>
                    <a:pt x="6584" y="5003"/>
                    <a:pt x="6608" y="4741"/>
                    <a:pt x="6418" y="4574"/>
                  </a:cubicBezTo>
                  <a:cubicBezTo>
                    <a:pt x="6334" y="4491"/>
                    <a:pt x="6230" y="4449"/>
                    <a:pt x="6127" y="4449"/>
                  </a:cubicBezTo>
                  <a:cubicBezTo>
                    <a:pt x="6025" y="4449"/>
                    <a:pt x="5924" y="4491"/>
                    <a:pt x="5846" y="4574"/>
                  </a:cubicBezTo>
                  <a:lnTo>
                    <a:pt x="3822" y="6598"/>
                  </a:lnTo>
                  <a:lnTo>
                    <a:pt x="2965" y="5729"/>
                  </a:lnTo>
                  <a:lnTo>
                    <a:pt x="7394" y="1300"/>
                  </a:lnTo>
                  <a:lnTo>
                    <a:pt x="8775" y="895"/>
                  </a:lnTo>
                  <a:close/>
                  <a:moveTo>
                    <a:pt x="6126" y="4785"/>
                  </a:moveTo>
                  <a:cubicBezTo>
                    <a:pt x="6153" y="4785"/>
                    <a:pt x="6180" y="4794"/>
                    <a:pt x="6191" y="4812"/>
                  </a:cubicBezTo>
                  <a:cubicBezTo>
                    <a:pt x="6227" y="4836"/>
                    <a:pt x="6239" y="4907"/>
                    <a:pt x="6191" y="4943"/>
                  </a:cubicBezTo>
                  <a:lnTo>
                    <a:pt x="4060" y="7074"/>
                  </a:lnTo>
                  <a:cubicBezTo>
                    <a:pt x="3941" y="7170"/>
                    <a:pt x="3108" y="8003"/>
                    <a:pt x="3024" y="8110"/>
                  </a:cubicBezTo>
                  <a:cubicBezTo>
                    <a:pt x="3005" y="8129"/>
                    <a:pt x="2976" y="8142"/>
                    <a:pt x="2949" y="8142"/>
                  </a:cubicBezTo>
                  <a:cubicBezTo>
                    <a:pt x="2926" y="8142"/>
                    <a:pt x="2904" y="8132"/>
                    <a:pt x="2893" y="8110"/>
                  </a:cubicBezTo>
                  <a:cubicBezTo>
                    <a:pt x="2858" y="8086"/>
                    <a:pt x="2858" y="8003"/>
                    <a:pt x="2893" y="7979"/>
                  </a:cubicBezTo>
                  <a:lnTo>
                    <a:pt x="6060" y="4812"/>
                  </a:lnTo>
                  <a:cubicBezTo>
                    <a:pt x="6072" y="4794"/>
                    <a:pt x="6099" y="4785"/>
                    <a:pt x="6126" y="4785"/>
                  </a:cubicBezTo>
                  <a:close/>
                  <a:moveTo>
                    <a:pt x="4179" y="7396"/>
                  </a:moveTo>
                  <a:lnTo>
                    <a:pt x="5048" y="8253"/>
                  </a:lnTo>
                  <a:lnTo>
                    <a:pt x="4739" y="8586"/>
                  </a:lnTo>
                  <a:lnTo>
                    <a:pt x="4715" y="8586"/>
                  </a:lnTo>
                  <a:lnTo>
                    <a:pt x="3858" y="7729"/>
                  </a:lnTo>
                  <a:lnTo>
                    <a:pt x="4179" y="7396"/>
                  </a:lnTo>
                  <a:close/>
                  <a:moveTo>
                    <a:pt x="3608" y="7944"/>
                  </a:moveTo>
                  <a:lnTo>
                    <a:pt x="4048" y="8396"/>
                  </a:lnTo>
                  <a:lnTo>
                    <a:pt x="3679" y="8801"/>
                  </a:lnTo>
                  <a:cubicBezTo>
                    <a:pt x="3667" y="8813"/>
                    <a:pt x="3632" y="8813"/>
                    <a:pt x="3620" y="8813"/>
                  </a:cubicBezTo>
                  <a:cubicBezTo>
                    <a:pt x="3608" y="8813"/>
                    <a:pt x="3584" y="8813"/>
                    <a:pt x="3560" y="8801"/>
                  </a:cubicBezTo>
                  <a:lnTo>
                    <a:pt x="3155" y="8396"/>
                  </a:lnTo>
                  <a:cubicBezTo>
                    <a:pt x="3191" y="8384"/>
                    <a:pt x="3203" y="8360"/>
                    <a:pt x="3215" y="8336"/>
                  </a:cubicBezTo>
                  <a:lnTo>
                    <a:pt x="3608" y="7944"/>
                  </a:lnTo>
                  <a:close/>
                  <a:moveTo>
                    <a:pt x="10687" y="1"/>
                  </a:moveTo>
                  <a:cubicBezTo>
                    <a:pt x="10658" y="1"/>
                    <a:pt x="10627" y="5"/>
                    <a:pt x="10597" y="14"/>
                  </a:cubicBezTo>
                  <a:cubicBezTo>
                    <a:pt x="9894" y="228"/>
                    <a:pt x="7918" y="800"/>
                    <a:pt x="7263" y="1002"/>
                  </a:cubicBezTo>
                  <a:cubicBezTo>
                    <a:pt x="7239" y="1014"/>
                    <a:pt x="7215" y="1014"/>
                    <a:pt x="7192" y="1038"/>
                  </a:cubicBezTo>
                  <a:lnTo>
                    <a:pt x="4953" y="3276"/>
                  </a:lnTo>
                  <a:lnTo>
                    <a:pt x="3965" y="3360"/>
                  </a:lnTo>
                  <a:cubicBezTo>
                    <a:pt x="2548" y="3479"/>
                    <a:pt x="1203" y="4110"/>
                    <a:pt x="215" y="5110"/>
                  </a:cubicBezTo>
                  <a:cubicBezTo>
                    <a:pt x="0" y="5312"/>
                    <a:pt x="131" y="5681"/>
                    <a:pt x="429" y="5705"/>
                  </a:cubicBezTo>
                  <a:lnTo>
                    <a:pt x="2370" y="5860"/>
                  </a:lnTo>
                  <a:lnTo>
                    <a:pt x="2179" y="6062"/>
                  </a:lnTo>
                  <a:cubicBezTo>
                    <a:pt x="2060" y="6181"/>
                    <a:pt x="2060" y="6384"/>
                    <a:pt x="2179" y="6503"/>
                  </a:cubicBezTo>
                  <a:lnTo>
                    <a:pt x="2370" y="6693"/>
                  </a:lnTo>
                  <a:lnTo>
                    <a:pt x="1977" y="7086"/>
                  </a:lnTo>
                  <a:cubicBezTo>
                    <a:pt x="1834" y="7229"/>
                    <a:pt x="1834" y="7491"/>
                    <a:pt x="1977" y="7634"/>
                  </a:cubicBezTo>
                  <a:lnTo>
                    <a:pt x="3370" y="9015"/>
                  </a:lnTo>
                  <a:cubicBezTo>
                    <a:pt x="3441" y="9092"/>
                    <a:pt x="3539" y="9131"/>
                    <a:pt x="3639" y="9131"/>
                  </a:cubicBezTo>
                  <a:cubicBezTo>
                    <a:pt x="3739" y="9131"/>
                    <a:pt x="3840" y="9092"/>
                    <a:pt x="3917" y="9015"/>
                  </a:cubicBezTo>
                  <a:lnTo>
                    <a:pt x="4298" y="8634"/>
                  </a:lnTo>
                  <a:lnTo>
                    <a:pt x="4477" y="8813"/>
                  </a:lnTo>
                  <a:cubicBezTo>
                    <a:pt x="4548" y="8878"/>
                    <a:pt x="4635" y="8911"/>
                    <a:pt x="4720" y="8911"/>
                  </a:cubicBezTo>
                  <a:cubicBezTo>
                    <a:pt x="4804" y="8911"/>
                    <a:pt x="4888" y="8878"/>
                    <a:pt x="4953" y="8813"/>
                  </a:cubicBezTo>
                  <a:lnTo>
                    <a:pt x="5156" y="8622"/>
                  </a:lnTo>
                  <a:lnTo>
                    <a:pt x="5310" y="10551"/>
                  </a:lnTo>
                  <a:cubicBezTo>
                    <a:pt x="5334" y="10682"/>
                    <a:pt x="5418" y="10801"/>
                    <a:pt x="5537" y="10849"/>
                  </a:cubicBezTo>
                  <a:cubicBezTo>
                    <a:pt x="5577" y="10863"/>
                    <a:pt x="5618" y="10870"/>
                    <a:pt x="5658" y="10870"/>
                  </a:cubicBezTo>
                  <a:cubicBezTo>
                    <a:pt x="5750" y="10870"/>
                    <a:pt x="5840" y="10835"/>
                    <a:pt x="5906" y="10777"/>
                  </a:cubicBezTo>
                  <a:cubicBezTo>
                    <a:pt x="6537" y="10146"/>
                    <a:pt x="7001" y="9420"/>
                    <a:pt x="7299" y="8598"/>
                  </a:cubicBezTo>
                  <a:cubicBezTo>
                    <a:pt x="7323" y="8515"/>
                    <a:pt x="7275" y="8420"/>
                    <a:pt x="7203" y="8396"/>
                  </a:cubicBezTo>
                  <a:cubicBezTo>
                    <a:pt x="7184" y="8388"/>
                    <a:pt x="7164" y="8384"/>
                    <a:pt x="7144" y="8384"/>
                  </a:cubicBezTo>
                  <a:cubicBezTo>
                    <a:pt x="7079" y="8384"/>
                    <a:pt x="7019" y="8425"/>
                    <a:pt x="7001" y="8479"/>
                  </a:cubicBezTo>
                  <a:cubicBezTo>
                    <a:pt x="6715" y="9253"/>
                    <a:pt x="6263" y="9956"/>
                    <a:pt x="5691" y="10539"/>
                  </a:cubicBezTo>
                  <a:cubicBezTo>
                    <a:pt x="5682" y="10544"/>
                    <a:pt x="5670" y="10547"/>
                    <a:pt x="5659" y="10547"/>
                  </a:cubicBezTo>
                  <a:cubicBezTo>
                    <a:pt x="5644" y="10547"/>
                    <a:pt x="5632" y="10541"/>
                    <a:pt x="5632" y="10527"/>
                  </a:cubicBezTo>
                  <a:lnTo>
                    <a:pt x="5429" y="8325"/>
                  </a:lnTo>
                  <a:lnTo>
                    <a:pt x="7382" y="6372"/>
                  </a:lnTo>
                  <a:lnTo>
                    <a:pt x="7382" y="6372"/>
                  </a:lnTo>
                  <a:cubicBezTo>
                    <a:pt x="7323" y="7158"/>
                    <a:pt x="7299" y="7372"/>
                    <a:pt x="7203" y="7765"/>
                  </a:cubicBezTo>
                  <a:cubicBezTo>
                    <a:pt x="7192" y="7860"/>
                    <a:pt x="7239" y="7944"/>
                    <a:pt x="7323" y="7967"/>
                  </a:cubicBezTo>
                  <a:cubicBezTo>
                    <a:pt x="7332" y="7969"/>
                    <a:pt x="7342" y="7969"/>
                    <a:pt x="7351" y="7969"/>
                  </a:cubicBezTo>
                  <a:cubicBezTo>
                    <a:pt x="7434" y="7969"/>
                    <a:pt x="7502" y="7923"/>
                    <a:pt x="7513" y="7848"/>
                  </a:cubicBezTo>
                  <a:cubicBezTo>
                    <a:pt x="7620" y="7348"/>
                    <a:pt x="7632" y="7134"/>
                    <a:pt x="7727" y="6027"/>
                  </a:cubicBezTo>
                  <a:lnTo>
                    <a:pt x="9954" y="3800"/>
                  </a:lnTo>
                  <a:cubicBezTo>
                    <a:pt x="9978" y="3776"/>
                    <a:pt x="9990" y="3753"/>
                    <a:pt x="10001" y="3717"/>
                  </a:cubicBezTo>
                  <a:lnTo>
                    <a:pt x="10454" y="2205"/>
                  </a:lnTo>
                  <a:lnTo>
                    <a:pt x="10990" y="383"/>
                  </a:lnTo>
                  <a:cubicBezTo>
                    <a:pt x="11042" y="196"/>
                    <a:pt x="10885" y="1"/>
                    <a:pt x="106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2" name="Google Shape;11722;p73"/>
            <p:cNvSpPr/>
            <p:nvPr/>
          </p:nvSpPr>
          <p:spPr>
            <a:xfrm>
              <a:off x="1951705" y="4367117"/>
              <a:ext cx="86062" cy="65437"/>
            </a:xfrm>
            <a:custGeom>
              <a:avLst/>
              <a:gdLst/>
              <a:ahLst/>
              <a:cxnLst/>
              <a:rect l="l" t="t" r="r" b="b"/>
              <a:pathLst>
                <a:path w="2704" h="2056" extrusionOk="0">
                  <a:moveTo>
                    <a:pt x="905" y="1"/>
                  </a:moveTo>
                  <a:cubicBezTo>
                    <a:pt x="881" y="1"/>
                    <a:pt x="857" y="7"/>
                    <a:pt x="834" y="20"/>
                  </a:cubicBezTo>
                  <a:cubicBezTo>
                    <a:pt x="167" y="330"/>
                    <a:pt x="0" y="1211"/>
                    <a:pt x="524" y="1746"/>
                  </a:cubicBezTo>
                  <a:cubicBezTo>
                    <a:pt x="739" y="1949"/>
                    <a:pt x="1000" y="2056"/>
                    <a:pt x="1274" y="2056"/>
                  </a:cubicBezTo>
                  <a:cubicBezTo>
                    <a:pt x="2227" y="2056"/>
                    <a:pt x="2703" y="913"/>
                    <a:pt x="2024" y="234"/>
                  </a:cubicBezTo>
                  <a:cubicBezTo>
                    <a:pt x="1941" y="151"/>
                    <a:pt x="1834" y="80"/>
                    <a:pt x="1715" y="20"/>
                  </a:cubicBezTo>
                  <a:cubicBezTo>
                    <a:pt x="1696" y="10"/>
                    <a:pt x="1674" y="6"/>
                    <a:pt x="1652" y="6"/>
                  </a:cubicBezTo>
                  <a:cubicBezTo>
                    <a:pt x="1592" y="6"/>
                    <a:pt x="1530" y="39"/>
                    <a:pt x="1512" y="91"/>
                  </a:cubicBezTo>
                  <a:cubicBezTo>
                    <a:pt x="1477" y="163"/>
                    <a:pt x="1512" y="270"/>
                    <a:pt x="1584" y="294"/>
                  </a:cubicBezTo>
                  <a:cubicBezTo>
                    <a:pt x="2060" y="508"/>
                    <a:pt x="2167" y="1127"/>
                    <a:pt x="1810" y="1508"/>
                  </a:cubicBezTo>
                  <a:cubicBezTo>
                    <a:pt x="1667" y="1645"/>
                    <a:pt x="1477" y="1714"/>
                    <a:pt x="1285" y="1714"/>
                  </a:cubicBezTo>
                  <a:cubicBezTo>
                    <a:pt x="1093" y="1714"/>
                    <a:pt x="899" y="1645"/>
                    <a:pt x="750" y="1508"/>
                  </a:cubicBezTo>
                  <a:cubicBezTo>
                    <a:pt x="381" y="1127"/>
                    <a:pt x="500" y="520"/>
                    <a:pt x="977" y="294"/>
                  </a:cubicBezTo>
                  <a:cubicBezTo>
                    <a:pt x="1048" y="270"/>
                    <a:pt x="1096" y="163"/>
                    <a:pt x="1048" y="91"/>
                  </a:cubicBezTo>
                  <a:cubicBezTo>
                    <a:pt x="1022" y="40"/>
                    <a:pt x="966" y="1"/>
                    <a:pt x="9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23" name="Google Shape;11723;p73"/>
          <p:cNvGrpSpPr/>
          <p:nvPr/>
        </p:nvGrpSpPr>
        <p:grpSpPr>
          <a:xfrm>
            <a:off x="5328151" y="5721568"/>
            <a:ext cx="448683" cy="446731"/>
            <a:chOff x="3996113" y="4291176"/>
            <a:chExt cx="336512" cy="335048"/>
          </a:xfrm>
        </p:grpSpPr>
        <p:sp>
          <p:nvSpPr>
            <p:cNvPr id="11724" name="Google Shape;11724;p73"/>
            <p:cNvSpPr/>
            <p:nvPr/>
          </p:nvSpPr>
          <p:spPr>
            <a:xfrm>
              <a:off x="4082143" y="4323386"/>
              <a:ext cx="111810" cy="219833"/>
            </a:xfrm>
            <a:custGeom>
              <a:avLst/>
              <a:gdLst/>
              <a:ahLst/>
              <a:cxnLst/>
              <a:rect l="l" t="t" r="r" b="b"/>
              <a:pathLst>
                <a:path w="3513" h="6907" extrusionOk="0">
                  <a:moveTo>
                    <a:pt x="1751" y="322"/>
                  </a:moveTo>
                  <a:cubicBezTo>
                    <a:pt x="1846" y="322"/>
                    <a:pt x="1929" y="394"/>
                    <a:pt x="1929" y="501"/>
                  </a:cubicBezTo>
                  <a:lnTo>
                    <a:pt x="1929" y="942"/>
                  </a:lnTo>
                  <a:cubicBezTo>
                    <a:pt x="1929" y="1037"/>
                    <a:pt x="2001" y="1096"/>
                    <a:pt x="2084" y="1096"/>
                  </a:cubicBezTo>
                  <a:cubicBezTo>
                    <a:pt x="2691" y="1108"/>
                    <a:pt x="3179" y="1596"/>
                    <a:pt x="3179" y="2204"/>
                  </a:cubicBezTo>
                  <a:lnTo>
                    <a:pt x="3179" y="2525"/>
                  </a:lnTo>
                  <a:cubicBezTo>
                    <a:pt x="3179" y="2608"/>
                    <a:pt x="3108" y="2704"/>
                    <a:pt x="3001" y="2704"/>
                  </a:cubicBezTo>
                  <a:cubicBezTo>
                    <a:pt x="2917" y="2704"/>
                    <a:pt x="2822" y="2620"/>
                    <a:pt x="2822" y="2525"/>
                  </a:cubicBezTo>
                  <a:lnTo>
                    <a:pt x="2822" y="2204"/>
                  </a:lnTo>
                  <a:cubicBezTo>
                    <a:pt x="2834" y="1787"/>
                    <a:pt x="2501" y="1454"/>
                    <a:pt x="2060" y="1454"/>
                  </a:cubicBezTo>
                  <a:lnTo>
                    <a:pt x="1608" y="1454"/>
                  </a:lnTo>
                  <a:cubicBezTo>
                    <a:pt x="1096" y="1454"/>
                    <a:pt x="679" y="1870"/>
                    <a:pt x="679" y="2370"/>
                  </a:cubicBezTo>
                  <a:cubicBezTo>
                    <a:pt x="679" y="2882"/>
                    <a:pt x="1096" y="3299"/>
                    <a:pt x="1608" y="3299"/>
                  </a:cubicBezTo>
                  <a:lnTo>
                    <a:pt x="1917" y="3299"/>
                  </a:lnTo>
                  <a:cubicBezTo>
                    <a:pt x="2620" y="3299"/>
                    <a:pt x="3191" y="3859"/>
                    <a:pt x="3191" y="4573"/>
                  </a:cubicBezTo>
                  <a:cubicBezTo>
                    <a:pt x="3191" y="5216"/>
                    <a:pt x="2715" y="5764"/>
                    <a:pt x="2084" y="5835"/>
                  </a:cubicBezTo>
                  <a:cubicBezTo>
                    <a:pt x="2001" y="5859"/>
                    <a:pt x="1941" y="5918"/>
                    <a:pt x="1941" y="5990"/>
                  </a:cubicBezTo>
                  <a:lnTo>
                    <a:pt x="1941" y="6454"/>
                  </a:lnTo>
                  <a:cubicBezTo>
                    <a:pt x="1941" y="6538"/>
                    <a:pt x="1870" y="6633"/>
                    <a:pt x="1762" y="6633"/>
                  </a:cubicBezTo>
                  <a:cubicBezTo>
                    <a:pt x="1667" y="6633"/>
                    <a:pt x="1584" y="6549"/>
                    <a:pt x="1584" y="6454"/>
                  </a:cubicBezTo>
                  <a:lnTo>
                    <a:pt x="1584" y="6002"/>
                  </a:lnTo>
                  <a:cubicBezTo>
                    <a:pt x="1584" y="5918"/>
                    <a:pt x="1512" y="5859"/>
                    <a:pt x="1441" y="5859"/>
                  </a:cubicBezTo>
                  <a:cubicBezTo>
                    <a:pt x="834" y="5835"/>
                    <a:pt x="334" y="5347"/>
                    <a:pt x="334" y="4740"/>
                  </a:cubicBezTo>
                  <a:cubicBezTo>
                    <a:pt x="334" y="4644"/>
                    <a:pt x="417" y="4561"/>
                    <a:pt x="512" y="4561"/>
                  </a:cubicBezTo>
                  <a:cubicBezTo>
                    <a:pt x="608" y="4561"/>
                    <a:pt x="691" y="4633"/>
                    <a:pt x="691" y="4740"/>
                  </a:cubicBezTo>
                  <a:cubicBezTo>
                    <a:pt x="691" y="5156"/>
                    <a:pt x="1036" y="5502"/>
                    <a:pt x="1453" y="5502"/>
                  </a:cubicBezTo>
                  <a:lnTo>
                    <a:pt x="1929" y="5502"/>
                  </a:lnTo>
                  <a:cubicBezTo>
                    <a:pt x="2441" y="5502"/>
                    <a:pt x="2858" y="5085"/>
                    <a:pt x="2858" y="4573"/>
                  </a:cubicBezTo>
                  <a:cubicBezTo>
                    <a:pt x="2858" y="4073"/>
                    <a:pt x="2441" y="3656"/>
                    <a:pt x="1929" y="3656"/>
                  </a:cubicBezTo>
                  <a:lnTo>
                    <a:pt x="1608" y="3656"/>
                  </a:lnTo>
                  <a:cubicBezTo>
                    <a:pt x="905" y="3656"/>
                    <a:pt x="322" y="3085"/>
                    <a:pt x="322" y="2370"/>
                  </a:cubicBezTo>
                  <a:cubicBezTo>
                    <a:pt x="322" y="1727"/>
                    <a:pt x="798" y="1180"/>
                    <a:pt x="1441" y="1108"/>
                  </a:cubicBezTo>
                  <a:cubicBezTo>
                    <a:pt x="1512" y="1096"/>
                    <a:pt x="1572" y="1037"/>
                    <a:pt x="1572" y="953"/>
                  </a:cubicBezTo>
                  <a:lnTo>
                    <a:pt x="1572" y="501"/>
                  </a:lnTo>
                  <a:cubicBezTo>
                    <a:pt x="1572" y="406"/>
                    <a:pt x="1643" y="322"/>
                    <a:pt x="1751" y="322"/>
                  </a:cubicBezTo>
                  <a:close/>
                  <a:moveTo>
                    <a:pt x="1762" y="1"/>
                  </a:moveTo>
                  <a:cubicBezTo>
                    <a:pt x="1500" y="1"/>
                    <a:pt x="1274" y="227"/>
                    <a:pt x="1274" y="501"/>
                  </a:cubicBezTo>
                  <a:lnTo>
                    <a:pt x="1274" y="823"/>
                  </a:lnTo>
                  <a:cubicBezTo>
                    <a:pt x="548" y="977"/>
                    <a:pt x="24" y="1608"/>
                    <a:pt x="24" y="2370"/>
                  </a:cubicBezTo>
                  <a:cubicBezTo>
                    <a:pt x="24" y="3251"/>
                    <a:pt x="738" y="3954"/>
                    <a:pt x="1608" y="3954"/>
                  </a:cubicBezTo>
                  <a:lnTo>
                    <a:pt x="1917" y="3954"/>
                  </a:lnTo>
                  <a:cubicBezTo>
                    <a:pt x="2262" y="3954"/>
                    <a:pt x="2524" y="4216"/>
                    <a:pt x="2524" y="4561"/>
                  </a:cubicBezTo>
                  <a:cubicBezTo>
                    <a:pt x="2524" y="4906"/>
                    <a:pt x="2262" y="5168"/>
                    <a:pt x="1917" y="5168"/>
                  </a:cubicBezTo>
                  <a:lnTo>
                    <a:pt x="1441" y="5168"/>
                  </a:lnTo>
                  <a:cubicBezTo>
                    <a:pt x="1191" y="5168"/>
                    <a:pt x="977" y="4966"/>
                    <a:pt x="977" y="4704"/>
                  </a:cubicBezTo>
                  <a:cubicBezTo>
                    <a:pt x="977" y="4442"/>
                    <a:pt x="750" y="4216"/>
                    <a:pt x="488" y="4216"/>
                  </a:cubicBezTo>
                  <a:cubicBezTo>
                    <a:pt x="215" y="4216"/>
                    <a:pt x="0" y="4442"/>
                    <a:pt x="0" y="4704"/>
                  </a:cubicBezTo>
                  <a:cubicBezTo>
                    <a:pt x="0" y="5442"/>
                    <a:pt x="548" y="6037"/>
                    <a:pt x="1250" y="6121"/>
                  </a:cubicBezTo>
                  <a:lnTo>
                    <a:pt x="1250" y="6418"/>
                  </a:lnTo>
                  <a:cubicBezTo>
                    <a:pt x="1250" y="6692"/>
                    <a:pt x="1465" y="6907"/>
                    <a:pt x="1739" y="6907"/>
                  </a:cubicBezTo>
                  <a:cubicBezTo>
                    <a:pt x="2001" y="6907"/>
                    <a:pt x="2227" y="6692"/>
                    <a:pt x="2227" y="6418"/>
                  </a:cubicBezTo>
                  <a:lnTo>
                    <a:pt x="2227" y="6121"/>
                  </a:lnTo>
                  <a:cubicBezTo>
                    <a:pt x="2953" y="5978"/>
                    <a:pt x="3477" y="5335"/>
                    <a:pt x="3477" y="4573"/>
                  </a:cubicBezTo>
                  <a:cubicBezTo>
                    <a:pt x="3477" y="3692"/>
                    <a:pt x="2763" y="3001"/>
                    <a:pt x="1905" y="3001"/>
                  </a:cubicBezTo>
                  <a:lnTo>
                    <a:pt x="1608" y="3001"/>
                  </a:lnTo>
                  <a:cubicBezTo>
                    <a:pt x="1262" y="3001"/>
                    <a:pt x="989" y="2728"/>
                    <a:pt x="989" y="2382"/>
                  </a:cubicBezTo>
                  <a:cubicBezTo>
                    <a:pt x="989" y="2037"/>
                    <a:pt x="1262" y="1775"/>
                    <a:pt x="1608" y="1775"/>
                  </a:cubicBezTo>
                  <a:lnTo>
                    <a:pt x="2084" y="1775"/>
                  </a:lnTo>
                  <a:cubicBezTo>
                    <a:pt x="2334" y="1775"/>
                    <a:pt x="2536" y="1989"/>
                    <a:pt x="2536" y="2239"/>
                  </a:cubicBezTo>
                  <a:lnTo>
                    <a:pt x="2536" y="2549"/>
                  </a:lnTo>
                  <a:cubicBezTo>
                    <a:pt x="2524" y="2799"/>
                    <a:pt x="2751" y="3013"/>
                    <a:pt x="3013" y="3013"/>
                  </a:cubicBezTo>
                  <a:cubicBezTo>
                    <a:pt x="3286" y="3013"/>
                    <a:pt x="3513" y="2787"/>
                    <a:pt x="3513" y="2525"/>
                  </a:cubicBezTo>
                  <a:lnTo>
                    <a:pt x="3513" y="2204"/>
                  </a:lnTo>
                  <a:cubicBezTo>
                    <a:pt x="3513" y="1477"/>
                    <a:pt x="2953" y="882"/>
                    <a:pt x="2262" y="799"/>
                  </a:cubicBezTo>
                  <a:lnTo>
                    <a:pt x="2262" y="501"/>
                  </a:lnTo>
                  <a:cubicBezTo>
                    <a:pt x="2262" y="227"/>
                    <a:pt x="2036" y="1"/>
                    <a:pt x="17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5" name="Google Shape;11725;p73"/>
            <p:cNvSpPr/>
            <p:nvPr/>
          </p:nvSpPr>
          <p:spPr>
            <a:xfrm>
              <a:off x="4226894" y="4523485"/>
              <a:ext cx="52324" cy="51942"/>
            </a:xfrm>
            <a:custGeom>
              <a:avLst/>
              <a:gdLst/>
              <a:ahLst/>
              <a:cxnLst/>
              <a:rect l="l" t="t" r="r" b="b"/>
              <a:pathLst>
                <a:path w="1644" h="1632" extrusionOk="0">
                  <a:moveTo>
                    <a:pt x="822" y="310"/>
                  </a:moveTo>
                  <a:cubicBezTo>
                    <a:pt x="1108" y="310"/>
                    <a:pt x="1322" y="536"/>
                    <a:pt x="1322" y="822"/>
                  </a:cubicBezTo>
                  <a:cubicBezTo>
                    <a:pt x="1322" y="1096"/>
                    <a:pt x="1108" y="1322"/>
                    <a:pt x="822" y="1322"/>
                  </a:cubicBezTo>
                  <a:cubicBezTo>
                    <a:pt x="536" y="1322"/>
                    <a:pt x="310" y="1096"/>
                    <a:pt x="310" y="822"/>
                  </a:cubicBezTo>
                  <a:cubicBezTo>
                    <a:pt x="310" y="536"/>
                    <a:pt x="536" y="310"/>
                    <a:pt x="822" y="310"/>
                  </a:cubicBezTo>
                  <a:close/>
                  <a:moveTo>
                    <a:pt x="822" y="0"/>
                  </a:moveTo>
                  <a:cubicBezTo>
                    <a:pt x="370" y="0"/>
                    <a:pt x="0" y="370"/>
                    <a:pt x="0" y="822"/>
                  </a:cubicBezTo>
                  <a:cubicBezTo>
                    <a:pt x="0" y="1263"/>
                    <a:pt x="370" y="1632"/>
                    <a:pt x="822" y="1632"/>
                  </a:cubicBezTo>
                  <a:cubicBezTo>
                    <a:pt x="1263" y="1632"/>
                    <a:pt x="1644" y="1263"/>
                    <a:pt x="1644" y="822"/>
                  </a:cubicBezTo>
                  <a:cubicBezTo>
                    <a:pt x="1644" y="370"/>
                    <a:pt x="1263" y="0"/>
                    <a:pt x="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26" name="Google Shape;11726;p73"/>
            <p:cNvSpPr/>
            <p:nvPr/>
          </p:nvSpPr>
          <p:spPr>
            <a:xfrm>
              <a:off x="3996113" y="4291176"/>
              <a:ext cx="336512" cy="335048"/>
            </a:xfrm>
            <a:custGeom>
              <a:avLst/>
              <a:gdLst/>
              <a:ahLst/>
              <a:cxnLst/>
              <a:rect l="l" t="t" r="r" b="b"/>
              <a:pathLst>
                <a:path w="10573" h="10527" extrusionOk="0">
                  <a:moveTo>
                    <a:pt x="8216" y="5930"/>
                  </a:moveTo>
                  <a:lnTo>
                    <a:pt x="8335" y="6537"/>
                  </a:lnTo>
                  <a:cubicBezTo>
                    <a:pt x="8359" y="6597"/>
                    <a:pt x="8394" y="6645"/>
                    <a:pt x="8442" y="6657"/>
                  </a:cubicBezTo>
                  <a:cubicBezTo>
                    <a:pt x="8502" y="6668"/>
                    <a:pt x="8549" y="6692"/>
                    <a:pt x="8609" y="6716"/>
                  </a:cubicBezTo>
                  <a:cubicBezTo>
                    <a:pt x="8631" y="6729"/>
                    <a:pt x="8653" y="6734"/>
                    <a:pt x="8674" y="6734"/>
                  </a:cubicBezTo>
                  <a:cubicBezTo>
                    <a:pt x="8710" y="6734"/>
                    <a:pt x="8745" y="6719"/>
                    <a:pt x="8775" y="6704"/>
                  </a:cubicBezTo>
                  <a:lnTo>
                    <a:pt x="9252" y="6311"/>
                  </a:lnTo>
                  <a:lnTo>
                    <a:pt x="9561" y="6585"/>
                  </a:lnTo>
                  <a:lnTo>
                    <a:pt x="9264" y="7121"/>
                  </a:lnTo>
                  <a:cubicBezTo>
                    <a:pt x="9228" y="7157"/>
                    <a:pt x="9228" y="7216"/>
                    <a:pt x="9264" y="7276"/>
                  </a:cubicBezTo>
                  <a:cubicBezTo>
                    <a:pt x="9287" y="7323"/>
                    <a:pt x="9323" y="7371"/>
                    <a:pt x="9347" y="7430"/>
                  </a:cubicBezTo>
                  <a:cubicBezTo>
                    <a:pt x="9383" y="7478"/>
                    <a:pt x="9430" y="7514"/>
                    <a:pt x="9490" y="7514"/>
                  </a:cubicBezTo>
                  <a:lnTo>
                    <a:pt x="10109" y="7538"/>
                  </a:lnTo>
                  <a:lnTo>
                    <a:pt x="10180" y="7942"/>
                  </a:lnTo>
                  <a:lnTo>
                    <a:pt x="9645" y="8157"/>
                  </a:lnTo>
                  <a:cubicBezTo>
                    <a:pt x="9585" y="8181"/>
                    <a:pt x="9561" y="8240"/>
                    <a:pt x="9549" y="8276"/>
                  </a:cubicBezTo>
                  <a:cubicBezTo>
                    <a:pt x="9549" y="8335"/>
                    <a:pt x="9526" y="8383"/>
                    <a:pt x="9514" y="8442"/>
                  </a:cubicBezTo>
                  <a:cubicBezTo>
                    <a:pt x="9502" y="8502"/>
                    <a:pt x="9514" y="8562"/>
                    <a:pt x="9561" y="8597"/>
                  </a:cubicBezTo>
                  <a:lnTo>
                    <a:pt x="10014" y="8990"/>
                  </a:lnTo>
                  <a:lnTo>
                    <a:pt x="9811" y="9347"/>
                  </a:lnTo>
                  <a:lnTo>
                    <a:pt x="9228" y="9157"/>
                  </a:lnTo>
                  <a:cubicBezTo>
                    <a:pt x="9213" y="9154"/>
                    <a:pt x="9198" y="9152"/>
                    <a:pt x="9184" y="9152"/>
                  </a:cubicBezTo>
                  <a:cubicBezTo>
                    <a:pt x="9141" y="9152"/>
                    <a:pt x="9103" y="9166"/>
                    <a:pt x="9085" y="9193"/>
                  </a:cubicBezTo>
                  <a:cubicBezTo>
                    <a:pt x="9037" y="9228"/>
                    <a:pt x="8990" y="9264"/>
                    <a:pt x="8954" y="9288"/>
                  </a:cubicBezTo>
                  <a:cubicBezTo>
                    <a:pt x="8906" y="9324"/>
                    <a:pt x="8871" y="9383"/>
                    <a:pt x="8895" y="9443"/>
                  </a:cubicBezTo>
                  <a:lnTo>
                    <a:pt x="8978" y="10050"/>
                  </a:lnTo>
                  <a:lnTo>
                    <a:pt x="8597" y="10181"/>
                  </a:lnTo>
                  <a:lnTo>
                    <a:pt x="8264" y="9669"/>
                  </a:lnTo>
                  <a:cubicBezTo>
                    <a:pt x="8228" y="9621"/>
                    <a:pt x="8192" y="9585"/>
                    <a:pt x="8133" y="9585"/>
                  </a:cubicBezTo>
                  <a:lnTo>
                    <a:pt x="7954" y="9585"/>
                  </a:lnTo>
                  <a:cubicBezTo>
                    <a:pt x="7894" y="9585"/>
                    <a:pt x="7847" y="9621"/>
                    <a:pt x="7811" y="9669"/>
                  </a:cubicBezTo>
                  <a:lnTo>
                    <a:pt x="7490" y="10181"/>
                  </a:lnTo>
                  <a:lnTo>
                    <a:pt x="7097" y="10050"/>
                  </a:lnTo>
                  <a:lnTo>
                    <a:pt x="7192" y="9443"/>
                  </a:lnTo>
                  <a:cubicBezTo>
                    <a:pt x="7204" y="9383"/>
                    <a:pt x="7180" y="9324"/>
                    <a:pt x="7132" y="9288"/>
                  </a:cubicBezTo>
                  <a:cubicBezTo>
                    <a:pt x="7085" y="9264"/>
                    <a:pt x="7037" y="9216"/>
                    <a:pt x="7001" y="9193"/>
                  </a:cubicBezTo>
                  <a:cubicBezTo>
                    <a:pt x="6970" y="9161"/>
                    <a:pt x="6933" y="9145"/>
                    <a:pt x="6897" y="9145"/>
                  </a:cubicBezTo>
                  <a:cubicBezTo>
                    <a:pt x="6880" y="9145"/>
                    <a:pt x="6863" y="9149"/>
                    <a:pt x="6847" y="9157"/>
                  </a:cubicBezTo>
                  <a:lnTo>
                    <a:pt x="6275" y="9347"/>
                  </a:lnTo>
                  <a:lnTo>
                    <a:pt x="6061" y="8990"/>
                  </a:lnTo>
                  <a:lnTo>
                    <a:pt x="6525" y="8597"/>
                  </a:lnTo>
                  <a:cubicBezTo>
                    <a:pt x="6573" y="8550"/>
                    <a:pt x="6585" y="8502"/>
                    <a:pt x="6573" y="8442"/>
                  </a:cubicBezTo>
                  <a:cubicBezTo>
                    <a:pt x="6549" y="8383"/>
                    <a:pt x="6537" y="8335"/>
                    <a:pt x="6537" y="8276"/>
                  </a:cubicBezTo>
                  <a:cubicBezTo>
                    <a:pt x="6537" y="8216"/>
                    <a:pt x="6489" y="8169"/>
                    <a:pt x="6430" y="8157"/>
                  </a:cubicBezTo>
                  <a:lnTo>
                    <a:pt x="5847" y="7942"/>
                  </a:lnTo>
                  <a:lnTo>
                    <a:pt x="5930" y="7538"/>
                  </a:lnTo>
                  <a:lnTo>
                    <a:pt x="6549" y="7514"/>
                  </a:lnTo>
                  <a:cubicBezTo>
                    <a:pt x="6609" y="7514"/>
                    <a:pt x="6656" y="7490"/>
                    <a:pt x="6680" y="7430"/>
                  </a:cubicBezTo>
                  <a:cubicBezTo>
                    <a:pt x="6716" y="7383"/>
                    <a:pt x="6740" y="7323"/>
                    <a:pt x="6775" y="7276"/>
                  </a:cubicBezTo>
                  <a:cubicBezTo>
                    <a:pt x="6811" y="7240"/>
                    <a:pt x="6811" y="7180"/>
                    <a:pt x="6775" y="7121"/>
                  </a:cubicBezTo>
                  <a:lnTo>
                    <a:pt x="6478" y="6585"/>
                  </a:lnTo>
                  <a:lnTo>
                    <a:pt x="6787" y="6311"/>
                  </a:lnTo>
                  <a:lnTo>
                    <a:pt x="7263" y="6704"/>
                  </a:lnTo>
                  <a:cubicBezTo>
                    <a:pt x="7293" y="6719"/>
                    <a:pt x="7327" y="6729"/>
                    <a:pt x="7363" y="6729"/>
                  </a:cubicBezTo>
                  <a:cubicBezTo>
                    <a:pt x="7385" y="6729"/>
                    <a:pt x="7407" y="6725"/>
                    <a:pt x="7430" y="6716"/>
                  </a:cubicBezTo>
                  <a:cubicBezTo>
                    <a:pt x="7478" y="6704"/>
                    <a:pt x="7537" y="6668"/>
                    <a:pt x="7597" y="6657"/>
                  </a:cubicBezTo>
                  <a:cubicBezTo>
                    <a:pt x="7656" y="6645"/>
                    <a:pt x="7680" y="6597"/>
                    <a:pt x="7704" y="6537"/>
                  </a:cubicBezTo>
                  <a:lnTo>
                    <a:pt x="7823" y="5930"/>
                  </a:lnTo>
                  <a:close/>
                  <a:moveTo>
                    <a:pt x="4454" y="1"/>
                  </a:moveTo>
                  <a:cubicBezTo>
                    <a:pt x="3739" y="1"/>
                    <a:pt x="3025" y="180"/>
                    <a:pt x="2382" y="513"/>
                  </a:cubicBezTo>
                  <a:cubicBezTo>
                    <a:pt x="2310" y="561"/>
                    <a:pt x="2287" y="644"/>
                    <a:pt x="2322" y="715"/>
                  </a:cubicBezTo>
                  <a:cubicBezTo>
                    <a:pt x="2354" y="770"/>
                    <a:pt x="2405" y="799"/>
                    <a:pt x="2458" y="799"/>
                  </a:cubicBezTo>
                  <a:cubicBezTo>
                    <a:pt x="2485" y="799"/>
                    <a:pt x="2512" y="791"/>
                    <a:pt x="2537" y="775"/>
                  </a:cubicBezTo>
                  <a:cubicBezTo>
                    <a:pt x="3132" y="465"/>
                    <a:pt x="3787" y="299"/>
                    <a:pt x="4454" y="299"/>
                  </a:cubicBezTo>
                  <a:cubicBezTo>
                    <a:pt x="6728" y="299"/>
                    <a:pt x="8597" y="2168"/>
                    <a:pt x="8597" y="4442"/>
                  </a:cubicBezTo>
                  <a:cubicBezTo>
                    <a:pt x="8597" y="4847"/>
                    <a:pt x="8537" y="5228"/>
                    <a:pt x="8430" y="5621"/>
                  </a:cubicBezTo>
                  <a:lnTo>
                    <a:pt x="7740" y="5621"/>
                  </a:lnTo>
                  <a:cubicBezTo>
                    <a:pt x="7668" y="5621"/>
                    <a:pt x="7609" y="5656"/>
                    <a:pt x="7597" y="5728"/>
                  </a:cubicBezTo>
                  <a:lnTo>
                    <a:pt x="7466" y="6371"/>
                  </a:lnTo>
                  <a:lnTo>
                    <a:pt x="7442" y="6371"/>
                  </a:lnTo>
                  <a:lnTo>
                    <a:pt x="6942" y="5966"/>
                  </a:lnTo>
                  <a:cubicBezTo>
                    <a:pt x="6912" y="5948"/>
                    <a:pt x="6879" y="5939"/>
                    <a:pt x="6847" y="5939"/>
                  </a:cubicBezTo>
                  <a:cubicBezTo>
                    <a:pt x="6814" y="5939"/>
                    <a:pt x="6781" y="5948"/>
                    <a:pt x="6751" y="5966"/>
                  </a:cubicBezTo>
                  <a:lnTo>
                    <a:pt x="6239" y="6407"/>
                  </a:lnTo>
                  <a:cubicBezTo>
                    <a:pt x="6180" y="6442"/>
                    <a:pt x="6168" y="6537"/>
                    <a:pt x="6216" y="6597"/>
                  </a:cubicBezTo>
                  <a:lnTo>
                    <a:pt x="6525" y="7180"/>
                  </a:lnTo>
                  <a:cubicBezTo>
                    <a:pt x="6525" y="7180"/>
                    <a:pt x="6525" y="7192"/>
                    <a:pt x="6513" y="7192"/>
                  </a:cubicBezTo>
                  <a:lnTo>
                    <a:pt x="5858" y="7204"/>
                  </a:lnTo>
                  <a:cubicBezTo>
                    <a:pt x="5775" y="7204"/>
                    <a:pt x="5716" y="7264"/>
                    <a:pt x="5704" y="7335"/>
                  </a:cubicBezTo>
                  <a:lnTo>
                    <a:pt x="5585" y="7990"/>
                  </a:lnTo>
                  <a:cubicBezTo>
                    <a:pt x="5573" y="8073"/>
                    <a:pt x="5620" y="8145"/>
                    <a:pt x="5680" y="8157"/>
                  </a:cubicBezTo>
                  <a:lnTo>
                    <a:pt x="6013" y="8288"/>
                  </a:lnTo>
                  <a:cubicBezTo>
                    <a:pt x="5525" y="8502"/>
                    <a:pt x="5001" y="8585"/>
                    <a:pt x="4454" y="8585"/>
                  </a:cubicBezTo>
                  <a:cubicBezTo>
                    <a:pt x="2179" y="8585"/>
                    <a:pt x="322" y="6728"/>
                    <a:pt x="322" y="4454"/>
                  </a:cubicBezTo>
                  <a:cubicBezTo>
                    <a:pt x="322" y="3168"/>
                    <a:pt x="894" y="2001"/>
                    <a:pt x="1894" y="1203"/>
                  </a:cubicBezTo>
                  <a:cubicBezTo>
                    <a:pt x="1965" y="1144"/>
                    <a:pt x="1965" y="1061"/>
                    <a:pt x="1929" y="989"/>
                  </a:cubicBezTo>
                  <a:cubicBezTo>
                    <a:pt x="1895" y="942"/>
                    <a:pt x="1850" y="921"/>
                    <a:pt x="1804" y="921"/>
                  </a:cubicBezTo>
                  <a:cubicBezTo>
                    <a:pt x="1769" y="921"/>
                    <a:pt x="1734" y="933"/>
                    <a:pt x="1703" y="953"/>
                  </a:cubicBezTo>
                  <a:cubicBezTo>
                    <a:pt x="632" y="1799"/>
                    <a:pt x="1" y="3085"/>
                    <a:pt x="1" y="4454"/>
                  </a:cubicBezTo>
                  <a:cubicBezTo>
                    <a:pt x="1" y="5645"/>
                    <a:pt x="465" y="6764"/>
                    <a:pt x="1298" y="7597"/>
                  </a:cubicBezTo>
                  <a:cubicBezTo>
                    <a:pt x="2132" y="8431"/>
                    <a:pt x="3251" y="8883"/>
                    <a:pt x="4442" y="8883"/>
                  </a:cubicBezTo>
                  <a:cubicBezTo>
                    <a:pt x="5001" y="8883"/>
                    <a:pt x="5537" y="8788"/>
                    <a:pt x="6049" y="8585"/>
                  </a:cubicBezTo>
                  <a:lnTo>
                    <a:pt x="6049" y="8585"/>
                  </a:lnTo>
                  <a:lnTo>
                    <a:pt x="5775" y="8823"/>
                  </a:lnTo>
                  <a:cubicBezTo>
                    <a:pt x="5716" y="8871"/>
                    <a:pt x="5704" y="8966"/>
                    <a:pt x="5751" y="9026"/>
                  </a:cubicBezTo>
                  <a:lnTo>
                    <a:pt x="6073" y="9585"/>
                  </a:lnTo>
                  <a:cubicBezTo>
                    <a:pt x="6101" y="9632"/>
                    <a:pt x="6158" y="9664"/>
                    <a:pt x="6211" y="9664"/>
                  </a:cubicBezTo>
                  <a:cubicBezTo>
                    <a:pt x="6225" y="9664"/>
                    <a:pt x="6239" y="9662"/>
                    <a:pt x="6251" y="9657"/>
                  </a:cubicBezTo>
                  <a:lnTo>
                    <a:pt x="6882" y="9455"/>
                  </a:lnTo>
                  <a:cubicBezTo>
                    <a:pt x="6882" y="9455"/>
                    <a:pt x="6894" y="9455"/>
                    <a:pt x="6894" y="9466"/>
                  </a:cubicBezTo>
                  <a:lnTo>
                    <a:pt x="6787" y="10121"/>
                  </a:lnTo>
                  <a:cubicBezTo>
                    <a:pt x="6775" y="10193"/>
                    <a:pt x="6823" y="10276"/>
                    <a:pt x="6894" y="10288"/>
                  </a:cubicBezTo>
                  <a:lnTo>
                    <a:pt x="7525" y="10514"/>
                  </a:lnTo>
                  <a:cubicBezTo>
                    <a:pt x="7537" y="10514"/>
                    <a:pt x="7549" y="10526"/>
                    <a:pt x="7585" y="10526"/>
                  </a:cubicBezTo>
                  <a:cubicBezTo>
                    <a:pt x="7644" y="10526"/>
                    <a:pt x="7680" y="10490"/>
                    <a:pt x="7716" y="10455"/>
                  </a:cubicBezTo>
                  <a:lnTo>
                    <a:pt x="8061" y="9883"/>
                  </a:lnTo>
                  <a:lnTo>
                    <a:pt x="8073" y="9883"/>
                  </a:lnTo>
                  <a:lnTo>
                    <a:pt x="8418" y="10455"/>
                  </a:lnTo>
                  <a:cubicBezTo>
                    <a:pt x="8445" y="10499"/>
                    <a:pt x="8497" y="10523"/>
                    <a:pt x="8547" y="10523"/>
                  </a:cubicBezTo>
                  <a:cubicBezTo>
                    <a:pt x="8565" y="10523"/>
                    <a:pt x="8582" y="10520"/>
                    <a:pt x="8597" y="10514"/>
                  </a:cubicBezTo>
                  <a:lnTo>
                    <a:pt x="9216" y="10288"/>
                  </a:lnTo>
                  <a:cubicBezTo>
                    <a:pt x="9287" y="10252"/>
                    <a:pt x="9323" y="10193"/>
                    <a:pt x="9323" y="10121"/>
                  </a:cubicBezTo>
                  <a:lnTo>
                    <a:pt x="9216" y="9466"/>
                  </a:lnTo>
                  <a:cubicBezTo>
                    <a:pt x="9216" y="9466"/>
                    <a:pt x="9228" y="9466"/>
                    <a:pt x="9228" y="9455"/>
                  </a:cubicBezTo>
                  <a:lnTo>
                    <a:pt x="9859" y="9657"/>
                  </a:lnTo>
                  <a:cubicBezTo>
                    <a:pt x="9878" y="9666"/>
                    <a:pt x="9897" y="9671"/>
                    <a:pt x="9916" y="9671"/>
                  </a:cubicBezTo>
                  <a:cubicBezTo>
                    <a:pt x="9966" y="9671"/>
                    <a:pt x="10011" y="9638"/>
                    <a:pt x="10038" y="9585"/>
                  </a:cubicBezTo>
                  <a:lnTo>
                    <a:pt x="10359" y="9026"/>
                  </a:lnTo>
                  <a:cubicBezTo>
                    <a:pt x="10395" y="8966"/>
                    <a:pt x="10395" y="8871"/>
                    <a:pt x="10335" y="8823"/>
                  </a:cubicBezTo>
                  <a:lnTo>
                    <a:pt x="9847" y="8395"/>
                  </a:lnTo>
                  <a:lnTo>
                    <a:pt x="9847" y="8383"/>
                  </a:lnTo>
                  <a:lnTo>
                    <a:pt x="10454" y="8145"/>
                  </a:lnTo>
                  <a:cubicBezTo>
                    <a:pt x="10460" y="8146"/>
                    <a:pt x="10465" y="8146"/>
                    <a:pt x="10470" y="8146"/>
                  </a:cubicBezTo>
                  <a:cubicBezTo>
                    <a:pt x="10532" y="8146"/>
                    <a:pt x="10572" y="8080"/>
                    <a:pt x="10561" y="8014"/>
                  </a:cubicBezTo>
                  <a:lnTo>
                    <a:pt x="10442" y="7359"/>
                  </a:lnTo>
                  <a:cubicBezTo>
                    <a:pt x="10419" y="7288"/>
                    <a:pt x="10359" y="7240"/>
                    <a:pt x="10288" y="7228"/>
                  </a:cubicBezTo>
                  <a:lnTo>
                    <a:pt x="9633" y="7204"/>
                  </a:lnTo>
                  <a:cubicBezTo>
                    <a:pt x="9633" y="7204"/>
                    <a:pt x="9633" y="7192"/>
                    <a:pt x="9621" y="7192"/>
                  </a:cubicBezTo>
                  <a:lnTo>
                    <a:pt x="9930" y="6609"/>
                  </a:lnTo>
                  <a:cubicBezTo>
                    <a:pt x="9966" y="6549"/>
                    <a:pt x="9942" y="6466"/>
                    <a:pt x="9907" y="6418"/>
                  </a:cubicBezTo>
                  <a:lnTo>
                    <a:pt x="9395" y="5990"/>
                  </a:lnTo>
                  <a:cubicBezTo>
                    <a:pt x="9365" y="5966"/>
                    <a:pt x="9332" y="5954"/>
                    <a:pt x="9299" y="5954"/>
                  </a:cubicBezTo>
                  <a:cubicBezTo>
                    <a:pt x="9267" y="5954"/>
                    <a:pt x="9234" y="5966"/>
                    <a:pt x="9204" y="5990"/>
                  </a:cubicBezTo>
                  <a:lnTo>
                    <a:pt x="8692" y="6395"/>
                  </a:lnTo>
                  <a:lnTo>
                    <a:pt x="8680" y="6395"/>
                  </a:lnTo>
                  <a:lnTo>
                    <a:pt x="8609" y="6049"/>
                  </a:lnTo>
                  <a:lnTo>
                    <a:pt x="8609" y="6037"/>
                  </a:lnTo>
                  <a:cubicBezTo>
                    <a:pt x="8799" y="5525"/>
                    <a:pt x="8895" y="5002"/>
                    <a:pt x="8895" y="4454"/>
                  </a:cubicBezTo>
                  <a:cubicBezTo>
                    <a:pt x="8895" y="3263"/>
                    <a:pt x="8430" y="2144"/>
                    <a:pt x="7597" y="1311"/>
                  </a:cubicBezTo>
                  <a:cubicBezTo>
                    <a:pt x="6763" y="477"/>
                    <a:pt x="5644" y="1"/>
                    <a:pt x="4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727" name="Google Shape;11727;p73"/>
          <p:cNvSpPr/>
          <p:nvPr/>
        </p:nvSpPr>
        <p:spPr>
          <a:xfrm>
            <a:off x="1775649" y="5743170"/>
            <a:ext cx="406288" cy="405397"/>
          </a:xfrm>
          <a:custGeom>
            <a:avLst/>
            <a:gdLst/>
            <a:ahLst/>
            <a:cxnLst/>
            <a:rect l="l" t="t" r="r" b="b"/>
            <a:pathLst>
              <a:path w="9574" h="9553" extrusionOk="0">
                <a:moveTo>
                  <a:pt x="4811" y="290"/>
                </a:moveTo>
                <a:lnTo>
                  <a:pt x="8157" y="2230"/>
                </a:lnTo>
                <a:lnTo>
                  <a:pt x="7573" y="2230"/>
                </a:lnTo>
                <a:lnTo>
                  <a:pt x="4918" y="671"/>
                </a:lnTo>
                <a:cubicBezTo>
                  <a:pt x="4876" y="647"/>
                  <a:pt x="4838" y="635"/>
                  <a:pt x="4800" y="635"/>
                </a:cubicBezTo>
                <a:cubicBezTo>
                  <a:pt x="4763" y="635"/>
                  <a:pt x="4728" y="647"/>
                  <a:pt x="4692" y="671"/>
                </a:cubicBezTo>
                <a:lnTo>
                  <a:pt x="3989" y="1087"/>
                </a:lnTo>
                <a:cubicBezTo>
                  <a:pt x="3930" y="1135"/>
                  <a:pt x="3906" y="1206"/>
                  <a:pt x="3942" y="1278"/>
                </a:cubicBezTo>
                <a:cubicBezTo>
                  <a:pt x="3974" y="1318"/>
                  <a:pt x="4017" y="1348"/>
                  <a:pt x="4067" y="1348"/>
                </a:cubicBezTo>
                <a:cubicBezTo>
                  <a:pt x="4092" y="1348"/>
                  <a:pt x="4117" y="1341"/>
                  <a:pt x="4144" y="1326"/>
                </a:cubicBezTo>
                <a:lnTo>
                  <a:pt x="4811" y="933"/>
                </a:lnTo>
                <a:lnTo>
                  <a:pt x="7025" y="2230"/>
                </a:lnTo>
                <a:lnTo>
                  <a:pt x="2572" y="2230"/>
                </a:lnTo>
                <a:lnTo>
                  <a:pt x="3561" y="1671"/>
                </a:lnTo>
                <a:cubicBezTo>
                  <a:pt x="3620" y="1623"/>
                  <a:pt x="3644" y="1552"/>
                  <a:pt x="3608" y="1480"/>
                </a:cubicBezTo>
                <a:cubicBezTo>
                  <a:pt x="3576" y="1440"/>
                  <a:pt x="3533" y="1411"/>
                  <a:pt x="3483" y="1411"/>
                </a:cubicBezTo>
                <a:cubicBezTo>
                  <a:pt x="3459" y="1411"/>
                  <a:pt x="3433" y="1417"/>
                  <a:pt x="3406" y="1433"/>
                </a:cubicBezTo>
                <a:lnTo>
                  <a:pt x="2013" y="2254"/>
                </a:lnTo>
                <a:lnTo>
                  <a:pt x="1429" y="2254"/>
                </a:lnTo>
                <a:lnTo>
                  <a:pt x="4811" y="290"/>
                </a:lnTo>
                <a:close/>
                <a:moveTo>
                  <a:pt x="8621" y="2528"/>
                </a:moveTo>
                <a:lnTo>
                  <a:pt x="8621" y="3207"/>
                </a:lnTo>
                <a:lnTo>
                  <a:pt x="965" y="3207"/>
                </a:lnTo>
                <a:lnTo>
                  <a:pt x="965" y="2528"/>
                </a:lnTo>
                <a:close/>
                <a:moveTo>
                  <a:pt x="2644" y="3469"/>
                </a:moveTo>
                <a:cubicBezTo>
                  <a:pt x="2692" y="3469"/>
                  <a:pt x="2727" y="3481"/>
                  <a:pt x="2751" y="3516"/>
                </a:cubicBezTo>
                <a:cubicBezTo>
                  <a:pt x="2787" y="3540"/>
                  <a:pt x="2799" y="3576"/>
                  <a:pt x="2799" y="3623"/>
                </a:cubicBezTo>
                <a:cubicBezTo>
                  <a:pt x="2799" y="3695"/>
                  <a:pt x="2739" y="3754"/>
                  <a:pt x="2668" y="3754"/>
                </a:cubicBezTo>
                <a:cubicBezTo>
                  <a:pt x="2620" y="3754"/>
                  <a:pt x="2596" y="3731"/>
                  <a:pt x="2561" y="3707"/>
                </a:cubicBezTo>
                <a:cubicBezTo>
                  <a:pt x="2528" y="3666"/>
                  <a:pt x="2479" y="3648"/>
                  <a:pt x="2432" y="3648"/>
                </a:cubicBezTo>
                <a:cubicBezTo>
                  <a:pt x="2410" y="3648"/>
                  <a:pt x="2389" y="3652"/>
                  <a:pt x="2370" y="3659"/>
                </a:cubicBezTo>
                <a:cubicBezTo>
                  <a:pt x="2299" y="3695"/>
                  <a:pt x="2251" y="3754"/>
                  <a:pt x="2251" y="3826"/>
                </a:cubicBezTo>
                <a:lnTo>
                  <a:pt x="2251" y="7707"/>
                </a:lnTo>
                <a:lnTo>
                  <a:pt x="1703" y="7707"/>
                </a:lnTo>
                <a:lnTo>
                  <a:pt x="1703" y="3826"/>
                </a:lnTo>
                <a:cubicBezTo>
                  <a:pt x="1703" y="3754"/>
                  <a:pt x="1656" y="3683"/>
                  <a:pt x="1584" y="3659"/>
                </a:cubicBezTo>
                <a:cubicBezTo>
                  <a:pt x="1568" y="3653"/>
                  <a:pt x="1551" y="3650"/>
                  <a:pt x="1532" y="3650"/>
                </a:cubicBezTo>
                <a:cubicBezTo>
                  <a:pt x="1482" y="3650"/>
                  <a:pt x="1425" y="3672"/>
                  <a:pt x="1382" y="3707"/>
                </a:cubicBezTo>
                <a:cubicBezTo>
                  <a:pt x="1358" y="3742"/>
                  <a:pt x="1322" y="3754"/>
                  <a:pt x="1287" y="3754"/>
                </a:cubicBezTo>
                <a:cubicBezTo>
                  <a:pt x="1239" y="3754"/>
                  <a:pt x="1203" y="3731"/>
                  <a:pt x="1179" y="3707"/>
                </a:cubicBezTo>
                <a:cubicBezTo>
                  <a:pt x="1144" y="3683"/>
                  <a:pt x="1132" y="3647"/>
                  <a:pt x="1132" y="3600"/>
                </a:cubicBezTo>
                <a:cubicBezTo>
                  <a:pt x="1132" y="3528"/>
                  <a:pt x="1203" y="3469"/>
                  <a:pt x="1287" y="3469"/>
                </a:cubicBezTo>
                <a:close/>
                <a:moveTo>
                  <a:pt x="5537" y="3481"/>
                </a:moveTo>
                <a:cubicBezTo>
                  <a:pt x="5573" y="3481"/>
                  <a:pt x="5609" y="3504"/>
                  <a:pt x="5644" y="3528"/>
                </a:cubicBezTo>
                <a:cubicBezTo>
                  <a:pt x="5668" y="3564"/>
                  <a:pt x="5692" y="3588"/>
                  <a:pt x="5692" y="3635"/>
                </a:cubicBezTo>
                <a:cubicBezTo>
                  <a:pt x="5692" y="3707"/>
                  <a:pt x="5632" y="3766"/>
                  <a:pt x="5549" y="3766"/>
                </a:cubicBezTo>
                <a:cubicBezTo>
                  <a:pt x="5513" y="3766"/>
                  <a:pt x="5478" y="3754"/>
                  <a:pt x="5454" y="3719"/>
                </a:cubicBezTo>
                <a:cubicBezTo>
                  <a:pt x="5424" y="3681"/>
                  <a:pt x="5376" y="3663"/>
                  <a:pt x="5329" y="3663"/>
                </a:cubicBezTo>
                <a:cubicBezTo>
                  <a:pt x="5301" y="3663"/>
                  <a:pt x="5274" y="3670"/>
                  <a:pt x="5251" y="3683"/>
                </a:cubicBezTo>
                <a:cubicBezTo>
                  <a:pt x="5180" y="3707"/>
                  <a:pt x="5132" y="3766"/>
                  <a:pt x="5132" y="3838"/>
                </a:cubicBezTo>
                <a:lnTo>
                  <a:pt x="5132" y="7731"/>
                </a:lnTo>
                <a:lnTo>
                  <a:pt x="4585" y="7731"/>
                </a:lnTo>
                <a:lnTo>
                  <a:pt x="4585" y="3838"/>
                </a:lnTo>
                <a:cubicBezTo>
                  <a:pt x="4585" y="3766"/>
                  <a:pt x="4537" y="3695"/>
                  <a:pt x="4466" y="3683"/>
                </a:cubicBezTo>
                <a:cubicBezTo>
                  <a:pt x="4439" y="3670"/>
                  <a:pt x="4412" y="3663"/>
                  <a:pt x="4386" y="3663"/>
                </a:cubicBezTo>
                <a:cubicBezTo>
                  <a:pt x="4344" y="3663"/>
                  <a:pt x="4305" y="3681"/>
                  <a:pt x="4275" y="3719"/>
                </a:cubicBezTo>
                <a:cubicBezTo>
                  <a:pt x="4239" y="3754"/>
                  <a:pt x="4216" y="3766"/>
                  <a:pt x="4168" y="3766"/>
                </a:cubicBezTo>
                <a:cubicBezTo>
                  <a:pt x="4120" y="3766"/>
                  <a:pt x="4096" y="3754"/>
                  <a:pt x="4061" y="3719"/>
                </a:cubicBezTo>
                <a:cubicBezTo>
                  <a:pt x="4037" y="3695"/>
                  <a:pt x="4025" y="3659"/>
                  <a:pt x="4025" y="3623"/>
                </a:cubicBezTo>
                <a:cubicBezTo>
                  <a:pt x="4025" y="3540"/>
                  <a:pt x="4096" y="3481"/>
                  <a:pt x="4168" y="3481"/>
                </a:cubicBezTo>
                <a:close/>
                <a:moveTo>
                  <a:pt x="8395" y="3481"/>
                </a:moveTo>
                <a:cubicBezTo>
                  <a:pt x="8442" y="3481"/>
                  <a:pt x="8466" y="3492"/>
                  <a:pt x="8502" y="3528"/>
                </a:cubicBezTo>
                <a:cubicBezTo>
                  <a:pt x="8526" y="3552"/>
                  <a:pt x="8538" y="3588"/>
                  <a:pt x="8538" y="3635"/>
                </a:cubicBezTo>
                <a:cubicBezTo>
                  <a:pt x="8526" y="3695"/>
                  <a:pt x="8466" y="3754"/>
                  <a:pt x="8407" y="3754"/>
                </a:cubicBezTo>
                <a:cubicBezTo>
                  <a:pt x="8371" y="3754"/>
                  <a:pt x="8335" y="3742"/>
                  <a:pt x="8311" y="3707"/>
                </a:cubicBezTo>
                <a:cubicBezTo>
                  <a:pt x="8279" y="3666"/>
                  <a:pt x="8224" y="3648"/>
                  <a:pt x="8174" y="3648"/>
                </a:cubicBezTo>
                <a:cubicBezTo>
                  <a:pt x="8150" y="3648"/>
                  <a:pt x="8128" y="3652"/>
                  <a:pt x="8109" y="3659"/>
                </a:cubicBezTo>
                <a:cubicBezTo>
                  <a:pt x="8037" y="3695"/>
                  <a:pt x="7990" y="3754"/>
                  <a:pt x="7990" y="3826"/>
                </a:cubicBezTo>
                <a:lnTo>
                  <a:pt x="7990" y="7707"/>
                </a:lnTo>
                <a:lnTo>
                  <a:pt x="7442" y="7707"/>
                </a:lnTo>
                <a:lnTo>
                  <a:pt x="7442" y="6314"/>
                </a:lnTo>
                <a:cubicBezTo>
                  <a:pt x="7442" y="6243"/>
                  <a:pt x="7383" y="6183"/>
                  <a:pt x="7311" y="6183"/>
                </a:cubicBezTo>
                <a:cubicBezTo>
                  <a:pt x="7240" y="6183"/>
                  <a:pt x="7180" y="6243"/>
                  <a:pt x="7180" y="6314"/>
                </a:cubicBezTo>
                <a:lnTo>
                  <a:pt x="7180" y="7743"/>
                </a:lnTo>
                <a:cubicBezTo>
                  <a:pt x="7097" y="7791"/>
                  <a:pt x="7061" y="7862"/>
                  <a:pt x="7061" y="7945"/>
                </a:cubicBezTo>
                <a:lnTo>
                  <a:pt x="7061" y="8148"/>
                </a:lnTo>
                <a:lnTo>
                  <a:pt x="5549" y="8148"/>
                </a:lnTo>
                <a:lnTo>
                  <a:pt x="5549" y="7969"/>
                </a:lnTo>
                <a:cubicBezTo>
                  <a:pt x="5549" y="7874"/>
                  <a:pt x="5513" y="7803"/>
                  <a:pt x="5430" y="7755"/>
                </a:cubicBezTo>
                <a:lnTo>
                  <a:pt x="5430" y="4016"/>
                </a:lnTo>
                <a:cubicBezTo>
                  <a:pt x="5465" y="4034"/>
                  <a:pt x="5500" y="4045"/>
                  <a:pt x="5535" y="4045"/>
                </a:cubicBezTo>
                <a:cubicBezTo>
                  <a:pt x="5547" y="4045"/>
                  <a:pt x="5560" y="4043"/>
                  <a:pt x="5573" y="4040"/>
                </a:cubicBezTo>
                <a:cubicBezTo>
                  <a:pt x="5787" y="4040"/>
                  <a:pt x="5966" y="3862"/>
                  <a:pt x="5966" y="3635"/>
                </a:cubicBezTo>
                <a:cubicBezTo>
                  <a:pt x="5966" y="3576"/>
                  <a:pt x="5966" y="3528"/>
                  <a:pt x="5954" y="3481"/>
                </a:cubicBezTo>
                <a:lnTo>
                  <a:pt x="6656" y="3481"/>
                </a:lnTo>
                <a:cubicBezTo>
                  <a:pt x="6633" y="3516"/>
                  <a:pt x="6633" y="3564"/>
                  <a:pt x="6621" y="3600"/>
                </a:cubicBezTo>
                <a:cubicBezTo>
                  <a:pt x="6621" y="3719"/>
                  <a:pt x="6656" y="3826"/>
                  <a:pt x="6740" y="3921"/>
                </a:cubicBezTo>
                <a:cubicBezTo>
                  <a:pt x="6811" y="4004"/>
                  <a:pt x="6942" y="4052"/>
                  <a:pt x="7037" y="4052"/>
                </a:cubicBezTo>
                <a:cubicBezTo>
                  <a:pt x="7085" y="4052"/>
                  <a:pt x="7133" y="4028"/>
                  <a:pt x="7168" y="4016"/>
                </a:cubicBezTo>
                <a:lnTo>
                  <a:pt x="7168" y="5636"/>
                </a:lnTo>
                <a:cubicBezTo>
                  <a:pt x="7168" y="5719"/>
                  <a:pt x="7228" y="5778"/>
                  <a:pt x="7311" y="5778"/>
                </a:cubicBezTo>
                <a:cubicBezTo>
                  <a:pt x="7383" y="5778"/>
                  <a:pt x="7442" y="5719"/>
                  <a:pt x="7442" y="5636"/>
                </a:cubicBezTo>
                <a:lnTo>
                  <a:pt x="7442" y="3838"/>
                </a:lnTo>
                <a:cubicBezTo>
                  <a:pt x="7442" y="3766"/>
                  <a:pt x="7395" y="3695"/>
                  <a:pt x="7323" y="3671"/>
                </a:cubicBezTo>
                <a:cubicBezTo>
                  <a:pt x="7301" y="3667"/>
                  <a:pt x="7278" y="3665"/>
                  <a:pt x="7255" y="3665"/>
                </a:cubicBezTo>
                <a:cubicBezTo>
                  <a:pt x="7205" y="3665"/>
                  <a:pt x="7157" y="3678"/>
                  <a:pt x="7133" y="3719"/>
                </a:cubicBezTo>
                <a:cubicBezTo>
                  <a:pt x="7097" y="3754"/>
                  <a:pt x="7073" y="3766"/>
                  <a:pt x="7025" y="3766"/>
                </a:cubicBezTo>
                <a:cubicBezTo>
                  <a:pt x="6978" y="3766"/>
                  <a:pt x="6954" y="3754"/>
                  <a:pt x="6918" y="3719"/>
                </a:cubicBezTo>
                <a:cubicBezTo>
                  <a:pt x="6894" y="3695"/>
                  <a:pt x="6871" y="3659"/>
                  <a:pt x="6871" y="3612"/>
                </a:cubicBezTo>
                <a:cubicBezTo>
                  <a:pt x="6871" y="3540"/>
                  <a:pt x="6954" y="3481"/>
                  <a:pt x="7025" y="3481"/>
                </a:cubicBezTo>
                <a:close/>
                <a:moveTo>
                  <a:pt x="2382" y="7993"/>
                </a:moveTo>
                <a:lnTo>
                  <a:pt x="2382" y="8160"/>
                </a:lnTo>
                <a:lnTo>
                  <a:pt x="1572" y="8160"/>
                </a:lnTo>
                <a:lnTo>
                  <a:pt x="1572" y="7993"/>
                </a:lnTo>
                <a:close/>
                <a:moveTo>
                  <a:pt x="3751" y="3481"/>
                </a:moveTo>
                <a:cubicBezTo>
                  <a:pt x="3739" y="3516"/>
                  <a:pt x="3739" y="3564"/>
                  <a:pt x="3715" y="3600"/>
                </a:cubicBezTo>
                <a:cubicBezTo>
                  <a:pt x="3715" y="3719"/>
                  <a:pt x="3751" y="3826"/>
                  <a:pt x="3835" y="3921"/>
                </a:cubicBezTo>
                <a:cubicBezTo>
                  <a:pt x="3918" y="4004"/>
                  <a:pt x="4037" y="4052"/>
                  <a:pt x="4132" y="4052"/>
                </a:cubicBezTo>
                <a:cubicBezTo>
                  <a:pt x="4180" y="4052"/>
                  <a:pt x="4227" y="4028"/>
                  <a:pt x="4275" y="4016"/>
                </a:cubicBezTo>
                <a:lnTo>
                  <a:pt x="4275" y="7755"/>
                </a:lnTo>
                <a:cubicBezTo>
                  <a:pt x="4192" y="7803"/>
                  <a:pt x="4156" y="7874"/>
                  <a:pt x="4156" y="7957"/>
                </a:cubicBezTo>
                <a:lnTo>
                  <a:pt x="4156" y="8160"/>
                </a:lnTo>
                <a:lnTo>
                  <a:pt x="2644" y="8160"/>
                </a:lnTo>
                <a:lnTo>
                  <a:pt x="2644" y="7969"/>
                </a:lnTo>
                <a:cubicBezTo>
                  <a:pt x="2668" y="7874"/>
                  <a:pt x="2608" y="7803"/>
                  <a:pt x="2537" y="7755"/>
                </a:cubicBezTo>
                <a:lnTo>
                  <a:pt x="2537" y="4016"/>
                </a:lnTo>
                <a:cubicBezTo>
                  <a:pt x="2563" y="4034"/>
                  <a:pt x="2595" y="4045"/>
                  <a:pt x="2630" y="4045"/>
                </a:cubicBezTo>
                <a:cubicBezTo>
                  <a:pt x="2642" y="4045"/>
                  <a:pt x="2655" y="4043"/>
                  <a:pt x="2668" y="4040"/>
                </a:cubicBezTo>
                <a:cubicBezTo>
                  <a:pt x="2894" y="4040"/>
                  <a:pt x="3073" y="3862"/>
                  <a:pt x="3073" y="3635"/>
                </a:cubicBezTo>
                <a:cubicBezTo>
                  <a:pt x="3073" y="3576"/>
                  <a:pt x="3073" y="3528"/>
                  <a:pt x="3049" y="3481"/>
                </a:cubicBezTo>
                <a:close/>
                <a:moveTo>
                  <a:pt x="5251" y="7993"/>
                </a:moveTo>
                <a:lnTo>
                  <a:pt x="5251" y="8160"/>
                </a:lnTo>
                <a:lnTo>
                  <a:pt x="4454" y="8160"/>
                </a:lnTo>
                <a:lnTo>
                  <a:pt x="4454" y="7993"/>
                </a:lnTo>
                <a:close/>
                <a:moveTo>
                  <a:pt x="8109" y="7993"/>
                </a:moveTo>
                <a:lnTo>
                  <a:pt x="8109" y="8160"/>
                </a:lnTo>
                <a:lnTo>
                  <a:pt x="7311" y="8160"/>
                </a:lnTo>
                <a:lnTo>
                  <a:pt x="7311" y="7993"/>
                </a:lnTo>
                <a:close/>
                <a:moveTo>
                  <a:pt x="8454" y="8445"/>
                </a:moveTo>
                <a:cubicBezTo>
                  <a:pt x="8526" y="8445"/>
                  <a:pt x="8573" y="8505"/>
                  <a:pt x="8573" y="8565"/>
                </a:cubicBezTo>
                <a:lnTo>
                  <a:pt x="8573" y="8719"/>
                </a:lnTo>
                <a:lnTo>
                  <a:pt x="4001" y="8719"/>
                </a:lnTo>
                <a:cubicBezTo>
                  <a:pt x="3930" y="8719"/>
                  <a:pt x="3870" y="8779"/>
                  <a:pt x="3870" y="8862"/>
                </a:cubicBezTo>
                <a:cubicBezTo>
                  <a:pt x="3870" y="8934"/>
                  <a:pt x="3930" y="8993"/>
                  <a:pt x="4001" y="8993"/>
                </a:cubicBezTo>
                <a:lnTo>
                  <a:pt x="8728" y="8993"/>
                </a:lnTo>
                <a:cubicBezTo>
                  <a:pt x="8799" y="8993"/>
                  <a:pt x="8859" y="9053"/>
                  <a:pt x="8859" y="9124"/>
                </a:cubicBezTo>
                <a:lnTo>
                  <a:pt x="8859" y="9279"/>
                </a:lnTo>
                <a:lnTo>
                  <a:pt x="715" y="9279"/>
                </a:lnTo>
                <a:lnTo>
                  <a:pt x="715" y="9136"/>
                </a:lnTo>
                <a:cubicBezTo>
                  <a:pt x="715" y="9065"/>
                  <a:pt x="775" y="9005"/>
                  <a:pt x="846" y="9005"/>
                </a:cubicBezTo>
                <a:lnTo>
                  <a:pt x="3323" y="9005"/>
                </a:lnTo>
                <a:cubicBezTo>
                  <a:pt x="3394" y="9005"/>
                  <a:pt x="3454" y="8946"/>
                  <a:pt x="3454" y="8874"/>
                </a:cubicBezTo>
                <a:cubicBezTo>
                  <a:pt x="3454" y="8803"/>
                  <a:pt x="3394" y="8743"/>
                  <a:pt x="3323" y="8743"/>
                </a:cubicBezTo>
                <a:lnTo>
                  <a:pt x="1013" y="8743"/>
                </a:lnTo>
                <a:lnTo>
                  <a:pt x="1013" y="8565"/>
                </a:lnTo>
                <a:cubicBezTo>
                  <a:pt x="1013" y="8481"/>
                  <a:pt x="1072" y="8445"/>
                  <a:pt x="1132" y="8445"/>
                </a:cubicBezTo>
                <a:close/>
                <a:moveTo>
                  <a:pt x="4781" y="1"/>
                </a:moveTo>
                <a:cubicBezTo>
                  <a:pt x="4736" y="1"/>
                  <a:pt x="4692" y="10"/>
                  <a:pt x="4656" y="28"/>
                </a:cubicBezTo>
                <a:lnTo>
                  <a:pt x="810" y="2278"/>
                </a:lnTo>
                <a:cubicBezTo>
                  <a:pt x="787" y="2278"/>
                  <a:pt x="775" y="2290"/>
                  <a:pt x="775" y="2314"/>
                </a:cubicBezTo>
                <a:cubicBezTo>
                  <a:pt x="715" y="2349"/>
                  <a:pt x="667" y="2445"/>
                  <a:pt x="667" y="2516"/>
                </a:cubicBezTo>
                <a:lnTo>
                  <a:pt x="667" y="3219"/>
                </a:lnTo>
                <a:cubicBezTo>
                  <a:pt x="667" y="3350"/>
                  <a:pt x="763" y="3457"/>
                  <a:pt x="882" y="3481"/>
                </a:cubicBezTo>
                <a:cubicBezTo>
                  <a:pt x="858" y="3528"/>
                  <a:pt x="846" y="3564"/>
                  <a:pt x="846" y="3600"/>
                </a:cubicBezTo>
                <a:cubicBezTo>
                  <a:pt x="846" y="3719"/>
                  <a:pt x="882" y="3826"/>
                  <a:pt x="965" y="3921"/>
                </a:cubicBezTo>
                <a:cubicBezTo>
                  <a:pt x="1048" y="4004"/>
                  <a:pt x="1168" y="4052"/>
                  <a:pt x="1263" y="4052"/>
                </a:cubicBezTo>
                <a:cubicBezTo>
                  <a:pt x="1310" y="4052"/>
                  <a:pt x="1358" y="4028"/>
                  <a:pt x="1406" y="4016"/>
                </a:cubicBezTo>
                <a:lnTo>
                  <a:pt x="1406" y="7755"/>
                </a:lnTo>
                <a:cubicBezTo>
                  <a:pt x="1322" y="7803"/>
                  <a:pt x="1287" y="7874"/>
                  <a:pt x="1287" y="7957"/>
                </a:cubicBezTo>
                <a:lnTo>
                  <a:pt x="1287" y="8160"/>
                </a:lnTo>
                <a:lnTo>
                  <a:pt x="1120" y="8160"/>
                </a:lnTo>
                <a:cubicBezTo>
                  <a:pt x="894" y="8160"/>
                  <a:pt x="715" y="8338"/>
                  <a:pt x="715" y="8553"/>
                </a:cubicBezTo>
                <a:lnTo>
                  <a:pt x="715" y="8743"/>
                </a:lnTo>
                <a:cubicBezTo>
                  <a:pt x="548" y="8791"/>
                  <a:pt x="417" y="8946"/>
                  <a:pt x="417" y="9136"/>
                </a:cubicBezTo>
                <a:lnTo>
                  <a:pt x="417" y="9291"/>
                </a:lnTo>
                <a:lnTo>
                  <a:pt x="132" y="9291"/>
                </a:lnTo>
                <a:cubicBezTo>
                  <a:pt x="60" y="9291"/>
                  <a:pt x="1" y="9350"/>
                  <a:pt x="1" y="9422"/>
                </a:cubicBezTo>
                <a:cubicBezTo>
                  <a:pt x="1" y="9493"/>
                  <a:pt x="60" y="9553"/>
                  <a:pt x="132" y="9553"/>
                </a:cubicBezTo>
                <a:lnTo>
                  <a:pt x="9442" y="9553"/>
                </a:lnTo>
                <a:cubicBezTo>
                  <a:pt x="9514" y="9553"/>
                  <a:pt x="9573" y="9493"/>
                  <a:pt x="9573" y="9422"/>
                </a:cubicBezTo>
                <a:cubicBezTo>
                  <a:pt x="9573" y="9350"/>
                  <a:pt x="9514" y="9291"/>
                  <a:pt x="9442" y="9291"/>
                </a:cubicBezTo>
                <a:lnTo>
                  <a:pt x="9157" y="9291"/>
                </a:lnTo>
                <a:lnTo>
                  <a:pt x="9157" y="9136"/>
                </a:lnTo>
                <a:cubicBezTo>
                  <a:pt x="9157" y="8957"/>
                  <a:pt x="9038" y="8803"/>
                  <a:pt x="8859" y="8743"/>
                </a:cubicBezTo>
                <a:lnTo>
                  <a:pt x="8859" y="8565"/>
                </a:lnTo>
                <a:cubicBezTo>
                  <a:pt x="8859" y="8338"/>
                  <a:pt x="8680" y="8160"/>
                  <a:pt x="8454" y="8160"/>
                </a:cubicBezTo>
                <a:lnTo>
                  <a:pt x="8395" y="8160"/>
                </a:lnTo>
                <a:lnTo>
                  <a:pt x="8395" y="7969"/>
                </a:lnTo>
                <a:cubicBezTo>
                  <a:pt x="8395" y="7874"/>
                  <a:pt x="8347" y="7803"/>
                  <a:pt x="8276" y="7755"/>
                </a:cubicBezTo>
                <a:lnTo>
                  <a:pt x="8276" y="4016"/>
                </a:lnTo>
                <a:cubicBezTo>
                  <a:pt x="8310" y="4034"/>
                  <a:pt x="8345" y="4045"/>
                  <a:pt x="8375" y="4045"/>
                </a:cubicBezTo>
                <a:cubicBezTo>
                  <a:pt x="8387" y="4045"/>
                  <a:pt x="8397" y="4043"/>
                  <a:pt x="8407" y="4040"/>
                </a:cubicBezTo>
                <a:cubicBezTo>
                  <a:pt x="8633" y="4040"/>
                  <a:pt x="8811" y="3862"/>
                  <a:pt x="8811" y="3635"/>
                </a:cubicBezTo>
                <a:cubicBezTo>
                  <a:pt x="8811" y="3564"/>
                  <a:pt x="8799" y="3504"/>
                  <a:pt x="8764" y="3421"/>
                </a:cubicBezTo>
                <a:cubicBezTo>
                  <a:pt x="8835" y="3385"/>
                  <a:pt x="8883" y="3290"/>
                  <a:pt x="8883" y="3207"/>
                </a:cubicBezTo>
                <a:lnTo>
                  <a:pt x="8883" y="2504"/>
                </a:lnTo>
                <a:cubicBezTo>
                  <a:pt x="8883" y="2397"/>
                  <a:pt x="8823" y="2314"/>
                  <a:pt x="8740" y="2266"/>
                </a:cubicBezTo>
                <a:lnTo>
                  <a:pt x="4906" y="28"/>
                </a:lnTo>
                <a:cubicBezTo>
                  <a:pt x="4870" y="10"/>
                  <a:pt x="4826" y="1"/>
                  <a:pt x="478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728" name="Google Shape;11728;p73"/>
          <p:cNvGrpSpPr/>
          <p:nvPr/>
        </p:nvGrpSpPr>
        <p:grpSpPr>
          <a:xfrm>
            <a:off x="2905442" y="5714015"/>
            <a:ext cx="530033" cy="464893"/>
            <a:chOff x="2179081" y="4285511"/>
            <a:chExt cx="397525" cy="348670"/>
          </a:xfrm>
        </p:grpSpPr>
        <p:sp>
          <p:nvSpPr>
            <p:cNvPr id="11729" name="Google Shape;11729;p73"/>
            <p:cNvSpPr/>
            <p:nvPr/>
          </p:nvSpPr>
          <p:spPr>
            <a:xfrm>
              <a:off x="2262437" y="4354322"/>
              <a:ext cx="230813" cy="210507"/>
            </a:xfrm>
            <a:custGeom>
              <a:avLst/>
              <a:gdLst/>
              <a:ahLst/>
              <a:cxnLst/>
              <a:rect l="l" t="t" r="r" b="b"/>
              <a:pathLst>
                <a:path w="7252" h="6614" extrusionOk="0">
                  <a:moveTo>
                    <a:pt x="3627" y="376"/>
                  </a:moveTo>
                  <a:cubicBezTo>
                    <a:pt x="4070" y="376"/>
                    <a:pt x="4516" y="477"/>
                    <a:pt x="4930" y="684"/>
                  </a:cubicBezTo>
                  <a:lnTo>
                    <a:pt x="4132" y="2065"/>
                  </a:lnTo>
                  <a:cubicBezTo>
                    <a:pt x="3965" y="2006"/>
                    <a:pt x="3799" y="1958"/>
                    <a:pt x="3620" y="1958"/>
                  </a:cubicBezTo>
                  <a:cubicBezTo>
                    <a:pt x="3441" y="1958"/>
                    <a:pt x="3263" y="1994"/>
                    <a:pt x="3120" y="2065"/>
                  </a:cubicBezTo>
                  <a:lnTo>
                    <a:pt x="2322" y="684"/>
                  </a:lnTo>
                  <a:cubicBezTo>
                    <a:pt x="2730" y="480"/>
                    <a:pt x="3177" y="376"/>
                    <a:pt x="3627" y="376"/>
                  </a:cubicBezTo>
                  <a:close/>
                  <a:moveTo>
                    <a:pt x="1989" y="863"/>
                  </a:moveTo>
                  <a:lnTo>
                    <a:pt x="2787" y="2244"/>
                  </a:lnTo>
                  <a:cubicBezTo>
                    <a:pt x="2513" y="2458"/>
                    <a:pt x="2322" y="2768"/>
                    <a:pt x="2286" y="3137"/>
                  </a:cubicBezTo>
                  <a:lnTo>
                    <a:pt x="691" y="3137"/>
                  </a:lnTo>
                  <a:lnTo>
                    <a:pt x="691" y="3125"/>
                  </a:lnTo>
                  <a:cubicBezTo>
                    <a:pt x="739" y="2422"/>
                    <a:pt x="1013" y="1756"/>
                    <a:pt x="1536" y="1232"/>
                  </a:cubicBezTo>
                  <a:cubicBezTo>
                    <a:pt x="1667" y="1101"/>
                    <a:pt x="1834" y="970"/>
                    <a:pt x="1989" y="863"/>
                  </a:cubicBezTo>
                  <a:close/>
                  <a:moveTo>
                    <a:pt x="3620" y="2339"/>
                  </a:moveTo>
                  <a:cubicBezTo>
                    <a:pt x="4156" y="2339"/>
                    <a:pt x="4608" y="2779"/>
                    <a:pt x="4608" y="3315"/>
                  </a:cubicBezTo>
                  <a:cubicBezTo>
                    <a:pt x="4608" y="3851"/>
                    <a:pt x="4156" y="4303"/>
                    <a:pt x="3620" y="4303"/>
                  </a:cubicBezTo>
                  <a:cubicBezTo>
                    <a:pt x="3072" y="4303"/>
                    <a:pt x="2644" y="3851"/>
                    <a:pt x="2644" y="3315"/>
                  </a:cubicBezTo>
                  <a:cubicBezTo>
                    <a:pt x="2644" y="2768"/>
                    <a:pt x="3084" y="2339"/>
                    <a:pt x="3620" y="2339"/>
                  </a:cubicBezTo>
                  <a:close/>
                  <a:moveTo>
                    <a:pt x="6549" y="3482"/>
                  </a:moveTo>
                  <a:cubicBezTo>
                    <a:pt x="6513" y="4184"/>
                    <a:pt x="6227" y="4863"/>
                    <a:pt x="5704" y="5387"/>
                  </a:cubicBezTo>
                  <a:cubicBezTo>
                    <a:pt x="5573" y="5518"/>
                    <a:pt x="5406" y="5661"/>
                    <a:pt x="5263" y="5756"/>
                  </a:cubicBezTo>
                  <a:lnTo>
                    <a:pt x="4453" y="4375"/>
                  </a:lnTo>
                  <a:cubicBezTo>
                    <a:pt x="4727" y="4172"/>
                    <a:pt x="4918" y="3851"/>
                    <a:pt x="4965" y="3482"/>
                  </a:cubicBezTo>
                  <a:close/>
                  <a:moveTo>
                    <a:pt x="4120" y="4553"/>
                  </a:moveTo>
                  <a:lnTo>
                    <a:pt x="4918" y="5935"/>
                  </a:lnTo>
                  <a:cubicBezTo>
                    <a:pt x="4510" y="6138"/>
                    <a:pt x="4063" y="6243"/>
                    <a:pt x="3613" y="6243"/>
                  </a:cubicBezTo>
                  <a:cubicBezTo>
                    <a:pt x="3170" y="6243"/>
                    <a:pt x="2724" y="6141"/>
                    <a:pt x="2310" y="5935"/>
                  </a:cubicBezTo>
                  <a:lnTo>
                    <a:pt x="3120" y="4553"/>
                  </a:lnTo>
                  <a:cubicBezTo>
                    <a:pt x="3275" y="4613"/>
                    <a:pt x="3441" y="4661"/>
                    <a:pt x="3620" y="4661"/>
                  </a:cubicBezTo>
                  <a:cubicBezTo>
                    <a:pt x="3799" y="4661"/>
                    <a:pt x="3977" y="4625"/>
                    <a:pt x="4120" y="4553"/>
                  </a:cubicBezTo>
                  <a:close/>
                  <a:moveTo>
                    <a:pt x="3636" y="0"/>
                  </a:moveTo>
                  <a:cubicBezTo>
                    <a:pt x="2787" y="0"/>
                    <a:pt x="1940" y="328"/>
                    <a:pt x="1298" y="970"/>
                  </a:cubicBezTo>
                  <a:cubicBezTo>
                    <a:pt x="120" y="2137"/>
                    <a:pt x="0" y="4018"/>
                    <a:pt x="1036" y="5327"/>
                  </a:cubicBezTo>
                  <a:cubicBezTo>
                    <a:pt x="1060" y="5375"/>
                    <a:pt x="1120" y="5399"/>
                    <a:pt x="1179" y="5399"/>
                  </a:cubicBezTo>
                  <a:cubicBezTo>
                    <a:pt x="1227" y="5399"/>
                    <a:pt x="1251" y="5387"/>
                    <a:pt x="1298" y="5351"/>
                  </a:cubicBezTo>
                  <a:cubicBezTo>
                    <a:pt x="1370" y="5292"/>
                    <a:pt x="1394" y="5173"/>
                    <a:pt x="1334" y="5101"/>
                  </a:cubicBezTo>
                  <a:cubicBezTo>
                    <a:pt x="953" y="4625"/>
                    <a:pt x="751" y="4065"/>
                    <a:pt x="715" y="3482"/>
                  </a:cubicBezTo>
                  <a:lnTo>
                    <a:pt x="2310" y="3482"/>
                  </a:lnTo>
                  <a:cubicBezTo>
                    <a:pt x="2358" y="3839"/>
                    <a:pt x="2548" y="4149"/>
                    <a:pt x="2810" y="4375"/>
                  </a:cubicBezTo>
                  <a:lnTo>
                    <a:pt x="2013" y="5756"/>
                  </a:lnTo>
                  <a:lnTo>
                    <a:pt x="1834" y="5625"/>
                  </a:lnTo>
                  <a:cubicBezTo>
                    <a:pt x="1803" y="5599"/>
                    <a:pt x="1763" y="5587"/>
                    <a:pt x="1723" y="5587"/>
                  </a:cubicBezTo>
                  <a:cubicBezTo>
                    <a:pt x="1671" y="5587"/>
                    <a:pt x="1618" y="5608"/>
                    <a:pt x="1584" y="5649"/>
                  </a:cubicBezTo>
                  <a:cubicBezTo>
                    <a:pt x="1524" y="5732"/>
                    <a:pt x="1536" y="5851"/>
                    <a:pt x="1608" y="5911"/>
                  </a:cubicBezTo>
                  <a:cubicBezTo>
                    <a:pt x="2203" y="6375"/>
                    <a:pt x="2918" y="6613"/>
                    <a:pt x="3632" y="6613"/>
                  </a:cubicBezTo>
                  <a:cubicBezTo>
                    <a:pt x="4489" y="6613"/>
                    <a:pt x="5334" y="6280"/>
                    <a:pt x="5977" y="5637"/>
                  </a:cubicBezTo>
                  <a:cubicBezTo>
                    <a:pt x="7132" y="4470"/>
                    <a:pt x="7251" y="2589"/>
                    <a:pt x="6227" y="1279"/>
                  </a:cubicBezTo>
                  <a:cubicBezTo>
                    <a:pt x="6194" y="1239"/>
                    <a:pt x="6141" y="1217"/>
                    <a:pt x="6088" y="1217"/>
                  </a:cubicBezTo>
                  <a:cubicBezTo>
                    <a:pt x="6048" y="1217"/>
                    <a:pt x="6008" y="1230"/>
                    <a:pt x="5977" y="1255"/>
                  </a:cubicBezTo>
                  <a:cubicBezTo>
                    <a:pt x="5894" y="1315"/>
                    <a:pt x="5882" y="1434"/>
                    <a:pt x="5942" y="1505"/>
                  </a:cubicBezTo>
                  <a:cubicBezTo>
                    <a:pt x="6311" y="1982"/>
                    <a:pt x="6525" y="2541"/>
                    <a:pt x="6549" y="3125"/>
                  </a:cubicBezTo>
                  <a:lnTo>
                    <a:pt x="4965" y="3125"/>
                  </a:lnTo>
                  <a:cubicBezTo>
                    <a:pt x="4918" y="2768"/>
                    <a:pt x="4727" y="2458"/>
                    <a:pt x="4453" y="2232"/>
                  </a:cubicBezTo>
                  <a:lnTo>
                    <a:pt x="5263" y="851"/>
                  </a:lnTo>
                  <a:lnTo>
                    <a:pt x="5442" y="982"/>
                  </a:lnTo>
                  <a:cubicBezTo>
                    <a:pt x="5473" y="1007"/>
                    <a:pt x="5512" y="1020"/>
                    <a:pt x="5552" y="1020"/>
                  </a:cubicBezTo>
                  <a:cubicBezTo>
                    <a:pt x="5605" y="1020"/>
                    <a:pt x="5658" y="998"/>
                    <a:pt x="5692" y="958"/>
                  </a:cubicBezTo>
                  <a:cubicBezTo>
                    <a:pt x="5751" y="874"/>
                    <a:pt x="5739" y="755"/>
                    <a:pt x="5656" y="696"/>
                  </a:cubicBezTo>
                  <a:cubicBezTo>
                    <a:pt x="5059" y="229"/>
                    <a:pt x="4347" y="0"/>
                    <a:pt x="363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0" name="Google Shape;11730;p73"/>
            <p:cNvSpPr/>
            <p:nvPr/>
          </p:nvSpPr>
          <p:spPr>
            <a:xfrm>
              <a:off x="2179081" y="4285511"/>
              <a:ext cx="397525" cy="348670"/>
            </a:xfrm>
            <a:custGeom>
              <a:avLst/>
              <a:gdLst/>
              <a:ahLst/>
              <a:cxnLst/>
              <a:rect l="l" t="t" r="r" b="b"/>
              <a:pathLst>
                <a:path w="12490" h="10955" extrusionOk="0">
                  <a:moveTo>
                    <a:pt x="3493" y="346"/>
                  </a:moveTo>
                  <a:cubicBezTo>
                    <a:pt x="3526" y="346"/>
                    <a:pt x="3560" y="350"/>
                    <a:pt x="3596" y="358"/>
                  </a:cubicBezTo>
                  <a:cubicBezTo>
                    <a:pt x="3679" y="393"/>
                    <a:pt x="3751" y="465"/>
                    <a:pt x="3798" y="548"/>
                  </a:cubicBezTo>
                  <a:lnTo>
                    <a:pt x="4310" y="1655"/>
                  </a:lnTo>
                  <a:cubicBezTo>
                    <a:pt x="4167" y="1727"/>
                    <a:pt x="4036" y="1798"/>
                    <a:pt x="3917" y="1882"/>
                  </a:cubicBezTo>
                  <a:lnTo>
                    <a:pt x="3203" y="893"/>
                  </a:lnTo>
                  <a:cubicBezTo>
                    <a:pt x="3143" y="822"/>
                    <a:pt x="3131" y="715"/>
                    <a:pt x="3143" y="619"/>
                  </a:cubicBezTo>
                  <a:cubicBezTo>
                    <a:pt x="3155" y="512"/>
                    <a:pt x="3215" y="441"/>
                    <a:pt x="3310" y="393"/>
                  </a:cubicBezTo>
                  <a:cubicBezTo>
                    <a:pt x="3366" y="362"/>
                    <a:pt x="3426" y="346"/>
                    <a:pt x="3493" y="346"/>
                  </a:cubicBezTo>
                  <a:close/>
                  <a:moveTo>
                    <a:pt x="8984" y="346"/>
                  </a:moveTo>
                  <a:cubicBezTo>
                    <a:pt x="9046" y="346"/>
                    <a:pt x="9112" y="362"/>
                    <a:pt x="9168" y="393"/>
                  </a:cubicBezTo>
                  <a:cubicBezTo>
                    <a:pt x="9263" y="441"/>
                    <a:pt x="9323" y="524"/>
                    <a:pt x="9335" y="619"/>
                  </a:cubicBezTo>
                  <a:cubicBezTo>
                    <a:pt x="9347" y="715"/>
                    <a:pt x="9335" y="810"/>
                    <a:pt x="9275" y="893"/>
                  </a:cubicBezTo>
                  <a:lnTo>
                    <a:pt x="8561" y="1882"/>
                  </a:lnTo>
                  <a:cubicBezTo>
                    <a:pt x="8442" y="1810"/>
                    <a:pt x="8311" y="1715"/>
                    <a:pt x="8180" y="1655"/>
                  </a:cubicBezTo>
                  <a:lnTo>
                    <a:pt x="8680" y="560"/>
                  </a:lnTo>
                  <a:cubicBezTo>
                    <a:pt x="8727" y="465"/>
                    <a:pt x="8799" y="393"/>
                    <a:pt x="8894" y="358"/>
                  </a:cubicBezTo>
                  <a:cubicBezTo>
                    <a:pt x="8922" y="350"/>
                    <a:pt x="8952" y="346"/>
                    <a:pt x="8984" y="346"/>
                  </a:cubicBezTo>
                  <a:close/>
                  <a:moveTo>
                    <a:pt x="11780" y="5137"/>
                  </a:moveTo>
                  <a:cubicBezTo>
                    <a:pt x="11858" y="5137"/>
                    <a:pt x="11924" y="5171"/>
                    <a:pt x="11990" y="5227"/>
                  </a:cubicBezTo>
                  <a:cubicBezTo>
                    <a:pt x="12061" y="5287"/>
                    <a:pt x="12097" y="5394"/>
                    <a:pt x="12097" y="5477"/>
                  </a:cubicBezTo>
                  <a:cubicBezTo>
                    <a:pt x="12097" y="5572"/>
                    <a:pt x="12061" y="5656"/>
                    <a:pt x="11990" y="5739"/>
                  </a:cubicBezTo>
                  <a:cubicBezTo>
                    <a:pt x="11917" y="5791"/>
                    <a:pt x="11845" y="5825"/>
                    <a:pt x="11756" y="5825"/>
                  </a:cubicBezTo>
                  <a:cubicBezTo>
                    <a:pt x="11743" y="5825"/>
                    <a:pt x="11730" y="5824"/>
                    <a:pt x="11716" y="5823"/>
                  </a:cubicBezTo>
                  <a:lnTo>
                    <a:pt x="10513" y="5703"/>
                  </a:lnTo>
                  <a:lnTo>
                    <a:pt x="10513" y="5477"/>
                  </a:lnTo>
                  <a:lnTo>
                    <a:pt x="10513" y="5263"/>
                  </a:lnTo>
                  <a:lnTo>
                    <a:pt x="11716" y="5144"/>
                  </a:lnTo>
                  <a:cubicBezTo>
                    <a:pt x="11738" y="5139"/>
                    <a:pt x="11760" y="5137"/>
                    <a:pt x="11780" y="5137"/>
                  </a:cubicBezTo>
                  <a:close/>
                  <a:moveTo>
                    <a:pt x="729" y="5130"/>
                  </a:moveTo>
                  <a:cubicBezTo>
                    <a:pt x="740" y="5130"/>
                    <a:pt x="751" y="5131"/>
                    <a:pt x="762" y="5132"/>
                  </a:cubicBezTo>
                  <a:lnTo>
                    <a:pt x="1965" y="5251"/>
                  </a:lnTo>
                  <a:lnTo>
                    <a:pt x="1965" y="5477"/>
                  </a:lnTo>
                  <a:lnTo>
                    <a:pt x="1965" y="5703"/>
                  </a:lnTo>
                  <a:lnTo>
                    <a:pt x="762" y="5823"/>
                  </a:lnTo>
                  <a:cubicBezTo>
                    <a:pt x="745" y="5824"/>
                    <a:pt x="728" y="5825"/>
                    <a:pt x="712" y="5825"/>
                  </a:cubicBezTo>
                  <a:cubicBezTo>
                    <a:pt x="628" y="5825"/>
                    <a:pt x="558" y="5799"/>
                    <a:pt x="488" y="5739"/>
                  </a:cubicBezTo>
                  <a:cubicBezTo>
                    <a:pt x="417" y="5680"/>
                    <a:pt x="369" y="5572"/>
                    <a:pt x="369" y="5477"/>
                  </a:cubicBezTo>
                  <a:cubicBezTo>
                    <a:pt x="369" y="5370"/>
                    <a:pt x="417" y="5287"/>
                    <a:pt x="488" y="5227"/>
                  </a:cubicBezTo>
                  <a:cubicBezTo>
                    <a:pt x="563" y="5174"/>
                    <a:pt x="638" y="5130"/>
                    <a:pt x="729" y="5130"/>
                  </a:cubicBezTo>
                  <a:close/>
                  <a:moveTo>
                    <a:pt x="6239" y="1548"/>
                  </a:moveTo>
                  <a:cubicBezTo>
                    <a:pt x="8394" y="1548"/>
                    <a:pt x="10156" y="3310"/>
                    <a:pt x="10156" y="5465"/>
                  </a:cubicBezTo>
                  <a:cubicBezTo>
                    <a:pt x="10156" y="7620"/>
                    <a:pt x="8394" y="9382"/>
                    <a:pt x="6239" y="9382"/>
                  </a:cubicBezTo>
                  <a:cubicBezTo>
                    <a:pt x="4084" y="9382"/>
                    <a:pt x="2322" y="7620"/>
                    <a:pt x="2322" y="5465"/>
                  </a:cubicBezTo>
                  <a:cubicBezTo>
                    <a:pt x="2322" y="3310"/>
                    <a:pt x="4084" y="1548"/>
                    <a:pt x="6239" y="1548"/>
                  </a:cubicBezTo>
                  <a:close/>
                  <a:moveTo>
                    <a:pt x="3917" y="9073"/>
                  </a:moveTo>
                  <a:cubicBezTo>
                    <a:pt x="4036" y="9144"/>
                    <a:pt x="4167" y="9228"/>
                    <a:pt x="4310" y="9287"/>
                  </a:cubicBezTo>
                  <a:lnTo>
                    <a:pt x="3798" y="10395"/>
                  </a:lnTo>
                  <a:cubicBezTo>
                    <a:pt x="3751" y="10478"/>
                    <a:pt x="3679" y="10561"/>
                    <a:pt x="3596" y="10585"/>
                  </a:cubicBezTo>
                  <a:cubicBezTo>
                    <a:pt x="3563" y="10597"/>
                    <a:pt x="3528" y="10603"/>
                    <a:pt x="3493" y="10603"/>
                  </a:cubicBezTo>
                  <a:cubicBezTo>
                    <a:pt x="3429" y="10603"/>
                    <a:pt x="3364" y="10584"/>
                    <a:pt x="3310" y="10561"/>
                  </a:cubicBezTo>
                  <a:cubicBezTo>
                    <a:pt x="3215" y="10514"/>
                    <a:pt x="3155" y="10418"/>
                    <a:pt x="3143" y="10335"/>
                  </a:cubicBezTo>
                  <a:cubicBezTo>
                    <a:pt x="3131" y="10228"/>
                    <a:pt x="3143" y="10144"/>
                    <a:pt x="3203" y="10049"/>
                  </a:cubicBezTo>
                  <a:lnTo>
                    <a:pt x="3917" y="9073"/>
                  </a:lnTo>
                  <a:close/>
                  <a:moveTo>
                    <a:pt x="8561" y="9073"/>
                  </a:moveTo>
                  <a:lnTo>
                    <a:pt x="9275" y="10049"/>
                  </a:lnTo>
                  <a:cubicBezTo>
                    <a:pt x="9335" y="10121"/>
                    <a:pt x="9347" y="10228"/>
                    <a:pt x="9335" y="10335"/>
                  </a:cubicBezTo>
                  <a:cubicBezTo>
                    <a:pt x="9323" y="10442"/>
                    <a:pt x="9263" y="10514"/>
                    <a:pt x="9168" y="10561"/>
                  </a:cubicBezTo>
                  <a:cubicBezTo>
                    <a:pt x="9114" y="10584"/>
                    <a:pt x="9054" y="10603"/>
                    <a:pt x="8990" y="10603"/>
                  </a:cubicBezTo>
                  <a:cubicBezTo>
                    <a:pt x="8955" y="10603"/>
                    <a:pt x="8920" y="10597"/>
                    <a:pt x="8882" y="10585"/>
                  </a:cubicBezTo>
                  <a:cubicBezTo>
                    <a:pt x="8799" y="10561"/>
                    <a:pt x="8727" y="10478"/>
                    <a:pt x="8680" y="10395"/>
                  </a:cubicBezTo>
                  <a:lnTo>
                    <a:pt x="8180" y="9287"/>
                  </a:lnTo>
                  <a:cubicBezTo>
                    <a:pt x="8311" y="9216"/>
                    <a:pt x="8442" y="9144"/>
                    <a:pt x="8561" y="9073"/>
                  </a:cubicBezTo>
                  <a:close/>
                  <a:moveTo>
                    <a:pt x="3464" y="0"/>
                  </a:moveTo>
                  <a:cubicBezTo>
                    <a:pt x="3346" y="0"/>
                    <a:pt x="3228" y="30"/>
                    <a:pt x="3120" y="96"/>
                  </a:cubicBezTo>
                  <a:cubicBezTo>
                    <a:pt x="2941" y="203"/>
                    <a:pt x="2822" y="358"/>
                    <a:pt x="2774" y="548"/>
                  </a:cubicBezTo>
                  <a:cubicBezTo>
                    <a:pt x="2727" y="750"/>
                    <a:pt x="2774" y="953"/>
                    <a:pt x="2893" y="1120"/>
                  </a:cubicBezTo>
                  <a:lnTo>
                    <a:pt x="3608" y="2096"/>
                  </a:lnTo>
                  <a:cubicBezTo>
                    <a:pt x="2739" y="2775"/>
                    <a:pt x="2143" y="3751"/>
                    <a:pt x="2000" y="4882"/>
                  </a:cubicBezTo>
                  <a:lnTo>
                    <a:pt x="798" y="4763"/>
                  </a:lnTo>
                  <a:cubicBezTo>
                    <a:pt x="781" y="4762"/>
                    <a:pt x="764" y="4761"/>
                    <a:pt x="747" y="4761"/>
                  </a:cubicBezTo>
                  <a:cubicBezTo>
                    <a:pt x="562" y="4761"/>
                    <a:pt x="380" y="4821"/>
                    <a:pt x="238" y="4941"/>
                  </a:cubicBezTo>
                  <a:cubicBezTo>
                    <a:pt x="95" y="5084"/>
                    <a:pt x="0" y="5275"/>
                    <a:pt x="0" y="5465"/>
                  </a:cubicBezTo>
                  <a:cubicBezTo>
                    <a:pt x="0" y="5656"/>
                    <a:pt x="95" y="5858"/>
                    <a:pt x="238" y="5989"/>
                  </a:cubicBezTo>
                  <a:cubicBezTo>
                    <a:pt x="381" y="6108"/>
                    <a:pt x="536" y="6168"/>
                    <a:pt x="714" y="6168"/>
                  </a:cubicBezTo>
                  <a:lnTo>
                    <a:pt x="798" y="6168"/>
                  </a:lnTo>
                  <a:lnTo>
                    <a:pt x="2000" y="6049"/>
                  </a:lnTo>
                  <a:cubicBezTo>
                    <a:pt x="2143" y="7180"/>
                    <a:pt x="2762" y="8156"/>
                    <a:pt x="3608" y="8835"/>
                  </a:cubicBezTo>
                  <a:lnTo>
                    <a:pt x="2905" y="9847"/>
                  </a:lnTo>
                  <a:cubicBezTo>
                    <a:pt x="2786" y="10002"/>
                    <a:pt x="2739" y="10216"/>
                    <a:pt x="2786" y="10406"/>
                  </a:cubicBezTo>
                  <a:cubicBezTo>
                    <a:pt x="2834" y="10597"/>
                    <a:pt x="2953" y="10776"/>
                    <a:pt x="3131" y="10871"/>
                  </a:cubicBezTo>
                  <a:cubicBezTo>
                    <a:pt x="3239" y="10930"/>
                    <a:pt x="3370" y="10954"/>
                    <a:pt x="3489" y="10954"/>
                  </a:cubicBezTo>
                  <a:cubicBezTo>
                    <a:pt x="3560" y="10954"/>
                    <a:pt x="3632" y="10942"/>
                    <a:pt x="3715" y="10930"/>
                  </a:cubicBezTo>
                  <a:cubicBezTo>
                    <a:pt x="3905" y="10871"/>
                    <a:pt x="4048" y="10716"/>
                    <a:pt x="4143" y="10537"/>
                  </a:cubicBezTo>
                  <a:lnTo>
                    <a:pt x="4644" y="9442"/>
                  </a:lnTo>
                  <a:cubicBezTo>
                    <a:pt x="5132" y="9644"/>
                    <a:pt x="5691" y="9752"/>
                    <a:pt x="6251" y="9752"/>
                  </a:cubicBezTo>
                  <a:cubicBezTo>
                    <a:pt x="6822" y="9752"/>
                    <a:pt x="7370" y="9633"/>
                    <a:pt x="7858" y="9442"/>
                  </a:cubicBezTo>
                  <a:lnTo>
                    <a:pt x="8370" y="10537"/>
                  </a:lnTo>
                  <a:cubicBezTo>
                    <a:pt x="8454" y="10716"/>
                    <a:pt x="8608" y="10871"/>
                    <a:pt x="8799" y="10930"/>
                  </a:cubicBezTo>
                  <a:cubicBezTo>
                    <a:pt x="8870" y="10954"/>
                    <a:pt x="8942" y="10954"/>
                    <a:pt x="9025" y="10954"/>
                  </a:cubicBezTo>
                  <a:cubicBezTo>
                    <a:pt x="9144" y="10954"/>
                    <a:pt x="9275" y="10930"/>
                    <a:pt x="9382" y="10871"/>
                  </a:cubicBezTo>
                  <a:cubicBezTo>
                    <a:pt x="9561" y="10764"/>
                    <a:pt x="9680" y="10597"/>
                    <a:pt x="9716" y="10406"/>
                  </a:cubicBezTo>
                  <a:cubicBezTo>
                    <a:pt x="9763" y="10216"/>
                    <a:pt x="9716" y="10002"/>
                    <a:pt x="9597" y="9847"/>
                  </a:cubicBezTo>
                  <a:lnTo>
                    <a:pt x="8882" y="8859"/>
                  </a:lnTo>
                  <a:cubicBezTo>
                    <a:pt x="9751" y="8192"/>
                    <a:pt x="10347" y="7204"/>
                    <a:pt x="10490" y="6073"/>
                  </a:cubicBezTo>
                  <a:lnTo>
                    <a:pt x="11704" y="6192"/>
                  </a:lnTo>
                  <a:lnTo>
                    <a:pt x="11775" y="6192"/>
                  </a:lnTo>
                  <a:cubicBezTo>
                    <a:pt x="11954" y="6192"/>
                    <a:pt x="12121" y="6132"/>
                    <a:pt x="12252" y="6013"/>
                  </a:cubicBezTo>
                  <a:cubicBezTo>
                    <a:pt x="12395" y="5882"/>
                    <a:pt x="12490" y="5692"/>
                    <a:pt x="12490" y="5489"/>
                  </a:cubicBezTo>
                  <a:cubicBezTo>
                    <a:pt x="12490" y="5299"/>
                    <a:pt x="12383" y="5084"/>
                    <a:pt x="12240" y="4941"/>
                  </a:cubicBezTo>
                  <a:cubicBezTo>
                    <a:pt x="12098" y="4821"/>
                    <a:pt x="11926" y="4761"/>
                    <a:pt x="11742" y="4761"/>
                  </a:cubicBezTo>
                  <a:cubicBezTo>
                    <a:pt x="11726" y="4761"/>
                    <a:pt x="11709" y="4762"/>
                    <a:pt x="11692" y="4763"/>
                  </a:cubicBezTo>
                  <a:lnTo>
                    <a:pt x="10478" y="4882"/>
                  </a:lnTo>
                  <a:cubicBezTo>
                    <a:pt x="10335" y="3751"/>
                    <a:pt x="9716" y="2775"/>
                    <a:pt x="8870" y="2096"/>
                  </a:cubicBezTo>
                  <a:lnTo>
                    <a:pt x="9585" y="1120"/>
                  </a:lnTo>
                  <a:cubicBezTo>
                    <a:pt x="9704" y="953"/>
                    <a:pt x="9751" y="750"/>
                    <a:pt x="9704" y="548"/>
                  </a:cubicBezTo>
                  <a:cubicBezTo>
                    <a:pt x="9668" y="358"/>
                    <a:pt x="9537" y="179"/>
                    <a:pt x="9370" y="96"/>
                  </a:cubicBezTo>
                  <a:cubicBezTo>
                    <a:pt x="9254" y="30"/>
                    <a:pt x="9134" y="0"/>
                    <a:pt x="9015" y="0"/>
                  </a:cubicBezTo>
                  <a:cubicBezTo>
                    <a:pt x="8938" y="0"/>
                    <a:pt x="8861" y="13"/>
                    <a:pt x="8787" y="36"/>
                  </a:cubicBezTo>
                  <a:cubicBezTo>
                    <a:pt x="8596" y="96"/>
                    <a:pt x="8442" y="238"/>
                    <a:pt x="8358" y="417"/>
                  </a:cubicBezTo>
                  <a:lnTo>
                    <a:pt x="7846" y="1524"/>
                  </a:lnTo>
                  <a:cubicBezTo>
                    <a:pt x="7358" y="1310"/>
                    <a:pt x="6810" y="1203"/>
                    <a:pt x="6239" y="1203"/>
                  </a:cubicBezTo>
                  <a:cubicBezTo>
                    <a:pt x="5679" y="1203"/>
                    <a:pt x="5120" y="1322"/>
                    <a:pt x="4632" y="1524"/>
                  </a:cubicBezTo>
                  <a:lnTo>
                    <a:pt x="4132" y="417"/>
                  </a:lnTo>
                  <a:cubicBezTo>
                    <a:pt x="4036" y="238"/>
                    <a:pt x="3893" y="96"/>
                    <a:pt x="3691" y="36"/>
                  </a:cubicBezTo>
                  <a:cubicBezTo>
                    <a:pt x="3617" y="13"/>
                    <a:pt x="3540" y="0"/>
                    <a:pt x="34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31" name="Google Shape;11731;p73"/>
          <p:cNvGrpSpPr/>
          <p:nvPr/>
        </p:nvGrpSpPr>
        <p:grpSpPr>
          <a:xfrm>
            <a:off x="4778935" y="5726662"/>
            <a:ext cx="356765" cy="439220"/>
            <a:chOff x="3584201" y="4294996"/>
            <a:chExt cx="267574" cy="329415"/>
          </a:xfrm>
        </p:grpSpPr>
        <p:sp>
          <p:nvSpPr>
            <p:cNvPr id="11732" name="Google Shape;11732;p73"/>
            <p:cNvSpPr/>
            <p:nvPr/>
          </p:nvSpPr>
          <p:spPr>
            <a:xfrm>
              <a:off x="3584201" y="4294996"/>
              <a:ext cx="267574" cy="329415"/>
            </a:xfrm>
            <a:custGeom>
              <a:avLst/>
              <a:gdLst/>
              <a:ahLst/>
              <a:cxnLst/>
              <a:rect l="l" t="t" r="r" b="b"/>
              <a:pathLst>
                <a:path w="8407" h="10350" extrusionOk="0">
                  <a:moveTo>
                    <a:pt x="4191" y="321"/>
                  </a:moveTo>
                  <a:lnTo>
                    <a:pt x="8097" y="1095"/>
                  </a:lnTo>
                  <a:lnTo>
                    <a:pt x="8097" y="6727"/>
                  </a:lnTo>
                  <a:lnTo>
                    <a:pt x="4191" y="10001"/>
                  </a:lnTo>
                  <a:lnTo>
                    <a:pt x="298" y="6727"/>
                  </a:lnTo>
                  <a:lnTo>
                    <a:pt x="298" y="1095"/>
                  </a:lnTo>
                  <a:lnTo>
                    <a:pt x="4191" y="321"/>
                  </a:lnTo>
                  <a:close/>
                  <a:moveTo>
                    <a:pt x="4168" y="0"/>
                  </a:moveTo>
                  <a:lnTo>
                    <a:pt x="120" y="810"/>
                  </a:lnTo>
                  <a:cubicBezTo>
                    <a:pt x="48" y="822"/>
                    <a:pt x="0" y="881"/>
                    <a:pt x="0" y="953"/>
                  </a:cubicBezTo>
                  <a:lnTo>
                    <a:pt x="0" y="6787"/>
                  </a:lnTo>
                  <a:cubicBezTo>
                    <a:pt x="0" y="6834"/>
                    <a:pt x="12" y="6882"/>
                    <a:pt x="60" y="6906"/>
                  </a:cubicBezTo>
                  <a:lnTo>
                    <a:pt x="4108" y="10323"/>
                  </a:lnTo>
                  <a:cubicBezTo>
                    <a:pt x="4138" y="10341"/>
                    <a:pt x="4171" y="10350"/>
                    <a:pt x="4203" y="10350"/>
                  </a:cubicBezTo>
                  <a:cubicBezTo>
                    <a:pt x="4236" y="10350"/>
                    <a:pt x="4269" y="10341"/>
                    <a:pt x="4299" y="10323"/>
                  </a:cubicBezTo>
                  <a:lnTo>
                    <a:pt x="8347" y="6906"/>
                  </a:lnTo>
                  <a:cubicBezTo>
                    <a:pt x="8382" y="6882"/>
                    <a:pt x="8406" y="6834"/>
                    <a:pt x="8406" y="6787"/>
                  </a:cubicBezTo>
                  <a:lnTo>
                    <a:pt x="8406" y="953"/>
                  </a:lnTo>
                  <a:cubicBezTo>
                    <a:pt x="8406" y="881"/>
                    <a:pt x="8347" y="822"/>
                    <a:pt x="8275" y="810"/>
                  </a:cubicBezTo>
                  <a:lnTo>
                    <a:pt x="4227" y="0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3" name="Google Shape;11733;p73"/>
            <p:cNvSpPr/>
            <p:nvPr/>
          </p:nvSpPr>
          <p:spPr>
            <a:xfrm>
              <a:off x="3604666" y="4315811"/>
              <a:ext cx="226644" cy="281610"/>
            </a:xfrm>
            <a:custGeom>
              <a:avLst/>
              <a:gdLst/>
              <a:ahLst/>
              <a:cxnLst/>
              <a:rect l="l" t="t" r="r" b="b"/>
              <a:pathLst>
                <a:path w="7121" h="8848" extrusionOk="0">
                  <a:moveTo>
                    <a:pt x="3525" y="1"/>
                  </a:moveTo>
                  <a:lnTo>
                    <a:pt x="119" y="691"/>
                  </a:lnTo>
                  <a:cubicBezTo>
                    <a:pt x="36" y="703"/>
                    <a:pt x="0" y="763"/>
                    <a:pt x="0" y="834"/>
                  </a:cubicBezTo>
                  <a:lnTo>
                    <a:pt x="0" y="5835"/>
                  </a:lnTo>
                  <a:cubicBezTo>
                    <a:pt x="0" y="5883"/>
                    <a:pt x="12" y="5930"/>
                    <a:pt x="60" y="5954"/>
                  </a:cubicBezTo>
                  <a:lnTo>
                    <a:pt x="3465" y="8811"/>
                  </a:lnTo>
                  <a:cubicBezTo>
                    <a:pt x="3495" y="8835"/>
                    <a:pt x="3528" y="8847"/>
                    <a:pt x="3560" y="8847"/>
                  </a:cubicBezTo>
                  <a:cubicBezTo>
                    <a:pt x="3593" y="8847"/>
                    <a:pt x="3626" y="8835"/>
                    <a:pt x="3656" y="8811"/>
                  </a:cubicBezTo>
                  <a:lnTo>
                    <a:pt x="7061" y="5954"/>
                  </a:lnTo>
                  <a:cubicBezTo>
                    <a:pt x="7097" y="5930"/>
                    <a:pt x="7120" y="5883"/>
                    <a:pt x="7120" y="5835"/>
                  </a:cubicBezTo>
                  <a:lnTo>
                    <a:pt x="7120" y="4609"/>
                  </a:lnTo>
                  <a:cubicBezTo>
                    <a:pt x="7120" y="4513"/>
                    <a:pt x="7049" y="4454"/>
                    <a:pt x="6977" y="4454"/>
                  </a:cubicBezTo>
                  <a:cubicBezTo>
                    <a:pt x="6882" y="4454"/>
                    <a:pt x="6823" y="4525"/>
                    <a:pt x="6823" y="4609"/>
                  </a:cubicBezTo>
                  <a:lnTo>
                    <a:pt x="6823" y="5763"/>
                  </a:lnTo>
                  <a:lnTo>
                    <a:pt x="3572" y="8502"/>
                  </a:lnTo>
                  <a:lnTo>
                    <a:pt x="298" y="5763"/>
                  </a:lnTo>
                  <a:lnTo>
                    <a:pt x="298" y="953"/>
                  </a:lnTo>
                  <a:lnTo>
                    <a:pt x="3548" y="299"/>
                  </a:lnTo>
                  <a:lnTo>
                    <a:pt x="6811" y="953"/>
                  </a:lnTo>
                  <a:lnTo>
                    <a:pt x="6811" y="3847"/>
                  </a:lnTo>
                  <a:cubicBezTo>
                    <a:pt x="6799" y="3930"/>
                    <a:pt x="6870" y="4013"/>
                    <a:pt x="6966" y="4013"/>
                  </a:cubicBezTo>
                  <a:cubicBezTo>
                    <a:pt x="7049" y="4013"/>
                    <a:pt x="7108" y="3930"/>
                    <a:pt x="7108" y="3858"/>
                  </a:cubicBezTo>
                  <a:lnTo>
                    <a:pt x="7108" y="834"/>
                  </a:lnTo>
                  <a:cubicBezTo>
                    <a:pt x="7108" y="763"/>
                    <a:pt x="7061" y="703"/>
                    <a:pt x="6989" y="691"/>
                  </a:cubicBezTo>
                  <a:lnTo>
                    <a:pt x="3584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4" name="Google Shape;11734;p73"/>
            <p:cNvSpPr/>
            <p:nvPr/>
          </p:nvSpPr>
          <p:spPr>
            <a:xfrm>
              <a:off x="3645597" y="4362056"/>
              <a:ext cx="144019" cy="144019"/>
            </a:xfrm>
            <a:custGeom>
              <a:avLst/>
              <a:gdLst/>
              <a:ahLst/>
              <a:cxnLst/>
              <a:rect l="l" t="t" r="r" b="b"/>
              <a:pathLst>
                <a:path w="4525" h="4525" extrusionOk="0">
                  <a:moveTo>
                    <a:pt x="2262" y="322"/>
                  </a:moveTo>
                  <a:cubicBezTo>
                    <a:pt x="3334" y="322"/>
                    <a:pt x="4215" y="1203"/>
                    <a:pt x="4215" y="2275"/>
                  </a:cubicBezTo>
                  <a:cubicBezTo>
                    <a:pt x="4215" y="3346"/>
                    <a:pt x="3334" y="4227"/>
                    <a:pt x="2262" y="4227"/>
                  </a:cubicBezTo>
                  <a:cubicBezTo>
                    <a:pt x="1191" y="4227"/>
                    <a:pt x="322" y="3346"/>
                    <a:pt x="322" y="2275"/>
                  </a:cubicBezTo>
                  <a:cubicBezTo>
                    <a:pt x="322" y="1203"/>
                    <a:pt x="1191" y="322"/>
                    <a:pt x="2262" y="322"/>
                  </a:cubicBezTo>
                  <a:close/>
                  <a:moveTo>
                    <a:pt x="2262" y="0"/>
                  </a:moveTo>
                  <a:cubicBezTo>
                    <a:pt x="1012" y="0"/>
                    <a:pt x="0" y="1012"/>
                    <a:pt x="0" y="2263"/>
                  </a:cubicBezTo>
                  <a:cubicBezTo>
                    <a:pt x="0" y="3513"/>
                    <a:pt x="1012" y="4525"/>
                    <a:pt x="2262" y="4525"/>
                  </a:cubicBezTo>
                  <a:cubicBezTo>
                    <a:pt x="3513" y="4525"/>
                    <a:pt x="4525" y="3513"/>
                    <a:pt x="4525" y="2263"/>
                  </a:cubicBezTo>
                  <a:cubicBezTo>
                    <a:pt x="4525" y="1012"/>
                    <a:pt x="3513" y="0"/>
                    <a:pt x="2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5" name="Google Shape;11735;p73"/>
            <p:cNvSpPr/>
            <p:nvPr/>
          </p:nvSpPr>
          <p:spPr>
            <a:xfrm>
              <a:off x="3692574" y="4377970"/>
              <a:ext cx="51561" cy="112574"/>
            </a:xfrm>
            <a:custGeom>
              <a:avLst/>
              <a:gdLst/>
              <a:ahLst/>
              <a:cxnLst/>
              <a:rect l="l" t="t" r="r" b="b"/>
              <a:pathLst>
                <a:path w="1620" h="3537" extrusionOk="0">
                  <a:moveTo>
                    <a:pt x="810" y="0"/>
                  </a:moveTo>
                  <a:cubicBezTo>
                    <a:pt x="727" y="0"/>
                    <a:pt x="656" y="72"/>
                    <a:pt x="656" y="155"/>
                  </a:cubicBezTo>
                  <a:lnTo>
                    <a:pt x="656" y="489"/>
                  </a:lnTo>
                  <a:cubicBezTo>
                    <a:pt x="298" y="524"/>
                    <a:pt x="1" y="834"/>
                    <a:pt x="1" y="1203"/>
                  </a:cubicBezTo>
                  <a:cubicBezTo>
                    <a:pt x="1" y="1608"/>
                    <a:pt x="334" y="1917"/>
                    <a:pt x="715" y="1917"/>
                  </a:cubicBezTo>
                  <a:lnTo>
                    <a:pt x="882" y="1917"/>
                  </a:lnTo>
                  <a:cubicBezTo>
                    <a:pt x="1108" y="1917"/>
                    <a:pt x="1298" y="2108"/>
                    <a:pt x="1298" y="2334"/>
                  </a:cubicBezTo>
                  <a:cubicBezTo>
                    <a:pt x="1298" y="2560"/>
                    <a:pt x="1108" y="2751"/>
                    <a:pt x="882" y="2751"/>
                  </a:cubicBezTo>
                  <a:lnTo>
                    <a:pt x="644" y="2751"/>
                  </a:lnTo>
                  <a:cubicBezTo>
                    <a:pt x="465" y="2751"/>
                    <a:pt x="310" y="2608"/>
                    <a:pt x="310" y="2429"/>
                  </a:cubicBezTo>
                  <a:cubicBezTo>
                    <a:pt x="310" y="2334"/>
                    <a:pt x="239" y="2275"/>
                    <a:pt x="167" y="2275"/>
                  </a:cubicBezTo>
                  <a:cubicBezTo>
                    <a:pt x="84" y="2275"/>
                    <a:pt x="13" y="2346"/>
                    <a:pt x="13" y="2429"/>
                  </a:cubicBezTo>
                  <a:cubicBezTo>
                    <a:pt x="13" y="2787"/>
                    <a:pt x="298" y="3060"/>
                    <a:pt x="656" y="3060"/>
                  </a:cubicBezTo>
                  <a:lnTo>
                    <a:pt x="667" y="3060"/>
                  </a:lnTo>
                  <a:lnTo>
                    <a:pt x="667" y="3394"/>
                  </a:lnTo>
                  <a:cubicBezTo>
                    <a:pt x="667" y="3477"/>
                    <a:pt x="739" y="3537"/>
                    <a:pt x="822" y="3537"/>
                  </a:cubicBezTo>
                  <a:cubicBezTo>
                    <a:pt x="894" y="3537"/>
                    <a:pt x="965" y="3465"/>
                    <a:pt x="965" y="3394"/>
                  </a:cubicBezTo>
                  <a:lnTo>
                    <a:pt x="965" y="3048"/>
                  </a:lnTo>
                  <a:cubicBezTo>
                    <a:pt x="1322" y="3025"/>
                    <a:pt x="1620" y="2703"/>
                    <a:pt x="1620" y="2334"/>
                  </a:cubicBezTo>
                  <a:cubicBezTo>
                    <a:pt x="1620" y="1929"/>
                    <a:pt x="1298" y="1620"/>
                    <a:pt x="906" y="1620"/>
                  </a:cubicBezTo>
                  <a:lnTo>
                    <a:pt x="739" y="1620"/>
                  </a:lnTo>
                  <a:cubicBezTo>
                    <a:pt x="525" y="1620"/>
                    <a:pt x="334" y="1429"/>
                    <a:pt x="334" y="1203"/>
                  </a:cubicBezTo>
                  <a:cubicBezTo>
                    <a:pt x="334" y="977"/>
                    <a:pt x="525" y="786"/>
                    <a:pt x="739" y="786"/>
                  </a:cubicBezTo>
                  <a:lnTo>
                    <a:pt x="977" y="786"/>
                  </a:lnTo>
                  <a:cubicBezTo>
                    <a:pt x="1167" y="786"/>
                    <a:pt x="1310" y="941"/>
                    <a:pt x="1310" y="1120"/>
                  </a:cubicBezTo>
                  <a:lnTo>
                    <a:pt x="1310" y="1286"/>
                  </a:lnTo>
                  <a:cubicBezTo>
                    <a:pt x="1310" y="1358"/>
                    <a:pt x="1382" y="1429"/>
                    <a:pt x="1465" y="1429"/>
                  </a:cubicBezTo>
                  <a:cubicBezTo>
                    <a:pt x="1548" y="1429"/>
                    <a:pt x="1608" y="1358"/>
                    <a:pt x="1608" y="1286"/>
                  </a:cubicBezTo>
                  <a:lnTo>
                    <a:pt x="1608" y="1120"/>
                  </a:lnTo>
                  <a:cubicBezTo>
                    <a:pt x="1608" y="762"/>
                    <a:pt x="1322" y="477"/>
                    <a:pt x="965" y="477"/>
                  </a:cubicBezTo>
                  <a:lnTo>
                    <a:pt x="953" y="477"/>
                  </a:lnTo>
                  <a:lnTo>
                    <a:pt x="953" y="155"/>
                  </a:lnTo>
                  <a:cubicBezTo>
                    <a:pt x="953" y="60"/>
                    <a:pt x="882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36" name="Google Shape;11736;p73"/>
          <p:cNvGrpSpPr/>
          <p:nvPr/>
        </p:nvGrpSpPr>
        <p:grpSpPr>
          <a:xfrm>
            <a:off x="4110474" y="5727638"/>
            <a:ext cx="501261" cy="437097"/>
            <a:chOff x="3082855" y="4295728"/>
            <a:chExt cx="375946" cy="327823"/>
          </a:xfrm>
        </p:grpSpPr>
        <p:sp>
          <p:nvSpPr>
            <p:cNvPr id="11737" name="Google Shape;11737;p73"/>
            <p:cNvSpPr/>
            <p:nvPr/>
          </p:nvSpPr>
          <p:spPr>
            <a:xfrm>
              <a:off x="3082855" y="4295728"/>
              <a:ext cx="375946" cy="327823"/>
            </a:xfrm>
            <a:custGeom>
              <a:avLst/>
              <a:gdLst/>
              <a:ahLst/>
              <a:cxnLst/>
              <a:rect l="l" t="t" r="r" b="b"/>
              <a:pathLst>
                <a:path w="11812" h="10300" extrusionOk="0">
                  <a:moveTo>
                    <a:pt x="6644" y="358"/>
                  </a:moveTo>
                  <a:lnTo>
                    <a:pt x="6311" y="3311"/>
                  </a:lnTo>
                  <a:cubicBezTo>
                    <a:pt x="6311" y="3311"/>
                    <a:pt x="6311" y="3335"/>
                    <a:pt x="6299" y="3335"/>
                  </a:cubicBezTo>
                  <a:lnTo>
                    <a:pt x="5525" y="3335"/>
                  </a:lnTo>
                  <a:cubicBezTo>
                    <a:pt x="5525" y="3335"/>
                    <a:pt x="5513" y="3335"/>
                    <a:pt x="5513" y="3311"/>
                  </a:cubicBezTo>
                  <a:lnTo>
                    <a:pt x="5180" y="358"/>
                  </a:lnTo>
                  <a:close/>
                  <a:moveTo>
                    <a:pt x="11240" y="2930"/>
                  </a:moveTo>
                  <a:cubicBezTo>
                    <a:pt x="11347" y="2930"/>
                    <a:pt x="11431" y="3013"/>
                    <a:pt x="11431" y="3120"/>
                  </a:cubicBezTo>
                  <a:lnTo>
                    <a:pt x="11431" y="9764"/>
                  </a:lnTo>
                  <a:lnTo>
                    <a:pt x="11454" y="9764"/>
                  </a:lnTo>
                  <a:cubicBezTo>
                    <a:pt x="11454" y="9859"/>
                    <a:pt x="11359" y="9954"/>
                    <a:pt x="11252" y="9954"/>
                  </a:cubicBezTo>
                  <a:lnTo>
                    <a:pt x="560" y="9954"/>
                  </a:lnTo>
                  <a:cubicBezTo>
                    <a:pt x="453" y="9954"/>
                    <a:pt x="358" y="9859"/>
                    <a:pt x="358" y="9764"/>
                  </a:cubicBezTo>
                  <a:lnTo>
                    <a:pt x="358" y="3120"/>
                  </a:lnTo>
                  <a:cubicBezTo>
                    <a:pt x="358" y="3013"/>
                    <a:pt x="453" y="2930"/>
                    <a:pt x="560" y="2930"/>
                  </a:cubicBezTo>
                  <a:lnTo>
                    <a:pt x="5108" y="2930"/>
                  </a:lnTo>
                  <a:lnTo>
                    <a:pt x="5156" y="3346"/>
                  </a:lnTo>
                  <a:cubicBezTo>
                    <a:pt x="5168" y="3525"/>
                    <a:pt x="5335" y="3656"/>
                    <a:pt x="5513" y="3656"/>
                  </a:cubicBezTo>
                  <a:lnTo>
                    <a:pt x="6287" y="3656"/>
                  </a:lnTo>
                  <a:cubicBezTo>
                    <a:pt x="6466" y="3656"/>
                    <a:pt x="6608" y="3525"/>
                    <a:pt x="6644" y="3346"/>
                  </a:cubicBezTo>
                  <a:lnTo>
                    <a:pt x="6692" y="2930"/>
                  </a:lnTo>
                  <a:close/>
                  <a:moveTo>
                    <a:pt x="4977" y="1"/>
                  </a:moveTo>
                  <a:cubicBezTo>
                    <a:pt x="4930" y="1"/>
                    <a:pt x="4882" y="13"/>
                    <a:pt x="4846" y="60"/>
                  </a:cubicBezTo>
                  <a:cubicBezTo>
                    <a:pt x="4811" y="84"/>
                    <a:pt x="4799" y="144"/>
                    <a:pt x="4799" y="191"/>
                  </a:cubicBezTo>
                  <a:lnTo>
                    <a:pt x="5061" y="2584"/>
                  </a:lnTo>
                  <a:lnTo>
                    <a:pt x="536" y="2584"/>
                  </a:lnTo>
                  <a:cubicBezTo>
                    <a:pt x="239" y="2584"/>
                    <a:pt x="1" y="2823"/>
                    <a:pt x="1" y="3120"/>
                  </a:cubicBezTo>
                  <a:lnTo>
                    <a:pt x="1" y="9764"/>
                  </a:lnTo>
                  <a:cubicBezTo>
                    <a:pt x="1" y="10062"/>
                    <a:pt x="239" y="10300"/>
                    <a:pt x="536" y="10300"/>
                  </a:cubicBezTo>
                  <a:lnTo>
                    <a:pt x="11240" y="10300"/>
                  </a:lnTo>
                  <a:cubicBezTo>
                    <a:pt x="11538" y="10300"/>
                    <a:pt x="11776" y="10062"/>
                    <a:pt x="11776" y="9764"/>
                  </a:cubicBezTo>
                  <a:lnTo>
                    <a:pt x="11776" y="3120"/>
                  </a:lnTo>
                  <a:cubicBezTo>
                    <a:pt x="11812" y="2823"/>
                    <a:pt x="11550" y="2584"/>
                    <a:pt x="11252" y="2584"/>
                  </a:cubicBezTo>
                  <a:lnTo>
                    <a:pt x="6728" y="2584"/>
                  </a:lnTo>
                  <a:lnTo>
                    <a:pt x="7001" y="191"/>
                  </a:lnTo>
                  <a:cubicBezTo>
                    <a:pt x="7001" y="144"/>
                    <a:pt x="6989" y="84"/>
                    <a:pt x="6954" y="60"/>
                  </a:cubicBezTo>
                  <a:cubicBezTo>
                    <a:pt x="6930" y="25"/>
                    <a:pt x="6882" y="1"/>
                    <a:pt x="68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8" name="Google Shape;11738;p73"/>
            <p:cNvSpPr/>
            <p:nvPr/>
          </p:nvSpPr>
          <p:spPr>
            <a:xfrm>
              <a:off x="3118852" y="4424947"/>
              <a:ext cx="128488" cy="163371"/>
            </a:xfrm>
            <a:custGeom>
              <a:avLst/>
              <a:gdLst/>
              <a:ahLst/>
              <a:cxnLst/>
              <a:rect l="l" t="t" r="r" b="b"/>
              <a:pathLst>
                <a:path w="4037" h="5133" extrusionOk="0">
                  <a:moveTo>
                    <a:pt x="2203" y="1251"/>
                  </a:moveTo>
                  <a:cubicBezTo>
                    <a:pt x="2418" y="1251"/>
                    <a:pt x="2596" y="1418"/>
                    <a:pt x="2596" y="1632"/>
                  </a:cubicBezTo>
                  <a:lnTo>
                    <a:pt x="2596" y="2013"/>
                  </a:lnTo>
                  <a:cubicBezTo>
                    <a:pt x="2584" y="2323"/>
                    <a:pt x="2322" y="2573"/>
                    <a:pt x="2013" y="2573"/>
                  </a:cubicBezTo>
                  <a:cubicBezTo>
                    <a:pt x="1703" y="2573"/>
                    <a:pt x="1453" y="2323"/>
                    <a:pt x="1453" y="2013"/>
                  </a:cubicBezTo>
                  <a:lnTo>
                    <a:pt x="1453" y="1632"/>
                  </a:lnTo>
                  <a:cubicBezTo>
                    <a:pt x="1453" y="1430"/>
                    <a:pt x="1608" y="1251"/>
                    <a:pt x="1834" y="1251"/>
                  </a:cubicBezTo>
                  <a:close/>
                  <a:moveTo>
                    <a:pt x="2191" y="2906"/>
                  </a:moveTo>
                  <a:lnTo>
                    <a:pt x="2191" y="3001"/>
                  </a:lnTo>
                  <a:cubicBezTo>
                    <a:pt x="2203" y="3061"/>
                    <a:pt x="2227" y="3144"/>
                    <a:pt x="2251" y="3180"/>
                  </a:cubicBezTo>
                  <a:lnTo>
                    <a:pt x="2013" y="3418"/>
                  </a:lnTo>
                  <a:lnTo>
                    <a:pt x="2001" y="3418"/>
                  </a:lnTo>
                  <a:lnTo>
                    <a:pt x="1763" y="3180"/>
                  </a:lnTo>
                  <a:cubicBezTo>
                    <a:pt x="1787" y="3120"/>
                    <a:pt x="1798" y="3061"/>
                    <a:pt x="1798" y="3001"/>
                  </a:cubicBezTo>
                  <a:lnTo>
                    <a:pt x="1798" y="2906"/>
                  </a:lnTo>
                  <a:cubicBezTo>
                    <a:pt x="1858" y="2918"/>
                    <a:pt x="1941" y="2918"/>
                    <a:pt x="2001" y="2918"/>
                  </a:cubicBezTo>
                  <a:cubicBezTo>
                    <a:pt x="2060" y="2918"/>
                    <a:pt x="2132" y="2906"/>
                    <a:pt x="2191" y="2906"/>
                  </a:cubicBezTo>
                  <a:close/>
                  <a:moveTo>
                    <a:pt x="2525" y="3394"/>
                  </a:moveTo>
                  <a:lnTo>
                    <a:pt x="2822" y="3537"/>
                  </a:lnTo>
                  <a:cubicBezTo>
                    <a:pt x="2882" y="3573"/>
                    <a:pt x="2918" y="3644"/>
                    <a:pt x="2918" y="3716"/>
                  </a:cubicBezTo>
                  <a:lnTo>
                    <a:pt x="2918" y="4787"/>
                  </a:lnTo>
                  <a:lnTo>
                    <a:pt x="1072" y="4787"/>
                  </a:lnTo>
                  <a:lnTo>
                    <a:pt x="1072" y="3716"/>
                  </a:lnTo>
                  <a:cubicBezTo>
                    <a:pt x="1072" y="3644"/>
                    <a:pt x="1120" y="3573"/>
                    <a:pt x="1179" y="3537"/>
                  </a:cubicBezTo>
                  <a:lnTo>
                    <a:pt x="1477" y="3394"/>
                  </a:lnTo>
                  <a:lnTo>
                    <a:pt x="1751" y="3656"/>
                  </a:lnTo>
                  <a:cubicBezTo>
                    <a:pt x="1822" y="3728"/>
                    <a:pt x="1906" y="3763"/>
                    <a:pt x="2001" y="3763"/>
                  </a:cubicBezTo>
                  <a:cubicBezTo>
                    <a:pt x="2084" y="3763"/>
                    <a:pt x="2179" y="3728"/>
                    <a:pt x="2251" y="3656"/>
                  </a:cubicBezTo>
                  <a:lnTo>
                    <a:pt x="2525" y="3394"/>
                  </a:lnTo>
                  <a:close/>
                  <a:moveTo>
                    <a:pt x="3680" y="334"/>
                  </a:moveTo>
                  <a:cubicBezTo>
                    <a:pt x="3680" y="334"/>
                    <a:pt x="3692" y="334"/>
                    <a:pt x="3692" y="358"/>
                  </a:cubicBezTo>
                  <a:lnTo>
                    <a:pt x="3692" y="4775"/>
                  </a:lnTo>
                  <a:lnTo>
                    <a:pt x="3680" y="4775"/>
                  </a:lnTo>
                  <a:lnTo>
                    <a:pt x="3299" y="4787"/>
                  </a:lnTo>
                  <a:lnTo>
                    <a:pt x="3299" y="3716"/>
                  </a:lnTo>
                  <a:cubicBezTo>
                    <a:pt x="3299" y="3513"/>
                    <a:pt x="3180" y="3335"/>
                    <a:pt x="3001" y="3227"/>
                  </a:cubicBezTo>
                  <a:lnTo>
                    <a:pt x="2560" y="3001"/>
                  </a:lnTo>
                  <a:lnTo>
                    <a:pt x="2560" y="2989"/>
                  </a:lnTo>
                  <a:lnTo>
                    <a:pt x="2560" y="2739"/>
                  </a:lnTo>
                  <a:cubicBezTo>
                    <a:pt x="2787" y="2573"/>
                    <a:pt x="2941" y="2311"/>
                    <a:pt x="2941" y="2013"/>
                  </a:cubicBezTo>
                  <a:lnTo>
                    <a:pt x="2941" y="1632"/>
                  </a:lnTo>
                  <a:cubicBezTo>
                    <a:pt x="2941" y="1227"/>
                    <a:pt x="2608" y="906"/>
                    <a:pt x="2203" y="906"/>
                  </a:cubicBezTo>
                  <a:lnTo>
                    <a:pt x="1834" y="906"/>
                  </a:lnTo>
                  <a:cubicBezTo>
                    <a:pt x="1429" y="906"/>
                    <a:pt x="1108" y="1239"/>
                    <a:pt x="1108" y="1632"/>
                  </a:cubicBezTo>
                  <a:lnTo>
                    <a:pt x="1108" y="2013"/>
                  </a:lnTo>
                  <a:cubicBezTo>
                    <a:pt x="1108" y="2311"/>
                    <a:pt x="1251" y="2573"/>
                    <a:pt x="1477" y="2739"/>
                  </a:cubicBezTo>
                  <a:lnTo>
                    <a:pt x="1477" y="2989"/>
                  </a:lnTo>
                  <a:lnTo>
                    <a:pt x="1477" y="3001"/>
                  </a:lnTo>
                  <a:lnTo>
                    <a:pt x="1048" y="3227"/>
                  </a:lnTo>
                  <a:cubicBezTo>
                    <a:pt x="870" y="3323"/>
                    <a:pt x="751" y="3513"/>
                    <a:pt x="751" y="3716"/>
                  </a:cubicBezTo>
                  <a:lnTo>
                    <a:pt x="751" y="4787"/>
                  </a:lnTo>
                  <a:lnTo>
                    <a:pt x="358" y="4787"/>
                  </a:lnTo>
                  <a:cubicBezTo>
                    <a:pt x="358" y="4787"/>
                    <a:pt x="346" y="4787"/>
                    <a:pt x="346" y="4775"/>
                  </a:cubicBezTo>
                  <a:lnTo>
                    <a:pt x="346" y="358"/>
                  </a:lnTo>
                  <a:cubicBezTo>
                    <a:pt x="346" y="358"/>
                    <a:pt x="346" y="334"/>
                    <a:pt x="358" y="334"/>
                  </a:cubicBezTo>
                  <a:close/>
                  <a:moveTo>
                    <a:pt x="358" y="1"/>
                  </a:moveTo>
                  <a:cubicBezTo>
                    <a:pt x="167" y="1"/>
                    <a:pt x="1" y="168"/>
                    <a:pt x="1" y="358"/>
                  </a:cubicBezTo>
                  <a:lnTo>
                    <a:pt x="1" y="4775"/>
                  </a:lnTo>
                  <a:cubicBezTo>
                    <a:pt x="1" y="4966"/>
                    <a:pt x="167" y="5132"/>
                    <a:pt x="358" y="5132"/>
                  </a:cubicBezTo>
                  <a:lnTo>
                    <a:pt x="3680" y="5132"/>
                  </a:lnTo>
                  <a:cubicBezTo>
                    <a:pt x="3870" y="5132"/>
                    <a:pt x="4037" y="4966"/>
                    <a:pt x="4037" y="4775"/>
                  </a:cubicBezTo>
                  <a:lnTo>
                    <a:pt x="4037" y="358"/>
                  </a:lnTo>
                  <a:cubicBezTo>
                    <a:pt x="4037" y="168"/>
                    <a:pt x="3870" y="1"/>
                    <a:pt x="368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39" name="Google Shape;11739;p73"/>
            <p:cNvSpPr/>
            <p:nvPr/>
          </p:nvSpPr>
          <p:spPr>
            <a:xfrm>
              <a:off x="3271178" y="4424947"/>
              <a:ext cx="152008" cy="34533"/>
            </a:xfrm>
            <a:custGeom>
              <a:avLst/>
              <a:gdLst/>
              <a:ahLst/>
              <a:cxnLst/>
              <a:rect l="l" t="t" r="r" b="b"/>
              <a:pathLst>
                <a:path w="4776" h="1085" extrusionOk="0">
                  <a:moveTo>
                    <a:pt x="4430" y="346"/>
                  </a:moveTo>
                  <a:cubicBezTo>
                    <a:pt x="4430" y="346"/>
                    <a:pt x="4442" y="346"/>
                    <a:pt x="4442" y="358"/>
                  </a:cubicBezTo>
                  <a:lnTo>
                    <a:pt x="4442" y="727"/>
                  </a:lnTo>
                  <a:lnTo>
                    <a:pt x="4430" y="727"/>
                  </a:lnTo>
                  <a:lnTo>
                    <a:pt x="370" y="739"/>
                  </a:lnTo>
                  <a:cubicBezTo>
                    <a:pt x="370" y="739"/>
                    <a:pt x="358" y="739"/>
                    <a:pt x="358" y="727"/>
                  </a:cubicBezTo>
                  <a:lnTo>
                    <a:pt x="358" y="358"/>
                  </a:lnTo>
                  <a:cubicBezTo>
                    <a:pt x="358" y="358"/>
                    <a:pt x="358" y="346"/>
                    <a:pt x="370" y="346"/>
                  </a:cubicBezTo>
                  <a:close/>
                  <a:moveTo>
                    <a:pt x="358" y="1"/>
                  </a:moveTo>
                  <a:cubicBezTo>
                    <a:pt x="156" y="1"/>
                    <a:pt x="1" y="168"/>
                    <a:pt x="1" y="358"/>
                  </a:cubicBezTo>
                  <a:lnTo>
                    <a:pt x="1" y="727"/>
                  </a:lnTo>
                  <a:cubicBezTo>
                    <a:pt x="1" y="918"/>
                    <a:pt x="156" y="1084"/>
                    <a:pt x="358" y="1084"/>
                  </a:cubicBezTo>
                  <a:lnTo>
                    <a:pt x="4418" y="1084"/>
                  </a:lnTo>
                  <a:cubicBezTo>
                    <a:pt x="4609" y="1084"/>
                    <a:pt x="4775" y="918"/>
                    <a:pt x="4775" y="727"/>
                  </a:cubicBezTo>
                  <a:lnTo>
                    <a:pt x="4775" y="358"/>
                  </a:lnTo>
                  <a:cubicBezTo>
                    <a:pt x="4775" y="168"/>
                    <a:pt x="4621" y="1"/>
                    <a:pt x="44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0" name="Google Shape;11740;p73"/>
            <p:cNvSpPr/>
            <p:nvPr/>
          </p:nvSpPr>
          <p:spPr>
            <a:xfrm>
              <a:off x="3271560" y="4471957"/>
              <a:ext cx="116393" cy="34501"/>
            </a:xfrm>
            <a:custGeom>
              <a:avLst/>
              <a:gdLst/>
              <a:ahLst/>
              <a:cxnLst/>
              <a:rect l="l" t="t" r="r" b="b"/>
              <a:pathLst>
                <a:path w="3657" h="1084" extrusionOk="0">
                  <a:moveTo>
                    <a:pt x="3299" y="334"/>
                  </a:moveTo>
                  <a:cubicBezTo>
                    <a:pt x="3299" y="334"/>
                    <a:pt x="3323" y="334"/>
                    <a:pt x="3323" y="357"/>
                  </a:cubicBezTo>
                  <a:lnTo>
                    <a:pt x="3323" y="727"/>
                  </a:lnTo>
                  <a:lnTo>
                    <a:pt x="358" y="738"/>
                  </a:lnTo>
                  <a:cubicBezTo>
                    <a:pt x="358" y="738"/>
                    <a:pt x="346" y="738"/>
                    <a:pt x="346" y="727"/>
                  </a:cubicBezTo>
                  <a:lnTo>
                    <a:pt x="346" y="357"/>
                  </a:lnTo>
                  <a:cubicBezTo>
                    <a:pt x="346" y="357"/>
                    <a:pt x="346" y="334"/>
                    <a:pt x="358" y="334"/>
                  </a:cubicBezTo>
                  <a:close/>
                  <a:moveTo>
                    <a:pt x="358" y="0"/>
                  </a:moveTo>
                  <a:cubicBezTo>
                    <a:pt x="168" y="0"/>
                    <a:pt x="1" y="155"/>
                    <a:pt x="1" y="357"/>
                  </a:cubicBezTo>
                  <a:lnTo>
                    <a:pt x="1" y="727"/>
                  </a:lnTo>
                  <a:cubicBezTo>
                    <a:pt x="1" y="917"/>
                    <a:pt x="168" y="1084"/>
                    <a:pt x="358" y="1084"/>
                  </a:cubicBezTo>
                  <a:lnTo>
                    <a:pt x="3299" y="1084"/>
                  </a:lnTo>
                  <a:cubicBezTo>
                    <a:pt x="3489" y="1084"/>
                    <a:pt x="3656" y="917"/>
                    <a:pt x="3656" y="727"/>
                  </a:cubicBezTo>
                  <a:lnTo>
                    <a:pt x="3656" y="357"/>
                  </a:lnTo>
                  <a:cubicBezTo>
                    <a:pt x="3656" y="155"/>
                    <a:pt x="3501" y="0"/>
                    <a:pt x="32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1" name="Google Shape;11741;p73"/>
            <p:cNvSpPr/>
            <p:nvPr/>
          </p:nvSpPr>
          <p:spPr>
            <a:xfrm>
              <a:off x="3271178" y="4518552"/>
              <a:ext cx="70148" cy="11394"/>
            </a:xfrm>
            <a:custGeom>
              <a:avLst/>
              <a:gdLst/>
              <a:ahLst/>
              <a:cxnLst/>
              <a:rect l="l" t="t" r="r" b="b"/>
              <a:pathLst>
                <a:path w="2204" h="358" extrusionOk="0">
                  <a:moveTo>
                    <a:pt x="180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80" y="358"/>
                  </a:cubicBezTo>
                  <a:lnTo>
                    <a:pt x="2025" y="358"/>
                  </a:lnTo>
                  <a:cubicBezTo>
                    <a:pt x="2108" y="358"/>
                    <a:pt x="2204" y="286"/>
                    <a:pt x="2204" y="179"/>
                  </a:cubicBezTo>
                  <a:cubicBezTo>
                    <a:pt x="2204" y="84"/>
                    <a:pt x="2120" y="1"/>
                    <a:pt x="2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2" name="Google Shape;11742;p73"/>
            <p:cNvSpPr/>
            <p:nvPr/>
          </p:nvSpPr>
          <p:spPr>
            <a:xfrm>
              <a:off x="3353038" y="4518552"/>
              <a:ext cx="34915" cy="11394"/>
            </a:xfrm>
            <a:custGeom>
              <a:avLst/>
              <a:gdLst/>
              <a:ahLst/>
              <a:cxnLst/>
              <a:rect l="l" t="t" r="r" b="b"/>
              <a:pathLst>
                <a:path w="1097" h="358" extrusionOk="0"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917" y="358"/>
                  </a:lnTo>
                  <a:cubicBezTo>
                    <a:pt x="1013" y="358"/>
                    <a:pt x="1096" y="286"/>
                    <a:pt x="1096" y="179"/>
                  </a:cubicBezTo>
                  <a:cubicBezTo>
                    <a:pt x="1096" y="84"/>
                    <a:pt x="1025" y="1"/>
                    <a:pt x="9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3" name="Google Shape;11743;p73"/>
            <p:cNvSpPr/>
            <p:nvPr/>
          </p:nvSpPr>
          <p:spPr>
            <a:xfrm>
              <a:off x="3271178" y="4554167"/>
              <a:ext cx="23170" cy="11426"/>
            </a:xfrm>
            <a:custGeom>
              <a:avLst/>
              <a:gdLst/>
              <a:ahLst/>
              <a:cxnLst/>
              <a:rect l="l" t="t" r="r" b="b"/>
              <a:pathLst>
                <a:path w="728" h="359" extrusionOk="0">
                  <a:moveTo>
                    <a:pt x="180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72" y="358"/>
                    <a:pt x="180" y="358"/>
                  </a:cubicBezTo>
                  <a:lnTo>
                    <a:pt x="549" y="358"/>
                  </a:lnTo>
                  <a:cubicBezTo>
                    <a:pt x="632" y="358"/>
                    <a:pt x="727" y="287"/>
                    <a:pt x="727" y="179"/>
                  </a:cubicBezTo>
                  <a:cubicBezTo>
                    <a:pt x="727" y="72"/>
                    <a:pt x="632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4" name="Google Shape;11744;p73"/>
            <p:cNvSpPr/>
            <p:nvPr/>
          </p:nvSpPr>
          <p:spPr>
            <a:xfrm>
              <a:off x="3306443" y="4554167"/>
              <a:ext cx="58372" cy="11426"/>
            </a:xfrm>
            <a:custGeom>
              <a:avLst/>
              <a:gdLst/>
              <a:ahLst/>
              <a:cxnLst/>
              <a:rect l="l" t="t" r="r" b="b"/>
              <a:pathLst>
                <a:path w="1834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84" y="358"/>
                    <a:pt x="179" y="358"/>
                  </a:cubicBezTo>
                  <a:lnTo>
                    <a:pt x="1655" y="358"/>
                  </a:lnTo>
                  <a:cubicBezTo>
                    <a:pt x="1750" y="358"/>
                    <a:pt x="1834" y="287"/>
                    <a:pt x="1834" y="179"/>
                  </a:cubicBezTo>
                  <a:cubicBezTo>
                    <a:pt x="1834" y="72"/>
                    <a:pt x="1750" y="1"/>
                    <a:pt x="16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5" name="Google Shape;11745;p73"/>
            <p:cNvSpPr/>
            <p:nvPr/>
          </p:nvSpPr>
          <p:spPr>
            <a:xfrm>
              <a:off x="3271178" y="4577306"/>
              <a:ext cx="23170" cy="11394"/>
            </a:xfrm>
            <a:custGeom>
              <a:avLst/>
              <a:gdLst/>
              <a:ahLst/>
              <a:cxnLst/>
              <a:rect l="l" t="t" r="r" b="b"/>
              <a:pathLst>
                <a:path w="728" h="358" extrusionOk="0">
                  <a:moveTo>
                    <a:pt x="180" y="0"/>
                  </a:moveTo>
                  <a:cubicBezTo>
                    <a:pt x="84" y="0"/>
                    <a:pt x="1" y="84"/>
                    <a:pt x="1" y="179"/>
                  </a:cubicBezTo>
                  <a:cubicBezTo>
                    <a:pt x="1" y="286"/>
                    <a:pt x="72" y="357"/>
                    <a:pt x="180" y="357"/>
                  </a:cubicBezTo>
                  <a:lnTo>
                    <a:pt x="549" y="357"/>
                  </a:lnTo>
                  <a:cubicBezTo>
                    <a:pt x="632" y="357"/>
                    <a:pt x="727" y="286"/>
                    <a:pt x="727" y="179"/>
                  </a:cubicBezTo>
                  <a:cubicBezTo>
                    <a:pt x="727" y="84"/>
                    <a:pt x="632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6" name="Google Shape;11746;p73"/>
            <p:cNvSpPr/>
            <p:nvPr/>
          </p:nvSpPr>
          <p:spPr>
            <a:xfrm>
              <a:off x="3306443" y="4577306"/>
              <a:ext cx="58372" cy="11394"/>
            </a:xfrm>
            <a:custGeom>
              <a:avLst/>
              <a:gdLst/>
              <a:ahLst/>
              <a:cxnLst/>
              <a:rect l="l" t="t" r="r" b="b"/>
              <a:pathLst>
                <a:path w="1834" h="358" extrusionOk="0">
                  <a:moveTo>
                    <a:pt x="179" y="0"/>
                  </a:moveTo>
                  <a:cubicBezTo>
                    <a:pt x="95" y="0"/>
                    <a:pt x="0" y="84"/>
                    <a:pt x="0" y="179"/>
                  </a:cubicBezTo>
                  <a:cubicBezTo>
                    <a:pt x="0" y="286"/>
                    <a:pt x="84" y="357"/>
                    <a:pt x="179" y="357"/>
                  </a:cubicBezTo>
                  <a:lnTo>
                    <a:pt x="1655" y="357"/>
                  </a:lnTo>
                  <a:cubicBezTo>
                    <a:pt x="1750" y="357"/>
                    <a:pt x="1834" y="286"/>
                    <a:pt x="1834" y="179"/>
                  </a:cubicBezTo>
                  <a:cubicBezTo>
                    <a:pt x="1822" y="84"/>
                    <a:pt x="1750" y="0"/>
                    <a:pt x="16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47" name="Google Shape;11747;p73"/>
            <p:cNvSpPr/>
            <p:nvPr/>
          </p:nvSpPr>
          <p:spPr>
            <a:xfrm>
              <a:off x="3265513" y="4377970"/>
              <a:ext cx="11394" cy="11394"/>
            </a:xfrm>
            <a:custGeom>
              <a:avLst/>
              <a:gdLst/>
              <a:ahLst/>
              <a:cxnLst/>
              <a:rect l="l" t="t" r="r" b="b"/>
              <a:pathLst>
                <a:path w="358" h="358" extrusionOk="0"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cubicBezTo>
                    <a:pt x="0" y="274"/>
                    <a:pt x="72" y="358"/>
                    <a:pt x="179" y="358"/>
                  </a:cubicBezTo>
                  <a:cubicBezTo>
                    <a:pt x="262" y="358"/>
                    <a:pt x="358" y="286"/>
                    <a:pt x="358" y="179"/>
                  </a:cubicBezTo>
                  <a:cubicBezTo>
                    <a:pt x="358" y="72"/>
                    <a:pt x="262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48" name="Google Shape;11748;p73"/>
          <p:cNvGrpSpPr/>
          <p:nvPr/>
        </p:nvGrpSpPr>
        <p:grpSpPr>
          <a:xfrm>
            <a:off x="3665355" y="5721568"/>
            <a:ext cx="201108" cy="449235"/>
            <a:chOff x="2749016" y="4291176"/>
            <a:chExt cx="150831" cy="336926"/>
          </a:xfrm>
        </p:grpSpPr>
        <p:sp>
          <p:nvSpPr>
            <p:cNvPr id="11749" name="Google Shape;11749;p73"/>
            <p:cNvSpPr/>
            <p:nvPr/>
          </p:nvSpPr>
          <p:spPr>
            <a:xfrm>
              <a:off x="2799399" y="4307472"/>
              <a:ext cx="51942" cy="114865"/>
            </a:xfrm>
            <a:custGeom>
              <a:avLst/>
              <a:gdLst/>
              <a:ahLst/>
              <a:cxnLst/>
              <a:rect l="l" t="t" r="r" b="b"/>
              <a:pathLst>
                <a:path w="1632" h="3609" extrusionOk="0">
                  <a:moveTo>
                    <a:pt x="810" y="1"/>
                  </a:moveTo>
                  <a:cubicBezTo>
                    <a:pt x="727" y="1"/>
                    <a:pt x="667" y="72"/>
                    <a:pt x="667" y="144"/>
                  </a:cubicBezTo>
                  <a:lnTo>
                    <a:pt x="667" y="489"/>
                  </a:lnTo>
                  <a:cubicBezTo>
                    <a:pt x="298" y="525"/>
                    <a:pt x="1" y="846"/>
                    <a:pt x="1" y="1215"/>
                  </a:cubicBezTo>
                  <a:cubicBezTo>
                    <a:pt x="1" y="1620"/>
                    <a:pt x="322" y="1942"/>
                    <a:pt x="727" y="1942"/>
                  </a:cubicBezTo>
                  <a:lnTo>
                    <a:pt x="894" y="1942"/>
                  </a:lnTo>
                  <a:cubicBezTo>
                    <a:pt x="1132" y="1942"/>
                    <a:pt x="1322" y="2144"/>
                    <a:pt x="1322" y="2382"/>
                  </a:cubicBezTo>
                  <a:cubicBezTo>
                    <a:pt x="1322" y="2620"/>
                    <a:pt x="1132" y="2811"/>
                    <a:pt x="894" y="2811"/>
                  </a:cubicBezTo>
                  <a:lnTo>
                    <a:pt x="632" y="2811"/>
                  </a:lnTo>
                  <a:cubicBezTo>
                    <a:pt x="441" y="2811"/>
                    <a:pt x="298" y="2656"/>
                    <a:pt x="298" y="2466"/>
                  </a:cubicBezTo>
                  <a:cubicBezTo>
                    <a:pt x="298" y="2382"/>
                    <a:pt x="215" y="2323"/>
                    <a:pt x="144" y="2323"/>
                  </a:cubicBezTo>
                  <a:cubicBezTo>
                    <a:pt x="48" y="2323"/>
                    <a:pt x="1" y="2394"/>
                    <a:pt x="1" y="2466"/>
                  </a:cubicBezTo>
                  <a:cubicBezTo>
                    <a:pt x="1" y="2823"/>
                    <a:pt x="298" y="3120"/>
                    <a:pt x="644" y="3120"/>
                  </a:cubicBezTo>
                  <a:lnTo>
                    <a:pt x="667" y="3120"/>
                  </a:lnTo>
                  <a:lnTo>
                    <a:pt x="667" y="3466"/>
                  </a:lnTo>
                  <a:cubicBezTo>
                    <a:pt x="667" y="3549"/>
                    <a:pt x="739" y="3609"/>
                    <a:pt x="810" y="3609"/>
                  </a:cubicBezTo>
                  <a:cubicBezTo>
                    <a:pt x="906" y="3609"/>
                    <a:pt x="965" y="3537"/>
                    <a:pt x="965" y="3466"/>
                  </a:cubicBezTo>
                  <a:lnTo>
                    <a:pt x="965" y="3120"/>
                  </a:lnTo>
                  <a:cubicBezTo>
                    <a:pt x="1334" y="3097"/>
                    <a:pt x="1632" y="2763"/>
                    <a:pt x="1632" y="2394"/>
                  </a:cubicBezTo>
                  <a:cubicBezTo>
                    <a:pt x="1632" y="1989"/>
                    <a:pt x="1298" y="1668"/>
                    <a:pt x="906" y="1668"/>
                  </a:cubicBezTo>
                  <a:lnTo>
                    <a:pt x="739" y="1668"/>
                  </a:lnTo>
                  <a:cubicBezTo>
                    <a:pt x="501" y="1668"/>
                    <a:pt x="310" y="1477"/>
                    <a:pt x="310" y="1239"/>
                  </a:cubicBezTo>
                  <a:cubicBezTo>
                    <a:pt x="310" y="1001"/>
                    <a:pt x="501" y="799"/>
                    <a:pt x="739" y="799"/>
                  </a:cubicBezTo>
                  <a:lnTo>
                    <a:pt x="989" y="799"/>
                  </a:lnTo>
                  <a:cubicBezTo>
                    <a:pt x="1191" y="799"/>
                    <a:pt x="1334" y="953"/>
                    <a:pt x="1334" y="1144"/>
                  </a:cubicBezTo>
                  <a:lnTo>
                    <a:pt x="1334" y="1311"/>
                  </a:lnTo>
                  <a:cubicBezTo>
                    <a:pt x="1322" y="1382"/>
                    <a:pt x="1394" y="1453"/>
                    <a:pt x="1489" y="1453"/>
                  </a:cubicBezTo>
                  <a:cubicBezTo>
                    <a:pt x="1572" y="1453"/>
                    <a:pt x="1632" y="1382"/>
                    <a:pt x="1632" y="1311"/>
                  </a:cubicBezTo>
                  <a:lnTo>
                    <a:pt x="1632" y="1144"/>
                  </a:lnTo>
                  <a:cubicBezTo>
                    <a:pt x="1632" y="787"/>
                    <a:pt x="1334" y="489"/>
                    <a:pt x="977" y="489"/>
                  </a:cubicBezTo>
                  <a:lnTo>
                    <a:pt x="965" y="489"/>
                  </a:lnTo>
                  <a:lnTo>
                    <a:pt x="965" y="144"/>
                  </a:lnTo>
                  <a:cubicBezTo>
                    <a:pt x="965" y="60"/>
                    <a:pt x="894" y="1"/>
                    <a:pt x="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0" name="Google Shape;11750;p73"/>
            <p:cNvSpPr/>
            <p:nvPr/>
          </p:nvSpPr>
          <p:spPr>
            <a:xfrm>
              <a:off x="2750894" y="4291176"/>
              <a:ext cx="147075" cy="336926"/>
            </a:xfrm>
            <a:custGeom>
              <a:avLst/>
              <a:gdLst/>
              <a:ahLst/>
              <a:cxnLst/>
              <a:rect l="l" t="t" r="r" b="b"/>
              <a:pathLst>
                <a:path w="4621" h="10586" extrusionOk="0">
                  <a:moveTo>
                    <a:pt x="2310" y="299"/>
                  </a:moveTo>
                  <a:cubicBezTo>
                    <a:pt x="3406" y="299"/>
                    <a:pt x="4323" y="1192"/>
                    <a:pt x="4323" y="2311"/>
                  </a:cubicBezTo>
                  <a:cubicBezTo>
                    <a:pt x="4323" y="3418"/>
                    <a:pt x="3430" y="4323"/>
                    <a:pt x="2310" y="4323"/>
                  </a:cubicBezTo>
                  <a:cubicBezTo>
                    <a:pt x="1203" y="4311"/>
                    <a:pt x="298" y="3418"/>
                    <a:pt x="298" y="2311"/>
                  </a:cubicBezTo>
                  <a:cubicBezTo>
                    <a:pt x="298" y="1215"/>
                    <a:pt x="1191" y="299"/>
                    <a:pt x="2310" y="299"/>
                  </a:cubicBezTo>
                  <a:close/>
                  <a:moveTo>
                    <a:pt x="4299" y="7288"/>
                  </a:moveTo>
                  <a:lnTo>
                    <a:pt x="4299" y="7621"/>
                  </a:lnTo>
                  <a:lnTo>
                    <a:pt x="3620" y="7621"/>
                  </a:lnTo>
                  <a:cubicBezTo>
                    <a:pt x="3525" y="7621"/>
                    <a:pt x="3465" y="7704"/>
                    <a:pt x="3465" y="7776"/>
                  </a:cubicBezTo>
                  <a:cubicBezTo>
                    <a:pt x="3465" y="7859"/>
                    <a:pt x="3549" y="7919"/>
                    <a:pt x="3620" y="7919"/>
                  </a:cubicBezTo>
                  <a:lnTo>
                    <a:pt x="3787" y="7919"/>
                  </a:lnTo>
                  <a:lnTo>
                    <a:pt x="3727" y="8442"/>
                  </a:lnTo>
                  <a:lnTo>
                    <a:pt x="882" y="8442"/>
                  </a:lnTo>
                  <a:lnTo>
                    <a:pt x="822" y="7919"/>
                  </a:lnTo>
                  <a:lnTo>
                    <a:pt x="2894" y="7919"/>
                  </a:lnTo>
                  <a:cubicBezTo>
                    <a:pt x="2977" y="7919"/>
                    <a:pt x="3037" y="7847"/>
                    <a:pt x="3037" y="7776"/>
                  </a:cubicBezTo>
                  <a:cubicBezTo>
                    <a:pt x="3037" y="7680"/>
                    <a:pt x="2965" y="7621"/>
                    <a:pt x="2894" y="7621"/>
                  </a:cubicBezTo>
                  <a:lnTo>
                    <a:pt x="298" y="7621"/>
                  </a:lnTo>
                  <a:lnTo>
                    <a:pt x="298" y="7288"/>
                  </a:lnTo>
                  <a:close/>
                  <a:moveTo>
                    <a:pt x="3692" y="8776"/>
                  </a:moveTo>
                  <a:lnTo>
                    <a:pt x="3608" y="9455"/>
                  </a:lnTo>
                  <a:lnTo>
                    <a:pt x="1013" y="9455"/>
                  </a:lnTo>
                  <a:lnTo>
                    <a:pt x="929" y="8776"/>
                  </a:lnTo>
                  <a:close/>
                  <a:moveTo>
                    <a:pt x="3573" y="9764"/>
                  </a:moveTo>
                  <a:lnTo>
                    <a:pt x="3501" y="10288"/>
                  </a:lnTo>
                  <a:lnTo>
                    <a:pt x="1120" y="10288"/>
                  </a:lnTo>
                  <a:lnTo>
                    <a:pt x="1060" y="9764"/>
                  </a:lnTo>
                  <a:close/>
                  <a:moveTo>
                    <a:pt x="2310" y="1"/>
                  </a:moveTo>
                  <a:cubicBezTo>
                    <a:pt x="1048" y="1"/>
                    <a:pt x="1" y="1049"/>
                    <a:pt x="1" y="2311"/>
                  </a:cubicBezTo>
                  <a:cubicBezTo>
                    <a:pt x="1" y="3537"/>
                    <a:pt x="953" y="4549"/>
                    <a:pt x="2156" y="4621"/>
                  </a:cubicBezTo>
                  <a:lnTo>
                    <a:pt x="2156" y="6966"/>
                  </a:lnTo>
                  <a:lnTo>
                    <a:pt x="155" y="6966"/>
                  </a:lnTo>
                  <a:cubicBezTo>
                    <a:pt x="60" y="6966"/>
                    <a:pt x="1" y="7049"/>
                    <a:pt x="1" y="7121"/>
                  </a:cubicBezTo>
                  <a:lnTo>
                    <a:pt x="1" y="7788"/>
                  </a:lnTo>
                  <a:cubicBezTo>
                    <a:pt x="1" y="7883"/>
                    <a:pt x="72" y="7942"/>
                    <a:pt x="155" y="7942"/>
                  </a:cubicBezTo>
                  <a:lnTo>
                    <a:pt x="513" y="7942"/>
                  </a:lnTo>
                  <a:lnTo>
                    <a:pt x="822" y="10455"/>
                  </a:lnTo>
                  <a:cubicBezTo>
                    <a:pt x="834" y="10526"/>
                    <a:pt x="894" y="10586"/>
                    <a:pt x="965" y="10586"/>
                  </a:cubicBezTo>
                  <a:lnTo>
                    <a:pt x="3620" y="10586"/>
                  </a:lnTo>
                  <a:cubicBezTo>
                    <a:pt x="3692" y="10586"/>
                    <a:pt x="3763" y="10526"/>
                    <a:pt x="3763" y="10455"/>
                  </a:cubicBezTo>
                  <a:lnTo>
                    <a:pt x="4084" y="7942"/>
                  </a:lnTo>
                  <a:lnTo>
                    <a:pt x="4442" y="7942"/>
                  </a:lnTo>
                  <a:cubicBezTo>
                    <a:pt x="4525" y="7942"/>
                    <a:pt x="4585" y="7859"/>
                    <a:pt x="4585" y="7788"/>
                  </a:cubicBezTo>
                  <a:lnTo>
                    <a:pt x="4585" y="7121"/>
                  </a:lnTo>
                  <a:cubicBezTo>
                    <a:pt x="4620" y="7026"/>
                    <a:pt x="4549" y="6966"/>
                    <a:pt x="4465" y="6966"/>
                  </a:cubicBezTo>
                  <a:lnTo>
                    <a:pt x="2453" y="6966"/>
                  </a:lnTo>
                  <a:lnTo>
                    <a:pt x="2453" y="4621"/>
                  </a:lnTo>
                  <a:cubicBezTo>
                    <a:pt x="3668" y="4549"/>
                    <a:pt x="4620" y="3537"/>
                    <a:pt x="4620" y="2311"/>
                  </a:cubicBezTo>
                  <a:cubicBezTo>
                    <a:pt x="4620" y="1037"/>
                    <a:pt x="3573" y="1"/>
                    <a:pt x="2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1" name="Google Shape;11751;p73"/>
            <p:cNvSpPr/>
            <p:nvPr/>
          </p:nvSpPr>
          <p:spPr>
            <a:xfrm>
              <a:off x="2749016" y="4443917"/>
              <a:ext cx="69734" cy="52706"/>
            </a:xfrm>
            <a:custGeom>
              <a:avLst/>
              <a:gdLst/>
              <a:ahLst/>
              <a:cxnLst/>
              <a:rect l="l" t="t" r="r" b="b"/>
              <a:pathLst>
                <a:path w="2191" h="1656" extrusionOk="0">
                  <a:moveTo>
                    <a:pt x="1107" y="310"/>
                  </a:moveTo>
                  <a:cubicBezTo>
                    <a:pt x="1381" y="310"/>
                    <a:pt x="1643" y="441"/>
                    <a:pt x="1786" y="667"/>
                  </a:cubicBezTo>
                  <a:lnTo>
                    <a:pt x="417" y="667"/>
                  </a:lnTo>
                  <a:cubicBezTo>
                    <a:pt x="572" y="441"/>
                    <a:pt x="822" y="310"/>
                    <a:pt x="1107" y="310"/>
                  </a:cubicBezTo>
                  <a:close/>
                  <a:moveTo>
                    <a:pt x="1786" y="976"/>
                  </a:moveTo>
                  <a:cubicBezTo>
                    <a:pt x="1619" y="1203"/>
                    <a:pt x="1369" y="1334"/>
                    <a:pt x="1107" y="1334"/>
                  </a:cubicBezTo>
                  <a:cubicBezTo>
                    <a:pt x="822" y="1334"/>
                    <a:pt x="572" y="1203"/>
                    <a:pt x="417" y="976"/>
                  </a:cubicBezTo>
                  <a:close/>
                  <a:moveTo>
                    <a:pt x="1107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107" y="1655"/>
                  </a:cubicBezTo>
                  <a:cubicBezTo>
                    <a:pt x="1596" y="1655"/>
                    <a:pt x="2024" y="1334"/>
                    <a:pt x="2191" y="881"/>
                  </a:cubicBezTo>
                  <a:lnTo>
                    <a:pt x="2191" y="846"/>
                  </a:lnTo>
                  <a:lnTo>
                    <a:pt x="2191" y="822"/>
                  </a:lnTo>
                  <a:lnTo>
                    <a:pt x="2191" y="798"/>
                  </a:lnTo>
                  <a:lnTo>
                    <a:pt x="2191" y="774"/>
                  </a:lnTo>
                  <a:cubicBezTo>
                    <a:pt x="2024" y="310"/>
                    <a:pt x="1596" y="0"/>
                    <a:pt x="11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2" name="Google Shape;11752;p73"/>
            <p:cNvSpPr/>
            <p:nvPr/>
          </p:nvSpPr>
          <p:spPr>
            <a:xfrm>
              <a:off x="2829731" y="4443917"/>
              <a:ext cx="70116" cy="52706"/>
            </a:xfrm>
            <a:custGeom>
              <a:avLst/>
              <a:gdLst/>
              <a:ahLst/>
              <a:cxnLst/>
              <a:rect l="l" t="t" r="r" b="b"/>
              <a:pathLst>
                <a:path w="2203" h="1656" extrusionOk="0">
                  <a:moveTo>
                    <a:pt x="1096" y="310"/>
                  </a:moveTo>
                  <a:cubicBezTo>
                    <a:pt x="1381" y="310"/>
                    <a:pt x="1631" y="441"/>
                    <a:pt x="1786" y="667"/>
                  </a:cubicBezTo>
                  <a:lnTo>
                    <a:pt x="417" y="667"/>
                  </a:lnTo>
                  <a:cubicBezTo>
                    <a:pt x="560" y="441"/>
                    <a:pt x="810" y="310"/>
                    <a:pt x="1096" y="310"/>
                  </a:cubicBezTo>
                  <a:close/>
                  <a:moveTo>
                    <a:pt x="1786" y="976"/>
                  </a:moveTo>
                  <a:cubicBezTo>
                    <a:pt x="1631" y="1203"/>
                    <a:pt x="1381" y="1334"/>
                    <a:pt x="1096" y="1334"/>
                  </a:cubicBezTo>
                  <a:cubicBezTo>
                    <a:pt x="810" y="1334"/>
                    <a:pt x="560" y="1203"/>
                    <a:pt x="417" y="976"/>
                  </a:cubicBezTo>
                  <a:close/>
                  <a:moveTo>
                    <a:pt x="1096" y="0"/>
                  </a:moveTo>
                  <a:cubicBezTo>
                    <a:pt x="607" y="0"/>
                    <a:pt x="179" y="310"/>
                    <a:pt x="12" y="774"/>
                  </a:cubicBezTo>
                  <a:cubicBezTo>
                    <a:pt x="0" y="798"/>
                    <a:pt x="0" y="846"/>
                    <a:pt x="12" y="881"/>
                  </a:cubicBezTo>
                  <a:cubicBezTo>
                    <a:pt x="179" y="1334"/>
                    <a:pt x="607" y="1655"/>
                    <a:pt x="1096" y="1655"/>
                  </a:cubicBezTo>
                  <a:cubicBezTo>
                    <a:pt x="1584" y="1655"/>
                    <a:pt x="2024" y="1334"/>
                    <a:pt x="2179" y="881"/>
                  </a:cubicBezTo>
                  <a:cubicBezTo>
                    <a:pt x="2203" y="846"/>
                    <a:pt x="2203" y="822"/>
                    <a:pt x="2179" y="774"/>
                  </a:cubicBezTo>
                  <a:cubicBezTo>
                    <a:pt x="2024" y="310"/>
                    <a:pt x="1584" y="0"/>
                    <a:pt x="1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53" name="Google Shape;11753;p73"/>
          <p:cNvGrpSpPr/>
          <p:nvPr/>
        </p:nvGrpSpPr>
        <p:grpSpPr>
          <a:xfrm>
            <a:off x="9503622" y="5705910"/>
            <a:ext cx="331005" cy="482589"/>
            <a:chOff x="7127716" y="4279432"/>
            <a:chExt cx="248254" cy="361942"/>
          </a:xfrm>
        </p:grpSpPr>
        <p:sp>
          <p:nvSpPr>
            <p:cNvPr id="11754" name="Google Shape;11754;p73"/>
            <p:cNvSpPr/>
            <p:nvPr/>
          </p:nvSpPr>
          <p:spPr>
            <a:xfrm>
              <a:off x="7167500" y="4279432"/>
              <a:ext cx="169068" cy="226644"/>
            </a:xfrm>
            <a:custGeom>
              <a:avLst/>
              <a:gdLst/>
              <a:ahLst/>
              <a:cxnLst/>
              <a:rect l="l" t="t" r="r" b="b"/>
              <a:pathLst>
                <a:path w="5312" h="7121" extrusionOk="0">
                  <a:moveTo>
                    <a:pt x="4085" y="310"/>
                  </a:moveTo>
                  <a:lnTo>
                    <a:pt x="4085" y="1715"/>
                  </a:lnTo>
                  <a:cubicBezTo>
                    <a:pt x="4085" y="1834"/>
                    <a:pt x="4049" y="1930"/>
                    <a:pt x="4001" y="2037"/>
                  </a:cubicBezTo>
                  <a:lnTo>
                    <a:pt x="3918" y="2204"/>
                  </a:lnTo>
                  <a:cubicBezTo>
                    <a:pt x="3906" y="2239"/>
                    <a:pt x="3906" y="2251"/>
                    <a:pt x="3906" y="2275"/>
                  </a:cubicBezTo>
                  <a:lnTo>
                    <a:pt x="3906" y="2632"/>
                  </a:lnTo>
                  <a:cubicBezTo>
                    <a:pt x="3906" y="2989"/>
                    <a:pt x="3763" y="3311"/>
                    <a:pt x="3501" y="3561"/>
                  </a:cubicBezTo>
                  <a:cubicBezTo>
                    <a:pt x="3283" y="3801"/>
                    <a:pt x="2975" y="3921"/>
                    <a:pt x="2650" y="3921"/>
                  </a:cubicBezTo>
                  <a:cubicBezTo>
                    <a:pt x="2620" y="3921"/>
                    <a:pt x="2591" y="3920"/>
                    <a:pt x="2561" y="3918"/>
                  </a:cubicBezTo>
                  <a:cubicBezTo>
                    <a:pt x="1906" y="3870"/>
                    <a:pt x="1382" y="3311"/>
                    <a:pt x="1382" y="2608"/>
                  </a:cubicBezTo>
                  <a:lnTo>
                    <a:pt x="1382" y="2299"/>
                  </a:lnTo>
                  <a:cubicBezTo>
                    <a:pt x="1382" y="2263"/>
                    <a:pt x="1382" y="2251"/>
                    <a:pt x="1370" y="2215"/>
                  </a:cubicBezTo>
                  <a:lnTo>
                    <a:pt x="1287" y="2061"/>
                  </a:lnTo>
                  <a:cubicBezTo>
                    <a:pt x="1239" y="1953"/>
                    <a:pt x="1204" y="1846"/>
                    <a:pt x="1204" y="1727"/>
                  </a:cubicBezTo>
                  <a:lnTo>
                    <a:pt x="1204" y="1227"/>
                  </a:lnTo>
                  <a:cubicBezTo>
                    <a:pt x="1204" y="727"/>
                    <a:pt x="1608" y="310"/>
                    <a:pt x="2120" y="310"/>
                  </a:cubicBezTo>
                  <a:close/>
                  <a:moveTo>
                    <a:pt x="3204" y="4168"/>
                  </a:moveTo>
                  <a:lnTo>
                    <a:pt x="3204" y="4359"/>
                  </a:lnTo>
                  <a:cubicBezTo>
                    <a:pt x="3204" y="4418"/>
                    <a:pt x="3216" y="4466"/>
                    <a:pt x="3228" y="4525"/>
                  </a:cubicBezTo>
                  <a:lnTo>
                    <a:pt x="2656" y="4942"/>
                  </a:lnTo>
                  <a:lnTo>
                    <a:pt x="2073" y="4525"/>
                  </a:lnTo>
                  <a:cubicBezTo>
                    <a:pt x="2085" y="4478"/>
                    <a:pt x="2096" y="4418"/>
                    <a:pt x="2096" y="4359"/>
                  </a:cubicBezTo>
                  <a:lnTo>
                    <a:pt x="2096" y="4168"/>
                  </a:lnTo>
                  <a:cubicBezTo>
                    <a:pt x="2239" y="4216"/>
                    <a:pt x="2382" y="4263"/>
                    <a:pt x="2549" y="4263"/>
                  </a:cubicBezTo>
                  <a:lnTo>
                    <a:pt x="2656" y="4263"/>
                  </a:lnTo>
                  <a:cubicBezTo>
                    <a:pt x="2847" y="4263"/>
                    <a:pt x="3025" y="4228"/>
                    <a:pt x="3204" y="4168"/>
                  </a:cubicBezTo>
                  <a:close/>
                  <a:moveTo>
                    <a:pt x="2132" y="1"/>
                  </a:moveTo>
                  <a:cubicBezTo>
                    <a:pt x="1442" y="1"/>
                    <a:pt x="894" y="549"/>
                    <a:pt x="894" y="1239"/>
                  </a:cubicBezTo>
                  <a:lnTo>
                    <a:pt x="894" y="1739"/>
                  </a:lnTo>
                  <a:cubicBezTo>
                    <a:pt x="894" y="1906"/>
                    <a:pt x="942" y="2073"/>
                    <a:pt x="1001" y="2215"/>
                  </a:cubicBezTo>
                  <a:lnTo>
                    <a:pt x="1061" y="2346"/>
                  </a:lnTo>
                  <a:lnTo>
                    <a:pt x="1061" y="2620"/>
                  </a:lnTo>
                  <a:cubicBezTo>
                    <a:pt x="1061" y="3180"/>
                    <a:pt x="1346" y="3692"/>
                    <a:pt x="1775" y="3989"/>
                  </a:cubicBezTo>
                  <a:lnTo>
                    <a:pt x="1775" y="4359"/>
                  </a:lnTo>
                  <a:cubicBezTo>
                    <a:pt x="1775" y="4454"/>
                    <a:pt x="1715" y="4525"/>
                    <a:pt x="1644" y="4537"/>
                  </a:cubicBezTo>
                  <a:lnTo>
                    <a:pt x="632" y="4859"/>
                  </a:lnTo>
                  <a:cubicBezTo>
                    <a:pt x="251" y="4966"/>
                    <a:pt x="1" y="5299"/>
                    <a:pt x="1" y="5704"/>
                  </a:cubicBezTo>
                  <a:lnTo>
                    <a:pt x="1" y="6954"/>
                  </a:lnTo>
                  <a:cubicBezTo>
                    <a:pt x="1" y="7037"/>
                    <a:pt x="72" y="7121"/>
                    <a:pt x="168" y="7121"/>
                  </a:cubicBezTo>
                  <a:cubicBezTo>
                    <a:pt x="251" y="7121"/>
                    <a:pt x="334" y="7037"/>
                    <a:pt x="334" y="6954"/>
                  </a:cubicBezTo>
                  <a:lnTo>
                    <a:pt x="334" y="5704"/>
                  </a:lnTo>
                  <a:cubicBezTo>
                    <a:pt x="334" y="5466"/>
                    <a:pt x="477" y="5252"/>
                    <a:pt x="715" y="5180"/>
                  </a:cubicBezTo>
                  <a:lnTo>
                    <a:pt x="1727" y="4871"/>
                  </a:lnTo>
                  <a:cubicBezTo>
                    <a:pt x="1787" y="4859"/>
                    <a:pt x="1835" y="4823"/>
                    <a:pt x="1882" y="4799"/>
                  </a:cubicBezTo>
                  <a:lnTo>
                    <a:pt x="2442" y="5204"/>
                  </a:lnTo>
                  <a:cubicBezTo>
                    <a:pt x="2501" y="5252"/>
                    <a:pt x="2573" y="5287"/>
                    <a:pt x="2656" y="5287"/>
                  </a:cubicBezTo>
                  <a:cubicBezTo>
                    <a:pt x="2728" y="5287"/>
                    <a:pt x="2799" y="5252"/>
                    <a:pt x="2858" y="5204"/>
                  </a:cubicBezTo>
                  <a:lnTo>
                    <a:pt x="3430" y="4799"/>
                  </a:lnTo>
                  <a:cubicBezTo>
                    <a:pt x="3466" y="4823"/>
                    <a:pt x="3513" y="4859"/>
                    <a:pt x="3573" y="4871"/>
                  </a:cubicBezTo>
                  <a:lnTo>
                    <a:pt x="4585" y="5180"/>
                  </a:lnTo>
                  <a:cubicBezTo>
                    <a:pt x="4823" y="5252"/>
                    <a:pt x="4978" y="5466"/>
                    <a:pt x="4978" y="5704"/>
                  </a:cubicBezTo>
                  <a:lnTo>
                    <a:pt x="4978" y="6954"/>
                  </a:lnTo>
                  <a:cubicBezTo>
                    <a:pt x="4978" y="7037"/>
                    <a:pt x="5049" y="7121"/>
                    <a:pt x="5133" y="7121"/>
                  </a:cubicBezTo>
                  <a:cubicBezTo>
                    <a:pt x="5228" y="7121"/>
                    <a:pt x="5299" y="7037"/>
                    <a:pt x="5299" y="6954"/>
                  </a:cubicBezTo>
                  <a:lnTo>
                    <a:pt x="5299" y="5704"/>
                  </a:lnTo>
                  <a:cubicBezTo>
                    <a:pt x="5311" y="5299"/>
                    <a:pt x="5061" y="4954"/>
                    <a:pt x="4692" y="4835"/>
                  </a:cubicBezTo>
                  <a:lnTo>
                    <a:pt x="3680" y="4525"/>
                  </a:lnTo>
                  <a:cubicBezTo>
                    <a:pt x="3609" y="4501"/>
                    <a:pt x="3549" y="4418"/>
                    <a:pt x="3549" y="4347"/>
                  </a:cubicBezTo>
                  <a:lnTo>
                    <a:pt x="3549" y="3978"/>
                  </a:lnTo>
                  <a:cubicBezTo>
                    <a:pt x="3620" y="3930"/>
                    <a:pt x="3692" y="3870"/>
                    <a:pt x="3751" y="3811"/>
                  </a:cubicBezTo>
                  <a:cubicBezTo>
                    <a:pt x="4061" y="3513"/>
                    <a:pt x="4263" y="3085"/>
                    <a:pt x="4263" y="2656"/>
                  </a:cubicBezTo>
                  <a:lnTo>
                    <a:pt x="4263" y="2334"/>
                  </a:lnTo>
                  <a:lnTo>
                    <a:pt x="4323" y="2204"/>
                  </a:lnTo>
                  <a:cubicBezTo>
                    <a:pt x="4394" y="2061"/>
                    <a:pt x="4418" y="1894"/>
                    <a:pt x="4418" y="1727"/>
                  </a:cubicBezTo>
                  <a:lnTo>
                    <a:pt x="4418" y="168"/>
                  </a:lnTo>
                  <a:cubicBezTo>
                    <a:pt x="4418" y="72"/>
                    <a:pt x="4347" y="1"/>
                    <a:pt x="4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5" name="Google Shape;11755;p73"/>
            <p:cNvSpPr/>
            <p:nvPr/>
          </p:nvSpPr>
          <p:spPr>
            <a:xfrm>
              <a:off x="7246719" y="4455279"/>
              <a:ext cx="10248" cy="50033"/>
            </a:xfrm>
            <a:custGeom>
              <a:avLst/>
              <a:gdLst/>
              <a:ahLst/>
              <a:cxnLst/>
              <a:rect l="l" t="t" r="r" b="b"/>
              <a:pathLst>
                <a:path w="322" h="157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1417"/>
                  </a:lnTo>
                  <a:cubicBezTo>
                    <a:pt x="0" y="1501"/>
                    <a:pt x="72" y="1572"/>
                    <a:pt x="167" y="1572"/>
                  </a:cubicBezTo>
                  <a:cubicBezTo>
                    <a:pt x="250" y="1572"/>
                    <a:pt x="322" y="1501"/>
                    <a:pt x="322" y="1417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6" name="Google Shape;11756;p73"/>
            <p:cNvSpPr/>
            <p:nvPr/>
          </p:nvSpPr>
          <p:spPr>
            <a:xfrm>
              <a:off x="7195572" y="4466642"/>
              <a:ext cx="11012" cy="38670"/>
            </a:xfrm>
            <a:custGeom>
              <a:avLst/>
              <a:gdLst/>
              <a:ahLst/>
              <a:cxnLst/>
              <a:rect l="l" t="t" r="r" b="b"/>
              <a:pathLst>
                <a:path w="346" h="1215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1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45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7" name="Google Shape;11757;p73"/>
            <p:cNvSpPr/>
            <p:nvPr/>
          </p:nvSpPr>
          <p:spPr>
            <a:xfrm>
              <a:off x="7297866" y="4466642"/>
              <a:ext cx="10280" cy="38670"/>
            </a:xfrm>
            <a:custGeom>
              <a:avLst/>
              <a:gdLst/>
              <a:ahLst/>
              <a:cxnLst/>
              <a:rect l="l" t="t" r="r" b="b"/>
              <a:pathLst>
                <a:path w="323" h="1215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060"/>
                  </a:lnTo>
                  <a:cubicBezTo>
                    <a:pt x="1" y="1144"/>
                    <a:pt x="72" y="1215"/>
                    <a:pt x="167" y="1215"/>
                  </a:cubicBezTo>
                  <a:cubicBezTo>
                    <a:pt x="251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8" name="Google Shape;11758;p73"/>
            <p:cNvSpPr/>
            <p:nvPr/>
          </p:nvSpPr>
          <p:spPr>
            <a:xfrm>
              <a:off x="72353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4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24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24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59" name="Google Shape;11759;p73"/>
            <p:cNvSpPr/>
            <p:nvPr/>
          </p:nvSpPr>
          <p:spPr>
            <a:xfrm>
              <a:off x="7127716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5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5" y="715"/>
                  </a:cubicBezTo>
                  <a:cubicBezTo>
                    <a:pt x="418" y="715"/>
                    <a:pt x="334" y="620"/>
                    <a:pt x="334" y="512"/>
                  </a:cubicBezTo>
                  <a:cubicBezTo>
                    <a:pt x="334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810" y="1036"/>
                    <a:pt x="1049" y="798"/>
                    <a:pt x="1049" y="512"/>
                  </a:cubicBezTo>
                  <a:cubicBezTo>
                    <a:pt x="1049" y="239"/>
                    <a:pt x="810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0" name="Google Shape;11760;p73"/>
            <p:cNvSpPr/>
            <p:nvPr/>
          </p:nvSpPr>
          <p:spPr>
            <a:xfrm>
              <a:off x="7342965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13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3" y="322"/>
                  </a:cubicBezTo>
                  <a:close/>
                  <a:moveTo>
                    <a:pt x="513" y="0"/>
                  </a:moveTo>
                  <a:cubicBezTo>
                    <a:pt x="227" y="0"/>
                    <a:pt x="1" y="239"/>
                    <a:pt x="1" y="512"/>
                  </a:cubicBezTo>
                  <a:cubicBezTo>
                    <a:pt x="1" y="798"/>
                    <a:pt x="227" y="1036"/>
                    <a:pt x="513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810" y="0"/>
                    <a:pt x="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1" name="Google Shape;11761;p73"/>
            <p:cNvSpPr/>
            <p:nvPr/>
          </p:nvSpPr>
          <p:spPr>
            <a:xfrm>
              <a:off x="7159194" y="4517788"/>
              <a:ext cx="186064" cy="84916"/>
            </a:xfrm>
            <a:custGeom>
              <a:avLst/>
              <a:gdLst/>
              <a:ahLst/>
              <a:cxnLst/>
              <a:rect l="l" t="t" r="r" b="b"/>
              <a:pathLst>
                <a:path w="5846" h="2668" extrusionOk="0">
                  <a:moveTo>
                    <a:pt x="2929" y="1"/>
                  </a:moveTo>
                  <a:cubicBezTo>
                    <a:pt x="2834" y="1"/>
                    <a:pt x="2762" y="72"/>
                    <a:pt x="2762" y="168"/>
                  </a:cubicBezTo>
                  <a:lnTo>
                    <a:pt x="2762" y="715"/>
                  </a:lnTo>
                  <a:lnTo>
                    <a:pt x="1607" y="715"/>
                  </a:lnTo>
                  <a:cubicBezTo>
                    <a:pt x="1381" y="715"/>
                    <a:pt x="1167" y="822"/>
                    <a:pt x="1036" y="1013"/>
                  </a:cubicBezTo>
                  <a:lnTo>
                    <a:pt x="60" y="2394"/>
                  </a:lnTo>
                  <a:cubicBezTo>
                    <a:pt x="0" y="2465"/>
                    <a:pt x="24" y="2573"/>
                    <a:pt x="95" y="2632"/>
                  </a:cubicBezTo>
                  <a:cubicBezTo>
                    <a:pt x="127" y="2655"/>
                    <a:pt x="160" y="2665"/>
                    <a:pt x="192" y="2665"/>
                  </a:cubicBezTo>
                  <a:cubicBezTo>
                    <a:pt x="245" y="2665"/>
                    <a:pt x="296" y="2636"/>
                    <a:pt x="333" y="2585"/>
                  </a:cubicBezTo>
                  <a:lnTo>
                    <a:pt x="1322" y="1203"/>
                  </a:lnTo>
                  <a:cubicBezTo>
                    <a:pt x="1393" y="1120"/>
                    <a:pt x="1500" y="1061"/>
                    <a:pt x="1619" y="1061"/>
                  </a:cubicBezTo>
                  <a:lnTo>
                    <a:pt x="2774" y="1061"/>
                  </a:lnTo>
                  <a:lnTo>
                    <a:pt x="2774" y="2311"/>
                  </a:lnTo>
                  <a:cubicBezTo>
                    <a:pt x="2774" y="2394"/>
                    <a:pt x="2858" y="2465"/>
                    <a:pt x="2941" y="2465"/>
                  </a:cubicBezTo>
                  <a:cubicBezTo>
                    <a:pt x="3036" y="2465"/>
                    <a:pt x="3108" y="2394"/>
                    <a:pt x="3108" y="2311"/>
                  </a:cubicBezTo>
                  <a:lnTo>
                    <a:pt x="3108" y="1061"/>
                  </a:lnTo>
                  <a:lnTo>
                    <a:pt x="4262" y="1061"/>
                  </a:lnTo>
                  <a:cubicBezTo>
                    <a:pt x="4382" y="1061"/>
                    <a:pt x="4489" y="1120"/>
                    <a:pt x="4560" y="1203"/>
                  </a:cubicBezTo>
                  <a:lnTo>
                    <a:pt x="5548" y="2585"/>
                  </a:lnTo>
                  <a:cubicBezTo>
                    <a:pt x="5572" y="2632"/>
                    <a:pt x="5632" y="2668"/>
                    <a:pt x="5679" y="2668"/>
                  </a:cubicBezTo>
                  <a:cubicBezTo>
                    <a:pt x="5715" y="2668"/>
                    <a:pt x="5751" y="2644"/>
                    <a:pt x="5775" y="2632"/>
                  </a:cubicBezTo>
                  <a:cubicBezTo>
                    <a:pt x="5834" y="2561"/>
                    <a:pt x="5846" y="2454"/>
                    <a:pt x="5798" y="2382"/>
                  </a:cubicBezTo>
                  <a:lnTo>
                    <a:pt x="4822" y="1001"/>
                  </a:lnTo>
                  <a:cubicBezTo>
                    <a:pt x="4679" y="822"/>
                    <a:pt x="4477" y="703"/>
                    <a:pt x="4251" y="703"/>
                  </a:cubicBezTo>
                  <a:lnTo>
                    <a:pt x="3096" y="703"/>
                  </a:lnTo>
                  <a:lnTo>
                    <a:pt x="3096" y="168"/>
                  </a:lnTo>
                  <a:cubicBezTo>
                    <a:pt x="3096" y="72"/>
                    <a:pt x="3012" y="1"/>
                    <a:pt x="2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2" name="Google Shape;11762;p73"/>
            <p:cNvSpPr/>
            <p:nvPr/>
          </p:nvSpPr>
          <p:spPr>
            <a:xfrm>
              <a:off x="7217915" y="4321126"/>
              <a:ext cx="68238" cy="25812"/>
            </a:xfrm>
            <a:custGeom>
              <a:avLst/>
              <a:gdLst/>
              <a:ahLst/>
              <a:cxnLst/>
              <a:rect l="l" t="t" r="r" b="b"/>
              <a:pathLst>
                <a:path w="2144" h="811" extrusionOk="0">
                  <a:moveTo>
                    <a:pt x="933" y="1"/>
                  </a:moveTo>
                  <a:cubicBezTo>
                    <a:pt x="491" y="1"/>
                    <a:pt x="139" y="113"/>
                    <a:pt x="120" y="120"/>
                  </a:cubicBezTo>
                  <a:cubicBezTo>
                    <a:pt x="36" y="155"/>
                    <a:pt x="1" y="215"/>
                    <a:pt x="1" y="286"/>
                  </a:cubicBezTo>
                  <a:lnTo>
                    <a:pt x="1" y="643"/>
                  </a:lnTo>
                  <a:cubicBezTo>
                    <a:pt x="1" y="727"/>
                    <a:pt x="72" y="810"/>
                    <a:pt x="155" y="810"/>
                  </a:cubicBezTo>
                  <a:cubicBezTo>
                    <a:pt x="251" y="810"/>
                    <a:pt x="322" y="727"/>
                    <a:pt x="322" y="643"/>
                  </a:cubicBezTo>
                  <a:lnTo>
                    <a:pt x="322" y="417"/>
                  </a:lnTo>
                  <a:cubicBezTo>
                    <a:pt x="455" y="384"/>
                    <a:pt x="683" y="341"/>
                    <a:pt x="940" y="341"/>
                  </a:cubicBezTo>
                  <a:cubicBezTo>
                    <a:pt x="1236" y="341"/>
                    <a:pt x="1572" y="398"/>
                    <a:pt x="1846" y="596"/>
                  </a:cubicBezTo>
                  <a:cubicBezTo>
                    <a:pt x="1877" y="622"/>
                    <a:pt x="1914" y="634"/>
                    <a:pt x="1951" y="634"/>
                  </a:cubicBezTo>
                  <a:cubicBezTo>
                    <a:pt x="1999" y="634"/>
                    <a:pt x="2045" y="613"/>
                    <a:pt x="2072" y="572"/>
                  </a:cubicBezTo>
                  <a:cubicBezTo>
                    <a:pt x="2144" y="489"/>
                    <a:pt x="2120" y="393"/>
                    <a:pt x="2048" y="334"/>
                  </a:cubicBezTo>
                  <a:cubicBezTo>
                    <a:pt x="1703" y="74"/>
                    <a:pt x="1289" y="1"/>
                    <a:pt x="93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63" name="Google Shape;11763;p73"/>
          <p:cNvGrpSpPr/>
          <p:nvPr/>
        </p:nvGrpSpPr>
        <p:grpSpPr>
          <a:xfrm>
            <a:off x="10087211" y="5705910"/>
            <a:ext cx="331007" cy="482589"/>
            <a:chOff x="7565408" y="4279432"/>
            <a:chExt cx="248255" cy="361942"/>
          </a:xfrm>
        </p:grpSpPr>
        <p:sp>
          <p:nvSpPr>
            <p:cNvPr id="11764" name="Google Shape;11764;p73"/>
            <p:cNvSpPr/>
            <p:nvPr/>
          </p:nvSpPr>
          <p:spPr>
            <a:xfrm>
              <a:off x="7610126" y="4279432"/>
              <a:ext cx="158055" cy="236892"/>
            </a:xfrm>
            <a:custGeom>
              <a:avLst/>
              <a:gdLst/>
              <a:ahLst/>
              <a:cxnLst/>
              <a:rect l="l" t="t" r="r" b="b"/>
              <a:pathLst>
                <a:path w="4966" h="7443" extrusionOk="0">
                  <a:moveTo>
                    <a:pt x="2501" y="346"/>
                  </a:moveTo>
                  <a:cubicBezTo>
                    <a:pt x="2882" y="346"/>
                    <a:pt x="3191" y="572"/>
                    <a:pt x="3227" y="870"/>
                  </a:cubicBezTo>
                  <a:cubicBezTo>
                    <a:pt x="3001" y="775"/>
                    <a:pt x="2763" y="727"/>
                    <a:pt x="2501" y="727"/>
                  </a:cubicBezTo>
                  <a:cubicBezTo>
                    <a:pt x="2239" y="727"/>
                    <a:pt x="1989" y="775"/>
                    <a:pt x="1763" y="870"/>
                  </a:cubicBezTo>
                  <a:cubicBezTo>
                    <a:pt x="1798" y="572"/>
                    <a:pt x="2108" y="346"/>
                    <a:pt x="2501" y="346"/>
                  </a:cubicBezTo>
                  <a:close/>
                  <a:moveTo>
                    <a:pt x="2501" y="1061"/>
                  </a:moveTo>
                  <a:cubicBezTo>
                    <a:pt x="3394" y="1061"/>
                    <a:pt x="4108" y="1787"/>
                    <a:pt x="4108" y="2668"/>
                  </a:cubicBezTo>
                  <a:cubicBezTo>
                    <a:pt x="4108" y="2799"/>
                    <a:pt x="4084" y="2918"/>
                    <a:pt x="4061" y="3049"/>
                  </a:cubicBezTo>
                  <a:cubicBezTo>
                    <a:pt x="4025" y="2918"/>
                    <a:pt x="3953" y="2799"/>
                    <a:pt x="3846" y="2715"/>
                  </a:cubicBezTo>
                  <a:cubicBezTo>
                    <a:pt x="3191" y="2132"/>
                    <a:pt x="2036" y="1977"/>
                    <a:pt x="1989" y="1977"/>
                  </a:cubicBezTo>
                  <a:cubicBezTo>
                    <a:pt x="1983" y="1976"/>
                    <a:pt x="1977" y="1976"/>
                    <a:pt x="1970" y="1976"/>
                  </a:cubicBezTo>
                  <a:cubicBezTo>
                    <a:pt x="1892" y="1976"/>
                    <a:pt x="1810" y="2044"/>
                    <a:pt x="1810" y="2132"/>
                  </a:cubicBezTo>
                  <a:cubicBezTo>
                    <a:pt x="1798" y="2215"/>
                    <a:pt x="1870" y="2311"/>
                    <a:pt x="1953" y="2311"/>
                  </a:cubicBezTo>
                  <a:cubicBezTo>
                    <a:pt x="1977" y="2311"/>
                    <a:pt x="3072" y="2454"/>
                    <a:pt x="3644" y="2966"/>
                  </a:cubicBezTo>
                  <a:cubicBezTo>
                    <a:pt x="3715" y="3037"/>
                    <a:pt x="3763" y="3144"/>
                    <a:pt x="3763" y="3251"/>
                  </a:cubicBezTo>
                  <a:lnTo>
                    <a:pt x="3763" y="3394"/>
                  </a:lnTo>
                  <a:cubicBezTo>
                    <a:pt x="3751" y="4061"/>
                    <a:pt x="3179" y="4632"/>
                    <a:pt x="2501" y="4632"/>
                  </a:cubicBezTo>
                  <a:cubicBezTo>
                    <a:pt x="1798" y="4632"/>
                    <a:pt x="1251" y="4061"/>
                    <a:pt x="1251" y="3382"/>
                  </a:cubicBezTo>
                  <a:cubicBezTo>
                    <a:pt x="1251" y="3335"/>
                    <a:pt x="1274" y="3275"/>
                    <a:pt x="1310" y="3251"/>
                  </a:cubicBezTo>
                  <a:cubicBezTo>
                    <a:pt x="1441" y="3144"/>
                    <a:pt x="1632" y="2977"/>
                    <a:pt x="1751" y="2739"/>
                  </a:cubicBezTo>
                  <a:cubicBezTo>
                    <a:pt x="1798" y="2656"/>
                    <a:pt x="1763" y="2561"/>
                    <a:pt x="1679" y="2513"/>
                  </a:cubicBezTo>
                  <a:cubicBezTo>
                    <a:pt x="1651" y="2503"/>
                    <a:pt x="1625" y="2497"/>
                    <a:pt x="1600" y="2497"/>
                  </a:cubicBezTo>
                  <a:cubicBezTo>
                    <a:pt x="1538" y="2497"/>
                    <a:pt x="1487" y="2529"/>
                    <a:pt x="1453" y="2596"/>
                  </a:cubicBezTo>
                  <a:cubicBezTo>
                    <a:pt x="1370" y="2775"/>
                    <a:pt x="1215" y="2906"/>
                    <a:pt x="1108" y="2977"/>
                  </a:cubicBezTo>
                  <a:cubicBezTo>
                    <a:pt x="1048" y="3025"/>
                    <a:pt x="989" y="3085"/>
                    <a:pt x="965" y="3156"/>
                  </a:cubicBezTo>
                  <a:cubicBezTo>
                    <a:pt x="917" y="2989"/>
                    <a:pt x="893" y="2835"/>
                    <a:pt x="893" y="2668"/>
                  </a:cubicBezTo>
                  <a:cubicBezTo>
                    <a:pt x="893" y="1775"/>
                    <a:pt x="1620" y="1061"/>
                    <a:pt x="2501" y="1061"/>
                  </a:cubicBezTo>
                  <a:close/>
                  <a:moveTo>
                    <a:pt x="3048" y="4871"/>
                  </a:moveTo>
                  <a:lnTo>
                    <a:pt x="3048" y="5109"/>
                  </a:lnTo>
                  <a:cubicBezTo>
                    <a:pt x="3048" y="5156"/>
                    <a:pt x="3048" y="5192"/>
                    <a:pt x="3060" y="5240"/>
                  </a:cubicBezTo>
                  <a:lnTo>
                    <a:pt x="2501" y="5656"/>
                  </a:lnTo>
                  <a:lnTo>
                    <a:pt x="1929" y="5240"/>
                  </a:lnTo>
                  <a:cubicBezTo>
                    <a:pt x="1941" y="5192"/>
                    <a:pt x="1941" y="5156"/>
                    <a:pt x="1941" y="5109"/>
                  </a:cubicBezTo>
                  <a:lnTo>
                    <a:pt x="1941" y="4871"/>
                  </a:lnTo>
                  <a:cubicBezTo>
                    <a:pt x="2108" y="4930"/>
                    <a:pt x="2298" y="4954"/>
                    <a:pt x="2501" y="4954"/>
                  </a:cubicBezTo>
                  <a:cubicBezTo>
                    <a:pt x="2691" y="4954"/>
                    <a:pt x="2870" y="4930"/>
                    <a:pt x="3048" y="4871"/>
                  </a:cubicBezTo>
                  <a:close/>
                  <a:moveTo>
                    <a:pt x="2477" y="1"/>
                  </a:moveTo>
                  <a:cubicBezTo>
                    <a:pt x="1905" y="1"/>
                    <a:pt x="1429" y="394"/>
                    <a:pt x="1429" y="882"/>
                  </a:cubicBezTo>
                  <a:cubicBezTo>
                    <a:pt x="1429" y="930"/>
                    <a:pt x="1429" y="965"/>
                    <a:pt x="1441" y="1013"/>
                  </a:cubicBezTo>
                  <a:cubicBezTo>
                    <a:pt x="893" y="1358"/>
                    <a:pt x="536" y="1965"/>
                    <a:pt x="536" y="2656"/>
                  </a:cubicBezTo>
                  <a:cubicBezTo>
                    <a:pt x="536" y="3096"/>
                    <a:pt x="691" y="3549"/>
                    <a:pt x="977" y="3882"/>
                  </a:cubicBezTo>
                  <a:cubicBezTo>
                    <a:pt x="1096" y="4216"/>
                    <a:pt x="1322" y="4501"/>
                    <a:pt x="1608" y="4692"/>
                  </a:cubicBezTo>
                  <a:lnTo>
                    <a:pt x="1608" y="5097"/>
                  </a:lnTo>
                  <a:cubicBezTo>
                    <a:pt x="1608" y="5168"/>
                    <a:pt x="1560" y="5240"/>
                    <a:pt x="1489" y="5275"/>
                  </a:cubicBezTo>
                  <a:lnTo>
                    <a:pt x="417" y="5752"/>
                  </a:lnTo>
                  <a:cubicBezTo>
                    <a:pt x="155" y="5871"/>
                    <a:pt x="0" y="6109"/>
                    <a:pt x="0" y="6383"/>
                  </a:cubicBezTo>
                  <a:lnTo>
                    <a:pt x="0" y="7276"/>
                  </a:lnTo>
                  <a:cubicBezTo>
                    <a:pt x="0" y="7371"/>
                    <a:pt x="72" y="7442"/>
                    <a:pt x="155" y="7442"/>
                  </a:cubicBezTo>
                  <a:cubicBezTo>
                    <a:pt x="251" y="7442"/>
                    <a:pt x="322" y="7371"/>
                    <a:pt x="322" y="7276"/>
                  </a:cubicBezTo>
                  <a:lnTo>
                    <a:pt x="322" y="6383"/>
                  </a:lnTo>
                  <a:cubicBezTo>
                    <a:pt x="322" y="6240"/>
                    <a:pt x="417" y="6109"/>
                    <a:pt x="548" y="6049"/>
                  </a:cubicBezTo>
                  <a:lnTo>
                    <a:pt x="1620" y="5573"/>
                  </a:lnTo>
                  <a:cubicBezTo>
                    <a:pt x="1667" y="5549"/>
                    <a:pt x="1691" y="5525"/>
                    <a:pt x="1727" y="5513"/>
                  </a:cubicBezTo>
                  <a:lnTo>
                    <a:pt x="2263" y="5906"/>
                  </a:lnTo>
                  <a:cubicBezTo>
                    <a:pt x="2322" y="5954"/>
                    <a:pt x="2394" y="5990"/>
                    <a:pt x="2465" y="5990"/>
                  </a:cubicBezTo>
                  <a:cubicBezTo>
                    <a:pt x="2537" y="5990"/>
                    <a:pt x="2620" y="5954"/>
                    <a:pt x="2679" y="5906"/>
                  </a:cubicBezTo>
                  <a:lnTo>
                    <a:pt x="3215" y="5513"/>
                  </a:lnTo>
                  <a:cubicBezTo>
                    <a:pt x="3239" y="5537"/>
                    <a:pt x="3287" y="5549"/>
                    <a:pt x="3310" y="5573"/>
                  </a:cubicBezTo>
                  <a:lnTo>
                    <a:pt x="4382" y="6049"/>
                  </a:lnTo>
                  <a:cubicBezTo>
                    <a:pt x="4525" y="6109"/>
                    <a:pt x="4608" y="6240"/>
                    <a:pt x="4608" y="6383"/>
                  </a:cubicBezTo>
                  <a:lnTo>
                    <a:pt x="4608" y="7276"/>
                  </a:lnTo>
                  <a:cubicBezTo>
                    <a:pt x="4608" y="7371"/>
                    <a:pt x="4680" y="7442"/>
                    <a:pt x="4775" y="7442"/>
                  </a:cubicBezTo>
                  <a:cubicBezTo>
                    <a:pt x="4858" y="7442"/>
                    <a:pt x="4942" y="7371"/>
                    <a:pt x="4942" y="7276"/>
                  </a:cubicBezTo>
                  <a:lnTo>
                    <a:pt x="4942" y="6383"/>
                  </a:lnTo>
                  <a:cubicBezTo>
                    <a:pt x="4965" y="6121"/>
                    <a:pt x="4799" y="5871"/>
                    <a:pt x="4549" y="5752"/>
                  </a:cubicBezTo>
                  <a:lnTo>
                    <a:pt x="3477" y="5275"/>
                  </a:lnTo>
                  <a:cubicBezTo>
                    <a:pt x="3406" y="5240"/>
                    <a:pt x="3358" y="5168"/>
                    <a:pt x="3358" y="5097"/>
                  </a:cubicBezTo>
                  <a:lnTo>
                    <a:pt x="3358" y="4692"/>
                  </a:lnTo>
                  <a:cubicBezTo>
                    <a:pt x="3644" y="4501"/>
                    <a:pt x="3870" y="4216"/>
                    <a:pt x="3989" y="3882"/>
                  </a:cubicBezTo>
                  <a:cubicBezTo>
                    <a:pt x="4263" y="3549"/>
                    <a:pt x="4430" y="3096"/>
                    <a:pt x="4430" y="2656"/>
                  </a:cubicBezTo>
                  <a:cubicBezTo>
                    <a:pt x="4430" y="1965"/>
                    <a:pt x="4072" y="1358"/>
                    <a:pt x="3525" y="1013"/>
                  </a:cubicBezTo>
                  <a:cubicBezTo>
                    <a:pt x="3537" y="965"/>
                    <a:pt x="3537" y="930"/>
                    <a:pt x="3537" y="882"/>
                  </a:cubicBezTo>
                  <a:cubicBezTo>
                    <a:pt x="3537" y="394"/>
                    <a:pt x="3060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5" name="Google Shape;11765;p73"/>
            <p:cNvSpPr/>
            <p:nvPr/>
          </p:nvSpPr>
          <p:spPr>
            <a:xfrm>
              <a:off x="7684411" y="4478004"/>
              <a:ext cx="10248" cy="38702"/>
            </a:xfrm>
            <a:custGeom>
              <a:avLst/>
              <a:gdLst/>
              <a:ahLst/>
              <a:cxnLst/>
              <a:rect l="l" t="t" r="r" b="b"/>
              <a:pathLst>
                <a:path w="322" h="1216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60"/>
                  </a:lnTo>
                  <a:cubicBezTo>
                    <a:pt x="0" y="1144"/>
                    <a:pt x="72" y="1215"/>
                    <a:pt x="167" y="1215"/>
                  </a:cubicBezTo>
                  <a:cubicBezTo>
                    <a:pt x="250" y="1215"/>
                    <a:pt x="322" y="1144"/>
                    <a:pt x="322" y="1060"/>
                  </a:cubicBezTo>
                  <a:lnTo>
                    <a:pt x="322" y="167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6" name="Google Shape;11766;p73"/>
            <p:cNvSpPr/>
            <p:nvPr/>
          </p:nvSpPr>
          <p:spPr>
            <a:xfrm>
              <a:off x="7638929" y="4489366"/>
              <a:ext cx="10248" cy="27340"/>
            </a:xfrm>
            <a:custGeom>
              <a:avLst/>
              <a:gdLst/>
              <a:ahLst/>
              <a:cxnLst/>
              <a:rect l="l" t="t" r="r" b="b"/>
              <a:pathLst>
                <a:path w="322" h="859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703"/>
                  </a:lnTo>
                  <a:cubicBezTo>
                    <a:pt x="0" y="787"/>
                    <a:pt x="72" y="858"/>
                    <a:pt x="167" y="858"/>
                  </a:cubicBezTo>
                  <a:cubicBezTo>
                    <a:pt x="250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7" name="Google Shape;11767;p73"/>
            <p:cNvSpPr/>
            <p:nvPr/>
          </p:nvSpPr>
          <p:spPr>
            <a:xfrm>
              <a:off x="7729479" y="4489366"/>
              <a:ext cx="10662" cy="27340"/>
            </a:xfrm>
            <a:custGeom>
              <a:avLst/>
              <a:gdLst/>
              <a:ahLst/>
              <a:cxnLst/>
              <a:rect l="l" t="t" r="r" b="b"/>
              <a:pathLst>
                <a:path w="335" h="859" extrusionOk="0">
                  <a:moveTo>
                    <a:pt x="156" y="1"/>
                  </a:moveTo>
                  <a:cubicBezTo>
                    <a:pt x="72" y="1"/>
                    <a:pt x="1" y="72"/>
                    <a:pt x="1" y="168"/>
                  </a:cubicBezTo>
                  <a:lnTo>
                    <a:pt x="1" y="703"/>
                  </a:lnTo>
                  <a:cubicBezTo>
                    <a:pt x="1" y="787"/>
                    <a:pt x="72" y="858"/>
                    <a:pt x="156" y="858"/>
                  </a:cubicBezTo>
                  <a:cubicBezTo>
                    <a:pt x="251" y="858"/>
                    <a:pt x="322" y="787"/>
                    <a:pt x="322" y="703"/>
                  </a:cubicBezTo>
                  <a:lnTo>
                    <a:pt x="322" y="168"/>
                  </a:lnTo>
                  <a:cubicBezTo>
                    <a:pt x="334" y="72"/>
                    <a:pt x="263" y="1"/>
                    <a:pt x="1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8" name="Google Shape;11768;p73"/>
            <p:cNvSpPr/>
            <p:nvPr/>
          </p:nvSpPr>
          <p:spPr>
            <a:xfrm>
              <a:off x="767301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5" y="322"/>
                  </a:moveTo>
                  <a:cubicBezTo>
                    <a:pt x="620" y="322"/>
                    <a:pt x="715" y="417"/>
                    <a:pt x="715" y="512"/>
                  </a:cubicBezTo>
                  <a:cubicBezTo>
                    <a:pt x="715" y="620"/>
                    <a:pt x="620" y="715"/>
                    <a:pt x="525" y="715"/>
                  </a:cubicBezTo>
                  <a:cubicBezTo>
                    <a:pt x="418" y="715"/>
                    <a:pt x="322" y="620"/>
                    <a:pt x="322" y="512"/>
                  </a:cubicBezTo>
                  <a:cubicBezTo>
                    <a:pt x="322" y="417"/>
                    <a:pt x="418" y="322"/>
                    <a:pt x="525" y="322"/>
                  </a:cubicBezTo>
                  <a:close/>
                  <a:moveTo>
                    <a:pt x="525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5" y="1036"/>
                  </a:cubicBezTo>
                  <a:cubicBezTo>
                    <a:pt x="799" y="1036"/>
                    <a:pt x="1037" y="798"/>
                    <a:pt x="1037" y="512"/>
                  </a:cubicBezTo>
                  <a:cubicBezTo>
                    <a:pt x="1037" y="239"/>
                    <a:pt x="799" y="0"/>
                    <a:pt x="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69" name="Google Shape;11769;p73"/>
            <p:cNvSpPr/>
            <p:nvPr/>
          </p:nvSpPr>
          <p:spPr>
            <a:xfrm>
              <a:off x="7565408" y="4608369"/>
              <a:ext cx="33387" cy="33005"/>
            </a:xfrm>
            <a:custGeom>
              <a:avLst/>
              <a:gdLst/>
              <a:ahLst/>
              <a:cxnLst/>
              <a:rect l="l" t="t" r="r" b="b"/>
              <a:pathLst>
                <a:path w="1049" h="1037" extrusionOk="0">
                  <a:moveTo>
                    <a:pt x="524" y="322"/>
                  </a:moveTo>
                  <a:cubicBezTo>
                    <a:pt x="632" y="322"/>
                    <a:pt x="715" y="417"/>
                    <a:pt x="715" y="512"/>
                  </a:cubicBezTo>
                  <a:cubicBezTo>
                    <a:pt x="715" y="620"/>
                    <a:pt x="632" y="715"/>
                    <a:pt x="524" y="715"/>
                  </a:cubicBezTo>
                  <a:cubicBezTo>
                    <a:pt x="417" y="715"/>
                    <a:pt x="334" y="620"/>
                    <a:pt x="334" y="512"/>
                  </a:cubicBezTo>
                  <a:cubicBezTo>
                    <a:pt x="334" y="417"/>
                    <a:pt x="417" y="322"/>
                    <a:pt x="524" y="322"/>
                  </a:cubicBezTo>
                  <a:close/>
                  <a:moveTo>
                    <a:pt x="524" y="0"/>
                  </a:moveTo>
                  <a:cubicBezTo>
                    <a:pt x="239" y="0"/>
                    <a:pt x="1" y="239"/>
                    <a:pt x="1" y="512"/>
                  </a:cubicBezTo>
                  <a:cubicBezTo>
                    <a:pt x="1" y="798"/>
                    <a:pt x="239" y="1036"/>
                    <a:pt x="524" y="1036"/>
                  </a:cubicBezTo>
                  <a:cubicBezTo>
                    <a:pt x="810" y="1036"/>
                    <a:pt x="1048" y="798"/>
                    <a:pt x="1048" y="512"/>
                  </a:cubicBez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0" name="Google Shape;11770;p73"/>
            <p:cNvSpPr/>
            <p:nvPr/>
          </p:nvSpPr>
          <p:spPr>
            <a:xfrm>
              <a:off x="7780657" y="4608369"/>
              <a:ext cx="33005" cy="3300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2" y="322"/>
                  </a:moveTo>
                  <a:cubicBezTo>
                    <a:pt x="619" y="322"/>
                    <a:pt x="715" y="417"/>
                    <a:pt x="715" y="512"/>
                  </a:cubicBezTo>
                  <a:cubicBezTo>
                    <a:pt x="715" y="620"/>
                    <a:pt x="619" y="715"/>
                    <a:pt x="512" y="715"/>
                  </a:cubicBezTo>
                  <a:cubicBezTo>
                    <a:pt x="417" y="715"/>
                    <a:pt x="322" y="620"/>
                    <a:pt x="322" y="512"/>
                  </a:cubicBezTo>
                  <a:cubicBezTo>
                    <a:pt x="322" y="417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38" y="0"/>
                    <a:pt x="0" y="239"/>
                    <a:pt x="0" y="512"/>
                  </a:cubicBezTo>
                  <a:cubicBezTo>
                    <a:pt x="0" y="798"/>
                    <a:pt x="238" y="1036"/>
                    <a:pt x="512" y="1036"/>
                  </a:cubicBezTo>
                  <a:cubicBezTo>
                    <a:pt x="798" y="1036"/>
                    <a:pt x="1036" y="798"/>
                    <a:pt x="1036" y="512"/>
                  </a:cubicBezTo>
                  <a:cubicBezTo>
                    <a:pt x="1036" y="239"/>
                    <a:pt x="798" y="0"/>
                    <a:pt x="5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1" name="Google Shape;11771;p73"/>
            <p:cNvSpPr/>
            <p:nvPr/>
          </p:nvSpPr>
          <p:spPr>
            <a:xfrm>
              <a:off x="7596090" y="4528801"/>
              <a:ext cx="186859" cy="73362"/>
            </a:xfrm>
            <a:custGeom>
              <a:avLst/>
              <a:gdLst/>
              <a:ahLst/>
              <a:cxnLst/>
              <a:rect l="l" t="t" r="r" b="b"/>
              <a:pathLst>
                <a:path w="5871" h="2305" extrusionOk="0">
                  <a:moveTo>
                    <a:pt x="2942" y="0"/>
                  </a:moveTo>
                  <a:cubicBezTo>
                    <a:pt x="2847" y="0"/>
                    <a:pt x="2775" y="72"/>
                    <a:pt x="2775" y="155"/>
                  </a:cubicBezTo>
                  <a:lnTo>
                    <a:pt x="2775" y="357"/>
                  </a:lnTo>
                  <a:lnTo>
                    <a:pt x="1608" y="357"/>
                  </a:lnTo>
                  <a:cubicBezTo>
                    <a:pt x="1394" y="357"/>
                    <a:pt x="1180" y="453"/>
                    <a:pt x="1049" y="655"/>
                  </a:cubicBezTo>
                  <a:lnTo>
                    <a:pt x="60" y="2036"/>
                  </a:lnTo>
                  <a:cubicBezTo>
                    <a:pt x="1" y="2108"/>
                    <a:pt x="37" y="2215"/>
                    <a:pt x="108" y="2274"/>
                  </a:cubicBezTo>
                  <a:cubicBezTo>
                    <a:pt x="133" y="2295"/>
                    <a:pt x="163" y="2304"/>
                    <a:pt x="193" y="2304"/>
                  </a:cubicBezTo>
                  <a:cubicBezTo>
                    <a:pt x="249" y="2304"/>
                    <a:pt x="308" y="2273"/>
                    <a:pt x="346" y="2227"/>
                  </a:cubicBezTo>
                  <a:lnTo>
                    <a:pt x="1334" y="846"/>
                  </a:lnTo>
                  <a:cubicBezTo>
                    <a:pt x="1406" y="750"/>
                    <a:pt x="1513" y="691"/>
                    <a:pt x="1632" y="691"/>
                  </a:cubicBezTo>
                  <a:lnTo>
                    <a:pt x="2787" y="691"/>
                  </a:lnTo>
                  <a:lnTo>
                    <a:pt x="2787" y="1941"/>
                  </a:lnTo>
                  <a:cubicBezTo>
                    <a:pt x="2787" y="2036"/>
                    <a:pt x="2858" y="2108"/>
                    <a:pt x="2954" y="2108"/>
                  </a:cubicBezTo>
                  <a:cubicBezTo>
                    <a:pt x="3037" y="2108"/>
                    <a:pt x="3120" y="2036"/>
                    <a:pt x="3120" y="1941"/>
                  </a:cubicBezTo>
                  <a:lnTo>
                    <a:pt x="3120" y="691"/>
                  </a:lnTo>
                  <a:lnTo>
                    <a:pt x="4275" y="691"/>
                  </a:lnTo>
                  <a:cubicBezTo>
                    <a:pt x="4394" y="691"/>
                    <a:pt x="4502" y="750"/>
                    <a:pt x="4573" y="846"/>
                  </a:cubicBezTo>
                  <a:lnTo>
                    <a:pt x="5561" y="2227"/>
                  </a:lnTo>
                  <a:cubicBezTo>
                    <a:pt x="5585" y="2274"/>
                    <a:pt x="5645" y="2298"/>
                    <a:pt x="5692" y="2298"/>
                  </a:cubicBezTo>
                  <a:cubicBezTo>
                    <a:pt x="5716" y="2298"/>
                    <a:pt x="5764" y="2286"/>
                    <a:pt x="5775" y="2274"/>
                  </a:cubicBezTo>
                  <a:cubicBezTo>
                    <a:pt x="5859" y="2215"/>
                    <a:pt x="5871" y="2108"/>
                    <a:pt x="5811" y="2036"/>
                  </a:cubicBezTo>
                  <a:lnTo>
                    <a:pt x="4823" y="655"/>
                  </a:lnTo>
                  <a:cubicBezTo>
                    <a:pt x="4692" y="476"/>
                    <a:pt x="4490" y="357"/>
                    <a:pt x="4263" y="357"/>
                  </a:cubicBezTo>
                  <a:lnTo>
                    <a:pt x="3097" y="357"/>
                  </a:lnTo>
                  <a:lnTo>
                    <a:pt x="3097" y="155"/>
                  </a:lnTo>
                  <a:cubicBezTo>
                    <a:pt x="3097" y="72"/>
                    <a:pt x="3025" y="0"/>
                    <a:pt x="29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72" name="Google Shape;11772;p73"/>
          <p:cNvGrpSpPr/>
          <p:nvPr/>
        </p:nvGrpSpPr>
        <p:grpSpPr>
          <a:xfrm>
            <a:off x="8352145" y="5705909"/>
            <a:ext cx="300664" cy="482080"/>
            <a:chOff x="6264109" y="4279432"/>
            <a:chExt cx="225498" cy="361560"/>
          </a:xfrm>
        </p:grpSpPr>
        <p:sp>
          <p:nvSpPr>
            <p:cNvPr id="11773" name="Google Shape;11773;p73"/>
            <p:cNvSpPr/>
            <p:nvPr/>
          </p:nvSpPr>
          <p:spPr>
            <a:xfrm>
              <a:off x="6264109" y="4279432"/>
              <a:ext cx="225498" cy="361560"/>
            </a:xfrm>
            <a:custGeom>
              <a:avLst/>
              <a:gdLst/>
              <a:ahLst/>
              <a:cxnLst/>
              <a:rect l="l" t="t" r="r" b="b"/>
              <a:pathLst>
                <a:path w="7085" h="11360" extrusionOk="0">
                  <a:moveTo>
                    <a:pt x="6716" y="870"/>
                  </a:moveTo>
                  <a:cubicBezTo>
                    <a:pt x="6716" y="870"/>
                    <a:pt x="6728" y="870"/>
                    <a:pt x="6728" y="882"/>
                  </a:cubicBezTo>
                  <a:lnTo>
                    <a:pt x="6728" y="1239"/>
                  </a:lnTo>
                  <a:lnTo>
                    <a:pt x="6751" y="1239"/>
                  </a:lnTo>
                  <a:lnTo>
                    <a:pt x="6192" y="1251"/>
                  </a:lnTo>
                  <a:cubicBezTo>
                    <a:pt x="6108" y="1251"/>
                    <a:pt x="6037" y="1322"/>
                    <a:pt x="6037" y="1418"/>
                  </a:cubicBezTo>
                  <a:cubicBezTo>
                    <a:pt x="6037" y="1501"/>
                    <a:pt x="6108" y="1584"/>
                    <a:pt x="6192" y="1584"/>
                  </a:cubicBezTo>
                  <a:lnTo>
                    <a:pt x="6394" y="1584"/>
                  </a:lnTo>
                  <a:lnTo>
                    <a:pt x="6394" y="7454"/>
                  </a:lnTo>
                  <a:cubicBezTo>
                    <a:pt x="6394" y="7454"/>
                    <a:pt x="6394" y="7478"/>
                    <a:pt x="6370" y="7478"/>
                  </a:cubicBezTo>
                  <a:lnTo>
                    <a:pt x="679" y="7478"/>
                  </a:lnTo>
                  <a:cubicBezTo>
                    <a:pt x="679" y="7478"/>
                    <a:pt x="655" y="7478"/>
                    <a:pt x="655" y="7454"/>
                  </a:cubicBezTo>
                  <a:lnTo>
                    <a:pt x="655" y="1584"/>
                  </a:lnTo>
                  <a:lnTo>
                    <a:pt x="5477" y="1584"/>
                  </a:lnTo>
                  <a:cubicBezTo>
                    <a:pt x="5573" y="1584"/>
                    <a:pt x="5644" y="1501"/>
                    <a:pt x="5644" y="1418"/>
                  </a:cubicBezTo>
                  <a:cubicBezTo>
                    <a:pt x="5644" y="1322"/>
                    <a:pt x="5573" y="1251"/>
                    <a:pt x="5477" y="1251"/>
                  </a:cubicBezTo>
                  <a:lnTo>
                    <a:pt x="322" y="1251"/>
                  </a:lnTo>
                  <a:cubicBezTo>
                    <a:pt x="322" y="1251"/>
                    <a:pt x="298" y="1251"/>
                    <a:pt x="298" y="1239"/>
                  </a:cubicBezTo>
                  <a:lnTo>
                    <a:pt x="298" y="882"/>
                  </a:lnTo>
                  <a:cubicBezTo>
                    <a:pt x="298" y="882"/>
                    <a:pt x="298" y="870"/>
                    <a:pt x="322" y="870"/>
                  </a:cubicBezTo>
                  <a:close/>
                  <a:moveTo>
                    <a:pt x="5358" y="7811"/>
                  </a:moveTo>
                  <a:lnTo>
                    <a:pt x="5858" y="10335"/>
                  </a:lnTo>
                  <a:lnTo>
                    <a:pt x="3691" y="10335"/>
                  </a:lnTo>
                  <a:lnTo>
                    <a:pt x="3691" y="8371"/>
                  </a:lnTo>
                  <a:cubicBezTo>
                    <a:pt x="3691" y="8276"/>
                    <a:pt x="3620" y="8204"/>
                    <a:pt x="3537" y="8204"/>
                  </a:cubicBezTo>
                  <a:cubicBezTo>
                    <a:pt x="3441" y="8204"/>
                    <a:pt x="3370" y="8276"/>
                    <a:pt x="3370" y="8371"/>
                  </a:cubicBezTo>
                  <a:lnTo>
                    <a:pt x="3370" y="10335"/>
                  </a:lnTo>
                  <a:lnTo>
                    <a:pt x="1215" y="10335"/>
                  </a:lnTo>
                  <a:lnTo>
                    <a:pt x="1715" y="7811"/>
                  </a:lnTo>
                  <a:close/>
                  <a:moveTo>
                    <a:pt x="3549" y="1"/>
                  </a:moveTo>
                  <a:cubicBezTo>
                    <a:pt x="3453" y="1"/>
                    <a:pt x="3382" y="72"/>
                    <a:pt x="3382" y="168"/>
                  </a:cubicBezTo>
                  <a:lnTo>
                    <a:pt x="3382" y="537"/>
                  </a:lnTo>
                  <a:lnTo>
                    <a:pt x="346" y="537"/>
                  </a:lnTo>
                  <a:cubicBezTo>
                    <a:pt x="155" y="537"/>
                    <a:pt x="0" y="691"/>
                    <a:pt x="0" y="882"/>
                  </a:cubicBezTo>
                  <a:lnTo>
                    <a:pt x="0" y="1239"/>
                  </a:lnTo>
                  <a:cubicBezTo>
                    <a:pt x="0" y="1430"/>
                    <a:pt x="155" y="1584"/>
                    <a:pt x="346" y="1584"/>
                  </a:cubicBezTo>
                  <a:lnTo>
                    <a:pt x="358" y="1584"/>
                  </a:lnTo>
                  <a:lnTo>
                    <a:pt x="358" y="7454"/>
                  </a:lnTo>
                  <a:cubicBezTo>
                    <a:pt x="358" y="7645"/>
                    <a:pt x="512" y="7799"/>
                    <a:pt x="703" y="7799"/>
                  </a:cubicBezTo>
                  <a:lnTo>
                    <a:pt x="1382" y="7799"/>
                  </a:lnTo>
                  <a:lnTo>
                    <a:pt x="715" y="11157"/>
                  </a:lnTo>
                  <a:cubicBezTo>
                    <a:pt x="703" y="11252"/>
                    <a:pt x="762" y="11347"/>
                    <a:pt x="858" y="11359"/>
                  </a:cubicBezTo>
                  <a:lnTo>
                    <a:pt x="882" y="11359"/>
                  </a:lnTo>
                  <a:cubicBezTo>
                    <a:pt x="953" y="11359"/>
                    <a:pt x="1036" y="11300"/>
                    <a:pt x="1048" y="11217"/>
                  </a:cubicBezTo>
                  <a:lnTo>
                    <a:pt x="1167" y="10645"/>
                  </a:lnTo>
                  <a:lnTo>
                    <a:pt x="3382" y="10645"/>
                  </a:lnTo>
                  <a:lnTo>
                    <a:pt x="3382" y="11193"/>
                  </a:lnTo>
                  <a:cubicBezTo>
                    <a:pt x="3382" y="11288"/>
                    <a:pt x="3453" y="11359"/>
                    <a:pt x="3549" y="11359"/>
                  </a:cubicBezTo>
                  <a:cubicBezTo>
                    <a:pt x="3632" y="11359"/>
                    <a:pt x="3703" y="11288"/>
                    <a:pt x="3703" y="11193"/>
                  </a:cubicBezTo>
                  <a:lnTo>
                    <a:pt x="3703" y="10645"/>
                  </a:lnTo>
                  <a:lnTo>
                    <a:pt x="5930" y="10645"/>
                  </a:lnTo>
                  <a:lnTo>
                    <a:pt x="6049" y="11217"/>
                  </a:lnTo>
                  <a:cubicBezTo>
                    <a:pt x="6061" y="11300"/>
                    <a:pt x="6132" y="11359"/>
                    <a:pt x="6204" y="11359"/>
                  </a:cubicBezTo>
                  <a:lnTo>
                    <a:pt x="6239" y="11359"/>
                  </a:lnTo>
                  <a:cubicBezTo>
                    <a:pt x="6323" y="11336"/>
                    <a:pt x="6382" y="11252"/>
                    <a:pt x="6370" y="11157"/>
                  </a:cubicBezTo>
                  <a:lnTo>
                    <a:pt x="5704" y="7799"/>
                  </a:lnTo>
                  <a:lnTo>
                    <a:pt x="6382" y="7799"/>
                  </a:lnTo>
                  <a:cubicBezTo>
                    <a:pt x="6585" y="7799"/>
                    <a:pt x="6728" y="7645"/>
                    <a:pt x="6728" y="7454"/>
                  </a:cubicBezTo>
                  <a:lnTo>
                    <a:pt x="6728" y="1584"/>
                  </a:lnTo>
                  <a:lnTo>
                    <a:pt x="6739" y="1584"/>
                  </a:lnTo>
                  <a:cubicBezTo>
                    <a:pt x="6942" y="1584"/>
                    <a:pt x="7085" y="1430"/>
                    <a:pt x="7085" y="1239"/>
                  </a:cubicBezTo>
                  <a:lnTo>
                    <a:pt x="7085" y="882"/>
                  </a:lnTo>
                  <a:cubicBezTo>
                    <a:pt x="7085" y="691"/>
                    <a:pt x="6930" y="537"/>
                    <a:pt x="6751" y="537"/>
                  </a:cubicBezTo>
                  <a:lnTo>
                    <a:pt x="3715" y="537"/>
                  </a:lnTo>
                  <a:lnTo>
                    <a:pt x="3715" y="168"/>
                  </a:lnTo>
                  <a:cubicBezTo>
                    <a:pt x="3715" y="72"/>
                    <a:pt x="3632" y="1"/>
                    <a:pt x="3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4" name="Google Shape;11774;p73"/>
            <p:cNvSpPr/>
            <p:nvPr/>
          </p:nvSpPr>
          <p:spPr>
            <a:xfrm>
              <a:off x="6303129" y="4370395"/>
              <a:ext cx="146693" cy="106495"/>
            </a:xfrm>
            <a:custGeom>
              <a:avLst/>
              <a:gdLst/>
              <a:ahLst/>
              <a:cxnLst/>
              <a:rect l="l" t="t" r="r" b="b"/>
              <a:pathLst>
                <a:path w="4609" h="3346" extrusionOk="0">
                  <a:moveTo>
                    <a:pt x="3561" y="0"/>
                  </a:moveTo>
                  <a:cubicBezTo>
                    <a:pt x="3466" y="0"/>
                    <a:pt x="3394" y="72"/>
                    <a:pt x="3394" y="167"/>
                  </a:cubicBezTo>
                  <a:cubicBezTo>
                    <a:pt x="3394" y="250"/>
                    <a:pt x="3466" y="334"/>
                    <a:pt x="3561" y="334"/>
                  </a:cubicBezTo>
                  <a:lnTo>
                    <a:pt x="4049" y="334"/>
                  </a:lnTo>
                  <a:lnTo>
                    <a:pt x="2406" y="1965"/>
                  </a:lnTo>
                  <a:lnTo>
                    <a:pt x="2394" y="1965"/>
                  </a:lnTo>
                  <a:lnTo>
                    <a:pt x="2025" y="1596"/>
                  </a:lnTo>
                  <a:cubicBezTo>
                    <a:pt x="1959" y="1530"/>
                    <a:pt x="1870" y="1498"/>
                    <a:pt x="1781" y="1498"/>
                  </a:cubicBezTo>
                  <a:cubicBezTo>
                    <a:pt x="1692" y="1498"/>
                    <a:pt x="1602" y="1530"/>
                    <a:pt x="1537" y="1596"/>
                  </a:cubicBezTo>
                  <a:lnTo>
                    <a:pt x="60" y="3072"/>
                  </a:lnTo>
                  <a:cubicBezTo>
                    <a:pt x="1" y="3132"/>
                    <a:pt x="1" y="3227"/>
                    <a:pt x="60" y="3310"/>
                  </a:cubicBezTo>
                  <a:cubicBezTo>
                    <a:pt x="84" y="3334"/>
                    <a:pt x="132" y="3346"/>
                    <a:pt x="179" y="3346"/>
                  </a:cubicBezTo>
                  <a:cubicBezTo>
                    <a:pt x="227" y="3346"/>
                    <a:pt x="263" y="3334"/>
                    <a:pt x="298" y="3310"/>
                  </a:cubicBezTo>
                  <a:lnTo>
                    <a:pt x="1775" y="1834"/>
                  </a:lnTo>
                  <a:lnTo>
                    <a:pt x="1787" y="1834"/>
                  </a:lnTo>
                  <a:lnTo>
                    <a:pt x="2156" y="2203"/>
                  </a:lnTo>
                  <a:cubicBezTo>
                    <a:pt x="2215" y="2263"/>
                    <a:pt x="2311" y="2310"/>
                    <a:pt x="2394" y="2310"/>
                  </a:cubicBezTo>
                  <a:cubicBezTo>
                    <a:pt x="2477" y="2310"/>
                    <a:pt x="2573" y="2274"/>
                    <a:pt x="2632" y="2203"/>
                  </a:cubicBezTo>
                  <a:lnTo>
                    <a:pt x="4263" y="572"/>
                  </a:lnTo>
                  <a:lnTo>
                    <a:pt x="4263" y="1060"/>
                  </a:lnTo>
                  <a:cubicBezTo>
                    <a:pt x="4263" y="1143"/>
                    <a:pt x="4347" y="1227"/>
                    <a:pt x="4430" y="1227"/>
                  </a:cubicBezTo>
                  <a:cubicBezTo>
                    <a:pt x="4525" y="1227"/>
                    <a:pt x="4597" y="1143"/>
                    <a:pt x="4597" y="1060"/>
                  </a:cubicBezTo>
                  <a:lnTo>
                    <a:pt x="4597" y="167"/>
                  </a:lnTo>
                  <a:cubicBezTo>
                    <a:pt x="4609" y="72"/>
                    <a:pt x="4537" y="0"/>
                    <a:pt x="4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75" name="Google Shape;11775;p73"/>
          <p:cNvGrpSpPr/>
          <p:nvPr/>
        </p:nvGrpSpPr>
        <p:grpSpPr>
          <a:xfrm>
            <a:off x="10572771" y="5712487"/>
            <a:ext cx="527021" cy="468416"/>
            <a:chOff x="7929578" y="4284365"/>
            <a:chExt cx="395266" cy="351312"/>
          </a:xfrm>
        </p:grpSpPr>
        <p:sp>
          <p:nvSpPr>
            <p:cNvPr id="11776" name="Google Shape;11776;p73"/>
            <p:cNvSpPr/>
            <p:nvPr/>
          </p:nvSpPr>
          <p:spPr>
            <a:xfrm>
              <a:off x="7954213" y="4588668"/>
              <a:ext cx="11394" cy="47009"/>
            </a:xfrm>
            <a:custGeom>
              <a:avLst/>
              <a:gdLst/>
              <a:ahLst/>
              <a:cxnLst/>
              <a:rect l="l" t="t" r="r" b="b"/>
              <a:pathLst>
                <a:path w="358" h="1477" extrusionOk="0">
                  <a:moveTo>
                    <a:pt x="179" y="0"/>
                  </a:moveTo>
                  <a:cubicBezTo>
                    <a:pt x="84" y="0"/>
                    <a:pt x="0" y="84"/>
                    <a:pt x="0" y="179"/>
                  </a:cubicBezTo>
                  <a:lnTo>
                    <a:pt x="0" y="1298"/>
                  </a:lnTo>
                  <a:cubicBezTo>
                    <a:pt x="0" y="1405"/>
                    <a:pt x="84" y="1477"/>
                    <a:pt x="179" y="1477"/>
                  </a:cubicBezTo>
                  <a:cubicBezTo>
                    <a:pt x="286" y="1477"/>
                    <a:pt x="358" y="1405"/>
                    <a:pt x="358" y="1298"/>
                  </a:cubicBezTo>
                  <a:lnTo>
                    <a:pt x="358" y="179"/>
                  </a:lnTo>
                  <a:cubicBezTo>
                    <a:pt x="358" y="96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7" name="Google Shape;11777;p73"/>
            <p:cNvSpPr/>
            <p:nvPr/>
          </p:nvSpPr>
          <p:spPr>
            <a:xfrm>
              <a:off x="7929578" y="4432522"/>
              <a:ext cx="213372" cy="203155"/>
            </a:xfrm>
            <a:custGeom>
              <a:avLst/>
              <a:gdLst/>
              <a:ahLst/>
              <a:cxnLst/>
              <a:rect l="l" t="t" r="r" b="b"/>
              <a:pathLst>
                <a:path w="6704" h="6383" extrusionOk="0">
                  <a:moveTo>
                    <a:pt x="6192" y="1013"/>
                  </a:moveTo>
                  <a:lnTo>
                    <a:pt x="6275" y="1275"/>
                  </a:lnTo>
                  <a:cubicBezTo>
                    <a:pt x="6287" y="1358"/>
                    <a:pt x="6275" y="1430"/>
                    <a:pt x="6216" y="1489"/>
                  </a:cubicBezTo>
                  <a:lnTo>
                    <a:pt x="6108" y="1596"/>
                  </a:lnTo>
                  <a:lnTo>
                    <a:pt x="5858" y="1334"/>
                  </a:lnTo>
                  <a:lnTo>
                    <a:pt x="6192" y="1013"/>
                  </a:lnTo>
                  <a:close/>
                  <a:moveTo>
                    <a:pt x="1941" y="382"/>
                  </a:moveTo>
                  <a:cubicBezTo>
                    <a:pt x="2251" y="382"/>
                    <a:pt x="2536" y="501"/>
                    <a:pt x="2763" y="727"/>
                  </a:cubicBezTo>
                  <a:cubicBezTo>
                    <a:pt x="2965" y="953"/>
                    <a:pt x="3096" y="1251"/>
                    <a:pt x="3132" y="1573"/>
                  </a:cubicBezTo>
                  <a:cubicBezTo>
                    <a:pt x="3144" y="1692"/>
                    <a:pt x="3156" y="1846"/>
                    <a:pt x="3179" y="2001"/>
                  </a:cubicBezTo>
                  <a:cubicBezTo>
                    <a:pt x="2977" y="1680"/>
                    <a:pt x="2656" y="1430"/>
                    <a:pt x="2239" y="1287"/>
                  </a:cubicBezTo>
                  <a:cubicBezTo>
                    <a:pt x="1947" y="1199"/>
                    <a:pt x="1670" y="1191"/>
                    <a:pt x="1579" y="1191"/>
                  </a:cubicBezTo>
                  <a:cubicBezTo>
                    <a:pt x="1559" y="1191"/>
                    <a:pt x="1548" y="1192"/>
                    <a:pt x="1548" y="1192"/>
                  </a:cubicBezTo>
                  <a:cubicBezTo>
                    <a:pt x="1513" y="1192"/>
                    <a:pt x="1465" y="1204"/>
                    <a:pt x="1429" y="1251"/>
                  </a:cubicBezTo>
                  <a:lnTo>
                    <a:pt x="1108" y="1585"/>
                  </a:lnTo>
                  <a:cubicBezTo>
                    <a:pt x="1036" y="1668"/>
                    <a:pt x="1036" y="1787"/>
                    <a:pt x="1108" y="1846"/>
                  </a:cubicBezTo>
                  <a:cubicBezTo>
                    <a:pt x="1143" y="1882"/>
                    <a:pt x="1191" y="1900"/>
                    <a:pt x="1237" y="1900"/>
                  </a:cubicBezTo>
                  <a:cubicBezTo>
                    <a:pt x="1283" y="1900"/>
                    <a:pt x="1328" y="1882"/>
                    <a:pt x="1358" y="1846"/>
                  </a:cubicBezTo>
                  <a:lnTo>
                    <a:pt x="1632" y="1561"/>
                  </a:lnTo>
                  <a:cubicBezTo>
                    <a:pt x="1870" y="1573"/>
                    <a:pt x="2620" y="1668"/>
                    <a:pt x="2906" y="2299"/>
                  </a:cubicBezTo>
                  <a:cubicBezTo>
                    <a:pt x="2834" y="2763"/>
                    <a:pt x="2417" y="3120"/>
                    <a:pt x="1929" y="3120"/>
                  </a:cubicBezTo>
                  <a:cubicBezTo>
                    <a:pt x="1393" y="3120"/>
                    <a:pt x="941" y="2680"/>
                    <a:pt x="941" y="2144"/>
                  </a:cubicBezTo>
                  <a:cubicBezTo>
                    <a:pt x="941" y="2037"/>
                    <a:pt x="870" y="1966"/>
                    <a:pt x="762" y="1966"/>
                  </a:cubicBezTo>
                  <a:cubicBezTo>
                    <a:pt x="751" y="1966"/>
                    <a:pt x="715" y="1966"/>
                    <a:pt x="703" y="1977"/>
                  </a:cubicBezTo>
                  <a:cubicBezTo>
                    <a:pt x="715" y="1835"/>
                    <a:pt x="751" y="1680"/>
                    <a:pt x="751" y="1573"/>
                  </a:cubicBezTo>
                  <a:cubicBezTo>
                    <a:pt x="774" y="1251"/>
                    <a:pt x="893" y="953"/>
                    <a:pt x="1120" y="727"/>
                  </a:cubicBezTo>
                  <a:cubicBezTo>
                    <a:pt x="1334" y="501"/>
                    <a:pt x="1632" y="382"/>
                    <a:pt x="1941" y="382"/>
                  </a:cubicBezTo>
                  <a:close/>
                  <a:moveTo>
                    <a:pt x="631" y="2442"/>
                  </a:moveTo>
                  <a:cubicBezTo>
                    <a:pt x="703" y="2763"/>
                    <a:pt x="917" y="3049"/>
                    <a:pt x="1179" y="3228"/>
                  </a:cubicBezTo>
                  <a:lnTo>
                    <a:pt x="1179" y="3442"/>
                  </a:lnTo>
                  <a:lnTo>
                    <a:pt x="1167" y="3442"/>
                  </a:lnTo>
                  <a:cubicBezTo>
                    <a:pt x="822" y="3382"/>
                    <a:pt x="572" y="3287"/>
                    <a:pt x="417" y="3216"/>
                  </a:cubicBezTo>
                  <a:cubicBezTo>
                    <a:pt x="405" y="3216"/>
                    <a:pt x="417" y="3204"/>
                    <a:pt x="417" y="3204"/>
                  </a:cubicBezTo>
                  <a:cubicBezTo>
                    <a:pt x="501" y="2989"/>
                    <a:pt x="572" y="2728"/>
                    <a:pt x="631" y="2442"/>
                  </a:cubicBezTo>
                  <a:close/>
                  <a:moveTo>
                    <a:pt x="3239" y="2454"/>
                  </a:moveTo>
                  <a:cubicBezTo>
                    <a:pt x="3275" y="2692"/>
                    <a:pt x="3334" y="2942"/>
                    <a:pt x="3418" y="3144"/>
                  </a:cubicBezTo>
                  <a:lnTo>
                    <a:pt x="3084" y="3454"/>
                  </a:lnTo>
                  <a:cubicBezTo>
                    <a:pt x="3037" y="3478"/>
                    <a:pt x="3001" y="3513"/>
                    <a:pt x="2941" y="3513"/>
                  </a:cubicBezTo>
                  <a:lnTo>
                    <a:pt x="2894" y="3513"/>
                  </a:lnTo>
                  <a:cubicBezTo>
                    <a:pt x="2775" y="3513"/>
                    <a:pt x="2679" y="3418"/>
                    <a:pt x="2679" y="3299"/>
                  </a:cubicBezTo>
                  <a:lnTo>
                    <a:pt x="2679" y="3239"/>
                  </a:lnTo>
                  <a:cubicBezTo>
                    <a:pt x="2953" y="3061"/>
                    <a:pt x="3144" y="2787"/>
                    <a:pt x="3239" y="2454"/>
                  </a:cubicBezTo>
                  <a:close/>
                  <a:moveTo>
                    <a:pt x="2358" y="3418"/>
                  </a:moveTo>
                  <a:cubicBezTo>
                    <a:pt x="2370" y="3525"/>
                    <a:pt x="2429" y="3620"/>
                    <a:pt x="2489" y="3692"/>
                  </a:cubicBezTo>
                  <a:lnTo>
                    <a:pt x="2203" y="3954"/>
                  </a:lnTo>
                  <a:cubicBezTo>
                    <a:pt x="2132" y="4031"/>
                    <a:pt x="2033" y="4070"/>
                    <a:pt x="1934" y="4070"/>
                  </a:cubicBezTo>
                  <a:cubicBezTo>
                    <a:pt x="1834" y="4070"/>
                    <a:pt x="1733" y="4031"/>
                    <a:pt x="1655" y="3954"/>
                  </a:cubicBezTo>
                  <a:lnTo>
                    <a:pt x="1489" y="3799"/>
                  </a:lnTo>
                  <a:cubicBezTo>
                    <a:pt x="1524" y="3740"/>
                    <a:pt x="1536" y="3680"/>
                    <a:pt x="1536" y="3620"/>
                  </a:cubicBezTo>
                  <a:lnTo>
                    <a:pt x="1536" y="3418"/>
                  </a:lnTo>
                  <a:cubicBezTo>
                    <a:pt x="1667" y="3466"/>
                    <a:pt x="1810" y="3478"/>
                    <a:pt x="1941" y="3478"/>
                  </a:cubicBezTo>
                  <a:cubicBezTo>
                    <a:pt x="2084" y="3478"/>
                    <a:pt x="2227" y="3454"/>
                    <a:pt x="2358" y="3418"/>
                  </a:cubicBezTo>
                  <a:close/>
                  <a:moveTo>
                    <a:pt x="1941" y="1"/>
                  </a:moveTo>
                  <a:cubicBezTo>
                    <a:pt x="1120" y="1"/>
                    <a:pt x="465" y="656"/>
                    <a:pt x="393" y="1537"/>
                  </a:cubicBezTo>
                  <a:cubicBezTo>
                    <a:pt x="358" y="1882"/>
                    <a:pt x="239" y="2644"/>
                    <a:pt x="72" y="3061"/>
                  </a:cubicBezTo>
                  <a:cubicBezTo>
                    <a:pt x="0" y="3251"/>
                    <a:pt x="96" y="3454"/>
                    <a:pt x="274" y="3537"/>
                  </a:cubicBezTo>
                  <a:cubicBezTo>
                    <a:pt x="405" y="3597"/>
                    <a:pt x="608" y="3692"/>
                    <a:pt x="893" y="3751"/>
                  </a:cubicBezTo>
                  <a:lnTo>
                    <a:pt x="417" y="3990"/>
                  </a:lnTo>
                  <a:cubicBezTo>
                    <a:pt x="155" y="4121"/>
                    <a:pt x="0" y="4371"/>
                    <a:pt x="0" y="4668"/>
                  </a:cubicBezTo>
                  <a:lnTo>
                    <a:pt x="0" y="6204"/>
                  </a:lnTo>
                  <a:cubicBezTo>
                    <a:pt x="0" y="6311"/>
                    <a:pt x="72" y="6383"/>
                    <a:pt x="179" y="6383"/>
                  </a:cubicBezTo>
                  <a:cubicBezTo>
                    <a:pt x="286" y="6383"/>
                    <a:pt x="358" y="6311"/>
                    <a:pt x="358" y="6204"/>
                  </a:cubicBezTo>
                  <a:lnTo>
                    <a:pt x="358" y="4668"/>
                  </a:lnTo>
                  <a:cubicBezTo>
                    <a:pt x="358" y="4525"/>
                    <a:pt x="453" y="4371"/>
                    <a:pt x="584" y="4311"/>
                  </a:cubicBezTo>
                  <a:lnTo>
                    <a:pt x="1191" y="4013"/>
                  </a:lnTo>
                  <a:lnTo>
                    <a:pt x="1405" y="4216"/>
                  </a:lnTo>
                  <a:cubicBezTo>
                    <a:pt x="1548" y="4347"/>
                    <a:pt x="1739" y="4418"/>
                    <a:pt x="1929" y="4418"/>
                  </a:cubicBezTo>
                  <a:cubicBezTo>
                    <a:pt x="2120" y="4418"/>
                    <a:pt x="2310" y="4347"/>
                    <a:pt x="2453" y="4216"/>
                  </a:cubicBezTo>
                  <a:lnTo>
                    <a:pt x="2822" y="3859"/>
                  </a:lnTo>
                  <a:lnTo>
                    <a:pt x="2929" y="3859"/>
                  </a:lnTo>
                  <a:cubicBezTo>
                    <a:pt x="3084" y="3859"/>
                    <a:pt x="3215" y="3799"/>
                    <a:pt x="3322" y="3692"/>
                  </a:cubicBezTo>
                  <a:lnTo>
                    <a:pt x="5584" y="1561"/>
                  </a:lnTo>
                  <a:lnTo>
                    <a:pt x="5835" y="1811"/>
                  </a:lnTo>
                  <a:lnTo>
                    <a:pt x="3001" y="4656"/>
                  </a:lnTo>
                  <a:cubicBezTo>
                    <a:pt x="2822" y="4835"/>
                    <a:pt x="2715" y="5073"/>
                    <a:pt x="2715" y="5347"/>
                  </a:cubicBezTo>
                  <a:lnTo>
                    <a:pt x="2715" y="6192"/>
                  </a:lnTo>
                  <a:cubicBezTo>
                    <a:pt x="2715" y="6299"/>
                    <a:pt x="2787" y="6371"/>
                    <a:pt x="2894" y="6371"/>
                  </a:cubicBezTo>
                  <a:cubicBezTo>
                    <a:pt x="3001" y="6371"/>
                    <a:pt x="3072" y="6299"/>
                    <a:pt x="3072" y="6192"/>
                  </a:cubicBezTo>
                  <a:lnTo>
                    <a:pt x="3072" y="5371"/>
                  </a:lnTo>
                  <a:cubicBezTo>
                    <a:pt x="3072" y="5204"/>
                    <a:pt x="3132" y="5061"/>
                    <a:pt x="3251" y="4954"/>
                  </a:cubicBezTo>
                  <a:lnTo>
                    <a:pt x="6466" y="1739"/>
                  </a:lnTo>
                  <a:cubicBezTo>
                    <a:pt x="6597" y="1608"/>
                    <a:pt x="6656" y="1394"/>
                    <a:pt x="6608" y="1204"/>
                  </a:cubicBezTo>
                  <a:lnTo>
                    <a:pt x="6513" y="727"/>
                  </a:lnTo>
                  <a:lnTo>
                    <a:pt x="6632" y="608"/>
                  </a:lnTo>
                  <a:cubicBezTo>
                    <a:pt x="6704" y="537"/>
                    <a:pt x="6704" y="430"/>
                    <a:pt x="6644" y="358"/>
                  </a:cubicBezTo>
                  <a:cubicBezTo>
                    <a:pt x="6607" y="321"/>
                    <a:pt x="6560" y="303"/>
                    <a:pt x="6513" y="303"/>
                  </a:cubicBezTo>
                  <a:cubicBezTo>
                    <a:pt x="6470" y="303"/>
                    <a:pt x="6428" y="318"/>
                    <a:pt x="6394" y="346"/>
                  </a:cubicBezTo>
                  <a:lnTo>
                    <a:pt x="3727" y="2858"/>
                  </a:lnTo>
                  <a:cubicBezTo>
                    <a:pt x="3608" y="2430"/>
                    <a:pt x="3501" y="1846"/>
                    <a:pt x="3489" y="1537"/>
                  </a:cubicBezTo>
                  <a:cubicBezTo>
                    <a:pt x="3429" y="656"/>
                    <a:pt x="2751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8" name="Google Shape;11778;p73"/>
            <p:cNvSpPr/>
            <p:nvPr/>
          </p:nvSpPr>
          <p:spPr>
            <a:xfrm>
              <a:off x="8090243" y="4284365"/>
              <a:ext cx="234601" cy="196344"/>
            </a:xfrm>
            <a:custGeom>
              <a:avLst/>
              <a:gdLst/>
              <a:ahLst/>
              <a:cxnLst/>
              <a:rect l="l" t="t" r="r" b="b"/>
              <a:pathLst>
                <a:path w="7371" h="6169" extrusionOk="0">
                  <a:moveTo>
                    <a:pt x="572" y="1"/>
                  </a:moveTo>
                  <a:cubicBezTo>
                    <a:pt x="251" y="1"/>
                    <a:pt x="1" y="251"/>
                    <a:pt x="1" y="560"/>
                  </a:cubicBezTo>
                  <a:lnTo>
                    <a:pt x="1" y="5275"/>
                  </a:lnTo>
                  <a:cubicBezTo>
                    <a:pt x="1" y="5382"/>
                    <a:pt x="72" y="5454"/>
                    <a:pt x="179" y="5454"/>
                  </a:cubicBezTo>
                  <a:cubicBezTo>
                    <a:pt x="286" y="5454"/>
                    <a:pt x="358" y="5382"/>
                    <a:pt x="358" y="5275"/>
                  </a:cubicBezTo>
                  <a:lnTo>
                    <a:pt x="358" y="560"/>
                  </a:lnTo>
                  <a:cubicBezTo>
                    <a:pt x="358" y="441"/>
                    <a:pt x="453" y="358"/>
                    <a:pt x="572" y="358"/>
                  </a:cubicBezTo>
                  <a:lnTo>
                    <a:pt x="6787" y="358"/>
                  </a:lnTo>
                  <a:cubicBezTo>
                    <a:pt x="6906" y="358"/>
                    <a:pt x="7002" y="441"/>
                    <a:pt x="7002" y="560"/>
                  </a:cubicBezTo>
                  <a:lnTo>
                    <a:pt x="7002" y="5608"/>
                  </a:lnTo>
                  <a:cubicBezTo>
                    <a:pt x="7002" y="5728"/>
                    <a:pt x="6906" y="5811"/>
                    <a:pt x="6787" y="5811"/>
                  </a:cubicBezTo>
                  <a:lnTo>
                    <a:pt x="2191" y="5811"/>
                  </a:lnTo>
                  <a:cubicBezTo>
                    <a:pt x="2084" y="5811"/>
                    <a:pt x="2013" y="5894"/>
                    <a:pt x="2013" y="5989"/>
                  </a:cubicBezTo>
                  <a:cubicBezTo>
                    <a:pt x="2013" y="6097"/>
                    <a:pt x="2084" y="6168"/>
                    <a:pt x="2191" y="6168"/>
                  </a:cubicBezTo>
                  <a:lnTo>
                    <a:pt x="6787" y="6168"/>
                  </a:lnTo>
                  <a:cubicBezTo>
                    <a:pt x="7097" y="6168"/>
                    <a:pt x="7359" y="5918"/>
                    <a:pt x="7359" y="5608"/>
                  </a:cubicBezTo>
                  <a:lnTo>
                    <a:pt x="7359" y="560"/>
                  </a:lnTo>
                  <a:cubicBezTo>
                    <a:pt x="7371" y="251"/>
                    <a:pt x="7097" y="1"/>
                    <a:pt x="6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79" name="Google Shape;11779;p73"/>
            <p:cNvSpPr/>
            <p:nvPr/>
          </p:nvSpPr>
          <p:spPr>
            <a:xfrm>
              <a:off x="8145591" y="4309382"/>
              <a:ext cx="136063" cy="135299"/>
            </a:xfrm>
            <a:custGeom>
              <a:avLst/>
              <a:gdLst/>
              <a:ahLst/>
              <a:cxnLst/>
              <a:rect l="l" t="t" r="r" b="b"/>
              <a:pathLst>
                <a:path w="4275" h="4251" extrusionOk="0">
                  <a:moveTo>
                    <a:pt x="1953" y="739"/>
                  </a:moveTo>
                  <a:cubicBezTo>
                    <a:pt x="2322" y="739"/>
                    <a:pt x="2655" y="882"/>
                    <a:pt x="2917" y="1084"/>
                  </a:cubicBezTo>
                  <a:lnTo>
                    <a:pt x="1822" y="2179"/>
                  </a:lnTo>
                  <a:cubicBezTo>
                    <a:pt x="1750" y="2263"/>
                    <a:pt x="1750" y="2382"/>
                    <a:pt x="1822" y="2441"/>
                  </a:cubicBezTo>
                  <a:cubicBezTo>
                    <a:pt x="1845" y="2465"/>
                    <a:pt x="1905" y="2501"/>
                    <a:pt x="1953" y="2501"/>
                  </a:cubicBezTo>
                  <a:cubicBezTo>
                    <a:pt x="2000" y="2501"/>
                    <a:pt x="2048" y="2477"/>
                    <a:pt x="2084" y="2441"/>
                  </a:cubicBezTo>
                  <a:lnTo>
                    <a:pt x="2643" y="1882"/>
                  </a:lnTo>
                  <a:cubicBezTo>
                    <a:pt x="2715" y="2001"/>
                    <a:pt x="2762" y="2155"/>
                    <a:pt x="2762" y="2298"/>
                  </a:cubicBezTo>
                  <a:cubicBezTo>
                    <a:pt x="2762" y="2739"/>
                    <a:pt x="2405" y="3096"/>
                    <a:pt x="1965" y="3096"/>
                  </a:cubicBezTo>
                  <a:cubicBezTo>
                    <a:pt x="1536" y="3096"/>
                    <a:pt x="1179" y="2739"/>
                    <a:pt x="1179" y="2298"/>
                  </a:cubicBezTo>
                  <a:cubicBezTo>
                    <a:pt x="1179" y="1870"/>
                    <a:pt x="1536" y="1513"/>
                    <a:pt x="1965" y="1513"/>
                  </a:cubicBezTo>
                  <a:cubicBezTo>
                    <a:pt x="2072" y="1513"/>
                    <a:pt x="2143" y="1441"/>
                    <a:pt x="2143" y="1334"/>
                  </a:cubicBezTo>
                  <a:cubicBezTo>
                    <a:pt x="2143" y="1227"/>
                    <a:pt x="2072" y="1155"/>
                    <a:pt x="1965" y="1155"/>
                  </a:cubicBezTo>
                  <a:cubicBezTo>
                    <a:pt x="1334" y="1155"/>
                    <a:pt x="822" y="1679"/>
                    <a:pt x="822" y="2298"/>
                  </a:cubicBezTo>
                  <a:cubicBezTo>
                    <a:pt x="822" y="2941"/>
                    <a:pt x="1345" y="3453"/>
                    <a:pt x="1965" y="3453"/>
                  </a:cubicBezTo>
                  <a:cubicBezTo>
                    <a:pt x="2607" y="3453"/>
                    <a:pt x="3119" y="2929"/>
                    <a:pt x="3119" y="2298"/>
                  </a:cubicBezTo>
                  <a:cubicBezTo>
                    <a:pt x="3119" y="2060"/>
                    <a:pt x="3036" y="1822"/>
                    <a:pt x="2893" y="1632"/>
                  </a:cubicBezTo>
                  <a:lnTo>
                    <a:pt x="3191" y="1334"/>
                  </a:lnTo>
                  <a:cubicBezTo>
                    <a:pt x="3381" y="1608"/>
                    <a:pt x="3512" y="1953"/>
                    <a:pt x="3512" y="2310"/>
                  </a:cubicBezTo>
                  <a:cubicBezTo>
                    <a:pt x="3512" y="3168"/>
                    <a:pt x="2822" y="3870"/>
                    <a:pt x="1953" y="3870"/>
                  </a:cubicBezTo>
                  <a:cubicBezTo>
                    <a:pt x="1095" y="3870"/>
                    <a:pt x="393" y="3168"/>
                    <a:pt x="393" y="2310"/>
                  </a:cubicBezTo>
                  <a:cubicBezTo>
                    <a:pt x="393" y="1441"/>
                    <a:pt x="1095" y="739"/>
                    <a:pt x="1953" y="739"/>
                  </a:cubicBezTo>
                  <a:close/>
                  <a:moveTo>
                    <a:pt x="3500" y="0"/>
                  </a:moveTo>
                  <a:cubicBezTo>
                    <a:pt x="3393" y="0"/>
                    <a:pt x="3322" y="72"/>
                    <a:pt x="3322" y="179"/>
                  </a:cubicBezTo>
                  <a:lnTo>
                    <a:pt x="3322" y="679"/>
                  </a:lnTo>
                  <a:lnTo>
                    <a:pt x="3179" y="834"/>
                  </a:lnTo>
                  <a:cubicBezTo>
                    <a:pt x="2846" y="548"/>
                    <a:pt x="2417" y="381"/>
                    <a:pt x="1941" y="381"/>
                  </a:cubicBezTo>
                  <a:cubicBezTo>
                    <a:pt x="869" y="381"/>
                    <a:pt x="0" y="1251"/>
                    <a:pt x="0" y="2322"/>
                  </a:cubicBezTo>
                  <a:cubicBezTo>
                    <a:pt x="0" y="3394"/>
                    <a:pt x="869" y="4251"/>
                    <a:pt x="1941" y="4251"/>
                  </a:cubicBezTo>
                  <a:cubicBezTo>
                    <a:pt x="3012" y="4251"/>
                    <a:pt x="3870" y="3394"/>
                    <a:pt x="3870" y="2322"/>
                  </a:cubicBezTo>
                  <a:cubicBezTo>
                    <a:pt x="3870" y="1858"/>
                    <a:pt x="3715" y="1429"/>
                    <a:pt x="3429" y="1084"/>
                  </a:cubicBezTo>
                  <a:lnTo>
                    <a:pt x="3572" y="941"/>
                  </a:lnTo>
                  <a:lnTo>
                    <a:pt x="4084" y="941"/>
                  </a:lnTo>
                  <a:cubicBezTo>
                    <a:pt x="4191" y="941"/>
                    <a:pt x="4262" y="858"/>
                    <a:pt x="4262" y="751"/>
                  </a:cubicBezTo>
                  <a:cubicBezTo>
                    <a:pt x="4262" y="655"/>
                    <a:pt x="4191" y="584"/>
                    <a:pt x="4084" y="584"/>
                  </a:cubicBezTo>
                  <a:lnTo>
                    <a:pt x="3929" y="584"/>
                  </a:lnTo>
                  <a:lnTo>
                    <a:pt x="4203" y="310"/>
                  </a:lnTo>
                  <a:cubicBezTo>
                    <a:pt x="4274" y="239"/>
                    <a:pt x="4274" y="120"/>
                    <a:pt x="4203" y="60"/>
                  </a:cubicBezTo>
                  <a:cubicBezTo>
                    <a:pt x="4167" y="24"/>
                    <a:pt x="4120" y="6"/>
                    <a:pt x="4073" y="6"/>
                  </a:cubicBezTo>
                  <a:cubicBezTo>
                    <a:pt x="4027" y="6"/>
                    <a:pt x="3983" y="24"/>
                    <a:pt x="3953" y="60"/>
                  </a:cubicBezTo>
                  <a:lnTo>
                    <a:pt x="3679" y="322"/>
                  </a:lnTo>
                  <a:lnTo>
                    <a:pt x="3679" y="179"/>
                  </a:lnTo>
                  <a:cubicBezTo>
                    <a:pt x="3679" y="72"/>
                    <a:pt x="3608" y="0"/>
                    <a:pt x="3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80" name="Google Shape;11780;p73"/>
          <p:cNvGrpSpPr/>
          <p:nvPr/>
        </p:nvGrpSpPr>
        <p:grpSpPr>
          <a:xfrm>
            <a:off x="8794003" y="5765036"/>
            <a:ext cx="568420" cy="443768"/>
            <a:chOff x="6639652" y="4323777"/>
            <a:chExt cx="426315" cy="332826"/>
          </a:xfrm>
        </p:grpSpPr>
        <p:sp>
          <p:nvSpPr>
            <p:cNvPr id="11781" name="Google Shape;11781;p73"/>
            <p:cNvSpPr/>
            <p:nvPr/>
          </p:nvSpPr>
          <p:spPr>
            <a:xfrm>
              <a:off x="6639652" y="4323777"/>
              <a:ext cx="426315" cy="332826"/>
            </a:xfrm>
            <a:custGeom>
              <a:avLst/>
              <a:gdLst/>
              <a:ahLst/>
              <a:cxnLst/>
              <a:rect l="l" t="t" r="r" b="b"/>
              <a:pathLst>
                <a:path w="10967" h="8562" extrusionOk="0">
                  <a:moveTo>
                    <a:pt x="10585" y="382"/>
                  </a:moveTo>
                  <a:lnTo>
                    <a:pt x="10609" y="727"/>
                  </a:lnTo>
                  <a:lnTo>
                    <a:pt x="9335" y="727"/>
                  </a:lnTo>
                  <a:cubicBezTo>
                    <a:pt x="9252" y="727"/>
                    <a:pt x="9156" y="799"/>
                    <a:pt x="9156" y="906"/>
                  </a:cubicBezTo>
                  <a:cubicBezTo>
                    <a:pt x="9156" y="989"/>
                    <a:pt x="9240" y="1084"/>
                    <a:pt x="9335" y="1084"/>
                  </a:cubicBezTo>
                  <a:lnTo>
                    <a:pt x="10323" y="1084"/>
                  </a:lnTo>
                  <a:lnTo>
                    <a:pt x="10323" y="6168"/>
                  </a:lnTo>
                  <a:lnTo>
                    <a:pt x="4442" y="6168"/>
                  </a:lnTo>
                  <a:lnTo>
                    <a:pt x="4442" y="6002"/>
                  </a:lnTo>
                  <a:cubicBezTo>
                    <a:pt x="4442" y="5918"/>
                    <a:pt x="4370" y="5823"/>
                    <a:pt x="4263" y="5823"/>
                  </a:cubicBezTo>
                  <a:lnTo>
                    <a:pt x="3977" y="5823"/>
                  </a:lnTo>
                  <a:cubicBezTo>
                    <a:pt x="3953" y="5728"/>
                    <a:pt x="3906" y="5621"/>
                    <a:pt x="3846" y="5513"/>
                  </a:cubicBezTo>
                  <a:lnTo>
                    <a:pt x="4037" y="5323"/>
                  </a:lnTo>
                  <a:cubicBezTo>
                    <a:pt x="4108" y="5252"/>
                    <a:pt x="4108" y="5144"/>
                    <a:pt x="4037" y="5085"/>
                  </a:cubicBezTo>
                  <a:lnTo>
                    <a:pt x="3513" y="4561"/>
                  </a:lnTo>
                  <a:cubicBezTo>
                    <a:pt x="3489" y="4537"/>
                    <a:pt x="3441" y="4513"/>
                    <a:pt x="3394" y="4513"/>
                  </a:cubicBezTo>
                  <a:cubicBezTo>
                    <a:pt x="3358" y="4513"/>
                    <a:pt x="3311" y="4537"/>
                    <a:pt x="3275" y="4561"/>
                  </a:cubicBezTo>
                  <a:lnTo>
                    <a:pt x="3084" y="4751"/>
                  </a:lnTo>
                  <a:cubicBezTo>
                    <a:pt x="2977" y="4692"/>
                    <a:pt x="2882" y="4668"/>
                    <a:pt x="2775" y="4621"/>
                  </a:cubicBezTo>
                  <a:lnTo>
                    <a:pt x="2775" y="4335"/>
                  </a:lnTo>
                  <a:cubicBezTo>
                    <a:pt x="2775" y="4251"/>
                    <a:pt x="2703" y="4156"/>
                    <a:pt x="2596" y="4156"/>
                  </a:cubicBezTo>
                  <a:lnTo>
                    <a:pt x="2168" y="4156"/>
                  </a:lnTo>
                  <a:lnTo>
                    <a:pt x="2168" y="1084"/>
                  </a:lnTo>
                  <a:lnTo>
                    <a:pt x="8728" y="1084"/>
                  </a:lnTo>
                  <a:cubicBezTo>
                    <a:pt x="8811" y="1084"/>
                    <a:pt x="8906" y="1001"/>
                    <a:pt x="8906" y="894"/>
                  </a:cubicBezTo>
                  <a:cubicBezTo>
                    <a:pt x="8906" y="799"/>
                    <a:pt x="8835" y="715"/>
                    <a:pt x="8728" y="715"/>
                  </a:cubicBezTo>
                  <a:lnTo>
                    <a:pt x="1882" y="715"/>
                  </a:lnTo>
                  <a:lnTo>
                    <a:pt x="1882" y="382"/>
                  </a:lnTo>
                  <a:close/>
                  <a:moveTo>
                    <a:pt x="10609" y="6502"/>
                  </a:moveTo>
                  <a:lnTo>
                    <a:pt x="10609" y="6835"/>
                  </a:lnTo>
                  <a:lnTo>
                    <a:pt x="4394" y="6835"/>
                  </a:lnTo>
                  <a:cubicBezTo>
                    <a:pt x="4430" y="6811"/>
                    <a:pt x="4442" y="6764"/>
                    <a:pt x="4442" y="6716"/>
                  </a:cubicBezTo>
                  <a:lnTo>
                    <a:pt x="4442" y="6526"/>
                  </a:lnTo>
                  <a:lnTo>
                    <a:pt x="10490" y="6526"/>
                  </a:lnTo>
                  <a:cubicBezTo>
                    <a:pt x="10526" y="6526"/>
                    <a:pt x="10561" y="6514"/>
                    <a:pt x="10585" y="6502"/>
                  </a:cubicBezTo>
                  <a:close/>
                  <a:moveTo>
                    <a:pt x="2453" y="4501"/>
                  </a:moveTo>
                  <a:lnTo>
                    <a:pt x="2453" y="4740"/>
                  </a:lnTo>
                  <a:cubicBezTo>
                    <a:pt x="2453" y="4811"/>
                    <a:pt x="2513" y="4894"/>
                    <a:pt x="2584" y="4906"/>
                  </a:cubicBezTo>
                  <a:cubicBezTo>
                    <a:pt x="2751" y="4930"/>
                    <a:pt x="2894" y="5013"/>
                    <a:pt x="3049" y="5097"/>
                  </a:cubicBezTo>
                  <a:cubicBezTo>
                    <a:pt x="3078" y="5117"/>
                    <a:pt x="3110" y="5126"/>
                    <a:pt x="3141" y="5126"/>
                  </a:cubicBezTo>
                  <a:cubicBezTo>
                    <a:pt x="3183" y="5126"/>
                    <a:pt x="3223" y="5108"/>
                    <a:pt x="3251" y="5073"/>
                  </a:cubicBezTo>
                  <a:lnTo>
                    <a:pt x="3430" y="4894"/>
                  </a:lnTo>
                  <a:lnTo>
                    <a:pt x="3715" y="5168"/>
                  </a:lnTo>
                  <a:lnTo>
                    <a:pt x="3537" y="5347"/>
                  </a:lnTo>
                  <a:cubicBezTo>
                    <a:pt x="3477" y="5406"/>
                    <a:pt x="3477" y="5502"/>
                    <a:pt x="3501" y="5561"/>
                  </a:cubicBezTo>
                  <a:cubicBezTo>
                    <a:pt x="3596" y="5704"/>
                    <a:pt x="3656" y="5859"/>
                    <a:pt x="3703" y="6025"/>
                  </a:cubicBezTo>
                  <a:cubicBezTo>
                    <a:pt x="3715" y="6097"/>
                    <a:pt x="3787" y="6156"/>
                    <a:pt x="3858" y="6156"/>
                  </a:cubicBezTo>
                  <a:lnTo>
                    <a:pt x="4096" y="6156"/>
                  </a:lnTo>
                  <a:lnTo>
                    <a:pt x="4096" y="6561"/>
                  </a:lnTo>
                  <a:lnTo>
                    <a:pt x="3858" y="6561"/>
                  </a:lnTo>
                  <a:cubicBezTo>
                    <a:pt x="3787" y="6561"/>
                    <a:pt x="3715" y="6621"/>
                    <a:pt x="3703" y="6692"/>
                  </a:cubicBezTo>
                  <a:cubicBezTo>
                    <a:pt x="3656" y="6859"/>
                    <a:pt x="3596" y="7002"/>
                    <a:pt x="3501" y="7157"/>
                  </a:cubicBezTo>
                  <a:cubicBezTo>
                    <a:pt x="3465" y="7228"/>
                    <a:pt x="3477" y="7311"/>
                    <a:pt x="3537" y="7359"/>
                  </a:cubicBezTo>
                  <a:lnTo>
                    <a:pt x="3715" y="7538"/>
                  </a:lnTo>
                  <a:lnTo>
                    <a:pt x="3430" y="7823"/>
                  </a:lnTo>
                  <a:lnTo>
                    <a:pt x="3251" y="7645"/>
                  </a:lnTo>
                  <a:cubicBezTo>
                    <a:pt x="3215" y="7608"/>
                    <a:pt x="3169" y="7594"/>
                    <a:pt x="3126" y="7594"/>
                  </a:cubicBezTo>
                  <a:cubicBezTo>
                    <a:pt x="3098" y="7594"/>
                    <a:pt x="3072" y="7600"/>
                    <a:pt x="3049" y="7609"/>
                  </a:cubicBezTo>
                  <a:cubicBezTo>
                    <a:pt x="2894" y="7704"/>
                    <a:pt x="2751" y="7764"/>
                    <a:pt x="2584" y="7799"/>
                  </a:cubicBezTo>
                  <a:cubicBezTo>
                    <a:pt x="2513" y="7823"/>
                    <a:pt x="2453" y="7895"/>
                    <a:pt x="2453" y="7966"/>
                  </a:cubicBezTo>
                  <a:lnTo>
                    <a:pt x="2453" y="8204"/>
                  </a:lnTo>
                  <a:lnTo>
                    <a:pt x="2048" y="8204"/>
                  </a:lnTo>
                  <a:lnTo>
                    <a:pt x="2048" y="7966"/>
                  </a:lnTo>
                  <a:cubicBezTo>
                    <a:pt x="2048" y="7895"/>
                    <a:pt x="1989" y="7823"/>
                    <a:pt x="1917" y="7799"/>
                  </a:cubicBezTo>
                  <a:cubicBezTo>
                    <a:pt x="1751" y="7764"/>
                    <a:pt x="1596" y="7704"/>
                    <a:pt x="1453" y="7609"/>
                  </a:cubicBezTo>
                  <a:cubicBezTo>
                    <a:pt x="1426" y="7596"/>
                    <a:pt x="1396" y="7589"/>
                    <a:pt x="1366" y="7589"/>
                  </a:cubicBezTo>
                  <a:cubicBezTo>
                    <a:pt x="1317" y="7589"/>
                    <a:pt x="1269" y="7607"/>
                    <a:pt x="1239" y="7645"/>
                  </a:cubicBezTo>
                  <a:lnTo>
                    <a:pt x="1060" y="7823"/>
                  </a:lnTo>
                  <a:lnTo>
                    <a:pt x="786" y="7538"/>
                  </a:lnTo>
                  <a:lnTo>
                    <a:pt x="965" y="7359"/>
                  </a:lnTo>
                  <a:cubicBezTo>
                    <a:pt x="1025" y="7299"/>
                    <a:pt x="1025" y="7216"/>
                    <a:pt x="989" y="7157"/>
                  </a:cubicBezTo>
                  <a:cubicBezTo>
                    <a:pt x="905" y="7002"/>
                    <a:pt x="846" y="6859"/>
                    <a:pt x="798" y="6692"/>
                  </a:cubicBezTo>
                  <a:cubicBezTo>
                    <a:pt x="786" y="6621"/>
                    <a:pt x="703" y="6561"/>
                    <a:pt x="632" y="6561"/>
                  </a:cubicBezTo>
                  <a:lnTo>
                    <a:pt x="393" y="6561"/>
                  </a:lnTo>
                  <a:lnTo>
                    <a:pt x="393" y="6156"/>
                  </a:lnTo>
                  <a:lnTo>
                    <a:pt x="632" y="6156"/>
                  </a:lnTo>
                  <a:cubicBezTo>
                    <a:pt x="703" y="6156"/>
                    <a:pt x="786" y="6097"/>
                    <a:pt x="798" y="6025"/>
                  </a:cubicBezTo>
                  <a:cubicBezTo>
                    <a:pt x="822" y="5859"/>
                    <a:pt x="905" y="5704"/>
                    <a:pt x="989" y="5561"/>
                  </a:cubicBezTo>
                  <a:cubicBezTo>
                    <a:pt x="1036" y="5490"/>
                    <a:pt x="1025" y="5394"/>
                    <a:pt x="965" y="5347"/>
                  </a:cubicBezTo>
                  <a:lnTo>
                    <a:pt x="786" y="5168"/>
                  </a:lnTo>
                  <a:lnTo>
                    <a:pt x="1060" y="4894"/>
                  </a:lnTo>
                  <a:lnTo>
                    <a:pt x="1239" y="5073"/>
                  </a:lnTo>
                  <a:cubicBezTo>
                    <a:pt x="1272" y="5106"/>
                    <a:pt x="1317" y="5121"/>
                    <a:pt x="1361" y="5121"/>
                  </a:cubicBezTo>
                  <a:cubicBezTo>
                    <a:pt x="1394" y="5121"/>
                    <a:pt x="1427" y="5112"/>
                    <a:pt x="1453" y="5097"/>
                  </a:cubicBezTo>
                  <a:cubicBezTo>
                    <a:pt x="1596" y="5013"/>
                    <a:pt x="1751" y="4954"/>
                    <a:pt x="1917" y="4906"/>
                  </a:cubicBezTo>
                  <a:cubicBezTo>
                    <a:pt x="1989" y="4894"/>
                    <a:pt x="2048" y="4811"/>
                    <a:pt x="2048" y="4740"/>
                  </a:cubicBezTo>
                  <a:lnTo>
                    <a:pt x="2048" y="4501"/>
                  </a:lnTo>
                  <a:close/>
                  <a:moveTo>
                    <a:pt x="1715" y="1"/>
                  </a:moveTo>
                  <a:cubicBezTo>
                    <a:pt x="1632" y="1"/>
                    <a:pt x="1536" y="84"/>
                    <a:pt x="1536" y="191"/>
                  </a:cubicBezTo>
                  <a:lnTo>
                    <a:pt x="1536" y="882"/>
                  </a:lnTo>
                  <a:cubicBezTo>
                    <a:pt x="1536" y="977"/>
                    <a:pt x="1608" y="1061"/>
                    <a:pt x="1715" y="1061"/>
                  </a:cubicBezTo>
                  <a:lnTo>
                    <a:pt x="1822" y="1061"/>
                  </a:lnTo>
                  <a:lnTo>
                    <a:pt x="1822" y="4144"/>
                  </a:lnTo>
                  <a:cubicBezTo>
                    <a:pt x="1751" y="4156"/>
                    <a:pt x="1679" y="4240"/>
                    <a:pt x="1679" y="4311"/>
                  </a:cubicBezTo>
                  <a:lnTo>
                    <a:pt x="1679" y="4597"/>
                  </a:lnTo>
                  <a:cubicBezTo>
                    <a:pt x="1572" y="4621"/>
                    <a:pt x="1465" y="4668"/>
                    <a:pt x="1358" y="4728"/>
                  </a:cubicBezTo>
                  <a:lnTo>
                    <a:pt x="1167" y="4537"/>
                  </a:lnTo>
                  <a:cubicBezTo>
                    <a:pt x="1144" y="4501"/>
                    <a:pt x="1096" y="4490"/>
                    <a:pt x="1048" y="4490"/>
                  </a:cubicBezTo>
                  <a:cubicBezTo>
                    <a:pt x="1001" y="4490"/>
                    <a:pt x="965" y="4501"/>
                    <a:pt x="929" y="4537"/>
                  </a:cubicBezTo>
                  <a:lnTo>
                    <a:pt x="405" y="5049"/>
                  </a:lnTo>
                  <a:cubicBezTo>
                    <a:pt x="334" y="5132"/>
                    <a:pt x="334" y="5228"/>
                    <a:pt x="405" y="5287"/>
                  </a:cubicBezTo>
                  <a:lnTo>
                    <a:pt x="608" y="5490"/>
                  </a:lnTo>
                  <a:cubicBezTo>
                    <a:pt x="548" y="5585"/>
                    <a:pt x="513" y="5692"/>
                    <a:pt x="465" y="5799"/>
                  </a:cubicBezTo>
                  <a:lnTo>
                    <a:pt x="191" y="5799"/>
                  </a:lnTo>
                  <a:cubicBezTo>
                    <a:pt x="96" y="5799"/>
                    <a:pt x="1" y="5871"/>
                    <a:pt x="1" y="5978"/>
                  </a:cubicBezTo>
                  <a:lnTo>
                    <a:pt x="1" y="6716"/>
                  </a:lnTo>
                  <a:cubicBezTo>
                    <a:pt x="1" y="6811"/>
                    <a:pt x="84" y="6895"/>
                    <a:pt x="191" y="6895"/>
                  </a:cubicBezTo>
                  <a:lnTo>
                    <a:pt x="465" y="6895"/>
                  </a:lnTo>
                  <a:cubicBezTo>
                    <a:pt x="501" y="7002"/>
                    <a:pt x="548" y="7109"/>
                    <a:pt x="608" y="7216"/>
                  </a:cubicBezTo>
                  <a:lnTo>
                    <a:pt x="405" y="7407"/>
                  </a:lnTo>
                  <a:cubicBezTo>
                    <a:pt x="334" y="7478"/>
                    <a:pt x="334" y="7585"/>
                    <a:pt x="405" y="7645"/>
                  </a:cubicBezTo>
                  <a:lnTo>
                    <a:pt x="929" y="8169"/>
                  </a:lnTo>
                  <a:cubicBezTo>
                    <a:pt x="965" y="8204"/>
                    <a:pt x="1010" y="8222"/>
                    <a:pt x="1053" y="8222"/>
                  </a:cubicBezTo>
                  <a:cubicBezTo>
                    <a:pt x="1096" y="8222"/>
                    <a:pt x="1138" y="8204"/>
                    <a:pt x="1167" y="8169"/>
                  </a:cubicBezTo>
                  <a:lnTo>
                    <a:pt x="1358" y="7966"/>
                  </a:lnTo>
                  <a:cubicBezTo>
                    <a:pt x="1465" y="8026"/>
                    <a:pt x="1572" y="8061"/>
                    <a:pt x="1679" y="8109"/>
                  </a:cubicBezTo>
                  <a:lnTo>
                    <a:pt x="1679" y="8383"/>
                  </a:lnTo>
                  <a:cubicBezTo>
                    <a:pt x="1679" y="8478"/>
                    <a:pt x="1751" y="8561"/>
                    <a:pt x="1858" y="8561"/>
                  </a:cubicBezTo>
                  <a:lnTo>
                    <a:pt x="2596" y="8561"/>
                  </a:lnTo>
                  <a:cubicBezTo>
                    <a:pt x="2679" y="8561"/>
                    <a:pt x="2775" y="8490"/>
                    <a:pt x="2775" y="8383"/>
                  </a:cubicBezTo>
                  <a:lnTo>
                    <a:pt x="2775" y="8109"/>
                  </a:lnTo>
                  <a:cubicBezTo>
                    <a:pt x="2882" y="8073"/>
                    <a:pt x="2989" y="8026"/>
                    <a:pt x="3084" y="7966"/>
                  </a:cubicBezTo>
                  <a:lnTo>
                    <a:pt x="3275" y="8169"/>
                  </a:lnTo>
                  <a:cubicBezTo>
                    <a:pt x="3316" y="8204"/>
                    <a:pt x="3364" y="8222"/>
                    <a:pt x="3407" y="8222"/>
                  </a:cubicBezTo>
                  <a:cubicBezTo>
                    <a:pt x="3450" y="8222"/>
                    <a:pt x="3489" y="8204"/>
                    <a:pt x="3513" y="8169"/>
                  </a:cubicBezTo>
                  <a:lnTo>
                    <a:pt x="4037" y="7645"/>
                  </a:lnTo>
                  <a:cubicBezTo>
                    <a:pt x="4108" y="7573"/>
                    <a:pt x="4108" y="7466"/>
                    <a:pt x="4037" y="7407"/>
                  </a:cubicBezTo>
                  <a:lnTo>
                    <a:pt x="3846" y="7216"/>
                  </a:lnTo>
                  <a:cubicBezTo>
                    <a:pt x="3846" y="7192"/>
                    <a:pt x="3858" y="7192"/>
                    <a:pt x="3858" y="7180"/>
                  </a:cubicBezTo>
                  <a:lnTo>
                    <a:pt x="10764" y="7180"/>
                  </a:lnTo>
                  <a:cubicBezTo>
                    <a:pt x="10859" y="7180"/>
                    <a:pt x="10942" y="7109"/>
                    <a:pt x="10942" y="7002"/>
                  </a:cubicBezTo>
                  <a:lnTo>
                    <a:pt x="10942" y="6299"/>
                  </a:lnTo>
                  <a:cubicBezTo>
                    <a:pt x="10942" y="6216"/>
                    <a:pt x="10871" y="6121"/>
                    <a:pt x="10764" y="6121"/>
                  </a:cubicBezTo>
                  <a:lnTo>
                    <a:pt x="10657" y="6121"/>
                  </a:lnTo>
                  <a:lnTo>
                    <a:pt x="10657" y="1037"/>
                  </a:lnTo>
                  <a:lnTo>
                    <a:pt x="10788" y="1037"/>
                  </a:lnTo>
                  <a:lnTo>
                    <a:pt x="10788" y="1061"/>
                  </a:lnTo>
                  <a:cubicBezTo>
                    <a:pt x="10871" y="1061"/>
                    <a:pt x="10966" y="989"/>
                    <a:pt x="10966" y="882"/>
                  </a:cubicBezTo>
                  <a:lnTo>
                    <a:pt x="10966" y="191"/>
                  </a:lnTo>
                  <a:cubicBezTo>
                    <a:pt x="10966" y="96"/>
                    <a:pt x="10883" y="1"/>
                    <a:pt x="10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2" name="Google Shape;11782;p73"/>
            <p:cNvSpPr/>
            <p:nvPr/>
          </p:nvSpPr>
          <p:spPr>
            <a:xfrm>
              <a:off x="6830793" y="4458937"/>
              <a:ext cx="41244" cy="85675"/>
            </a:xfrm>
            <a:custGeom>
              <a:avLst/>
              <a:gdLst/>
              <a:ahLst/>
              <a:cxnLst/>
              <a:rect l="l" t="t" r="r" b="b"/>
              <a:pathLst>
                <a:path w="1061" h="2204" extrusionOk="0">
                  <a:moveTo>
                    <a:pt x="715" y="358"/>
                  </a:moveTo>
                  <a:lnTo>
                    <a:pt x="715" y="1858"/>
                  </a:lnTo>
                  <a:lnTo>
                    <a:pt x="370" y="1858"/>
                  </a:lnTo>
                  <a:lnTo>
                    <a:pt x="370" y="358"/>
                  </a:lnTo>
                  <a:close/>
                  <a:moveTo>
                    <a:pt x="179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2025"/>
                  </a:lnTo>
                  <a:cubicBezTo>
                    <a:pt x="1" y="2108"/>
                    <a:pt x="72" y="2203"/>
                    <a:pt x="179" y="2203"/>
                  </a:cubicBezTo>
                  <a:lnTo>
                    <a:pt x="882" y="2203"/>
                  </a:lnTo>
                  <a:cubicBezTo>
                    <a:pt x="965" y="2203"/>
                    <a:pt x="1061" y="2132"/>
                    <a:pt x="1061" y="2025"/>
                  </a:cubicBezTo>
                  <a:lnTo>
                    <a:pt x="1061" y="179"/>
                  </a:lnTo>
                  <a:cubicBezTo>
                    <a:pt x="1061" y="84"/>
                    <a:pt x="989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3" name="Google Shape;11783;p73"/>
            <p:cNvSpPr/>
            <p:nvPr/>
          </p:nvSpPr>
          <p:spPr>
            <a:xfrm>
              <a:off x="6879423" y="4426556"/>
              <a:ext cx="41205" cy="118522"/>
            </a:xfrm>
            <a:custGeom>
              <a:avLst/>
              <a:gdLst/>
              <a:ahLst/>
              <a:cxnLst/>
              <a:rect l="l" t="t" r="r" b="b"/>
              <a:pathLst>
                <a:path w="1060" h="3049" extrusionOk="0">
                  <a:moveTo>
                    <a:pt x="702" y="345"/>
                  </a:moveTo>
                  <a:lnTo>
                    <a:pt x="702" y="2691"/>
                  </a:lnTo>
                  <a:lnTo>
                    <a:pt x="357" y="2691"/>
                  </a:lnTo>
                  <a:lnTo>
                    <a:pt x="357" y="345"/>
                  </a:lnTo>
                  <a:close/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lnTo>
                    <a:pt x="0" y="2869"/>
                  </a:lnTo>
                  <a:cubicBezTo>
                    <a:pt x="0" y="2965"/>
                    <a:pt x="71" y="3048"/>
                    <a:pt x="179" y="3048"/>
                  </a:cubicBezTo>
                  <a:lnTo>
                    <a:pt x="881" y="3048"/>
                  </a:lnTo>
                  <a:cubicBezTo>
                    <a:pt x="964" y="3048"/>
                    <a:pt x="1060" y="2977"/>
                    <a:pt x="1060" y="2869"/>
                  </a:cubicBezTo>
                  <a:lnTo>
                    <a:pt x="1060" y="179"/>
                  </a:lnTo>
                  <a:cubicBezTo>
                    <a:pt x="1048" y="72"/>
                    <a:pt x="964" y="0"/>
                    <a:pt x="88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4" name="Google Shape;11784;p73"/>
            <p:cNvSpPr/>
            <p:nvPr/>
          </p:nvSpPr>
          <p:spPr>
            <a:xfrm>
              <a:off x="6927549" y="4443194"/>
              <a:ext cx="41205" cy="101418"/>
            </a:xfrm>
            <a:custGeom>
              <a:avLst/>
              <a:gdLst/>
              <a:ahLst/>
              <a:cxnLst/>
              <a:rect l="l" t="t" r="r" b="b"/>
              <a:pathLst>
                <a:path w="1060" h="2609" extrusionOk="0">
                  <a:moveTo>
                    <a:pt x="715" y="358"/>
                  </a:moveTo>
                  <a:lnTo>
                    <a:pt x="715" y="2263"/>
                  </a:lnTo>
                  <a:lnTo>
                    <a:pt x="369" y="2263"/>
                  </a:lnTo>
                  <a:lnTo>
                    <a:pt x="369" y="358"/>
                  </a:lnTo>
                  <a:close/>
                  <a:moveTo>
                    <a:pt x="179" y="1"/>
                  </a:moveTo>
                  <a:cubicBezTo>
                    <a:pt x="84" y="1"/>
                    <a:pt x="0" y="72"/>
                    <a:pt x="0" y="179"/>
                  </a:cubicBezTo>
                  <a:lnTo>
                    <a:pt x="0" y="2430"/>
                  </a:lnTo>
                  <a:cubicBezTo>
                    <a:pt x="0" y="2513"/>
                    <a:pt x="72" y="2608"/>
                    <a:pt x="179" y="2608"/>
                  </a:cubicBezTo>
                  <a:lnTo>
                    <a:pt x="881" y="2608"/>
                  </a:lnTo>
                  <a:cubicBezTo>
                    <a:pt x="965" y="2608"/>
                    <a:pt x="1060" y="2537"/>
                    <a:pt x="1060" y="2430"/>
                  </a:cubicBezTo>
                  <a:lnTo>
                    <a:pt x="1060" y="179"/>
                  </a:lnTo>
                  <a:cubicBezTo>
                    <a:pt x="1060" y="72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5" name="Google Shape;11785;p73"/>
            <p:cNvSpPr/>
            <p:nvPr/>
          </p:nvSpPr>
          <p:spPr>
            <a:xfrm>
              <a:off x="6976141" y="4387645"/>
              <a:ext cx="41244" cy="156967"/>
            </a:xfrm>
            <a:custGeom>
              <a:avLst/>
              <a:gdLst/>
              <a:ahLst/>
              <a:cxnLst/>
              <a:rect l="l" t="t" r="r" b="b"/>
              <a:pathLst>
                <a:path w="1061" h="4038" extrusionOk="0">
                  <a:moveTo>
                    <a:pt x="679" y="358"/>
                  </a:moveTo>
                  <a:lnTo>
                    <a:pt x="679" y="3692"/>
                  </a:lnTo>
                  <a:lnTo>
                    <a:pt x="346" y="3692"/>
                  </a:lnTo>
                  <a:lnTo>
                    <a:pt x="346" y="358"/>
                  </a:lnTo>
                  <a:close/>
                  <a:moveTo>
                    <a:pt x="179" y="1"/>
                  </a:moveTo>
                  <a:cubicBezTo>
                    <a:pt x="72" y="1"/>
                    <a:pt x="0" y="96"/>
                    <a:pt x="0" y="180"/>
                  </a:cubicBezTo>
                  <a:lnTo>
                    <a:pt x="0" y="3859"/>
                  </a:lnTo>
                  <a:cubicBezTo>
                    <a:pt x="0" y="3942"/>
                    <a:pt x="72" y="4037"/>
                    <a:pt x="179" y="4037"/>
                  </a:cubicBezTo>
                  <a:lnTo>
                    <a:pt x="881" y="4037"/>
                  </a:lnTo>
                  <a:cubicBezTo>
                    <a:pt x="965" y="4037"/>
                    <a:pt x="1060" y="3966"/>
                    <a:pt x="1060" y="3859"/>
                  </a:cubicBezTo>
                  <a:lnTo>
                    <a:pt x="1060" y="180"/>
                  </a:lnTo>
                  <a:cubicBezTo>
                    <a:pt x="1060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6" name="Google Shape;11786;p73"/>
            <p:cNvSpPr/>
            <p:nvPr/>
          </p:nvSpPr>
          <p:spPr>
            <a:xfrm>
              <a:off x="6745193" y="4404321"/>
              <a:ext cx="50029" cy="13916"/>
            </a:xfrm>
            <a:custGeom>
              <a:avLst/>
              <a:gdLst/>
              <a:ahLst/>
              <a:cxnLst/>
              <a:rect l="l" t="t" r="r" b="b"/>
              <a:pathLst>
                <a:path w="12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12" y="274"/>
                    <a:pt x="95" y="358"/>
                    <a:pt x="179" y="358"/>
                  </a:cubicBezTo>
                  <a:lnTo>
                    <a:pt x="1107" y="358"/>
                  </a:lnTo>
                  <a:cubicBezTo>
                    <a:pt x="1191" y="358"/>
                    <a:pt x="1286" y="286"/>
                    <a:pt x="1286" y="179"/>
                  </a:cubicBezTo>
                  <a:cubicBezTo>
                    <a:pt x="1286" y="96"/>
                    <a:pt x="1203" y="1"/>
                    <a:pt x="11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7" name="Google Shape;11787;p73"/>
            <p:cNvSpPr/>
            <p:nvPr/>
          </p:nvSpPr>
          <p:spPr>
            <a:xfrm>
              <a:off x="6745193" y="4426090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0"/>
                  </a:moveTo>
                  <a:cubicBezTo>
                    <a:pt x="95" y="0"/>
                    <a:pt x="0" y="72"/>
                    <a:pt x="0" y="179"/>
                  </a:cubicBezTo>
                  <a:cubicBezTo>
                    <a:pt x="0" y="274"/>
                    <a:pt x="72" y="357"/>
                    <a:pt x="179" y="357"/>
                  </a:cubicBezTo>
                  <a:lnTo>
                    <a:pt x="1608" y="357"/>
                  </a:lnTo>
                  <a:cubicBezTo>
                    <a:pt x="1703" y="357"/>
                    <a:pt x="1786" y="274"/>
                    <a:pt x="1786" y="179"/>
                  </a:cubicBezTo>
                  <a:cubicBezTo>
                    <a:pt x="1786" y="72"/>
                    <a:pt x="1703" y="0"/>
                    <a:pt x="16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8" name="Google Shape;11788;p73"/>
            <p:cNvSpPr/>
            <p:nvPr/>
          </p:nvSpPr>
          <p:spPr>
            <a:xfrm>
              <a:off x="6745193" y="4447353"/>
              <a:ext cx="69465" cy="13955"/>
            </a:xfrm>
            <a:custGeom>
              <a:avLst/>
              <a:gdLst/>
              <a:ahLst/>
              <a:cxnLst/>
              <a:rect l="l" t="t" r="r" b="b"/>
              <a:pathLst>
                <a:path w="1787" h="359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87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7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89" name="Google Shape;11789;p73"/>
            <p:cNvSpPr/>
            <p:nvPr/>
          </p:nvSpPr>
          <p:spPr>
            <a:xfrm>
              <a:off x="6745193" y="4468189"/>
              <a:ext cx="69465" cy="13916"/>
            </a:xfrm>
            <a:custGeom>
              <a:avLst/>
              <a:gdLst/>
              <a:ahLst/>
              <a:cxnLst/>
              <a:rect l="l" t="t" r="r" b="b"/>
              <a:pathLst>
                <a:path w="1787" h="358" extrusionOk="0">
                  <a:moveTo>
                    <a:pt x="179" y="1"/>
                  </a:moveTo>
                  <a:cubicBezTo>
                    <a:pt x="95" y="1"/>
                    <a:pt x="0" y="72"/>
                    <a:pt x="0" y="179"/>
                  </a:cubicBezTo>
                  <a:cubicBezTo>
                    <a:pt x="0" y="263"/>
                    <a:pt x="72" y="358"/>
                    <a:pt x="179" y="358"/>
                  </a:cubicBezTo>
                  <a:lnTo>
                    <a:pt x="1608" y="358"/>
                  </a:lnTo>
                  <a:cubicBezTo>
                    <a:pt x="1703" y="358"/>
                    <a:pt x="1786" y="286"/>
                    <a:pt x="1786" y="179"/>
                  </a:cubicBezTo>
                  <a:cubicBezTo>
                    <a:pt x="1774" y="72"/>
                    <a:pt x="1703" y="1"/>
                    <a:pt x="16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0" name="Google Shape;11790;p73"/>
            <p:cNvSpPr/>
            <p:nvPr/>
          </p:nvSpPr>
          <p:spPr>
            <a:xfrm>
              <a:off x="6684551" y="4528830"/>
              <a:ext cx="83809" cy="83809"/>
            </a:xfrm>
            <a:custGeom>
              <a:avLst/>
              <a:gdLst/>
              <a:ahLst/>
              <a:cxnLst/>
              <a:rect l="l" t="t" r="r" b="b"/>
              <a:pathLst>
                <a:path w="2156" h="2156" extrusionOk="0">
                  <a:moveTo>
                    <a:pt x="1084" y="0"/>
                  </a:moveTo>
                  <a:cubicBezTo>
                    <a:pt x="489" y="0"/>
                    <a:pt x="0" y="489"/>
                    <a:pt x="0" y="1084"/>
                  </a:cubicBezTo>
                  <a:cubicBezTo>
                    <a:pt x="0" y="1322"/>
                    <a:pt x="72" y="1548"/>
                    <a:pt x="227" y="1739"/>
                  </a:cubicBezTo>
                  <a:cubicBezTo>
                    <a:pt x="263" y="1782"/>
                    <a:pt x="313" y="1808"/>
                    <a:pt x="365" y="1808"/>
                  </a:cubicBezTo>
                  <a:cubicBezTo>
                    <a:pt x="398" y="1808"/>
                    <a:pt x="432" y="1798"/>
                    <a:pt x="465" y="1774"/>
                  </a:cubicBezTo>
                  <a:cubicBezTo>
                    <a:pt x="536" y="1715"/>
                    <a:pt x="548" y="1608"/>
                    <a:pt x="489" y="1536"/>
                  </a:cubicBezTo>
                  <a:cubicBezTo>
                    <a:pt x="381" y="1405"/>
                    <a:pt x="346" y="1251"/>
                    <a:pt x="346" y="1084"/>
                  </a:cubicBezTo>
                  <a:cubicBezTo>
                    <a:pt x="346" y="679"/>
                    <a:pt x="667" y="358"/>
                    <a:pt x="1072" y="358"/>
                  </a:cubicBezTo>
                  <a:cubicBezTo>
                    <a:pt x="1477" y="358"/>
                    <a:pt x="1798" y="691"/>
                    <a:pt x="1798" y="1084"/>
                  </a:cubicBezTo>
                  <a:cubicBezTo>
                    <a:pt x="1798" y="1322"/>
                    <a:pt x="1679" y="1560"/>
                    <a:pt x="1477" y="1703"/>
                  </a:cubicBezTo>
                  <a:cubicBezTo>
                    <a:pt x="1453" y="1703"/>
                    <a:pt x="1453" y="1715"/>
                    <a:pt x="1441" y="1715"/>
                  </a:cubicBezTo>
                  <a:lnTo>
                    <a:pt x="1429" y="1715"/>
                  </a:lnTo>
                  <a:lnTo>
                    <a:pt x="1417" y="1727"/>
                  </a:lnTo>
                  <a:lnTo>
                    <a:pt x="1394" y="1727"/>
                  </a:lnTo>
                  <a:cubicBezTo>
                    <a:pt x="1382" y="1727"/>
                    <a:pt x="1382" y="1739"/>
                    <a:pt x="1370" y="1739"/>
                  </a:cubicBezTo>
                  <a:cubicBezTo>
                    <a:pt x="1358" y="1739"/>
                    <a:pt x="1358" y="1762"/>
                    <a:pt x="1334" y="1762"/>
                  </a:cubicBezTo>
                  <a:lnTo>
                    <a:pt x="1322" y="1762"/>
                  </a:lnTo>
                  <a:cubicBezTo>
                    <a:pt x="1322" y="1762"/>
                    <a:pt x="1310" y="1762"/>
                    <a:pt x="1310" y="1774"/>
                  </a:cubicBezTo>
                  <a:lnTo>
                    <a:pt x="1298" y="1774"/>
                  </a:lnTo>
                  <a:cubicBezTo>
                    <a:pt x="1274" y="1774"/>
                    <a:pt x="1274" y="1774"/>
                    <a:pt x="1263" y="1786"/>
                  </a:cubicBezTo>
                  <a:cubicBezTo>
                    <a:pt x="1251" y="1786"/>
                    <a:pt x="1251" y="1786"/>
                    <a:pt x="1239" y="1798"/>
                  </a:cubicBezTo>
                  <a:lnTo>
                    <a:pt x="798" y="1798"/>
                  </a:lnTo>
                  <a:cubicBezTo>
                    <a:pt x="786" y="1798"/>
                    <a:pt x="786" y="1798"/>
                    <a:pt x="774" y="1786"/>
                  </a:cubicBezTo>
                  <a:cubicBezTo>
                    <a:pt x="762" y="1786"/>
                    <a:pt x="762" y="1786"/>
                    <a:pt x="739" y="1774"/>
                  </a:cubicBezTo>
                  <a:lnTo>
                    <a:pt x="727" y="1774"/>
                  </a:lnTo>
                  <a:cubicBezTo>
                    <a:pt x="708" y="1766"/>
                    <a:pt x="688" y="1763"/>
                    <a:pt x="668" y="1763"/>
                  </a:cubicBezTo>
                  <a:cubicBezTo>
                    <a:pt x="599" y="1763"/>
                    <a:pt x="528" y="1808"/>
                    <a:pt x="501" y="1882"/>
                  </a:cubicBezTo>
                  <a:cubicBezTo>
                    <a:pt x="477" y="1965"/>
                    <a:pt x="524" y="2072"/>
                    <a:pt x="608" y="2096"/>
                  </a:cubicBezTo>
                  <a:lnTo>
                    <a:pt x="620" y="2096"/>
                  </a:lnTo>
                  <a:cubicBezTo>
                    <a:pt x="643" y="2096"/>
                    <a:pt x="655" y="2120"/>
                    <a:pt x="667" y="2120"/>
                  </a:cubicBezTo>
                  <a:cubicBezTo>
                    <a:pt x="679" y="2120"/>
                    <a:pt x="703" y="2132"/>
                    <a:pt x="715" y="2132"/>
                  </a:cubicBezTo>
                  <a:lnTo>
                    <a:pt x="727" y="2132"/>
                  </a:lnTo>
                  <a:cubicBezTo>
                    <a:pt x="739" y="2132"/>
                    <a:pt x="762" y="2132"/>
                    <a:pt x="762" y="2143"/>
                  </a:cubicBezTo>
                  <a:lnTo>
                    <a:pt x="774" y="2143"/>
                  </a:lnTo>
                  <a:cubicBezTo>
                    <a:pt x="786" y="2143"/>
                    <a:pt x="798" y="2143"/>
                    <a:pt x="822" y="2155"/>
                  </a:cubicBezTo>
                  <a:lnTo>
                    <a:pt x="1132" y="2155"/>
                  </a:lnTo>
                  <a:cubicBezTo>
                    <a:pt x="1143" y="2155"/>
                    <a:pt x="1155" y="2155"/>
                    <a:pt x="1179" y="2143"/>
                  </a:cubicBezTo>
                  <a:lnTo>
                    <a:pt x="1191" y="2143"/>
                  </a:lnTo>
                  <a:cubicBezTo>
                    <a:pt x="1203" y="2143"/>
                    <a:pt x="1215" y="2143"/>
                    <a:pt x="1215" y="2132"/>
                  </a:cubicBezTo>
                  <a:lnTo>
                    <a:pt x="1227" y="2132"/>
                  </a:lnTo>
                  <a:cubicBezTo>
                    <a:pt x="1251" y="2132"/>
                    <a:pt x="1263" y="2120"/>
                    <a:pt x="1274" y="2120"/>
                  </a:cubicBezTo>
                  <a:cubicBezTo>
                    <a:pt x="1286" y="2120"/>
                    <a:pt x="1310" y="2096"/>
                    <a:pt x="1322" y="2096"/>
                  </a:cubicBezTo>
                  <a:lnTo>
                    <a:pt x="1334" y="2096"/>
                  </a:lnTo>
                  <a:cubicBezTo>
                    <a:pt x="1346" y="2096"/>
                    <a:pt x="1346" y="2084"/>
                    <a:pt x="1370" y="2084"/>
                  </a:cubicBezTo>
                  <a:lnTo>
                    <a:pt x="1382" y="2084"/>
                  </a:lnTo>
                  <a:cubicBezTo>
                    <a:pt x="1394" y="2084"/>
                    <a:pt x="1405" y="2072"/>
                    <a:pt x="1429" y="2072"/>
                  </a:cubicBezTo>
                  <a:cubicBezTo>
                    <a:pt x="1441" y="2072"/>
                    <a:pt x="1453" y="2060"/>
                    <a:pt x="1465" y="2060"/>
                  </a:cubicBezTo>
                  <a:lnTo>
                    <a:pt x="1489" y="2060"/>
                  </a:lnTo>
                  <a:cubicBezTo>
                    <a:pt x="1501" y="2060"/>
                    <a:pt x="1501" y="2036"/>
                    <a:pt x="1513" y="2036"/>
                  </a:cubicBezTo>
                  <a:lnTo>
                    <a:pt x="1524" y="2036"/>
                  </a:lnTo>
                  <a:cubicBezTo>
                    <a:pt x="1548" y="2024"/>
                    <a:pt x="1560" y="2024"/>
                    <a:pt x="1572" y="2013"/>
                  </a:cubicBezTo>
                  <a:cubicBezTo>
                    <a:pt x="1870" y="1798"/>
                    <a:pt x="2048" y="1477"/>
                    <a:pt x="2048" y="1120"/>
                  </a:cubicBezTo>
                  <a:cubicBezTo>
                    <a:pt x="2156" y="477"/>
                    <a:pt x="1679" y="0"/>
                    <a:pt x="10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91" name="Google Shape;11791;p73"/>
          <p:cNvGrpSpPr/>
          <p:nvPr/>
        </p:nvGrpSpPr>
        <p:grpSpPr>
          <a:xfrm>
            <a:off x="7143550" y="5730183"/>
            <a:ext cx="383033" cy="435061"/>
            <a:chOff x="5357662" y="4297637"/>
            <a:chExt cx="287275" cy="326296"/>
          </a:xfrm>
        </p:grpSpPr>
        <p:sp>
          <p:nvSpPr>
            <p:cNvPr id="11792" name="Google Shape;11792;p73"/>
            <p:cNvSpPr/>
            <p:nvPr/>
          </p:nvSpPr>
          <p:spPr>
            <a:xfrm>
              <a:off x="5357662" y="4385545"/>
              <a:ext cx="287275" cy="238388"/>
            </a:xfrm>
            <a:custGeom>
              <a:avLst/>
              <a:gdLst/>
              <a:ahLst/>
              <a:cxnLst/>
              <a:rect l="l" t="t" r="r" b="b"/>
              <a:pathLst>
                <a:path w="9026" h="7490" extrusionOk="0">
                  <a:moveTo>
                    <a:pt x="2906" y="5573"/>
                  </a:moveTo>
                  <a:lnTo>
                    <a:pt x="2906" y="7144"/>
                  </a:lnTo>
                  <a:lnTo>
                    <a:pt x="322" y="7144"/>
                  </a:lnTo>
                  <a:lnTo>
                    <a:pt x="322" y="5573"/>
                  </a:lnTo>
                  <a:close/>
                  <a:moveTo>
                    <a:pt x="5799" y="3037"/>
                  </a:moveTo>
                  <a:lnTo>
                    <a:pt x="5799" y="7144"/>
                  </a:lnTo>
                  <a:lnTo>
                    <a:pt x="3227" y="7144"/>
                  </a:lnTo>
                  <a:lnTo>
                    <a:pt x="3227" y="5406"/>
                  </a:lnTo>
                  <a:lnTo>
                    <a:pt x="3227" y="3037"/>
                  </a:lnTo>
                  <a:close/>
                  <a:moveTo>
                    <a:pt x="5966" y="1"/>
                  </a:moveTo>
                  <a:cubicBezTo>
                    <a:pt x="5882" y="1"/>
                    <a:pt x="5799" y="72"/>
                    <a:pt x="5799" y="167"/>
                  </a:cubicBezTo>
                  <a:lnTo>
                    <a:pt x="5799" y="2727"/>
                  </a:lnTo>
                  <a:lnTo>
                    <a:pt x="3061" y="2727"/>
                  </a:lnTo>
                  <a:cubicBezTo>
                    <a:pt x="2977" y="2727"/>
                    <a:pt x="2906" y="2799"/>
                    <a:pt x="2906" y="2894"/>
                  </a:cubicBezTo>
                  <a:lnTo>
                    <a:pt x="2906" y="5251"/>
                  </a:lnTo>
                  <a:lnTo>
                    <a:pt x="156" y="5251"/>
                  </a:lnTo>
                  <a:cubicBezTo>
                    <a:pt x="72" y="5251"/>
                    <a:pt x="1" y="5335"/>
                    <a:pt x="1" y="5418"/>
                  </a:cubicBezTo>
                  <a:lnTo>
                    <a:pt x="1" y="7323"/>
                  </a:lnTo>
                  <a:cubicBezTo>
                    <a:pt x="1" y="7418"/>
                    <a:pt x="72" y="7490"/>
                    <a:pt x="156" y="7490"/>
                  </a:cubicBezTo>
                  <a:lnTo>
                    <a:pt x="8871" y="7490"/>
                  </a:lnTo>
                  <a:cubicBezTo>
                    <a:pt x="8954" y="7490"/>
                    <a:pt x="9026" y="7418"/>
                    <a:pt x="9026" y="7323"/>
                  </a:cubicBezTo>
                  <a:lnTo>
                    <a:pt x="9026" y="1417"/>
                  </a:lnTo>
                  <a:cubicBezTo>
                    <a:pt x="9026" y="1322"/>
                    <a:pt x="8954" y="1251"/>
                    <a:pt x="8871" y="1251"/>
                  </a:cubicBezTo>
                  <a:cubicBezTo>
                    <a:pt x="8776" y="1251"/>
                    <a:pt x="8704" y="1322"/>
                    <a:pt x="8704" y="1417"/>
                  </a:cubicBezTo>
                  <a:lnTo>
                    <a:pt x="8704" y="7144"/>
                  </a:lnTo>
                  <a:lnTo>
                    <a:pt x="6132" y="7144"/>
                  </a:lnTo>
                  <a:lnTo>
                    <a:pt x="6132" y="2870"/>
                  </a:lnTo>
                  <a:lnTo>
                    <a:pt x="6132" y="310"/>
                  </a:lnTo>
                  <a:lnTo>
                    <a:pt x="8704" y="310"/>
                  </a:lnTo>
                  <a:lnTo>
                    <a:pt x="8704" y="763"/>
                  </a:lnTo>
                  <a:cubicBezTo>
                    <a:pt x="8704" y="846"/>
                    <a:pt x="8776" y="929"/>
                    <a:pt x="8871" y="929"/>
                  </a:cubicBezTo>
                  <a:cubicBezTo>
                    <a:pt x="8954" y="929"/>
                    <a:pt x="9026" y="846"/>
                    <a:pt x="9026" y="763"/>
                  </a:cubicBezTo>
                  <a:lnTo>
                    <a:pt x="9026" y="167"/>
                  </a:lnTo>
                  <a:cubicBezTo>
                    <a:pt x="9026" y="72"/>
                    <a:pt x="8954" y="1"/>
                    <a:pt x="88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3" name="Google Shape;11793;p73"/>
            <p:cNvSpPr/>
            <p:nvPr/>
          </p:nvSpPr>
          <p:spPr>
            <a:xfrm>
              <a:off x="5377363" y="4576542"/>
              <a:ext cx="62191" cy="10248"/>
            </a:xfrm>
            <a:custGeom>
              <a:avLst/>
              <a:gdLst/>
              <a:ahLst/>
              <a:cxnLst/>
              <a:rect l="l" t="t" r="r" b="b"/>
              <a:pathLst>
                <a:path w="1954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1787" y="322"/>
                  </a:lnTo>
                  <a:cubicBezTo>
                    <a:pt x="1882" y="322"/>
                    <a:pt x="1953" y="250"/>
                    <a:pt x="1953" y="167"/>
                  </a:cubicBezTo>
                  <a:cubicBezTo>
                    <a:pt x="1953" y="72"/>
                    <a:pt x="1882" y="0"/>
                    <a:pt x="17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4" name="Google Shape;11794;p73"/>
            <p:cNvSpPr/>
            <p:nvPr/>
          </p:nvSpPr>
          <p:spPr>
            <a:xfrm>
              <a:off x="5470204" y="4495827"/>
              <a:ext cx="62191" cy="10630"/>
            </a:xfrm>
            <a:custGeom>
              <a:avLst/>
              <a:gdLst/>
              <a:ahLst/>
              <a:cxnLst/>
              <a:rect l="l" t="t" r="r" b="b"/>
              <a:pathLst>
                <a:path w="1954" h="334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cubicBezTo>
                    <a:pt x="1" y="262"/>
                    <a:pt x="84" y="334"/>
                    <a:pt x="168" y="334"/>
                  </a:cubicBezTo>
                  <a:lnTo>
                    <a:pt x="1787" y="334"/>
                  </a:lnTo>
                  <a:cubicBezTo>
                    <a:pt x="1882" y="334"/>
                    <a:pt x="1954" y="262"/>
                    <a:pt x="1954" y="167"/>
                  </a:cubicBezTo>
                  <a:cubicBezTo>
                    <a:pt x="1954" y="84"/>
                    <a:pt x="1882" y="0"/>
                    <a:pt x="17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5" name="Google Shape;11795;p73"/>
            <p:cNvSpPr/>
            <p:nvPr/>
          </p:nvSpPr>
          <p:spPr>
            <a:xfrm>
              <a:off x="5562694" y="4409798"/>
              <a:ext cx="62159" cy="10280"/>
            </a:xfrm>
            <a:custGeom>
              <a:avLst/>
              <a:gdLst/>
              <a:ahLst/>
              <a:cxnLst/>
              <a:rect l="l" t="t" r="r" b="b"/>
              <a:pathLst>
                <a:path w="1953" h="323" extrusionOk="0">
                  <a:moveTo>
                    <a:pt x="167" y="1"/>
                  </a:moveTo>
                  <a:cubicBezTo>
                    <a:pt x="71" y="1"/>
                    <a:pt x="0" y="72"/>
                    <a:pt x="0" y="167"/>
                  </a:cubicBezTo>
                  <a:cubicBezTo>
                    <a:pt x="0" y="251"/>
                    <a:pt x="71" y="322"/>
                    <a:pt x="167" y="322"/>
                  </a:cubicBezTo>
                  <a:lnTo>
                    <a:pt x="1786" y="322"/>
                  </a:lnTo>
                  <a:cubicBezTo>
                    <a:pt x="1881" y="322"/>
                    <a:pt x="1953" y="251"/>
                    <a:pt x="1953" y="167"/>
                  </a:cubicBezTo>
                  <a:cubicBezTo>
                    <a:pt x="1953" y="72"/>
                    <a:pt x="1881" y="1"/>
                    <a:pt x="1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6" name="Google Shape;11796;p73"/>
            <p:cNvSpPr/>
            <p:nvPr/>
          </p:nvSpPr>
          <p:spPr>
            <a:xfrm>
              <a:off x="5358043" y="4297637"/>
              <a:ext cx="238388" cy="237624"/>
            </a:xfrm>
            <a:custGeom>
              <a:avLst/>
              <a:gdLst/>
              <a:ahLst/>
              <a:cxnLst/>
              <a:rect l="l" t="t" r="r" b="b"/>
              <a:pathLst>
                <a:path w="7490" h="7466" extrusionOk="0">
                  <a:moveTo>
                    <a:pt x="6061" y="0"/>
                  </a:moveTo>
                  <a:cubicBezTo>
                    <a:pt x="5966" y="0"/>
                    <a:pt x="5894" y="72"/>
                    <a:pt x="5894" y="155"/>
                  </a:cubicBezTo>
                  <a:cubicBezTo>
                    <a:pt x="5894" y="250"/>
                    <a:pt x="5966" y="322"/>
                    <a:pt x="6061" y="322"/>
                  </a:cubicBezTo>
                  <a:lnTo>
                    <a:pt x="6942" y="322"/>
                  </a:lnTo>
                  <a:lnTo>
                    <a:pt x="60" y="7204"/>
                  </a:lnTo>
                  <a:cubicBezTo>
                    <a:pt x="1" y="7263"/>
                    <a:pt x="1" y="7358"/>
                    <a:pt x="60" y="7418"/>
                  </a:cubicBezTo>
                  <a:cubicBezTo>
                    <a:pt x="72" y="7454"/>
                    <a:pt x="120" y="7466"/>
                    <a:pt x="167" y="7466"/>
                  </a:cubicBezTo>
                  <a:cubicBezTo>
                    <a:pt x="215" y="7466"/>
                    <a:pt x="251" y="7454"/>
                    <a:pt x="286" y="7418"/>
                  </a:cubicBezTo>
                  <a:lnTo>
                    <a:pt x="7156" y="548"/>
                  </a:lnTo>
                  <a:lnTo>
                    <a:pt x="7156" y="1429"/>
                  </a:lnTo>
                  <a:cubicBezTo>
                    <a:pt x="7156" y="1512"/>
                    <a:pt x="7240" y="1584"/>
                    <a:pt x="7323" y="1584"/>
                  </a:cubicBezTo>
                  <a:cubicBezTo>
                    <a:pt x="7406" y="1584"/>
                    <a:pt x="7490" y="1512"/>
                    <a:pt x="7490" y="1429"/>
                  </a:cubicBezTo>
                  <a:lnTo>
                    <a:pt x="7490" y="155"/>
                  </a:lnTo>
                  <a:cubicBezTo>
                    <a:pt x="7490" y="72"/>
                    <a:pt x="7406" y="0"/>
                    <a:pt x="73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797" name="Google Shape;11797;p73"/>
          <p:cNvGrpSpPr/>
          <p:nvPr/>
        </p:nvGrpSpPr>
        <p:grpSpPr>
          <a:xfrm>
            <a:off x="7698833" y="5726067"/>
            <a:ext cx="442148" cy="442232"/>
            <a:chOff x="5774124" y="4294550"/>
            <a:chExt cx="331611" cy="331674"/>
          </a:xfrm>
        </p:grpSpPr>
        <p:sp>
          <p:nvSpPr>
            <p:cNvPr id="11798" name="Google Shape;11798;p73"/>
            <p:cNvSpPr/>
            <p:nvPr/>
          </p:nvSpPr>
          <p:spPr>
            <a:xfrm>
              <a:off x="5774124" y="4419664"/>
              <a:ext cx="331611" cy="206560"/>
            </a:xfrm>
            <a:custGeom>
              <a:avLst/>
              <a:gdLst/>
              <a:ahLst/>
              <a:cxnLst/>
              <a:rect l="l" t="t" r="r" b="b"/>
              <a:pathLst>
                <a:path w="10419" h="6490" extrusionOk="0">
                  <a:moveTo>
                    <a:pt x="2751" y="2905"/>
                  </a:moveTo>
                  <a:lnTo>
                    <a:pt x="2751" y="6191"/>
                  </a:lnTo>
                  <a:lnTo>
                    <a:pt x="1429" y="6191"/>
                  </a:lnTo>
                  <a:lnTo>
                    <a:pt x="1429" y="2905"/>
                  </a:lnTo>
                  <a:close/>
                  <a:moveTo>
                    <a:pt x="5847" y="2084"/>
                  </a:moveTo>
                  <a:lnTo>
                    <a:pt x="5847" y="6191"/>
                  </a:lnTo>
                  <a:lnTo>
                    <a:pt x="4525" y="6191"/>
                  </a:lnTo>
                  <a:lnTo>
                    <a:pt x="4525" y="2084"/>
                  </a:lnTo>
                  <a:close/>
                  <a:moveTo>
                    <a:pt x="8942" y="298"/>
                  </a:moveTo>
                  <a:lnTo>
                    <a:pt x="8942" y="6191"/>
                  </a:lnTo>
                  <a:lnTo>
                    <a:pt x="7609" y="6191"/>
                  </a:lnTo>
                  <a:lnTo>
                    <a:pt x="7609" y="298"/>
                  </a:lnTo>
                  <a:close/>
                  <a:moveTo>
                    <a:pt x="7466" y="0"/>
                  </a:moveTo>
                  <a:cubicBezTo>
                    <a:pt x="7383" y="0"/>
                    <a:pt x="7323" y="72"/>
                    <a:pt x="7323" y="155"/>
                  </a:cubicBezTo>
                  <a:lnTo>
                    <a:pt x="7323" y="6191"/>
                  </a:lnTo>
                  <a:lnTo>
                    <a:pt x="6156" y="6191"/>
                  </a:lnTo>
                  <a:lnTo>
                    <a:pt x="6156" y="1941"/>
                  </a:lnTo>
                  <a:cubicBezTo>
                    <a:pt x="6156" y="1846"/>
                    <a:pt x="6085" y="1786"/>
                    <a:pt x="6013" y="1786"/>
                  </a:cubicBezTo>
                  <a:lnTo>
                    <a:pt x="4370" y="1786"/>
                  </a:lnTo>
                  <a:cubicBezTo>
                    <a:pt x="4287" y="1786"/>
                    <a:pt x="4227" y="1858"/>
                    <a:pt x="4227" y="1941"/>
                  </a:cubicBezTo>
                  <a:lnTo>
                    <a:pt x="4227" y="6191"/>
                  </a:lnTo>
                  <a:lnTo>
                    <a:pt x="3061" y="6191"/>
                  </a:lnTo>
                  <a:lnTo>
                    <a:pt x="3061" y="2751"/>
                  </a:lnTo>
                  <a:cubicBezTo>
                    <a:pt x="3061" y="2667"/>
                    <a:pt x="2989" y="2608"/>
                    <a:pt x="2918" y="2608"/>
                  </a:cubicBezTo>
                  <a:lnTo>
                    <a:pt x="1275" y="2608"/>
                  </a:lnTo>
                  <a:cubicBezTo>
                    <a:pt x="1191" y="2608"/>
                    <a:pt x="1132" y="2679"/>
                    <a:pt x="1132" y="2751"/>
                  </a:cubicBezTo>
                  <a:lnTo>
                    <a:pt x="1132" y="6191"/>
                  </a:lnTo>
                  <a:lnTo>
                    <a:pt x="144" y="6191"/>
                  </a:lnTo>
                  <a:cubicBezTo>
                    <a:pt x="60" y="6191"/>
                    <a:pt x="1" y="6263"/>
                    <a:pt x="1" y="6346"/>
                  </a:cubicBezTo>
                  <a:cubicBezTo>
                    <a:pt x="1" y="6430"/>
                    <a:pt x="72" y="6489"/>
                    <a:pt x="144" y="6489"/>
                  </a:cubicBezTo>
                  <a:lnTo>
                    <a:pt x="10264" y="6489"/>
                  </a:lnTo>
                  <a:cubicBezTo>
                    <a:pt x="10359" y="6489"/>
                    <a:pt x="10419" y="6418"/>
                    <a:pt x="10419" y="6346"/>
                  </a:cubicBezTo>
                  <a:cubicBezTo>
                    <a:pt x="10395" y="6251"/>
                    <a:pt x="10323" y="6191"/>
                    <a:pt x="10240" y="6191"/>
                  </a:cubicBezTo>
                  <a:lnTo>
                    <a:pt x="9252" y="6191"/>
                  </a:lnTo>
                  <a:lnTo>
                    <a:pt x="9252" y="155"/>
                  </a:lnTo>
                  <a:cubicBezTo>
                    <a:pt x="9252" y="60"/>
                    <a:pt x="9180" y="0"/>
                    <a:pt x="910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799" name="Google Shape;11799;p73"/>
            <p:cNvSpPr/>
            <p:nvPr/>
          </p:nvSpPr>
          <p:spPr>
            <a:xfrm>
              <a:off x="5778294" y="4294550"/>
              <a:ext cx="316461" cy="191442"/>
            </a:xfrm>
            <a:custGeom>
              <a:avLst/>
              <a:gdLst/>
              <a:ahLst/>
              <a:cxnLst/>
              <a:rect l="l" t="t" r="r" b="b"/>
              <a:pathLst>
                <a:path w="9943" h="6015" extrusionOk="0">
                  <a:moveTo>
                    <a:pt x="9447" y="0"/>
                  </a:moveTo>
                  <a:cubicBezTo>
                    <a:pt x="9433" y="0"/>
                    <a:pt x="9420" y="1"/>
                    <a:pt x="9407" y="2"/>
                  </a:cubicBezTo>
                  <a:lnTo>
                    <a:pt x="8097" y="169"/>
                  </a:lnTo>
                  <a:cubicBezTo>
                    <a:pt x="7847" y="193"/>
                    <a:pt x="7644" y="455"/>
                    <a:pt x="7680" y="705"/>
                  </a:cubicBezTo>
                  <a:cubicBezTo>
                    <a:pt x="7703" y="951"/>
                    <a:pt x="7914" y="1123"/>
                    <a:pt x="8167" y="1123"/>
                  </a:cubicBezTo>
                  <a:cubicBezTo>
                    <a:pt x="8183" y="1123"/>
                    <a:pt x="8200" y="1123"/>
                    <a:pt x="8216" y="1121"/>
                  </a:cubicBezTo>
                  <a:lnTo>
                    <a:pt x="8323" y="1109"/>
                  </a:lnTo>
                  <a:lnTo>
                    <a:pt x="8323" y="1109"/>
                  </a:lnTo>
                  <a:cubicBezTo>
                    <a:pt x="6716" y="2967"/>
                    <a:pt x="4811" y="3919"/>
                    <a:pt x="3465" y="4407"/>
                  </a:cubicBezTo>
                  <a:cubicBezTo>
                    <a:pt x="1787" y="5003"/>
                    <a:pt x="477" y="5062"/>
                    <a:pt x="477" y="5062"/>
                  </a:cubicBezTo>
                  <a:cubicBezTo>
                    <a:pt x="203" y="5074"/>
                    <a:pt x="1" y="5288"/>
                    <a:pt x="13" y="5550"/>
                  </a:cubicBezTo>
                  <a:cubicBezTo>
                    <a:pt x="24" y="5824"/>
                    <a:pt x="239" y="6015"/>
                    <a:pt x="489" y="6015"/>
                  </a:cubicBezTo>
                  <a:lnTo>
                    <a:pt x="501" y="6015"/>
                  </a:lnTo>
                  <a:cubicBezTo>
                    <a:pt x="560" y="6015"/>
                    <a:pt x="1953" y="5967"/>
                    <a:pt x="3775" y="5312"/>
                  </a:cubicBezTo>
                  <a:cubicBezTo>
                    <a:pt x="4811" y="4943"/>
                    <a:pt x="5775" y="4467"/>
                    <a:pt x="6656" y="3872"/>
                  </a:cubicBezTo>
                  <a:cubicBezTo>
                    <a:pt x="6728" y="3824"/>
                    <a:pt x="6740" y="3729"/>
                    <a:pt x="6692" y="3669"/>
                  </a:cubicBezTo>
                  <a:cubicBezTo>
                    <a:pt x="6670" y="3618"/>
                    <a:pt x="6621" y="3594"/>
                    <a:pt x="6573" y="3594"/>
                  </a:cubicBezTo>
                  <a:cubicBezTo>
                    <a:pt x="6542" y="3594"/>
                    <a:pt x="6512" y="3603"/>
                    <a:pt x="6490" y="3622"/>
                  </a:cubicBezTo>
                  <a:cubicBezTo>
                    <a:pt x="5620" y="4205"/>
                    <a:pt x="4692" y="4681"/>
                    <a:pt x="3692" y="5038"/>
                  </a:cubicBezTo>
                  <a:cubicBezTo>
                    <a:pt x="1906" y="5669"/>
                    <a:pt x="560" y="5717"/>
                    <a:pt x="525" y="5717"/>
                  </a:cubicBezTo>
                  <a:cubicBezTo>
                    <a:pt x="429" y="5717"/>
                    <a:pt x="358" y="5646"/>
                    <a:pt x="346" y="5550"/>
                  </a:cubicBezTo>
                  <a:cubicBezTo>
                    <a:pt x="346" y="5467"/>
                    <a:pt x="417" y="5372"/>
                    <a:pt x="501" y="5372"/>
                  </a:cubicBezTo>
                  <a:cubicBezTo>
                    <a:pt x="525" y="5372"/>
                    <a:pt x="1858" y="5336"/>
                    <a:pt x="3596" y="4705"/>
                  </a:cubicBezTo>
                  <a:cubicBezTo>
                    <a:pt x="5061" y="4181"/>
                    <a:pt x="7144" y="3133"/>
                    <a:pt x="8835" y="1014"/>
                  </a:cubicBezTo>
                  <a:cubicBezTo>
                    <a:pt x="8927" y="911"/>
                    <a:pt x="8842" y="763"/>
                    <a:pt x="8718" y="763"/>
                  </a:cubicBezTo>
                  <a:cubicBezTo>
                    <a:pt x="8714" y="763"/>
                    <a:pt x="8709" y="764"/>
                    <a:pt x="8704" y="764"/>
                  </a:cubicBezTo>
                  <a:lnTo>
                    <a:pt x="8216" y="824"/>
                  </a:lnTo>
                  <a:cubicBezTo>
                    <a:pt x="8208" y="825"/>
                    <a:pt x="8200" y="825"/>
                    <a:pt x="8192" y="825"/>
                  </a:cubicBezTo>
                  <a:cubicBezTo>
                    <a:pt x="8109" y="825"/>
                    <a:pt x="8047" y="769"/>
                    <a:pt x="8025" y="693"/>
                  </a:cubicBezTo>
                  <a:cubicBezTo>
                    <a:pt x="7990" y="586"/>
                    <a:pt x="8061" y="478"/>
                    <a:pt x="8168" y="478"/>
                  </a:cubicBezTo>
                  <a:lnTo>
                    <a:pt x="9478" y="312"/>
                  </a:lnTo>
                  <a:cubicBezTo>
                    <a:pt x="9484" y="311"/>
                    <a:pt x="9490" y="311"/>
                    <a:pt x="9496" y="311"/>
                  </a:cubicBezTo>
                  <a:cubicBezTo>
                    <a:pt x="9594" y="311"/>
                    <a:pt x="9669" y="400"/>
                    <a:pt x="9669" y="490"/>
                  </a:cubicBezTo>
                  <a:lnTo>
                    <a:pt x="9669" y="1800"/>
                  </a:lnTo>
                  <a:cubicBezTo>
                    <a:pt x="9669" y="1895"/>
                    <a:pt x="9597" y="1979"/>
                    <a:pt x="9490" y="1979"/>
                  </a:cubicBezTo>
                  <a:cubicBezTo>
                    <a:pt x="9407" y="1979"/>
                    <a:pt x="9311" y="1907"/>
                    <a:pt x="9311" y="1800"/>
                  </a:cubicBezTo>
                  <a:lnTo>
                    <a:pt x="9311" y="1407"/>
                  </a:lnTo>
                  <a:cubicBezTo>
                    <a:pt x="9311" y="1348"/>
                    <a:pt x="9264" y="1288"/>
                    <a:pt x="9204" y="1252"/>
                  </a:cubicBezTo>
                  <a:cubicBezTo>
                    <a:pt x="9187" y="1242"/>
                    <a:pt x="9169" y="1238"/>
                    <a:pt x="9152" y="1238"/>
                  </a:cubicBezTo>
                  <a:cubicBezTo>
                    <a:pt x="9106" y="1238"/>
                    <a:pt x="9060" y="1266"/>
                    <a:pt x="9026" y="1300"/>
                  </a:cubicBezTo>
                  <a:cubicBezTo>
                    <a:pt x="8466" y="2002"/>
                    <a:pt x="7811" y="2633"/>
                    <a:pt x="7097" y="3193"/>
                  </a:cubicBezTo>
                  <a:cubicBezTo>
                    <a:pt x="7037" y="3229"/>
                    <a:pt x="7025" y="3336"/>
                    <a:pt x="7061" y="3395"/>
                  </a:cubicBezTo>
                  <a:cubicBezTo>
                    <a:pt x="7091" y="3433"/>
                    <a:pt x="7144" y="3451"/>
                    <a:pt x="7194" y="3451"/>
                  </a:cubicBezTo>
                  <a:cubicBezTo>
                    <a:pt x="7224" y="3451"/>
                    <a:pt x="7253" y="3445"/>
                    <a:pt x="7275" y="3431"/>
                  </a:cubicBezTo>
                  <a:cubicBezTo>
                    <a:pt x="7895" y="2943"/>
                    <a:pt x="8466" y="2419"/>
                    <a:pt x="8990" y="1824"/>
                  </a:cubicBezTo>
                  <a:cubicBezTo>
                    <a:pt x="9002" y="2074"/>
                    <a:pt x="9204" y="2276"/>
                    <a:pt x="9466" y="2276"/>
                  </a:cubicBezTo>
                  <a:cubicBezTo>
                    <a:pt x="9728" y="2276"/>
                    <a:pt x="9942" y="2074"/>
                    <a:pt x="9942" y="1800"/>
                  </a:cubicBezTo>
                  <a:lnTo>
                    <a:pt x="9942" y="478"/>
                  </a:lnTo>
                  <a:cubicBezTo>
                    <a:pt x="9942" y="347"/>
                    <a:pt x="9883" y="216"/>
                    <a:pt x="9776" y="121"/>
                  </a:cubicBezTo>
                  <a:cubicBezTo>
                    <a:pt x="9679" y="46"/>
                    <a:pt x="9564" y="0"/>
                    <a:pt x="944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00" name="Google Shape;11800;p73"/>
          <p:cNvGrpSpPr/>
          <p:nvPr/>
        </p:nvGrpSpPr>
        <p:grpSpPr>
          <a:xfrm>
            <a:off x="6520580" y="5716519"/>
            <a:ext cx="461329" cy="461372"/>
            <a:chOff x="4890434" y="4287389"/>
            <a:chExt cx="345997" cy="346029"/>
          </a:xfrm>
        </p:grpSpPr>
        <p:sp>
          <p:nvSpPr>
            <p:cNvPr id="11801" name="Google Shape;11801;p73"/>
            <p:cNvSpPr/>
            <p:nvPr/>
          </p:nvSpPr>
          <p:spPr>
            <a:xfrm>
              <a:off x="5111349" y="4400695"/>
              <a:ext cx="54998" cy="54998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46" y="1144"/>
                    <a:pt x="346" y="870"/>
                  </a:cubicBezTo>
                  <a:cubicBezTo>
                    <a:pt x="346" y="584"/>
                    <a:pt x="584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27" y="1346"/>
                    <a:pt x="1727" y="870"/>
                  </a:cubicBezTo>
                  <a:cubicBezTo>
                    <a:pt x="1727" y="394"/>
                    <a:pt x="1334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2" name="Google Shape;11802;p73"/>
            <p:cNvSpPr/>
            <p:nvPr/>
          </p:nvSpPr>
          <p:spPr>
            <a:xfrm>
              <a:off x="5113640" y="4466642"/>
              <a:ext cx="70498" cy="51179"/>
            </a:xfrm>
            <a:custGeom>
              <a:avLst/>
              <a:gdLst/>
              <a:ahLst/>
              <a:cxnLst/>
              <a:rect l="l" t="t" r="r" b="b"/>
              <a:pathLst>
                <a:path w="2215" h="1608" extrusionOk="0">
                  <a:moveTo>
                    <a:pt x="786" y="1"/>
                  </a:moveTo>
                  <a:cubicBezTo>
                    <a:pt x="548" y="1"/>
                    <a:pt x="333" y="60"/>
                    <a:pt x="119" y="167"/>
                  </a:cubicBezTo>
                  <a:cubicBezTo>
                    <a:pt x="36" y="203"/>
                    <a:pt x="0" y="310"/>
                    <a:pt x="48" y="405"/>
                  </a:cubicBezTo>
                  <a:cubicBezTo>
                    <a:pt x="73" y="463"/>
                    <a:pt x="132" y="498"/>
                    <a:pt x="198" y="498"/>
                  </a:cubicBezTo>
                  <a:cubicBezTo>
                    <a:pt x="226" y="498"/>
                    <a:pt x="257" y="491"/>
                    <a:pt x="286" y="477"/>
                  </a:cubicBezTo>
                  <a:cubicBezTo>
                    <a:pt x="429" y="382"/>
                    <a:pt x="607" y="346"/>
                    <a:pt x="786" y="346"/>
                  </a:cubicBezTo>
                  <a:cubicBezTo>
                    <a:pt x="1322" y="346"/>
                    <a:pt x="1774" y="727"/>
                    <a:pt x="1857" y="1251"/>
                  </a:cubicBezTo>
                  <a:lnTo>
                    <a:pt x="786" y="1251"/>
                  </a:lnTo>
                  <a:cubicBezTo>
                    <a:pt x="703" y="1251"/>
                    <a:pt x="607" y="1322"/>
                    <a:pt x="607" y="1429"/>
                  </a:cubicBezTo>
                  <a:cubicBezTo>
                    <a:pt x="607" y="1513"/>
                    <a:pt x="679" y="1608"/>
                    <a:pt x="786" y="1608"/>
                  </a:cubicBezTo>
                  <a:lnTo>
                    <a:pt x="2036" y="1608"/>
                  </a:lnTo>
                  <a:cubicBezTo>
                    <a:pt x="2131" y="1608"/>
                    <a:pt x="2215" y="1536"/>
                    <a:pt x="2215" y="1429"/>
                  </a:cubicBezTo>
                  <a:cubicBezTo>
                    <a:pt x="2215" y="643"/>
                    <a:pt x="1572" y="1"/>
                    <a:pt x="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3" name="Google Shape;11803;p73"/>
            <p:cNvSpPr/>
            <p:nvPr/>
          </p:nvSpPr>
          <p:spPr>
            <a:xfrm>
              <a:off x="4943490" y="4467023"/>
              <a:ext cx="70880" cy="51179"/>
            </a:xfrm>
            <a:custGeom>
              <a:avLst/>
              <a:gdLst/>
              <a:ahLst/>
              <a:cxnLst/>
              <a:rect l="l" t="t" r="r" b="b"/>
              <a:pathLst>
                <a:path w="2227" h="1608" extrusionOk="0">
                  <a:moveTo>
                    <a:pt x="1429" y="0"/>
                  </a:moveTo>
                  <a:cubicBezTo>
                    <a:pt x="643" y="0"/>
                    <a:pt x="0" y="643"/>
                    <a:pt x="0" y="1429"/>
                  </a:cubicBezTo>
                  <a:cubicBezTo>
                    <a:pt x="0" y="1524"/>
                    <a:pt x="84" y="1608"/>
                    <a:pt x="179" y="1608"/>
                  </a:cubicBezTo>
                  <a:lnTo>
                    <a:pt x="1453" y="1608"/>
                  </a:lnTo>
                  <a:cubicBezTo>
                    <a:pt x="1536" y="1608"/>
                    <a:pt x="1631" y="1536"/>
                    <a:pt x="1631" y="1429"/>
                  </a:cubicBezTo>
                  <a:cubicBezTo>
                    <a:pt x="1608" y="1322"/>
                    <a:pt x="1536" y="1251"/>
                    <a:pt x="1453" y="1251"/>
                  </a:cubicBezTo>
                  <a:lnTo>
                    <a:pt x="357" y="1251"/>
                  </a:lnTo>
                  <a:cubicBezTo>
                    <a:pt x="453" y="727"/>
                    <a:pt x="893" y="346"/>
                    <a:pt x="1429" y="346"/>
                  </a:cubicBezTo>
                  <a:cubicBezTo>
                    <a:pt x="1608" y="346"/>
                    <a:pt x="1786" y="393"/>
                    <a:pt x="1941" y="477"/>
                  </a:cubicBezTo>
                  <a:cubicBezTo>
                    <a:pt x="1966" y="491"/>
                    <a:pt x="1994" y="498"/>
                    <a:pt x="2022" y="498"/>
                  </a:cubicBezTo>
                  <a:cubicBezTo>
                    <a:pt x="2084" y="498"/>
                    <a:pt x="2146" y="463"/>
                    <a:pt x="2179" y="405"/>
                  </a:cubicBezTo>
                  <a:cubicBezTo>
                    <a:pt x="2227" y="310"/>
                    <a:pt x="2191" y="215"/>
                    <a:pt x="2108" y="167"/>
                  </a:cubicBezTo>
                  <a:cubicBezTo>
                    <a:pt x="1893" y="60"/>
                    <a:pt x="1667" y="0"/>
                    <a:pt x="1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4" name="Google Shape;11804;p73"/>
            <p:cNvSpPr/>
            <p:nvPr/>
          </p:nvSpPr>
          <p:spPr>
            <a:xfrm>
              <a:off x="4961282" y="4400695"/>
              <a:ext cx="54616" cy="54998"/>
            </a:xfrm>
            <a:custGeom>
              <a:avLst/>
              <a:gdLst/>
              <a:ahLst/>
              <a:cxnLst/>
              <a:rect l="l" t="t" r="r" b="b"/>
              <a:pathLst>
                <a:path w="1716" h="1728" extrusionOk="0">
                  <a:moveTo>
                    <a:pt x="858" y="346"/>
                  </a:moveTo>
                  <a:cubicBezTo>
                    <a:pt x="1144" y="346"/>
                    <a:pt x="1382" y="584"/>
                    <a:pt x="1382" y="870"/>
                  </a:cubicBezTo>
                  <a:cubicBezTo>
                    <a:pt x="1382" y="1144"/>
                    <a:pt x="1144" y="1382"/>
                    <a:pt x="858" y="1382"/>
                  </a:cubicBezTo>
                  <a:cubicBezTo>
                    <a:pt x="572" y="1382"/>
                    <a:pt x="334" y="1144"/>
                    <a:pt x="334" y="870"/>
                  </a:cubicBezTo>
                  <a:cubicBezTo>
                    <a:pt x="358" y="584"/>
                    <a:pt x="572" y="346"/>
                    <a:pt x="858" y="346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4"/>
                    <a:pt x="1" y="870"/>
                  </a:cubicBezTo>
                  <a:cubicBezTo>
                    <a:pt x="1" y="1346"/>
                    <a:pt x="382" y="1727"/>
                    <a:pt x="858" y="1727"/>
                  </a:cubicBezTo>
                  <a:cubicBezTo>
                    <a:pt x="1334" y="1727"/>
                    <a:pt x="1715" y="1346"/>
                    <a:pt x="1715" y="870"/>
                  </a:cubicBezTo>
                  <a:cubicBezTo>
                    <a:pt x="1715" y="394"/>
                    <a:pt x="1334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5" name="Google Shape;11805;p73"/>
            <p:cNvSpPr/>
            <p:nvPr/>
          </p:nvSpPr>
          <p:spPr>
            <a:xfrm>
              <a:off x="5028374" y="4386691"/>
              <a:ext cx="71262" cy="70880"/>
            </a:xfrm>
            <a:custGeom>
              <a:avLst/>
              <a:gdLst/>
              <a:ahLst/>
              <a:cxnLst/>
              <a:rect l="l" t="t" r="r" b="b"/>
              <a:pathLst>
                <a:path w="2239" h="2227" extrusionOk="0">
                  <a:moveTo>
                    <a:pt x="1119" y="358"/>
                  </a:moveTo>
                  <a:cubicBezTo>
                    <a:pt x="1536" y="358"/>
                    <a:pt x="1893" y="691"/>
                    <a:pt x="1893" y="1131"/>
                  </a:cubicBezTo>
                  <a:cubicBezTo>
                    <a:pt x="1893" y="1548"/>
                    <a:pt x="1548" y="1905"/>
                    <a:pt x="1119" y="1905"/>
                  </a:cubicBezTo>
                  <a:cubicBezTo>
                    <a:pt x="703" y="1905"/>
                    <a:pt x="345" y="1560"/>
                    <a:pt x="345" y="1131"/>
                  </a:cubicBezTo>
                  <a:cubicBezTo>
                    <a:pt x="345" y="691"/>
                    <a:pt x="679" y="358"/>
                    <a:pt x="1119" y="358"/>
                  </a:cubicBezTo>
                  <a:close/>
                  <a:moveTo>
                    <a:pt x="1119" y="0"/>
                  </a:moveTo>
                  <a:cubicBezTo>
                    <a:pt x="512" y="0"/>
                    <a:pt x="0" y="500"/>
                    <a:pt x="0" y="1108"/>
                  </a:cubicBezTo>
                  <a:cubicBezTo>
                    <a:pt x="0" y="1739"/>
                    <a:pt x="512" y="2227"/>
                    <a:pt x="1119" y="2227"/>
                  </a:cubicBezTo>
                  <a:cubicBezTo>
                    <a:pt x="1727" y="2227"/>
                    <a:pt x="2239" y="1727"/>
                    <a:pt x="2239" y="1108"/>
                  </a:cubicBezTo>
                  <a:cubicBezTo>
                    <a:pt x="2239" y="500"/>
                    <a:pt x="1727" y="0"/>
                    <a:pt x="11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6" name="Google Shape;11806;p73"/>
            <p:cNvSpPr/>
            <p:nvPr/>
          </p:nvSpPr>
          <p:spPr>
            <a:xfrm>
              <a:off x="5004122" y="4468901"/>
              <a:ext cx="120149" cy="65596"/>
            </a:xfrm>
            <a:custGeom>
              <a:avLst/>
              <a:gdLst/>
              <a:ahLst/>
              <a:cxnLst/>
              <a:rect l="l" t="t" r="r" b="b"/>
              <a:pathLst>
                <a:path w="3775" h="2061" extrusionOk="0">
                  <a:moveTo>
                    <a:pt x="1881" y="346"/>
                  </a:moveTo>
                  <a:cubicBezTo>
                    <a:pt x="2667" y="346"/>
                    <a:pt x="3322" y="942"/>
                    <a:pt x="3393" y="1704"/>
                  </a:cubicBezTo>
                  <a:lnTo>
                    <a:pt x="357" y="1704"/>
                  </a:lnTo>
                  <a:cubicBezTo>
                    <a:pt x="453" y="942"/>
                    <a:pt x="1096" y="346"/>
                    <a:pt x="1881" y="346"/>
                  </a:cubicBezTo>
                  <a:close/>
                  <a:moveTo>
                    <a:pt x="1881" y="1"/>
                  </a:moveTo>
                  <a:cubicBezTo>
                    <a:pt x="834" y="1"/>
                    <a:pt x="0" y="846"/>
                    <a:pt x="0" y="1882"/>
                  </a:cubicBezTo>
                  <a:cubicBezTo>
                    <a:pt x="0" y="1966"/>
                    <a:pt x="84" y="2061"/>
                    <a:pt x="179" y="2061"/>
                  </a:cubicBezTo>
                  <a:lnTo>
                    <a:pt x="3596" y="2061"/>
                  </a:lnTo>
                  <a:cubicBezTo>
                    <a:pt x="3679" y="2061"/>
                    <a:pt x="3774" y="1977"/>
                    <a:pt x="3774" y="1882"/>
                  </a:cubicBezTo>
                  <a:cubicBezTo>
                    <a:pt x="3751" y="834"/>
                    <a:pt x="2905" y="1"/>
                    <a:pt x="1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07" name="Google Shape;11807;p73"/>
            <p:cNvSpPr/>
            <p:nvPr/>
          </p:nvSpPr>
          <p:spPr>
            <a:xfrm>
              <a:off x="4890434" y="4287389"/>
              <a:ext cx="345997" cy="346029"/>
            </a:xfrm>
            <a:custGeom>
              <a:avLst/>
              <a:gdLst/>
              <a:ahLst/>
              <a:cxnLst/>
              <a:rect l="l" t="t" r="r" b="b"/>
              <a:pathLst>
                <a:path w="10871" h="10872" extrusionOk="0">
                  <a:moveTo>
                    <a:pt x="5608" y="953"/>
                  </a:moveTo>
                  <a:cubicBezTo>
                    <a:pt x="7954" y="1049"/>
                    <a:pt x="9823" y="2918"/>
                    <a:pt x="9918" y="5252"/>
                  </a:cubicBezTo>
                  <a:lnTo>
                    <a:pt x="9502" y="5252"/>
                  </a:lnTo>
                  <a:cubicBezTo>
                    <a:pt x="9406" y="5252"/>
                    <a:pt x="9323" y="5335"/>
                    <a:pt x="9323" y="5442"/>
                  </a:cubicBezTo>
                  <a:cubicBezTo>
                    <a:pt x="9323" y="5525"/>
                    <a:pt x="9394" y="5621"/>
                    <a:pt x="9502" y="5621"/>
                  </a:cubicBezTo>
                  <a:lnTo>
                    <a:pt x="9918" y="5621"/>
                  </a:lnTo>
                  <a:cubicBezTo>
                    <a:pt x="9847" y="7954"/>
                    <a:pt x="7954" y="9824"/>
                    <a:pt x="5608" y="9919"/>
                  </a:cubicBezTo>
                  <a:lnTo>
                    <a:pt x="5608" y="9502"/>
                  </a:lnTo>
                  <a:cubicBezTo>
                    <a:pt x="5608" y="9407"/>
                    <a:pt x="5537" y="9323"/>
                    <a:pt x="5430" y="9323"/>
                  </a:cubicBezTo>
                  <a:cubicBezTo>
                    <a:pt x="5346" y="9323"/>
                    <a:pt x="5251" y="9395"/>
                    <a:pt x="5251" y="9502"/>
                  </a:cubicBezTo>
                  <a:lnTo>
                    <a:pt x="5251" y="9919"/>
                  </a:lnTo>
                  <a:cubicBezTo>
                    <a:pt x="2917" y="9824"/>
                    <a:pt x="1048" y="7954"/>
                    <a:pt x="953" y="5621"/>
                  </a:cubicBezTo>
                  <a:lnTo>
                    <a:pt x="1370" y="5621"/>
                  </a:lnTo>
                  <a:cubicBezTo>
                    <a:pt x="1465" y="5621"/>
                    <a:pt x="1548" y="5537"/>
                    <a:pt x="1548" y="5442"/>
                  </a:cubicBezTo>
                  <a:cubicBezTo>
                    <a:pt x="1548" y="5347"/>
                    <a:pt x="1477" y="5252"/>
                    <a:pt x="1370" y="5252"/>
                  </a:cubicBezTo>
                  <a:lnTo>
                    <a:pt x="953" y="5252"/>
                  </a:lnTo>
                  <a:cubicBezTo>
                    <a:pt x="1048" y="2918"/>
                    <a:pt x="2917" y="1049"/>
                    <a:pt x="5251" y="953"/>
                  </a:cubicBezTo>
                  <a:lnTo>
                    <a:pt x="5251" y="1370"/>
                  </a:lnTo>
                  <a:cubicBezTo>
                    <a:pt x="5251" y="1465"/>
                    <a:pt x="5334" y="1549"/>
                    <a:pt x="5430" y="1549"/>
                  </a:cubicBezTo>
                  <a:cubicBezTo>
                    <a:pt x="5525" y="1549"/>
                    <a:pt x="5608" y="1477"/>
                    <a:pt x="5608" y="1370"/>
                  </a:cubicBezTo>
                  <a:lnTo>
                    <a:pt x="5608" y="953"/>
                  </a:lnTo>
                  <a:close/>
                  <a:moveTo>
                    <a:pt x="5441" y="1"/>
                  </a:moveTo>
                  <a:cubicBezTo>
                    <a:pt x="5346" y="1"/>
                    <a:pt x="5263" y="84"/>
                    <a:pt x="5263" y="179"/>
                  </a:cubicBezTo>
                  <a:lnTo>
                    <a:pt x="5263" y="596"/>
                  </a:lnTo>
                  <a:cubicBezTo>
                    <a:pt x="2727" y="691"/>
                    <a:pt x="691" y="2727"/>
                    <a:pt x="596" y="5263"/>
                  </a:cubicBezTo>
                  <a:lnTo>
                    <a:pt x="179" y="5263"/>
                  </a:lnTo>
                  <a:cubicBezTo>
                    <a:pt x="96" y="5263"/>
                    <a:pt x="0" y="5335"/>
                    <a:pt x="0" y="5442"/>
                  </a:cubicBezTo>
                  <a:cubicBezTo>
                    <a:pt x="0" y="5525"/>
                    <a:pt x="84" y="5621"/>
                    <a:pt x="179" y="5621"/>
                  </a:cubicBezTo>
                  <a:lnTo>
                    <a:pt x="596" y="5621"/>
                  </a:lnTo>
                  <a:cubicBezTo>
                    <a:pt x="691" y="8145"/>
                    <a:pt x="2727" y="10181"/>
                    <a:pt x="5263" y="10276"/>
                  </a:cubicBezTo>
                  <a:lnTo>
                    <a:pt x="5263" y="10693"/>
                  </a:lnTo>
                  <a:cubicBezTo>
                    <a:pt x="5263" y="10776"/>
                    <a:pt x="5334" y="10871"/>
                    <a:pt x="5441" y="10871"/>
                  </a:cubicBezTo>
                  <a:cubicBezTo>
                    <a:pt x="5525" y="10871"/>
                    <a:pt x="5620" y="10800"/>
                    <a:pt x="5620" y="10693"/>
                  </a:cubicBezTo>
                  <a:lnTo>
                    <a:pt x="5620" y="10276"/>
                  </a:lnTo>
                  <a:cubicBezTo>
                    <a:pt x="8144" y="10181"/>
                    <a:pt x="10180" y="8145"/>
                    <a:pt x="10275" y="5621"/>
                  </a:cubicBezTo>
                  <a:lnTo>
                    <a:pt x="10692" y="5621"/>
                  </a:lnTo>
                  <a:cubicBezTo>
                    <a:pt x="10775" y="5621"/>
                    <a:pt x="10871" y="5537"/>
                    <a:pt x="10871" y="5442"/>
                  </a:cubicBezTo>
                  <a:cubicBezTo>
                    <a:pt x="10871" y="5347"/>
                    <a:pt x="10799" y="5263"/>
                    <a:pt x="10692" y="5263"/>
                  </a:cubicBezTo>
                  <a:lnTo>
                    <a:pt x="10275" y="5263"/>
                  </a:lnTo>
                  <a:cubicBezTo>
                    <a:pt x="10180" y="2727"/>
                    <a:pt x="8144" y="691"/>
                    <a:pt x="5620" y="596"/>
                  </a:cubicBezTo>
                  <a:lnTo>
                    <a:pt x="5620" y="179"/>
                  </a:lnTo>
                  <a:cubicBezTo>
                    <a:pt x="5620" y="96"/>
                    <a:pt x="5537" y="1"/>
                    <a:pt x="5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08" name="Google Shape;11808;p73"/>
          <p:cNvGrpSpPr/>
          <p:nvPr/>
        </p:nvGrpSpPr>
        <p:grpSpPr>
          <a:xfrm>
            <a:off x="2887746" y="5081413"/>
            <a:ext cx="563389" cy="457297"/>
            <a:chOff x="2165809" y="3811059"/>
            <a:chExt cx="422542" cy="342973"/>
          </a:xfrm>
        </p:grpSpPr>
        <p:sp>
          <p:nvSpPr>
            <p:cNvPr id="11809" name="Google Shape;11809;p73"/>
            <p:cNvSpPr/>
            <p:nvPr/>
          </p:nvSpPr>
          <p:spPr>
            <a:xfrm>
              <a:off x="2165809" y="3811059"/>
              <a:ext cx="422542" cy="342973"/>
            </a:xfrm>
            <a:custGeom>
              <a:avLst/>
              <a:gdLst/>
              <a:ahLst/>
              <a:cxnLst/>
              <a:rect l="l" t="t" r="r" b="b"/>
              <a:pathLst>
                <a:path w="13276" h="10776" extrusionOk="0">
                  <a:moveTo>
                    <a:pt x="2084" y="382"/>
                  </a:moveTo>
                  <a:cubicBezTo>
                    <a:pt x="2084" y="382"/>
                    <a:pt x="2108" y="382"/>
                    <a:pt x="2108" y="406"/>
                  </a:cubicBezTo>
                  <a:lnTo>
                    <a:pt x="2108" y="1239"/>
                  </a:lnTo>
                  <a:cubicBezTo>
                    <a:pt x="2108" y="1239"/>
                    <a:pt x="2108" y="1251"/>
                    <a:pt x="2084" y="1251"/>
                  </a:cubicBezTo>
                  <a:lnTo>
                    <a:pt x="1667" y="1251"/>
                  </a:lnTo>
                  <a:cubicBezTo>
                    <a:pt x="1667" y="1251"/>
                    <a:pt x="1655" y="1251"/>
                    <a:pt x="1655" y="1239"/>
                  </a:cubicBezTo>
                  <a:lnTo>
                    <a:pt x="1655" y="406"/>
                  </a:lnTo>
                  <a:lnTo>
                    <a:pt x="2084" y="382"/>
                  </a:lnTo>
                  <a:close/>
                  <a:moveTo>
                    <a:pt x="11645" y="382"/>
                  </a:moveTo>
                  <a:cubicBezTo>
                    <a:pt x="11645" y="382"/>
                    <a:pt x="11657" y="382"/>
                    <a:pt x="11657" y="406"/>
                  </a:cubicBezTo>
                  <a:lnTo>
                    <a:pt x="11657" y="1239"/>
                  </a:lnTo>
                  <a:cubicBezTo>
                    <a:pt x="11657" y="1239"/>
                    <a:pt x="11657" y="1251"/>
                    <a:pt x="11645" y="1251"/>
                  </a:cubicBezTo>
                  <a:lnTo>
                    <a:pt x="11216" y="1251"/>
                  </a:lnTo>
                  <a:cubicBezTo>
                    <a:pt x="11216" y="1251"/>
                    <a:pt x="11192" y="1251"/>
                    <a:pt x="11192" y="1239"/>
                  </a:cubicBezTo>
                  <a:lnTo>
                    <a:pt x="11192" y="406"/>
                  </a:lnTo>
                  <a:lnTo>
                    <a:pt x="11216" y="406"/>
                  </a:lnTo>
                  <a:lnTo>
                    <a:pt x="11645" y="382"/>
                  </a:lnTo>
                  <a:close/>
                  <a:moveTo>
                    <a:pt x="12478" y="1215"/>
                  </a:moveTo>
                  <a:cubicBezTo>
                    <a:pt x="12716" y="1215"/>
                    <a:pt x="12907" y="1418"/>
                    <a:pt x="12907" y="1656"/>
                  </a:cubicBezTo>
                  <a:lnTo>
                    <a:pt x="12907" y="9954"/>
                  </a:lnTo>
                  <a:cubicBezTo>
                    <a:pt x="12895" y="10193"/>
                    <a:pt x="12704" y="10383"/>
                    <a:pt x="12466" y="10383"/>
                  </a:cubicBezTo>
                  <a:lnTo>
                    <a:pt x="834" y="10383"/>
                  </a:lnTo>
                  <a:cubicBezTo>
                    <a:pt x="596" y="10383"/>
                    <a:pt x="405" y="10193"/>
                    <a:pt x="405" y="9954"/>
                  </a:cubicBezTo>
                  <a:lnTo>
                    <a:pt x="405" y="1656"/>
                  </a:lnTo>
                  <a:cubicBezTo>
                    <a:pt x="405" y="1418"/>
                    <a:pt x="596" y="1215"/>
                    <a:pt x="834" y="1215"/>
                  </a:cubicBezTo>
                  <a:lnTo>
                    <a:pt x="1262" y="1215"/>
                  </a:lnTo>
                  <a:lnTo>
                    <a:pt x="1262" y="1239"/>
                  </a:lnTo>
                  <a:cubicBezTo>
                    <a:pt x="1262" y="1453"/>
                    <a:pt x="1441" y="1632"/>
                    <a:pt x="1667" y="1632"/>
                  </a:cubicBezTo>
                  <a:lnTo>
                    <a:pt x="2084" y="1632"/>
                  </a:lnTo>
                  <a:cubicBezTo>
                    <a:pt x="2310" y="1632"/>
                    <a:pt x="2489" y="1453"/>
                    <a:pt x="2489" y="1239"/>
                  </a:cubicBezTo>
                  <a:lnTo>
                    <a:pt x="2489" y="1215"/>
                  </a:lnTo>
                  <a:lnTo>
                    <a:pt x="10823" y="1215"/>
                  </a:lnTo>
                  <a:lnTo>
                    <a:pt x="10823" y="1239"/>
                  </a:lnTo>
                  <a:cubicBezTo>
                    <a:pt x="10823" y="1453"/>
                    <a:pt x="11002" y="1632"/>
                    <a:pt x="11228" y="1632"/>
                  </a:cubicBezTo>
                  <a:lnTo>
                    <a:pt x="11645" y="1632"/>
                  </a:lnTo>
                  <a:cubicBezTo>
                    <a:pt x="11859" y="1632"/>
                    <a:pt x="12038" y="1453"/>
                    <a:pt x="12038" y="1239"/>
                  </a:cubicBezTo>
                  <a:lnTo>
                    <a:pt x="12038" y="1215"/>
                  </a:lnTo>
                  <a:close/>
                  <a:moveTo>
                    <a:pt x="1655" y="1"/>
                  </a:moveTo>
                  <a:cubicBezTo>
                    <a:pt x="1429" y="1"/>
                    <a:pt x="1251" y="179"/>
                    <a:pt x="1251" y="406"/>
                  </a:cubicBezTo>
                  <a:lnTo>
                    <a:pt x="1251" y="834"/>
                  </a:lnTo>
                  <a:lnTo>
                    <a:pt x="822" y="834"/>
                  </a:lnTo>
                  <a:cubicBezTo>
                    <a:pt x="381" y="834"/>
                    <a:pt x="0" y="1203"/>
                    <a:pt x="0" y="1656"/>
                  </a:cubicBezTo>
                  <a:lnTo>
                    <a:pt x="0" y="9954"/>
                  </a:lnTo>
                  <a:cubicBezTo>
                    <a:pt x="0" y="10395"/>
                    <a:pt x="381" y="10776"/>
                    <a:pt x="822" y="10776"/>
                  </a:cubicBezTo>
                  <a:lnTo>
                    <a:pt x="12442" y="10776"/>
                  </a:lnTo>
                  <a:cubicBezTo>
                    <a:pt x="12895" y="10776"/>
                    <a:pt x="13264" y="10395"/>
                    <a:pt x="13264" y="9954"/>
                  </a:cubicBezTo>
                  <a:lnTo>
                    <a:pt x="13264" y="1656"/>
                  </a:lnTo>
                  <a:cubicBezTo>
                    <a:pt x="13276" y="1203"/>
                    <a:pt x="12907" y="834"/>
                    <a:pt x="12466" y="834"/>
                  </a:cubicBezTo>
                  <a:lnTo>
                    <a:pt x="12026" y="834"/>
                  </a:lnTo>
                  <a:lnTo>
                    <a:pt x="12026" y="406"/>
                  </a:lnTo>
                  <a:cubicBezTo>
                    <a:pt x="12026" y="179"/>
                    <a:pt x="11847" y="1"/>
                    <a:pt x="11621" y="1"/>
                  </a:cubicBezTo>
                  <a:lnTo>
                    <a:pt x="11216" y="1"/>
                  </a:lnTo>
                  <a:cubicBezTo>
                    <a:pt x="10990" y="1"/>
                    <a:pt x="10811" y="179"/>
                    <a:pt x="10811" y="406"/>
                  </a:cubicBezTo>
                  <a:lnTo>
                    <a:pt x="10811" y="834"/>
                  </a:lnTo>
                  <a:lnTo>
                    <a:pt x="2477" y="834"/>
                  </a:lnTo>
                  <a:lnTo>
                    <a:pt x="2477" y="406"/>
                  </a:lnTo>
                  <a:cubicBezTo>
                    <a:pt x="2477" y="179"/>
                    <a:pt x="2298" y="1"/>
                    <a:pt x="20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0" name="Google Shape;11810;p73"/>
            <p:cNvSpPr/>
            <p:nvPr/>
          </p:nvSpPr>
          <p:spPr>
            <a:xfrm>
              <a:off x="2193085" y="3877387"/>
              <a:ext cx="368753" cy="12158"/>
            </a:xfrm>
            <a:custGeom>
              <a:avLst/>
              <a:gdLst/>
              <a:ahLst/>
              <a:cxnLst/>
              <a:rect l="l" t="t" r="r" b="b"/>
              <a:pathLst>
                <a:path w="11586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1395" y="381"/>
                  </a:lnTo>
                  <a:cubicBezTo>
                    <a:pt x="11502" y="381"/>
                    <a:pt x="11585" y="298"/>
                    <a:pt x="11585" y="191"/>
                  </a:cubicBezTo>
                  <a:cubicBezTo>
                    <a:pt x="11585" y="84"/>
                    <a:pt x="11502" y="0"/>
                    <a:pt x="11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1" name="Google Shape;11811;p73"/>
            <p:cNvSpPr/>
            <p:nvPr/>
          </p:nvSpPr>
          <p:spPr>
            <a:xfrm>
              <a:off x="2212404" y="3930062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2" name="Google Shape;11812;p73"/>
            <p:cNvSpPr/>
            <p:nvPr/>
          </p:nvSpPr>
          <p:spPr>
            <a:xfrm>
              <a:off x="2305245" y="3930062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49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3" name="Google Shape;11813;p73"/>
            <p:cNvSpPr/>
            <p:nvPr/>
          </p:nvSpPr>
          <p:spPr>
            <a:xfrm>
              <a:off x="2489813" y="3930062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4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86"/>
                    <a:pt x="1643" y="191"/>
                  </a:cubicBezTo>
                  <a:cubicBezTo>
                    <a:pt x="1643" y="84"/>
                    <a:pt x="1572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4" name="Google Shape;11814;p73"/>
            <p:cNvSpPr/>
            <p:nvPr/>
          </p:nvSpPr>
          <p:spPr>
            <a:xfrm>
              <a:off x="2212404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86"/>
                    <a:pt x="1632" y="191"/>
                  </a:cubicBezTo>
                  <a:cubicBezTo>
                    <a:pt x="1632" y="84"/>
                    <a:pt x="1561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5" name="Google Shape;11815;p73"/>
            <p:cNvSpPr/>
            <p:nvPr/>
          </p:nvSpPr>
          <p:spPr>
            <a:xfrm>
              <a:off x="2397736" y="3983118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3" y="0"/>
                    <a:pt x="0" y="84"/>
                    <a:pt x="0" y="191"/>
                  </a:cubicBezTo>
                  <a:cubicBezTo>
                    <a:pt x="0" y="298"/>
                    <a:pt x="83" y="381"/>
                    <a:pt x="191" y="381"/>
                  </a:cubicBezTo>
                  <a:lnTo>
                    <a:pt x="1441" y="381"/>
                  </a:lnTo>
                  <a:cubicBezTo>
                    <a:pt x="1548" y="381"/>
                    <a:pt x="1631" y="286"/>
                    <a:pt x="1631" y="191"/>
                  </a:cubicBezTo>
                  <a:cubicBezTo>
                    <a:pt x="1631" y="84"/>
                    <a:pt x="1548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6" name="Google Shape;11816;p73"/>
            <p:cNvSpPr/>
            <p:nvPr/>
          </p:nvSpPr>
          <p:spPr>
            <a:xfrm>
              <a:off x="2212404" y="4036175"/>
              <a:ext cx="51942" cy="12158"/>
            </a:xfrm>
            <a:custGeom>
              <a:avLst/>
              <a:gdLst/>
              <a:ahLst/>
              <a:cxnLst/>
              <a:rect l="l" t="t" r="r" b="b"/>
              <a:pathLst>
                <a:path w="1632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61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7" name="Google Shape;11817;p73"/>
            <p:cNvSpPr/>
            <p:nvPr/>
          </p:nvSpPr>
          <p:spPr>
            <a:xfrm>
              <a:off x="2305245" y="4036175"/>
              <a:ext cx="51974" cy="12158"/>
            </a:xfrm>
            <a:custGeom>
              <a:avLst/>
              <a:gdLst/>
              <a:ahLst/>
              <a:cxnLst/>
              <a:rect l="l" t="t" r="r" b="b"/>
              <a:pathLst>
                <a:path w="1633" h="382" extrusionOk="0">
                  <a:moveTo>
                    <a:pt x="191" y="0"/>
                  </a:moveTo>
                  <a:cubicBezTo>
                    <a:pt x="84" y="0"/>
                    <a:pt x="1" y="83"/>
                    <a:pt x="1" y="191"/>
                  </a:cubicBezTo>
                  <a:cubicBezTo>
                    <a:pt x="1" y="298"/>
                    <a:pt x="84" y="381"/>
                    <a:pt x="191" y="381"/>
                  </a:cubicBezTo>
                  <a:lnTo>
                    <a:pt x="1442" y="381"/>
                  </a:lnTo>
                  <a:cubicBezTo>
                    <a:pt x="1549" y="381"/>
                    <a:pt x="1632" y="298"/>
                    <a:pt x="1632" y="191"/>
                  </a:cubicBezTo>
                  <a:cubicBezTo>
                    <a:pt x="1632" y="83"/>
                    <a:pt x="1549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8" name="Google Shape;11818;p73"/>
            <p:cNvSpPr/>
            <p:nvPr/>
          </p:nvSpPr>
          <p:spPr>
            <a:xfrm>
              <a:off x="2489813" y="4036175"/>
              <a:ext cx="52324" cy="12158"/>
            </a:xfrm>
            <a:custGeom>
              <a:avLst/>
              <a:gdLst/>
              <a:ahLst/>
              <a:cxnLst/>
              <a:rect l="l" t="t" r="r" b="b"/>
              <a:pathLst>
                <a:path w="1644" h="382" extrusionOk="0">
                  <a:moveTo>
                    <a:pt x="203" y="0"/>
                  </a:moveTo>
                  <a:cubicBezTo>
                    <a:pt x="95" y="0"/>
                    <a:pt x="0" y="83"/>
                    <a:pt x="0" y="191"/>
                  </a:cubicBezTo>
                  <a:cubicBezTo>
                    <a:pt x="0" y="298"/>
                    <a:pt x="95" y="381"/>
                    <a:pt x="203" y="381"/>
                  </a:cubicBezTo>
                  <a:lnTo>
                    <a:pt x="1441" y="381"/>
                  </a:lnTo>
                  <a:cubicBezTo>
                    <a:pt x="1548" y="381"/>
                    <a:pt x="1643" y="298"/>
                    <a:pt x="1643" y="191"/>
                  </a:cubicBezTo>
                  <a:cubicBezTo>
                    <a:pt x="1643" y="83"/>
                    <a:pt x="1572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19" name="Google Shape;11819;p73"/>
            <p:cNvSpPr/>
            <p:nvPr/>
          </p:nvSpPr>
          <p:spPr>
            <a:xfrm>
              <a:off x="2305245" y="4088467"/>
              <a:ext cx="51974" cy="12540"/>
            </a:xfrm>
            <a:custGeom>
              <a:avLst/>
              <a:gdLst/>
              <a:ahLst/>
              <a:cxnLst/>
              <a:rect l="l" t="t" r="r" b="b"/>
              <a:pathLst>
                <a:path w="1633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lnTo>
                    <a:pt x="1442" y="393"/>
                  </a:lnTo>
                  <a:cubicBezTo>
                    <a:pt x="1549" y="393"/>
                    <a:pt x="1632" y="298"/>
                    <a:pt x="1632" y="191"/>
                  </a:cubicBezTo>
                  <a:cubicBezTo>
                    <a:pt x="1632" y="95"/>
                    <a:pt x="1549" y="0"/>
                    <a:pt x="144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0" name="Google Shape;11820;p73"/>
            <p:cNvSpPr/>
            <p:nvPr/>
          </p:nvSpPr>
          <p:spPr>
            <a:xfrm>
              <a:off x="2397736" y="4088467"/>
              <a:ext cx="51942" cy="12540"/>
            </a:xfrm>
            <a:custGeom>
              <a:avLst/>
              <a:gdLst/>
              <a:ahLst/>
              <a:cxnLst/>
              <a:rect l="l" t="t" r="r" b="b"/>
              <a:pathLst>
                <a:path w="1632" h="394" extrusionOk="0">
                  <a:moveTo>
                    <a:pt x="191" y="0"/>
                  </a:moveTo>
                  <a:cubicBezTo>
                    <a:pt x="83" y="0"/>
                    <a:pt x="0" y="95"/>
                    <a:pt x="0" y="191"/>
                  </a:cubicBezTo>
                  <a:cubicBezTo>
                    <a:pt x="0" y="298"/>
                    <a:pt x="83" y="393"/>
                    <a:pt x="191" y="393"/>
                  </a:cubicBezTo>
                  <a:lnTo>
                    <a:pt x="1441" y="393"/>
                  </a:lnTo>
                  <a:cubicBezTo>
                    <a:pt x="1548" y="393"/>
                    <a:pt x="1631" y="298"/>
                    <a:pt x="1631" y="191"/>
                  </a:cubicBezTo>
                  <a:cubicBezTo>
                    <a:pt x="1631" y="95"/>
                    <a:pt x="1548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1" name="Google Shape;11821;p73"/>
            <p:cNvSpPr/>
            <p:nvPr/>
          </p:nvSpPr>
          <p:spPr>
            <a:xfrm>
              <a:off x="2489813" y="4088467"/>
              <a:ext cx="52324" cy="12540"/>
            </a:xfrm>
            <a:custGeom>
              <a:avLst/>
              <a:gdLst/>
              <a:ahLst/>
              <a:cxnLst/>
              <a:rect l="l" t="t" r="r" b="b"/>
              <a:pathLst>
                <a:path w="1644" h="394" extrusionOk="0">
                  <a:moveTo>
                    <a:pt x="203" y="0"/>
                  </a:moveTo>
                  <a:cubicBezTo>
                    <a:pt x="95" y="0"/>
                    <a:pt x="0" y="95"/>
                    <a:pt x="0" y="191"/>
                  </a:cubicBezTo>
                  <a:cubicBezTo>
                    <a:pt x="0" y="298"/>
                    <a:pt x="95" y="393"/>
                    <a:pt x="203" y="393"/>
                  </a:cubicBezTo>
                  <a:lnTo>
                    <a:pt x="1441" y="393"/>
                  </a:lnTo>
                  <a:cubicBezTo>
                    <a:pt x="1548" y="393"/>
                    <a:pt x="1643" y="298"/>
                    <a:pt x="1643" y="191"/>
                  </a:cubicBezTo>
                  <a:cubicBezTo>
                    <a:pt x="1643" y="95"/>
                    <a:pt x="1572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2" name="Google Shape;11822;p73"/>
            <p:cNvSpPr/>
            <p:nvPr/>
          </p:nvSpPr>
          <p:spPr>
            <a:xfrm>
              <a:off x="230486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54" y="1"/>
                  </a:moveTo>
                  <a:cubicBezTo>
                    <a:pt x="1406" y="1"/>
                    <a:pt x="1358" y="21"/>
                    <a:pt x="1323" y="63"/>
                  </a:cubicBezTo>
                  <a:lnTo>
                    <a:pt x="620" y="754"/>
                  </a:lnTo>
                  <a:lnTo>
                    <a:pt x="334" y="480"/>
                  </a:lnTo>
                  <a:cubicBezTo>
                    <a:pt x="299" y="438"/>
                    <a:pt x="251" y="417"/>
                    <a:pt x="203" y="417"/>
                  </a:cubicBezTo>
                  <a:cubicBezTo>
                    <a:pt x="156" y="417"/>
                    <a:pt x="108" y="438"/>
                    <a:pt x="72" y="480"/>
                  </a:cubicBezTo>
                  <a:cubicBezTo>
                    <a:pt x="1" y="551"/>
                    <a:pt x="1" y="670"/>
                    <a:pt x="72" y="742"/>
                  </a:cubicBezTo>
                  <a:lnTo>
                    <a:pt x="489" y="1158"/>
                  </a:lnTo>
                  <a:cubicBezTo>
                    <a:pt x="513" y="1194"/>
                    <a:pt x="572" y="1218"/>
                    <a:pt x="620" y="1218"/>
                  </a:cubicBezTo>
                  <a:cubicBezTo>
                    <a:pt x="668" y="1218"/>
                    <a:pt x="727" y="1206"/>
                    <a:pt x="751" y="1158"/>
                  </a:cubicBezTo>
                  <a:lnTo>
                    <a:pt x="1585" y="325"/>
                  </a:lnTo>
                  <a:cubicBezTo>
                    <a:pt x="1668" y="254"/>
                    <a:pt x="1668" y="134"/>
                    <a:pt x="1585" y="63"/>
                  </a:cubicBezTo>
                  <a:cubicBezTo>
                    <a:pt x="1549" y="21"/>
                    <a:pt x="1501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3" name="Google Shape;11823;p73"/>
            <p:cNvSpPr/>
            <p:nvPr/>
          </p:nvSpPr>
          <p:spPr>
            <a:xfrm>
              <a:off x="2489813" y="3969751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6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24" y="1194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4"/>
                    <a:pt x="1667" y="134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4" name="Google Shape;11824;p73"/>
            <p:cNvSpPr/>
            <p:nvPr/>
          </p:nvSpPr>
          <p:spPr>
            <a:xfrm>
              <a:off x="2396972" y="4022807"/>
              <a:ext cx="53088" cy="38766"/>
            </a:xfrm>
            <a:custGeom>
              <a:avLst/>
              <a:gdLst/>
              <a:ahLst/>
              <a:cxnLst/>
              <a:rect l="l" t="t" r="r" b="b"/>
              <a:pathLst>
                <a:path w="1668" h="1218" extrusionOk="0">
                  <a:moveTo>
                    <a:pt x="1465" y="0"/>
                  </a:moveTo>
                  <a:cubicBezTo>
                    <a:pt x="1417" y="0"/>
                    <a:pt x="1369" y="21"/>
                    <a:pt x="1334" y="63"/>
                  </a:cubicBezTo>
                  <a:lnTo>
                    <a:pt x="631" y="753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8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8"/>
                  </a:cubicBezTo>
                  <a:lnTo>
                    <a:pt x="1596" y="325"/>
                  </a:lnTo>
                  <a:cubicBezTo>
                    <a:pt x="1667" y="253"/>
                    <a:pt x="1667" y="134"/>
                    <a:pt x="1596" y="63"/>
                  </a:cubicBezTo>
                  <a:cubicBezTo>
                    <a:pt x="1560" y="21"/>
                    <a:pt x="1512" y="0"/>
                    <a:pt x="14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5" name="Google Shape;11825;p73"/>
            <p:cNvSpPr/>
            <p:nvPr/>
          </p:nvSpPr>
          <p:spPr>
            <a:xfrm>
              <a:off x="2212404" y="4075386"/>
              <a:ext cx="53088" cy="38861"/>
            </a:xfrm>
            <a:custGeom>
              <a:avLst/>
              <a:gdLst/>
              <a:ahLst/>
              <a:cxnLst/>
              <a:rect l="l" t="t" r="r" b="b"/>
              <a:pathLst>
                <a:path w="1668" h="1221" extrusionOk="0">
                  <a:moveTo>
                    <a:pt x="1455" y="0"/>
                  </a:moveTo>
                  <a:cubicBezTo>
                    <a:pt x="1406" y="0"/>
                    <a:pt x="1358" y="18"/>
                    <a:pt x="1322" y="54"/>
                  </a:cubicBezTo>
                  <a:lnTo>
                    <a:pt x="620" y="756"/>
                  </a:lnTo>
                  <a:lnTo>
                    <a:pt x="346" y="471"/>
                  </a:lnTo>
                  <a:cubicBezTo>
                    <a:pt x="304" y="435"/>
                    <a:pt x="254" y="417"/>
                    <a:pt x="205" y="417"/>
                  </a:cubicBezTo>
                  <a:cubicBezTo>
                    <a:pt x="156" y="417"/>
                    <a:pt x="108" y="435"/>
                    <a:pt x="72" y="471"/>
                  </a:cubicBezTo>
                  <a:cubicBezTo>
                    <a:pt x="1" y="554"/>
                    <a:pt x="1" y="673"/>
                    <a:pt x="72" y="745"/>
                  </a:cubicBezTo>
                  <a:lnTo>
                    <a:pt x="489" y="1161"/>
                  </a:lnTo>
                  <a:cubicBezTo>
                    <a:pt x="537" y="1197"/>
                    <a:pt x="584" y="1221"/>
                    <a:pt x="620" y="1221"/>
                  </a:cubicBezTo>
                  <a:cubicBezTo>
                    <a:pt x="668" y="1221"/>
                    <a:pt x="727" y="1197"/>
                    <a:pt x="763" y="1161"/>
                  </a:cubicBezTo>
                  <a:lnTo>
                    <a:pt x="1596" y="328"/>
                  </a:lnTo>
                  <a:cubicBezTo>
                    <a:pt x="1668" y="268"/>
                    <a:pt x="1668" y="137"/>
                    <a:pt x="1596" y="54"/>
                  </a:cubicBezTo>
                  <a:cubicBezTo>
                    <a:pt x="1555" y="18"/>
                    <a:pt x="1504" y="0"/>
                    <a:pt x="14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26" name="Google Shape;11826;p73"/>
            <p:cNvSpPr/>
            <p:nvPr/>
          </p:nvSpPr>
          <p:spPr>
            <a:xfrm>
              <a:off x="2396972" y="3916694"/>
              <a:ext cx="53088" cy="38798"/>
            </a:xfrm>
            <a:custGeom>
              <a:avLst/>
              <a:gdLst/>
              <a:ahLst/>
              <a:cxnLst/>
              <a:rect l="l" t="t" r="r" b="b"/>
              <a:pathLst>
                <a:path w="1668" h="1219" extrusionOk="0">
                  <a:moveTo>
                    <a:pt x="1465" y="1"/>
                  </a:moveTo>
                  <a:cubicBezTo>
                    <a:pt x="1417" y="1"/>
                    <a:pt x="1369" y="21"/>
                    <a:pt x="1334" y="63"/>
                  </a:cubicBezTo>
                  <a:lnTo>
                    <a:pt x="631" y="754"/>
                  </a:lnTo>
                  <a:lnTo>
                    <a:pt x="345" y="480"/>
                  </a:lnTo>
                  <a:cubicBezTo>
                    <a:pt x="310" y="438"/>
                    <a:pt x="262" y="417"/>
                    <a:pt x="215" y="417"/>
                  </a:cubicBezTo>
                  <a:cubicBezTo>
                    <a:pt x="167" y="417"/>
                    <a:pt x="119" y="438"/>
                    <a:pt x="84" y="480"/>
                  </a:cubicBezTo>
                  <a:cubicBezTo>
                    <a:pt x="0" y="551"/>
                    <a:pt x="0" y="670"/>
                    <a:pt x="84" y="742"/>
                  </a:cubicBezTo>
                  <a:lnTo>
                    <a:pt x="500" y="1159"/>
                  </a:lnTo>
                  <a:cubicBezTo>
                    <a:pt x="536" y="1206"/>
                    <a:pt x="584" y="1218"/>
                    <a:pt x="631" y="1218"/>
                  </a:cubicBezTo>
                  <a:cubicBezTo>
                    <a:pt x="667" y="1218"/>
                    <a:pt x="738" y="1206"/>
                    <a:pt x="762" y="1159"/>
                  </a:cubicBezTo>
                  <a:lnTo>
                    <a:pt x="1596" y="325"/>
                  </a:lnTo>
                  <a:cubicBezTo>
                    <a:pt x="1667" y="266"/>
                    <a:pt x="1667" y="135"/>
                    <a:pt x="1596" y="63"/>
                  </a:cubicBezTo>
                  <a:cubicBezTo>
                    <a:pt x="1560" y="21"/>
                    <a:pt x="1512" y="1"/>
                    <a:pt x="1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827" name="Google Shape;11827;p73"/>
          <p:cNvSpPr/>
          <p:nvPr/>
        </p:nvSpPr>
        <p:spPr>
          <a:xfrm>
            <a:off x="8290018" y="4530202"/>
            <a:ext cx="463365" cy="386556"/>
          </a:xfrm>
          <a:custGeom>
            <a:avLst/>
            <a:gdLst/>
            <a:ahLst/>
            <a:cxnLst/>
            <a:rect l="l" t="t" r="r" b="b"/>
            <a:pathLst>
              <a:path w="10919" h="9109" extrusionOk="0">
                <a:moveTo>
                  <a:pt x="2917" y="310"/>
                </a:moveTo>
                <a:cubicBezTo>
                  <a:pt x="3119" y="310"/>
                  <a:pt x="3286" y="476"/>
                  <a:pt x="3286" y="679"/>
                </a:cubicBezTo>
                <a:lnTo>
                  <a:pt x="3286" y="1036"/>
                </a:lnTo>
                <a:cubicBezTo>
                  <a:pt x="3250" y="1322"/>
                  <a:pt x="3012" y="1560"/>
                  <a:pt x="2715" y="1560"/>
                </a:cubicBezTo>
                <a:cubicBezTo>
                  <a:pt x="2417" y="1560"/>
                  <a:pt x="2179" y="1322"/>
                  <a:pt x="2179" y="1024"/>
                </a:cubicBezTo>
                <a:lnTo>
                  <a:pt x="2179" y="679"/>
                </a:lnTo>
                <a:cubicBezTo>
                  <a:pt x="2179" y="476"/>
                  <a:pt x="2346" y="310"/>
                  <a:pt x="2560" y="310"/>
                </a:cubicBezTo>
                <a:close/>
                <a:moveTo>
                  <a:pt x="5715" y="310"/>
                </a:moveTo>
                <a:cubicBezTo>
                  <a:pt x="5917" y="310"/>
                  <a:pt x="6084" y="476"/>
                  <a:pt x="6084" y="679"/>
                </a:cubicBezTo>
                <a:lnTo>
                  <a:pt x="6084" y="1036"/>
                </a:lnTo>
                <a:cubicBezTo>
                  <a:pt x="6048" y="1322"/>
                  <a:pt x="5810" y="1560"/>
                  <a:pt x="5513" y="1560"/>
                </a:cubicBezTo>
                <a:cubicBezTo>
                  <a:pt x="5215" y="1560"/>
                  <a:pt x="4977" y="1322"/>
                  <a:pt x="4977" y="1024"/>
                </a:cubicBezTo>
                <a:lnTo>
                  <a:pt x="4977" y="679"/>
                </a:lnTo>
                <a:cubicBezTo>
                  <a:pt x="4977" y="476"/>
                  <a:pt x="5144" y="310"/>
                  <a:pt x="5358" y="310"/>
                </a:cubicBezTo>
                <a:close/>
                <a:moveTo>
                  <a:pt x="8513" y="310"/>
                </a:moveTo>
                <a:cubicBezTo>
                  <a:pt x="8715" y="310"/>
                  <a:pt x="8882" y="476"/>
                  <a:pt x="8882" y="679"/>
                </a:cubicBezTo>
                <a:lnTo>
                  <a:pt x="8882" y="1036"/>
                </a:lnTo>
                <a:cubicBezTo>
                  <a:pt x="8846" y="1322"/>
                  <a:pt x="8608" y="1560"/>
                  <a:pt x="8311" y="1560"/>
                </a:cubicBezTo>
                <a:cubicBezTo>
                  <a:pt x="8013" y="1560"/>
                  <a:pt x="7775" y="1322"/>
                  <a:pt x="7775" y="1024"/>
                </a:cubicBezTo>
                <a:lnTo>
                  <a:pt x="7775" y="679"/>
                </a:lnTo>
                <a:cubicBezTo>
                  <a:pt x="7775" y="476"/>
                  <a:pt x="7941" y="310"/>
                  <a:pt x="8156" y="310"/>
                </a:cubicBezTo>
                <a:close/>
                <a:moveTo>
                  <a:pt x="2893" y="1881"/>
                </a:moveTo>
                <a:lnTo>
                  <a:pt x="2893" y="1977"/>
                </a:lnTo>
                <a:cubicBezTo>
                  <a:pt x="2893" y="2036"/>
                  <a:pt x="2905" y="2096"/>
                  <a:pt x="2941" y="2143"/>
                </a:cubicBezTo>
                <a:lnTo>
                  <a:pt x="2715" y="2358"/>
                </a:lnTo>
                <a:lnTo>
                  <a:pt x="2691" y="2358"/>
                </a:lnTo>
                <a:lnTo>
                  <a:pt x="2465" y="2143"/>
                </a:lnTo>
                <a:cubicBezTo>
                  <a:pt x="2500" y="2096"/>
                  <a:pt x="2512" y="2036"/>
                  <a:pt x="2512" y="1977"/>
                </a:cubicBezTo>
                <a:lnTo>
                  <a:pt x="2512" y="1881"/>
                </a:lnTo>
                <a:close/>
                <a:moveTo>
                  <a:pt x="5715" y="1881"/>
                </a:moveTo>
                <a:lnTo>
                  <a:pt x="5715" y="1977"/>
                </a:lnTo>
                <a:cubicBezTo>
                  <a:pt x="5715" y="2036"/>
                  <a:pt x="5727" y="2096"/>
                  <a:pt x="5751" y="2143"/>
                </a:cubicBezTo>
                <a:lnTo>
                  <a:pt x="5536" y="2358"/>
                </a:lnTo>
                <a:lnTo>
                  <a:pt x="5501" y="2358"/>
                </a:lnTo>
                <a:lnTo>
                  <a:pt x="5274" y="2143"/>
                </a:lnTo>
                <a:cubicBezTo>
                  <a:pt x="5310" y="2096"/>
                  <a:pt x="5322" y="2036"/>
                  <a:pt x="5322" y="1977"/>
                </a:cubicBezTo>
                <a:lnTo>
                  <a:pt x="5322" y="1881"/>
                </a:lnTo>
                <a:close/>
                <a:moveTo>
                  <a:pt x="8501" y="1881"/>
                </a:moveTo>
                <a:lnTo>
                  <a:pt x="8501" y="1977"/>
                </a:lnTo>
                <a:cubicBezTo>
                  <a:pt x="8501" y="2036"/>
                  <a:pt x="8525" y="2096"/>
                  <a:pt x="8549" y="2143"/>
                </a:cubicBezTo>
                <a:lnTo>
                  <a:pt x="8334" y="2358"/>
                </a:lnTo>
                <a:lnTo>
                  <a:pt x="8299" y="2358"/>
                </a:lnTo>
                <a:lnTo>
                  <a:pt x="8072" y="2143"/>
                </a:lnTo>
                <a:cubicBezTo>
                  <a:pt x="8108" y="2096"/>
                  <a:pt x="8120" y="2036"/>
                  <a:pt x="8120" y="1977"/>
                </a:cubicBezTo>
                <a:lnTo>
                  <a:pt x="8120" y="1881"/>
                </a:lnTo>
                <a:close/>
                <a:moveTo>
                  <a:pt x="9906" y="3286"/>
                </a:moveTo>
                <a:cubicBezTo>
                  <a:pt x="10120" y="3286"/>
                  <a:pt x="10275" y="3453"/>
                  <a:pt x="10275" y="3655"/>
                </a:cubicBezTo>
                <a:lnTo>
                  <a:pt x="10275" y="4012"/>
                </a:lnTo>
                <a:cubicBezTo>
                  <a:pt x="10263" y="4298"/>
                  <a:pt x="10013" y="4536"/>
                  <a:pt x="9716" y="4536"/>
                </a:cubicBezTo>
                <a:cubicBezTo>
                  <a:pt x="9418" y="4536"/>
                  <a:pt x="9180" y="4298"/>
                  <a:pt x="9180" y="4001"/>
                </a:cubicBezTo>
                <a:lnTo>
                  <a:pt x="9180" y="3655"/>
                </a:lnTo>
                <a:cubicBezTo>
                  <a:pt x="9180" y="3453"/>
                  <a:pt x="9346" y="3286"/>
                  <a:pt x="9549" y="3286"/>
                </a:cubicBezTo>
                <a:close/>
                <a:moveTo>
                  <a:pt x="1512" y="3286"/>
                </a:moveTo>
                <a:cubicBezTo>
                  <a:pt x="1691" y="3286"/>
                  <a:pt x="1857" y="3453"/>
                  <a:pt x="1857" y="3655"/>
                </a:cubicBezTo>
                <a:lnTo>
                  <a:pt x="1857" y="4012"/>
                </a:lnTo>
                <a:cubicBezTo>
                  <a:pt x="1857" y="4310"/>
                  <a:pt x="1619" y="4548"/>
                  <a:pt x="1322" y="4548"/>
                </a:cubicBezTo>
                <a:cubicBezTo>
                  <a:pt x="1024" y="4548"/>
                  <a:pt x="786" y="4310"/>
                  <a:pt x="786" y="4012"/>
                </a:cubicBezTo>
                <a:lnTo>
                  <a:pt x="786" y="3655"/>
                </a:lnTo>
                <a:cubicBezTo>
                  <a:pt x="786" y="3453"/>
                  <a:pt x="953" y="3286"/>
                  <a:pt x="1155" y="3286"/>
                </a:cubicBezTo>
                <a:close/>
                <a:moveTo>
                  <a:pt x="4310" y="3286"/>
                </a:moveTo>
                <a:cubicBezTo>
                  <a:pt x="4489" y="3286"/>
                  <a:pt x="4655" y="3453"/>
                  <a:pt x="4655" y="3655"/>
                </a:cubicBezTo>
                <a:lnTo>
                  <a:pt x="4655" y="4012"/>
                </a:lnTo>
                <a:cubicBezTo>
                  <a:pt x="4655" y="4310"/>
                  <a:pt x="4417" y="4548"/>
                  <a:pt x="4120" y="4548"/>
                </a:cubicBezTo>
                <a:cubicBezTo>
                  <a:pt x="3822" y="4548"/>
                  <a:pt x="3584" y="4310"/>
                  <a:pt x="3584" y="4012"/>
                </a:cubicBezTo>
                <a:lnTo>
                  <a:pt x="3584" y="3655"/>
                </a:lnTo>
                <a:cubicBezTo>
                  <a:pt x="3584" y="3453"/>
                  <a:pt x="3750" y="3286"/>
                  <a:pt x="3953" y="3286"/>
                </a:cubicBezTo>
                <a:close/>
                <a:moveTo>
                  <a:pt x="7108" y="3286"/>
                </a:moveTo>
                <a:cubicBezTo>
                  <a:pt x="7287" y="3286"/>
                  <a:pt x="7453" y="3453"/>
                  <a:pt x="7453" y="3655"/>
                </a:cubicBezTo>
                <a:lnTo>
                  <a:pt x="7453" y="4012"/>
                </a:lnTo>
                <a:cubicBezTo>
                  <a:pt x="7453" y="4310"/>
                  <a:pt x="7215" y="4548"/>
                  <a:pt x="6918" y="4548"/>
                </a:cubicBezTo>
                <a:cubicBezTo>
                  <a:pt x="6620" y="4548"/>
                  <a:pt x="6382" y="4310"/>
                  <a:pt x="6382" y="4012"/>
                </a:cubicBezTo>
                <a:lnTo>
                  <a:pt x="6382" y="3655"/>
                </a:lnTo>
                <a:cubicBezTo>
                  <a:pt x="6382" y="3453"/>
                  <a:pt x="6548" y="3286"/>
                  <a:pt x="6751" y="3286"/>
                </a:cubicBezTo>
                <a:close/>
                <a:moveTo>
                  <a:pt x="1500" y="4858"/>
                </a:moveTo>
                <a:lnTo>
                  <a:pt x="1500" y="4953"/>
                </a:lnTo>
                <a:cubicBezTo>
                  <a:pt x="1500" y="5013"/>
                  <a:pt x="1512" y="5072"/>
                  <a:pt x="1548" y="5120"/>
                </a:cubicBezTo>
                <a:lnTo>
                  <a:pt x="1322" y="5334"/>
                </a:lnTo>
                <a:lnTo>
                  <a:pt x="1286" y="5334"/>
                </a:lnTo>
                <a:lnTo>
                  <a:pt x="1072" y="5120"/>
                </a:lnTo>
                <a:cubicBezTo>
                  <a:pt x="1095" y="5072"/>
                  <a:pt x="1107" y="5013"/>
                  <a:pt x="1107" y="4953"/>
                </a:cubicBezTo>
                <a:lnTo>
                  <a:pt x="1107" y="4858"/>
                </a:lnTo>
                <a:close/>
                <a:moveTo>
                  <a:pt x="4298" y="4858"/>
                </a:moveTo>
                <a:lnTo>
                  <a:pt x="4298" y="4953"/>
                </a:lnTo>
                <a:cubicBezTo>
                  <a:pt x="4298" y="5013"/>
                  <a:pt x="4310" y="5072"/>
                  <a:pt x="4334" y="5120"/>
                </a:cubicBezTo>
                <a:lnTo>
                  <a:pt x="4120" y="5334"/>
                </a:lnTo>
                <a:lnTo>
                  <a:pt x="4084" y="5334"/>
                </a:lnTo>
                <a:lnTo>
                  <a:pt x="3870" y="5120"/>
                </a:lnTo>
                <a:cubicBezTo>
                  <a:pt x="3893" y="5072"/>
                  <a:pt x="3905" y="5013"/>
                  <a:pt x="3905" y="4953"/>
                </a:cubicBezTo>
                <a:lnTo>
                  <a:pt x="3905" y="4858"/>
                </a:lnTo>
                <a:close/>
                <a:moveTo>
                  <a:pt x="7108" y="4858"/>
                </a:moveTo>
                <a:lnTo>
                  <a:pt x="7108" y="4953"/>
                </a:lnTo>
                <a:cubicBezTo>
                  <a:pt x="7108" y="5013"/>
                  <a:pt x="7120" y="5072"/>
                  <a:pt x="7156" y="5120"/>
                </a:cubicBezTo>
                <a:lnTo>
                  <a:pt x="6929" y="5334"/>
                </a:lnTo>
                <a:lnTo>
                  <a:pt x="6906" y="5334"/>
                </a:lnTo>
                <a:lnTo>
                  <a:pt x="6679" y="5120"/>
                </a:lnTo>
                <a:cubicBezTo>
                  <a:pt x="6703" y="5072"/>
                  <a:pt x="6715" y="5013"/>
                  <a:pt x="6715" y="4953"/>
                </a:cubicBezTo>
                <a:lnTo>
                  <a:pt x="6715" y="4858"/>
                </a:lnTo>
                <a:close/>
                <a:moveTo>
                  <a:pt x="9906" y="4858"/>
                </a:moveTo>
                <a:lnTo>
                  <a:pt x="9906" y="4953"/>
                </a:lnTo>
                <a:cubicBezTo>
                  <a:pt x="9906" y="5013"/>
                  <a:pt x="9918" y="5072"/>
                  <a:pt x="9954" y="5120"/>
                </a:cubicBezTo>
                <a:lnTo>
                  <a:pt x="9727" y="5334"/>
                </a:lnTo>
                <a:lnTo>
                  <a:pt x="9704" y="5334"/>
                </a:lnTo>
                <a:lnTo>
                  <a:pt x="9477" y="5120"/>
                </a:lnTo>
                <a:cubicBezTo>
                  <a:pt x="9501" y="5072"/>
                  <a:pt x="9525" y="5013"/>
                  <a:pt x="9525" y="4953"/>
                </a:cubicBezTo>
                <a:lnTo>
                  <a:pt x="9525" y="4858"/>
                </a:lnTo>
                <a:close/>
                <a:moveTo>
                  <a:pt x="2453" y="0"/>
                </a:moveTo>
                <a:cubicBezTo>
                  <a:pt x="2084" y="0"/>
                  <a:pt x="1762" y="310"/>
                  <a:pt x="1762" y="679"/>
                </a:cubicBezTo>
                <a:lnTo>
                  <a:pt x="1762" y="1036"/>
                </a:lnTo>
                <a:cubicBezTo>
                  <a:pt x="1762" y="1322"/>
                  <a:pt x="1905" y="1572"/>
                  <a:pt x="2119" y="1726"/>
                </a:cubicBezTo>
                <a:lnTo>
                  <a:pt x="2119" y="1977"/>
                </a:lnTo>
                <a:cubicBezTo>
                  <a:pt x="2119" y="1977"/>
                  <a:pt x="2119" y="1988"/>
                  <a:pt x="2107" y="1988"/>
                </a:cubicBezTo>
                <a:lnTo>
                  <a:pt x="1691" y="2203"/>
                </a:lnTo>
                <a:cubicBezTo>
                  <a:pt x="1512" y="2286"/>
                  <a:pt x="1405" y="2465"/>
                  <a:pt x="1405" y="2655"/>
                </a:cubicBezTo>
                <a:lnTo>
                  <a:pt x="1405" y="2989"/>
                </a:lnTo>
                <a:lnTo>
                  <a:pt x="1036" y="2989"/>
                </a:lnTo>
                <a:cubicBezTo>
                  <a:pt x="667" y="2989"/>
                  <a:pt x="357" y="3298"/>
                  <a:pt x="357" y="3667"/>
                </a:cubicBezTo>
                <a:lnTo>
                  <a:pt x="357" y="4024"/>
                </a:lnTo>
                <a:cubicBezTo>
                  <a:pt x="357" y="4310"/>
                  <a:pt x="488" y="4560"/>
                  <a:pt x="714" y="4715"/>
                </a:cubicBezTo>
                <a:lnTo>
                  <a:pt x="714" y="4965"/>
                </a:lnTo>
                <a:cubicBezTo>
                  <a:pt x="714" y="4965"/>
                  <a:pt x="714" y="4977"/>
                  <a:pt x="691" y="4977"/>
                </a:cubicBezTo>
                <a:lnTo>
                  <a:pt x="274" y="5191"/>
                </a:lnTo>
                <a:cubicBezTo>
                  <a:pt x="95" y="5275"/>
                  <a:pt x="0" y="5453"/>
                  <a:pt x="0" y="5656"/>
                </a:cubicBezTo>
                <a:lnTo>
                  <a:pt x="0" y="7382"/>
                </a:lnTo>
                <a:cubicBezTo>
                  <a:pt x="0" y="7513"/>
                  <a:pt x="36" y="7644"/>
                  <a:pt x="119" y="7751"/>
                </a:cubicBezTo>
                <a:lnTo>
                  <a:pt x="298" y="8013"/>
                </a:lnTo>
                <a:cubicBezTo>
                  <a:pt x="333" y="8073"/>
                  <a:pt x="357" y="8156"/>
                  <a:pt x="357" y="8227"/>
                </a:cubicBezTo>
                <a:lnTo>
                  <a:pt x="357" y="8942"/>
                </a:lnTo>
                <a:cubicBezTo>
                  <a:pt x="357" y="9025"/>
                  <a:pt x="429" y="9108"/>
                  <a:pt x="512" y="9108"/>
                </a:cubicBezTo>
                <a:cubicBezTo>
                  <a:pt x="607" y="9108"/>
                  <a:pt x="679" y="9025"/>
                  <a:pt x="679" y="8942"/>
                </a:cubicBezTo>
                <a:lnTo>
                  <a:pt x="679" y="8227"/>
                </a:lnTo>
                <a:cubicBezTo>
                  <a:pt x="679" y="8096"/>
                  <a:pt x="631" y="7953"/>
                  <a:pt x="560" y="7858"/>
                </a:cubicBezTo>
                <a:lnTo>
                  <a:pt x="381" y="7584"/>
                </a:lnTo>
                <a:cubicBezTo>
                  <a:pt x="333" y="7525"/>
                  <a:pt x="321" y="7453"/>
                  <a:pt x="321" y="7382"/>
                </a:cubicBezTo>
                <a:lnTo>
                  <a:pt x="321" y="5656"/>
                </a:lnTo>
                <a:cubicBezTo>
                  <a:pt x="321" y="5572"/>
                  <a:pt x="369" y="5513"/>
                  <a:pt x="429" y="5477"/>
                </a:cubicBezTo>
                <a:lnTo>
                  <a:pt x="714" y="5322"/>
                </a:lnTo>
                <a:lnTo>
                  <a:pt x="976" y="5596"/>
                </a:lnTo>
                <a:cubicBezTo>
                  <a:pt x="1036" y="5656"/>
                  <a:pt x="1131" y="5691"/>
                  <a:pt x="1214" y="5691"/>
                </a:cubicBezTo>
                <a:cubicBezTo>
                  <a:pt x="1310" y="5691"/>
                  <a:pt x="1381" y="5667"/>
                  <a:pt x="1453" y="5596"/>
                </a:cubicBezTo>
                <a:lnTo>
                  <a:pt x="1726" y="5322"/>
                </a:lnTo>
                <a:lnTo>
                  <a:pt x="2000" y="5477"/>
                </a:lnTo>
                <a:cubicBezTo>
                  <a:pt x="2060" y="5501"/>
                  <a:pt x="2107" y="5572"/>
                  <a:pt x="2107" y="5656"/>
                </a:cubicBezTo>
                <a:lnTo>
                  <a:pt x="2107" y="7382"/>
                </a:lnTo>
                <a:cubicBezTo>
                  <a:pt x="2107" y="7453"/>
                  <a:pt x="2096" y="7525"/>
                  <a:pt x="2048" y="7584"/>
                </a:cubicBezTo>
                <a:lnTo>
                  <a:pt x="1869" y="7858"/>
                </a:lnTo>
                <a:cubicBezTo>
                  <a:pt x="1798" y="7977"/>
                  <a:pt x="1750" y="8096"/>
                  <a:pt x="1750" y="8227"/>
                </a:cubicBezTo>
                <a:lnTo>
                  <a:pt x="1750" y="8942"/>
                </a:lnTo>
                <a:cubicBezTo>
                  <a:pt x="1750" y="9025"/>
                  <a:pt x="1822" y="9108"/>
                  <a:pt x="1917" y="9108"/>
                </a:cubicBezTo>
                <a:cubicBezTo>
                  <a:pt x="2000" y="9108"/>
                  <a:pt x="2084" y="9025"/>
                  <a:pt x="2084" y="8942"/>
                </a:cubicBezTo>
                <a:lnTo>
                  <a:pt x="2084" y="8227"/>
                </a:lnTo>
                <a:cubicBezTo>
                  <a:pt x="2084" y="8156"/>
                  <a:pt x="2096" y="8073"/>
                  <a:pt x="2143" y="8013"/>
                </a:cubicBezTo>
                <a:lnTo>
                  <a:pt x="2322" y="7751"/>
                </a:lnTo>
                <a:cubicBezTo>
                  <a:pt x="2393" y="7632"/>
                  <a:pt x="2441" y="7513"/>
                  <a:pt x="2441" y="7382"/>
                </a:cubicBezTo>
                <a:lnTo>
                  <a:pt x="2441" y="5656"/>
                </a:lnTo>
                <a:cubicBezTo>
                  <a:pt x="2441" y="5453"/>
                  <a:pt x="2334" y="5275"/>
                  <a:pt x="2155" y="5191"/>
                </a:cubicBezTo>
                <a:lnTo>
                  <a:pt x="1738" y="4977"/>
                </a:lnTo>
                <a:lnTo>
                  <a:pt x="1726" y="4965"/>
                </a:lnTo>
                <a:lnTo>
                  <a:pt x="1726" y="4703"/>
                </a:lnTo>
                <a:cubicBezTo>
                  <a:pt x="1929" y="4536"/>
                  <a:pt x="2084" y="4298"/>
                  <a:pt x="2084" y="4012"/>
                </a:cubicBezTo>
                <a:lnTo>
                  <a:pt x="2084" y="3655"/>
                </a:lnTo>
                <a:cubicBezTo>
                  <a:pt x="2084" y="3405"/>
                  <a:pt x="1929" y="3179"/>
                  <a:pt x="1726" y="3060"/>
                </a:cubicBezTo>
                <a:lnTo>
                  <a:pt x="1726" y="2643"/>
                </a:lnTo>
                <a:cubicBezTo>
                  <a:pt x="1726" y="2572"/>
                  <a:pt x="1762" y="2512"/>
                  <a:pt x="1822" y="2465"/>
                </a:cubicBezTo>
                <a:lnTo>
                  <a:pt x="2107" y="2322"/>
                </a:lnTo>
                <a:lnTo>
                  <a:pt x="2381" y="2584"/>
                </a:lnTo>
                <a:cubicBezTo>
                  <a:pt x="2441" y="2643"/>
                  <a:pt x="2524" y="2691"/>
                  <a:pt x="2619" y="2691"/>
                </a:cubicBezTo>
                <a:cubicBezTo>
                  <a:pt x="2703" y="2691"/>
                  <a:pt x="2774" y="2655"/>
                  <a:pt x="2858" y="2584"/>
                </a:cubicBezTo>
                <a:lnTo>
                  <a:pt x="3119" y="2322"/>
                </a:lnTo>
                <a:lnTo>
                  <a:pt x="3405" y="2465"/>
                </a:lnTo>
                <a:cubicBezTo>
                  <a:pt x="3465" y="2500"/>
                  <a:pt x="3512" y="2572"/>
                  <a:pt x="3512" y="2643"/>
                </a:cubicBezTo>
                <a:lnTo>
                  <a:pt x="3512" y="3060"/>
                </a:lnTo>
                <a:cubicBezTo>
                  <a:pt x="3298" y="3179"/>
                  <a:pt x="3155" y="3405"/>
                  <a:pt x="3155" y="3655"/>
                </a:cubicBezTo>
                <a:lnTo>
                  <a:pt x="3155" y="4012"/>
                </a:lnTo>
                <a:cubicBezTo>
                  <a:pt x="3155" y="4298"/>
                  <a:pt x="3286" y="4548"/>
                  <a:pt x="3512" y="4703"/>
                </a:cubicBezTo>
                <a:lnTo>
                  <a:pt x="3512" y="4953"/>
                </a:lnTo>
                <a:cubicBezTo>
                  <a:pt x="3512" y="4953"/>
                  <a:pt x="3512" y="4965"/>
                  <a:pt x="3489" y="4965"/>
                </a:cubicBezTo>
                <a:lnTo>
                  <a:pt x="3072" y="5179"/>
                </a:lnTo>
                <a:cubicBezTo>
                  <a:pt x="2893" y="5263"/>
                  <a:pt x="2798" y="5441"/>
                  <a:pt x="2798" y="5632"/>
                </a:cubicBezTo>
                <a:lnTo>
                  <a:pt x="2798" y="7358"/>
                </a:lnTo>
                <a:cubicBezTo>
                  <a:pt x="2798" y="7501"/>
                  <a:pt x="2834" y="7632"/>
                  <a:pt x="2917" y="7739"/>
                </a:cubicBezTo>
                <a:lnTo>
                  <a:pt x="3096" y="8001"/>
                </a:lnTo>
                <a:cubicBezTo>
                  <a:pt x="3131" y="8061"/>
                  <a:pt x="3155" y="8132"/>
                  <a:pt x="3155" y="8215"/>
                </a:cubicBezTo>
                <a:lnTo>
                  <a:pt x="3155" y="8930"/>
                </a:lnTo>
                <a:cubicBezTo>
                  <a:pt x="3155" y="9013"/>
                  <a:pt x="3227" y="9085"/>
                  <a:pt x="3310" y="9085"/>
                </a:cubicBezTo>
                <a:cubicBezTo>
                  <a:pt x="3405" y="9085"/>
                  <a:pt x="3477" y="9013"/>
                  <a:pt x="3477" y="8930"/>
                </a:cubicBezTo>
                <a:lnTo>
                  <a:pt x="3477" y="8215"/>
                </a:lnTo>
                <a:cubicBezTo>
                  <a:pt x="3477" y="8073"/>
                  <a:pt x="3429" y="7942"/>
                  <a:pt x="3358" y="7834"/>
                </a:cubicBezTo>
                <a:lnTo>
                  <a:pt x="3179" y="7572"/>
                </a:lnTo>
                <a:cubicBezTo>
                  <a:pt x="3131" y="7513"/>
                  <a:pt x="3119" y="7441"/>
                  <a:pt x="3119" y="7358"/>
                </a:cubicBezTo>
                <a:lnTo>
                  <a:pt x="3119" y="5632"/>
                </a:lnTo>
                <a:cubicBezTo>
                  <a:pt x="3119" y="5560"/>
                  <a:pt x="3167" y="5501"/>
                  <a:pt x="3227" y="5453"/>
                </a:cubicBezTo>
                <a:lnTo>
                  <a:pt x="3512" y="5310"/>
                </a:lnTo>
                <a:lnTo>
                  <a:pt x="3774" y="5572"/>
                </a:lnTo>
                <a:cubicBezTo>
                  <a:pt x="3834" y="5632"/>
                  <a:pt x="3929" y="5679"/>
                  <a:pt x="4012" y="5679"/>
                </a:cubicBezTo>
                <a:cubicBezTo>
                  <a:pt x="4108" y="5679"/>
                  <a:pt x="4179" y="5656"/>
                  <a:pt x="4251" y="5572"/>
                </a:cubicBezTo>
                <a:lnTo>
                  <a:pt x="4524" y="5310"/>
                </a:lnTo>
                <a:lnTo>
                  <a:pt x="4798" y="5453"/>
                </a:lnTo>
                <a:cubicBezTo>
                  <a:pt x="4858" y="5489"/>
                  <a:pt x="4905" y="5560"/>
                  <a:pt x="4905" y="5632"/>
                </a:cubicBezTo>
                <a:lnTo>
                  <a:pt x="4905" y="7358"/>
                </a:lnTo>
                <a:cubicBezTo>
                  <a:pt x="4905" y="7441"/>
                  <a:pt x="4893" y="7513"/>
                  <a:pt x="4846" y="7572"/>
                </a:cubicBezTo>
                <a:lnTo>
                  <a:pt x="4667" y="7834"/>
                </a:lnTo>
                <a:cubicBezTo>
                  <a:pt x="4596" y="7953"/>
                  <a:pt x="4548" y="8073"/>
                  <a:pt x="4548" y="8215"/>
                </a:cubicBezTo>
                <a:lnTo>
                  <a:pt x="4548" y="8930"/>
                </a:lnTo>
                <a:cubicBezTo>
                  <a:pt x="4548" y="9013"/>
                  <a:pt x="4620" y="9085"/>
                  <a:pt x="4715" y="9085"/>
                </a:cubicBezTo>
                <a:cubicBezTo>
                  <a:pt x="4798" y="9085"/>
                  <a:pt x="4882" y="9013"/>
                  <a:pt x="4882" y="8930"/>
                </a:cubicBezTo>
                <a:lnTo>
                  <a:pt x="4882" y="8215"/>
                </a:lnTo>
                <a:cubicBezTo>
                  <a:pt x="4882" y="8132"/>
                  <a:pt x="4893" y="8061"/>
                  <a:pt x="4941" y="8001"/>
                </a:cubicBezTo>
                <a:lnTo>
                  <a:pt x="5120" y="7739"/>
                </a:lnTo>
                <a:cubicBezTo>
                  <a:pt x="5191" y="7620"/>
                  <a:pt x="5239" y="7501"/>
                  <a:pt x="5239" y="7358"/>
                </a:cubicBezTo>
                <a:lnTo>
                  <a:pt x="5239" y="5632"/>
                </a:lnTo>
                <a:cubicBezTo>
                  <a:pt x="5239" y="5441"/>
                  <a:pt x="5132" y="5263"/>
                  <a:pt x="4953" y="5179"/>
                </a:cubicBezTo>
                <a:lnTo>
                  <a:pt x="4536" y="4965"/>
                </a:lnTo>
                <a:lnTo>
                  <a:pt x="4524" y="4953"/>
                </a:lnTo>
                <a:lnTo>
                  <a:pt x="4524" y="4703"/>
                </a:lnTo>
                <a:cubicBezTo>
                  <a:pt x="4727" y="4536"/>
                  <a:pt x="4882" y="4298"/>
                  <a:pt x="4882" y="4012"/>
                </a:cubicBezTo>
                <a:lnTo>
                  <a:pt x="4882" y="3655"/>
                </a:lnTo>
                <a:cubicBezTo>
                  <a:pt x="4882" y="3405"/>
                  <a:pt x="4727" y="3179"/>
                  <a:pt x="4524" y="3060"/>
                </a:cubicBezTo>
                <a:lnTo>
                  <a:pt x="4524" y="2643"/>
                </a:lnTo>
                <a:cubicBezTo>
                  <a:pt x="4524" y="2572"/>
                  <a:pt x="4560" y="2512"/>
                  <a:pt x="4620" y="2465"/>
                </a:cubicBezTo>
                <a:lnTo>
                  <a:pt x="4905" y="2322"/>
                </a:lnTo>
                <a:lnTo>
                  <a:pt x="5179" y="2584"/>
                </a:lnTo>
                <a:cubicBezTo>
                  <a:pt x="5239" y="2643"/>
                  <a:pt x="5322" y="2691"/>
                  <a:pt x="5417" y="2691"/>
                </a:cubicBezTo>
                <a:cubicBezTo>
                  <a:pt x="5501" y="2691"/>
                  <a:pt x="5572" y="2655"/>
                  <a:pt x="5655" y="2584"/>
                </a:cubicBezTo>
                <a:lnTo>
                  <a:pt x="5917" y="2322"/>
                </a:lnTo>
                <a:lnTo>
                  <a:pt x="6203" y="2465"/>
                </a:lnTo>
                <a:cubicBezTo>
                  <a:pt x="6263" y="2500"/>
                  <a:pt x="6310" y="2572"/>
                  <a:pt x="6310" y="2643"/>
                </a:cubicBezTo>
                <a:lnTo>
                  <a:pt x="6310" y="3060"/>
                </a:lnTo>
                <a:cubicBezTo>
                  <a:pt x="6096" y="3179"/>
                  <a:pt x="5953" y="3405"/>
                  <a:pt x="5953" y="3655"/>
                </a:cubicBezTo>
                <a:lnTo>
                  <a:pt x="5953" y="4012"/>
                </a:lnTo>
                <a:cubicBezTo>
                  <a:pt x="5953" y="4298"/>
                  <a:pt x="6084" y="4548"/>
                  <a:pt x="6310" y="4703"/>
                </a:cubicBezTo>
                <a:lnTo>
                  <a:pt x="6310" y="4953"/>
                </a:lnTo>
                <a:cubicBezTo>
                  <a:pt x="6310" y="4953"/>
                  <a:pt x="6310" y="4965"/>
                  <a:pt x="6287" y="4965"/>
                </a:cubicBezTo>
                <a:lnTo>
                  <a:pt x="5870" y="5179"/>
                </a:lnTo>
                <a:cubicBezTo>
                  <a:pt x="5691" y="5263"/>
                  <a:pt x="5596" y="5441"/>
                  <a:pt x="5596" y="5632"/>
                </a:cubicBezTo>
                <a:lnTo>
                  <a:pt x="5596" y="7358"/>
                </a:lnTo>
                <a:cubicBezTo>
                  <a:pt x="5596" y="7501"/>
                  <a:pt x="5632" y="7632"/>
                  <a:pt x="5715" y="7739"/>
                </a:cubicBezTo>
                <a:lnTo>
                  <a:pt x="5894" y="8001"/>
                </a:lnTo>
                <a:cubicBezTo>
                  <a:pt x="5929" y="8061"/>
                  <a:pt x="5953" y="8132"/>
                  <a:pt x="5953" y="8215"/>
                </a:cubicBezTo>
                <a:lnTo>
                  <a:pt x="5953" y="8930"/>
                </a:lnTo>
                <a:cubicBezTo>
                  <a:pt x="5953" y="9013"/>
                  <a:pt x="6025" y="9085"/>
                  <a:pt x="6108" y="9085"/>
                </a:cubicBezTo>
                <a:cubicBezTo>
                  <a:pt x="6203" y="9085"/>
                  <a:pt x="6275" y="9013"/>
                  <a:pt x="6275" y="8930"/>
                </a:cubicBezTo>
                <a:lnTo>
                  <a:pt x="6275" y="8215"/>
                </a:lnTo>
                <a:cubicBezTo>
                  <a:pt x="6275" y="8073"/>
                  <a:pt x="6227" y="7942"/>
                  <a:pt x="6156" y="7834"/>
                </a:cubicBezTo>
                <a:lnTo>
                  <a:pt x="5977" y="7572"/>
                </a:lnTo>
                <a:cubicBezTo>
                  <a:pt x="5929" y="7513"/>
                  <a:pt x="5917" y="7441"/>
                  <a:pt x="5917" y="7358"/>
                </a:cubicBezTo>
                <a:lnTo>
                  <a:pt x="5917" y="5632"/>
                </a:lnTo>
                <a:cubicBezTo>
                  <a:pt x="5917" y="5560"/>
                  <a:pt x="5965" y="5501"/>
                  <a:pt x="6025" y="5453"/>
                </a:cubicBezTo>
                <a:lnTo>
                  <a:pt x="6310" y="5310"/>
                </a:lnTo>
                <a:lnTo>
                  <a:pt x="6572" y="5572"/>
                </a:lnTo>
                <a:cubicBezTo>
                  <a:pt x="6632" y="5632"/>
                  <a:pt x="6727" y="5679"/>
                  <a:pt x="6810" y="5679"/>
                </a:cubicBezTo>
                <a:cubicBezTo>
                  <a:pt x="6906" y="5679"/>
                  <a:pt x="6977" y="5656"/>
                  <a:pt x="7049" y="5572"/>
                </a:cubicBezTo>
                <a:lnTo>
                  <a:pt x="7322" y="5310"/>
                </a:lnTo>
                <a:lnTo>
                  <a:pt x="7596" y="5453"/>
                </a:lnTo>
                <a:cubicBezTo>
                  <a:pt x="7656" y="5489"/>
                  <a:pt x="7703" y="5560"/>
                  <a:pt x="7703" y="5632"/>
                </a:cubicBezTo>
                <a:lnTo>
                  <a:pt x="7703" y="7358"/>
                </a:lnTo>
                <a:cubicBezTo>
                  <a:pt x="7703" y="7441"/>
                  <a:pt x="7691" y="7513"/>
                  <a:pt x="7644" y="7572"/>
                </a:cubicBezTo>
                <a:lnTo>
                  <a:pt x="7465" y="7834"/>
                </a:lnTo>
                <a:cubicBezTo>
                  <a:pt x="7394" y="7953"/>
                  <a:pt x="7346" y="8073"/>
                  <a:pt x="7346" y="8215"/>
                </a:cubicBezTo>
                <a:lnTo>
                  <a:pt x="7346" y="8930"/>
                </a:lnTo>
                <a:cubicBezTo>
                  <a:pt x="7346" y="9013"/>
                  <a:pt x="7418" y="9085"/>
                  <a:pt x="7513" y="9085"/>
                </a:cubicBezTo>
                <a:cubicBezTo>
                  <a:pt x="7596" y="9085"/>
                  <a:pt x="7680" y="9013"/>
                  <a:pt x="7680" y="8930"/>
                </a:cubicBezTo>
                <a:lnTo>
                  <a:pt x="7680" y="8215"/>
                </a:lnTo>
                <a:cubicBezTo>
                  <a:pt x="7680" y="8132"/>
                  <a:pt x="7691" y="8061"/>
                  <a:pt x="7739" y="8001"/>
                </a:cubicBezTo>
                <a:lnTo>
                  <a:pt x="7918" y="7739"/>
                </a:lnTo>
                <a:cubicBezTo>
                  <a:pt x="7989" y="7620"/>
                  <a:pt x="8037" y="7501"/>
                  <a:pt x="8037" y="7358"/>
                </a:cubicBezTo>
                <a:lnTo>
                  <a:pt x="8037" y="5632"/>
                </a:lnTo>
                <a:cubicBezTo>
                  <a:pt x="8037" y="5441"/>
                  <a:pt x="7930" y="5263"/>
                  <a:pt x="7751" y="5179"/>
                </a:cubicBezTo>
                <a:lnTo>
                  <a:pt x="7334" y="4965"/>
                </a:lnTo>
                <a:lnTo>
                  <a:pt x="7322" y="4953"/>
                </a:lnTo>
                <a:lnTo>
                  <a:pt x="7322" y="4703"/>
                </a:lnTo>
                <a:cubicBezTo>
                  <a:pt x="7525" y="4536"/>
                  <a:pt x="7680" y="4298"/>
                  <a:pt x="7680" y="4012"/>
                </a:cubicBezTo>
                <a:lnTo>
                  <a:pt x="7680" y="3655"/>
                </a:lnTo>
                <a:cubicBezTo>
                  <a:pt x="7680" y="3405"/>
                  <a:pt x="7525" y="3179"/>
                  <a:pt x="7322" y="3060"/>
                </a:cubicBezTo>
                <a:lnTo>
                  <a:pt x="7322" y="2643"/>
                </a:lnTo>
                <a:cubicBezTo>
                  <a:pt x="7322" y="2572"/>
                  <a:pt x="7358" y="2512"/>
                  <a:pt x="7418" y="2465"/>
                </a:cubicBezTo>
                <a:lnTo>
                  <a:pt x="7703" y="2322"/>
                </a:lnTo>
                <a:lnTo>
                  <a:pt x="7977" y="2584"/>
                </a:lnTo>
                <a:cubicBezTo>
                  <a:pt x="8037" y="2643"/>
                  <a:pt x="8120" y="2691"/>
                  <a:pt x="8215" y="2691"/>
                </a:cubicBezTo>
                <a:cubicBezTo>
                  <a:pt x="8299" y="2691"/>
                  <a:pt x="8370" y="2655"/>
                  <a:pt x="8453" y="2584"/>
                </a:cubicBezTo>
                <a:lnTo>
                  <a:pt x="8715" y="2322"/>
                </a:lnTo>
                <a:lnTo>
                  <a:pt x="9001" y="2465"/>
                </a:lnTo>
                <a:cubicBezTo>
                  <a:pt x="9061" y="2500"/>
                  <a:pt x="9108" y="2572"/>
                  <a:pt x="9108" y="2643"/>
                </a:cubicBezTo>
                <a:lnTo>
                  <a:pt x="9108" y="3060"/>
                </a:lnTo>
                <a:cubicBezTo>
                  <a:pt x="8894" y="3179"/>
                  <a:pt x="8751" y="3405"/>
                  <a:pt x="8751" y="3655"/>
                </a:cubicBezTo>
                <a:lnTo>
                  <a:pt x="8751" y="4012"/>
                </a:lnTo>
                <a:cubicBezTo>
                  <a:pt x="8751" y="4298"/>
                  <a:pt x="8882" y="4548"/>
                  <a:pt x="9108" y="4703"/>
                </a:cubicBezTo>
                <a:lnTo>
                  <a:pt x="9108" y="4953"/>
                </a:lnTo>
                <a:cubicBezTo>
                  <a:pt x="9108" y="4953"/>
                  <a:pt x="9108" y="4965"/>
                  <a:pt x="9084" y="4965"/>
                </a:cubicBezTo>
                <a:lnTo>
                  <a:pt x="8668" y="5179"/>
                </a:lnTo>
                <a:cubicBezTo>
                  <a:pt x="8489" y="5263"/>
                  <a:pt x="8394" y="5441"/>
                  <a:pt x="8394" y="5632"/>
                </a:cubicBezTo>
                <a:lnTo>
                  <a:pt x="8394" y="7358"/>
                </a:lnTo>
                <a:cubicBezTo>
                  <a:pt x="8394" y="7501"/>
                  <a:pt x="8430" y="7632"/>
                  <a:pt x="8513" y="7739"/>
                </a:cubicBezTo>
                <a:lnTo>
                  <a:pt x="8692" y="8001"/>
                </a:lnTo>
                <a:cubicBezTo>
                  <a:pt x="8727" y="8061"/>
                  <a:pt x="8751" y="8132"/>
                  <a:pt x="8751" y="8215"/>
                </a:cubicBezTo>
                <a:lnTo>
                  <a:pt x="8751" y="8930"/>
                </a:lnTo>
                <a:cubicBezTo>
                  <a:pt x="8751" y="9013"/>
                  <a:pt x="8823" y="9085"/>
                  <a:pt x="8906" y="9085"/>
                </a:cubicBezTo>
                <a:cubicBezTo>
                  <a:pt x="9001" y="9085"/>
                  <a:pt x="9073" y="9013"/>
                  <a:pt x="9073" y="8930"/>
                </a:cubicBezTo>
                <a:lnTo>
                  <a:pt x="9073" y="8215"/>
                </a:lnTo>
                <a:cubicBezTo>
                  <a:pt x="9073" y="8073"/>
                  <a:pt x="9025" y="7942"/>
                  <a:pt x="8954" y="7834"/>
                </a:cubicBezTo>
                <a:lnTo>
                  <a:pt x="8775" y="7572"/>
                </a:lnTo>
                <a:cubicBezTo>
                  <a:pt x="8727" y="7513"/>
                  <a:pt x="8715" y="7441"/>
                  <a:pt x="8715" y="7358"/>
                </a:cubicBezTo>
                <a:lnTo>
                  <a:pt x="8715" y="5632"/>
                </a:lnTo>
                <a:cubicBezTo>
                  <a:pt x="8715" y="5560"/>
                  <a:pt x="8763" y="5501"/>
                  <a:pt x="8823" y="5453"/>
                </a:cubicBezTo>
                <a:lnTo>
                  <a:pt x="9108" y="5310"/>
                </a:lnTo>
                <a:lnTo>
                  <a:pt x="9370" y="5572"/>
                </a:lnTo>
                <a:cubicBezTo>
                  <a:pt x="9430" y="5632"/>
                  <a:pt x="9525" y="5679"/>
                  <a:pt x="9608" y="5679"/>
                </a:cubicBezTo>
                <a:cubicBezTo>
                  <a:pt x="9704" y="5679"/>
                  <a:pt x="9775" y="5656"/>
                  <a:pt x="9846" y="5572"/>
                </a:cubicBezTo>
                <a:lnTo>
                  <a:pt x="10120" y="5310"/>
                </a:lnTo>
                <a:lnTo>
                  <a:pt x="10394" y="5453"/>
                </a:lnTo>
                <a:cubicBezTo>
                  <a:pt x="10454" y="5489"/>
                  <a:pt x="10501" y="5560"/>
                  <a:pt x="10501" y="5632"/>
                </a:cubicBezTo>
                <a:lnTo>
                  <a:pt x="10501" y="7358"/>
                </a:lnTo>
                <a:cubicBezTo>
                  <a:pt x="10501" y="7441"/>
                  <a:pt x="10489" y="7513"/>
                  <a:pt x="10442" y="7572"/>
                </a:cubicBezTo>
                <a:lnTo>
                  <a:pt x="10263" y="7834"/>
                </a:lnTo>
                <a:cubicBezTo>
                  <a:pt x="10192" y="7953"/>
                  <a:pt x="10144" y="8073"/>
                  <a:pt x="10144" y="8215"/>
                </a:cubicBezTo>
                <a:lnTo>
                  <a:pt x="10144" y="8930"/>
                </a:lnTo>
                <a:cubicBezTo>
                  <a:pt x="10144" y="9013"/>
                  <a:pt x="10216" y="9085"/>
                  <a:pt x="10311" y="9085"/>
                </a:cubicBezTo>
                <a:cubicBezTo>
                  <a:pt x="10394" y="9085"/>
                  <a:pt x="10478" y="9013"/>
                  <a:pt x="10478" y="8930"/>
                </a:cubicBezTo>
                <a:lnTo>
                  <a:pt x="10478" y="8215"/>
                </a:lnTo>
                <a:cubicBezTo>
                  <a:pt x="10478" y="8132"/>
                  <a:pt x="10489" y="8061"/>
                  <a:pt x="10537" y="8001"/>
                </a:cubicBezTo>
                <a:lnTo>
                  <a:pt x="10716" y="7739"/>
                </a:lnTo>
                <a:cubicBezTo>
                  <a:pt x="10787" y="7620"/>
                  <a:pt x="10835" y="7501"/>
                  <a:pt x="10835" y="7358"/>
                </a:cubicBezTo>
                <a:lnTo>
                  <a:pt x="10835" y="5632"/>
                </a:lnTo>
                <a:cubicBezTo>
                  <a:pt x="10918" y="5429"/>
                  <a:pt x="10811" y="5251"/>
                  <a:pt x="10632" y="5155"/>
                </a:cubicBezTo>
                <a:lnTo>
                  <a:pt x="10216" y="4953"/>
                </a:lnTo>
                <a:lnTo>
                  <a:pt x="10204" y="4941"/>
                </a:lnTo>
                <a:lnTo>
                  <a:pt x="10204" y="4703"/>
                </a:lnTo>
                <a:cubicBezTo>
                  <a:pt x="10418" y="4536"/>
                  <a:pt x="10561" y="4298"/>
                  <a:pt x="10561" y="4012"/>
                </a:cubicBezTo>
                <a:lnTo>
                  <a:pt x="10561" y="3655"/>
                </a:lnTo>
                <a:cubicBezTo>
                  <a:pt x="10561" y="3286"/>
                  <a:pt x="10251" y="2977"/>
                  <a:pt x="9882" y="2977"/>
                </a:cubicBezTo>
                <a:lnTo>
                  <a:pt x="9501" y="2977"/>
                </a:lnTo>
                <a:lnTo>
                  <a:pt x="9501" y="2643"/>
                </a:lnTo>
                <a:cubicBezTo>
                  <a:pt x="9501" y="2453"/>
                  <a:pt x="9406" y="2274"/>
                  <a:pt x="9227" y="2179"/>
                </a:cubicBezTo>
                <a:lnTo>
                  <a:pt x="8811" y="1977"/>
                </a:lnTo>
                <a:lnTo>
                  <a:pt x="8787" y="1953"/>
                </a:lnTo>
                <a:lnTo>
                  <a:pt x="8787" y="1726"/>
                </a:lnTo>
                <a:cubicBezTo>
                  <a:pt x="9001" y="1560"/>
                  <a:pt x="9144" y="1322"/>
                  <a:pt x="9144" y="1036"/>
                </a:cubicBezTo>
                <a:lnTo>
                  <a:pt x="9144" y="679"/>
                </a:lnTo>
                <a:cubicBezTo>
                  <a:pt x="9144" y="310"/>
                  <a:pt x="8834" y="0"/>
                  <a:pt x="8465" y="0"/>
                </a:cubicBezTo>
                <a:lnTo>
                  <a:pt x="8108" y="0"/>
                </a:lnTo>
                <a:cubicBezTo>
                  <a:pt x="7739" y="0"/>
                  <a:pt x="7418" y="310"/>
                  <a:pt x="7418" y="679"/>
                </a:cubicBezTo>
                <a:lnTo>
                  <a:pt x="7418" y="1036"/>
                </a:lnTo>
                <a:cubicBezTo>
                  <a:pt x="7418" y="1322"/>
                  <a:pt x="7560" y="1572"/>
                  <a:pt x="7775" y="1726"/>
                </a:cubicBezTo>
                <a:lnTo>
                  <a:pt x="7775" y="1977"/>
                </a:lnTo>
                <a:cubicBezTo>
                  <a:pt x="7775" y="1977"/>
                  <a:pt x="7775" y="1988"/>
                  <a:pt x="7763" y="1988"/>
                </a:cubicBezTo>
                <a:lnTo>
                  <a:pt x="7346" y="2203"/>
                </a:lnTo>
                <a:cubicBezTo>
                  <a:pt x="7168" y="2286"/>
                  <a:pt x="7060" y="2465"/>
                  <a:pt x="7060" y="2655"/>
                </a:cubicBezTo>
                <a:lnTo>
                  <a:pt x="7060" y="2989"/>
                </a:lnTo>
                <a:lnTo>
                  <a:pt x="6679" y="2989"/>
                </a:lnTo>
                <a:lnTo>
                  <a:pt x="6679" y="2655"/>
                </a:lnTo>
                <a:cubicBezTo>
                  <a:pt x="6679" y="2465"/>
                  <a:pt x="6572" y="2286"/>
                  <a:pt x="6394" y="2203"/>
                </a:cubicBezTo>
                <a:lnTo>
                  <a:pt x="5977" y="1988"/>
                </a:lnTo>
                <a:lnTo>
                  <a:pt x="5965" y="1977"/>
                </a:lnTo>
                <a:lnTo>
                  <a:pt x="5965" y="1726"/>
                </a:lnTo>
                <a:cubicBezTo>
                  <a:pt x="6167" y="1560"/>
                  <a:pt x="6322" y="1322"/>
                  <a:pt x="6322" y="1036"/>
                </a:cubicBezTo>
                <a:lnTo>
                  <a:pt x="6322" y="679"/>
                </a:lnTo>
                <a:cubicBezTo>
                  <a:pt x="6322" y="310"/>
                  <a:pt x="6013" y="0"/>
                  <a:pt x="5632" y="0"/>
                </a:cubicBezTo>
                <a:lnTo>
                  <a:pt x="5274" y="0"/>
                </a:lnTo>
                <a:cubicBezTo>
                  <a:pt x="4905" y="0"/>
                  <a:pt x="4596" y="310"/>
                  <a:pt x="4596" y="679"/>
                </a:cubicBezTo>
                <a:lnTo>
                  <a:pt x="4596" y="1036"/>
                </a:lnTo>
                <a:cubicBezTo>
                  <a:pt x="4596" y="1322"/>
                  <a:pt x="4727" y="1572"/>
                  <a:pt x="4953" y="1726"/>
                </a:cubicBezTo>
                <a:lnTo>
                  <a:pt x="4953" y="1977"/>
                </a:lnTo>
                <a:cubicBezTo>
                  <a:pt x="4953" y="1977"/>
                  <a:pt x="4953" y="1988"/>
                  <a:pt x="4941" y="1988"/>
                </a:cubicBezTo>
                <a:lnTo>
                  <a:pt x="4524" y="2203"/>
                </a:lnTo>
                <a:cubicBezTo>
                  <a:pt x="4346" y="2286"/>
                  <a:pt x="4239" y="2465"/>
                  <a:pt x="4239" y="2655"/>
                </a:cubicBezTo>
                <a:lnTo>
                  <a:pt x="4239" y="2989"/>
                </a:lnTo>
                <a:lnTo>
                  <a:pt x="3846" y="2989"/>
                </a:lnTo>
                <a:lnTo>
                  <a:pt x="3846" y="2655"/>
                </a:lnTo>
                <a:cubicBezTo>
                  <a:pt x="3846" y="2465"/>
                  <a:pt x="3750" y="2286"/>
                  <a:pt x="3572" y="2203"/>
                </a:cubicBezTo>
                <a:lnTo>
                  <a:pt x="3155" y="1988"/>
                </a:lnTo>
                <a:lnTo>
                  <a:pt x="3131" y="1977"/>
                </a:lnTo>
                <a:lnTo>
                  <a:pt x="3131" y="1726"/>
                </a:lnTo>
                <a:cubicBezTo>
                  <a:pt x="3346" y="1560"/>
                  <a:pt x="3489" y="1322"/>
                  <a:pt x="3489" y="1036"/>
                </a:cubicBezTo>
                <a:lnTo>
                  <a:pt x="3489" y="679"/>
                </a:lnTo>
                <a:cubicBezTo>
                  <a:pt x="3489" y="310"/>
                  <a:pt x="3179" y="0"/>
                  <a:pt x="2810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828" name="Google Shape;11828;p73"/>
          <p:cNvGrpSpPr/>
          <p:nvPr/>
        </p:nvGrpSpPr>
        <p:grpSpPr>
          <a:xfrm>
            <a:off x="1204707" y="5074833"/>
            <a:ext cx="352733" cy="470963"/>
            <a:chOff x="903530" y="3806125"/>
            <a:chExt cx="264550" cy="353222"/>
          </a:xfrm>
        </p:grpSpPr>
        <p:sp>
          <p:nvSpPr>
            <p:cNvPr id="11829" name="Google Shape;11829;p73"/>
            <p:cNvSpPr/>
            <p:nvPr/>
          </p:nvSpPr>
          <p:spPr>
            <a:xfrm>
              <a:off x="926637" y="3839321"/>
              <a:ext cx="173237" cy="162002"/>
            </a:xfrm>
            <a:custGeom>
              <a:avLst/>
              <a:gdLst/>
              <a:ahLst/>
              <a:cxnLst/>
              <a:rect l="l" t="t" r="r" b="b"/>
              <a:pathLst>
                <a:path w="5443" h="5090" extrusionOk="0">
                  <a:moveTo>
                    <a:pt x="3418" y="1"/>
                  </a:moveTo>
                  <a:cubicBezTo>
                    <a:pt x="2623" y="1"/>
                    <a:pt x="1831" y="307"/>
                    <a:pt x="1227" y="911"/>
                  </a:cubicBezTo>
                  <a:cubicBezTo>
                    <a:pt x="108" y="2030"/>
                    <a:pt x="1" y="3804"/>
                    <a:pt x="989" y="5030"/>
                  </a:cubicBezTo>
                  <a:cubicBezTo>
                    <a:pt x="1013" y="5078"/>
                    <a:pt x="1061" y="5090"/>
                    <a:pt x="1120" y="5090"/>
                  </a:cubicBezTo>
                  <a:cubicBezTo>
                    <a:pt x="1156" y="5090"/>
                    <a:pt x="1192" y="5078"/>
                    <a:pt x="1227" y="5066"/>
                  </a:cubicBezTo>
                  <a:cubicBezTo>
                    <a:pt x="1299" y="5006"/>
                    <a:pt x="1311" y="4899"/>
                    <a:pt x="1251" y="4840"/>
                  </a:cubicBezTo>
                  <a:cubicBezTo>
                    <a:pt x="382" y="3744"/>
                    <a:pt x="477" y="2149"/>
                    <a:pt x="1477" y="1149"/>
                  </a:cubicBezTo>
                  <a:cubicBezTo>
                    <a:pt x="2019" y="607"/>
                    <a:pt x="2735" y="334"/>
                    <a:pt x="3452" y="334"/>
                  </a:cubicBezTo>
                  <a:cubicBezTo>
                    <a:pt x="4059" y="334"/>
                    <a:pt x="4666" y="530"/>
                    <a:pt x="5168" y="923"/>
                  </a:cubicBezTo>
                  <a:cubicBezTo>
                    <a:pt x="5199" y="948"/>
                    <a:pt x="5237" y="961"/>
                    <a:pt x="5273" y="961"/>
                  </a:cubicBezTo>
                  <a:cubicBezTo>
                    <a:pt x="5321" y="961"/>
                    <a:pt x="5367" y="939"/>
                    <a:pt x="5394" y="899"/>
                  </a:cubicBezTo>
                  <a:cubicBezTo>
                    <a:pt x="5442" y="827"/>
                    <a:pt x="5418" y="720"/>
                    <a:pt x="5347" y="672"/>
                  </a:cubicBezTo>
                  <a:cubicBezTo>
                    <a:pt x="4777" y="223"/>
                    <a:pt x="4096" y="1"/>
                    <a:pt x="341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0" name="Google Shape;11830;p73"/>
            <p:cNvSpPr/>
            <p:nvPr/>
          </p:nvSpPr>
          <p:spPr>
            <a:xfrm>
              <a:off x="903530" y="3806125"/>
              <a:ext cx="264550" cy="353222"/>
            </a:xfrm>
            <a:custGeom>
              <a:avLst/>
              <a:gdLst/>
              <a:ahLst/>
              <a:cxnLst/>
              <a:rect l="l" t="t" r="r" b="b"/>
              <a:pathLst>
                <a:path w="8312" h="11098" extrusionOk="0">
                  <a:moveTo>
                    <a:pt x="4144" y="322"/>
                  </a:moveTo>
                  <a:cubicBezTo>
                    <a:pt x="6251" y="322"/>
                    <a:pt x="7966" y="2025"/>
                    <a:pt x="7966" y="4144"/>
                  </a:cubicBezTo>
                  <a:cubicBezTo>
                    <a:pt x="7978" y="5085"/>
                    <a:pt x="7775" y="6002"/>
                    <a:pt x="7371" y="6895"/>
                  </a:cubicBezTo>
                  <a:cubicBezTo>
                    <a:pt x="7037" y="7609"/>
                    <a:pt x="6597" y="8323"/>
                    <a:pt x="6025" y="8978"/>
                  </a:cubicBezTo>
                  <a:cubicBezTo>
                    <a:pt x="5228" y="9919"/>
                    <a:pt x="4418" y="10526"/>
                    <a:pt x="4156" y="10717"/>
                  </a:cubicBezTo>
                  <a:cubicBezTo>
                    <a:pt x="3882" y="10538"/>
                    <a:pt x="3084" y="9931"/>
                    <a:pt x="2275" y="8990"/>
                  </a:cubicBezTo>
                  <a:cubicBezTo>
                    <a:pt x="1715" y="8323"/>
                    <a:pt x="1251" y="7621"/>
                    <a:pt x="929" y="6895"/>
                  </a:cubicBezTo>
                  <a:cubicBezTo>
                    <a:pt x="525" y="6002"/>
                    <a:pt x="310" y="5085"/>
                    <a:pt x="310" y="4144"/>
                  </a:cubicBezTo>
                  <a:cubicBezTo>
                    <a:pt x="310" y="2025"/>
                    <a:pt x="2025" y="322"/>
                    <a:pt x="4144" y="322"/>
                  </a:cubicBezTo>
                  <a:close/>
                  <a:moveTo>
                    <a:pt x="4156" y="1"/>
                  </a:moveTo>
                  <a:cubicBezTo>
                    <a:pt x="1858" y="1"/>
                    <a:pt x="1" y="1870"/>
                    <a:pt x="1" y="4156"/>
                  </a:cubicBezTo>
                  <a:cubicBezTo>
                    <a:pt x="1" y="5121"/>
                    <a:pt x="215" y="6097"/>
                    <a:pt x="644" y="7049"/>
                  </a:cubicBezTo>
                  <a:cubicBezTo>
                    <a:pt x="989" y="7788"/>
                    <a:pt x="1441" y="8514"/>
                    <a:pt x="2037" y="9216"/>
                  </a:cubicBezTo>
                  <a:cubicBezTo>
                    <a:pt x="3037" y="10395"/>
                    <a:pt x="4037" y="11050"/>
                    <a:pt x="4061" y="11062"/>
                  </a:cubicBezTo>
                  <a:cubicBezTo>
                    <a:pt x="4096" y="11074"/>
                    <a:pt x="4120" y="11098"/>
                    <a:pt x="4156" y="11098"/>
                  </a:cubicBezTo>
                  <a:cubicBezTo>
                    <a:pt x="4180" y="11098"/>
                    <a:pt x="4215" y="11074"/>
                    <a:pt x="4239" y="11062"/>
                  </a:cubicBezTo>
                  <a:cubicBezTo>
                    <a:pt x="4287" y="11038"/>
                    <a:pt x="5275" y="10395"/>
                    <a:pt x="6263" y="9216"/>
                  </a:cubicBezTo>
                  <a:cubicBezTo>
                    <a:pt x="6859" y="8538"/>
                    <a:pt x="7323" y="7800"/>
                    <a:pt x="7668" y="7049"/>
                  </a:cubicBezTo>
                  <a:cubicBezTo>
                    <a:pt x="8085" y="6109"/>
                    <a:pt x="8311" y="5144"/>
                    <a:pt x="8311" y="4156"/>
                  </a:cubicBezTo>
                  <a:cubicBezTo>
                    <a:pt x="8311" y="1870"/>
                    <a:pt x="6442" y="1"/>
                    <a:pt x="415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1" name="Google Shape;11831;p73"/>
            <p:cNvSpPr/>
            <p:nvPr/>
          </p:nvSpPr>
          <p:spPr>
            <a:xfrm>
              <a:off x="1008879" y="3904059"/>
              <a:ext cx="54966" cy="18460"/>
            </a:xfrm>
            <a:custGeom>
              <a:avLst/>
              <a:gdLst/>
              <a:ahLst/>
              <a:cxnLst/>
              <a:rect l="l" t="t" r="r" b="b"/>
              <a:pathLst>
                <a:path w="1727" h="580" extrusionOk="0">
                  <a:moveTo>
                    <a:pt x="648" y="1"/>
                  </a:moveTo>
                  <a:cubicBezTo>
                    <a:pt x="492" y="1"/>
                    <a:pt x="319" y="16"/>
                    <a:pt x="132" y="55"/>
                  </a:cubicBezTo>
                  <a:cubicBezTo>
                    <a:pt x="60" y="67"/>
                    <a:pt x="1" y="127"/>
                    <a:pt x="1" y="222"/>
                  </a:cubicBezTo>
                  <a:lnTo>
                    <a:pt x="1" y="401"/>
                  </a:lnTo>
                  <a:cubicBezTo>
                    <a:pt x="1" y="484"/>
                    <a:pt x="72" y="555"/>
                    <a:pt x="155" y="555"/>
                  </a:cubicBezTo>
                  <a:cubicBezTo>
                    <a:pt x="251" y="555"/>
                    <a:pt x="322" y="484"/>
                    <a:pt x="322" y="401"/>
                  </a:cubicBezTo>
                  <a:lnTo>
                    <a:pt x="322" y="365"/>
                  </a:lnTo>
                  <a:cubicBezTo>
                    <a:pt x="434" y="350"/>
                    <a:pt x="539" y="343"/>
                    <a:pt x="636" y="343"/>
                  </a:cubicBezTo>
                  <a:cubicBezTo>
                    <a:pt x="841" y="343"/>
                    <a:pt x="1011" y="372"/>
                    <a:pt x="1132" y="413"/>
                  </a:cubicBezTo>
                  <a:cubicBezTo>
                    <a:pt x="1334" y="472"/>
                    <a:pt x="1453" y="543"/>
                    <a:pt x="1465" y="543"/>
                  </a:cubicBezTo>
                  <a:cubicBezTo>
                    <a:pt x="1501" y="555"/>
                    <a:pt x="1525" y="579"/>
                    <a:pt x="1560" y="579"/>
                  </a:cubicBezTo>
                  <a:cubicBezTo>
                    <a:pt x="1620" y="579"/>
                    <a:pt x="1667" y="543"/>
                    <a:pt x="1691" y="496"/>
                  </a:cubicBezTo>
                  <a:cubicBezTo>
                    <a:pt x="1727" y="401"/>
                    <a:pt x="1703" y="305"/>
                    <a:pt x="1632" y="246"/>
                  </a:cubicBezTo>
                  <a:cubicBezTo>
                    <a:pt x="1613" y="236"/>
                    <a:pt x="1255" y="1"/>
                    <a:pt x="6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2" name="Google Shape;11832;p73"/>
            <p:cNvSpPr/>
            <p:nvPr/>
          </p:nvSpPr>
          <p:spPr>
            <a:xfrm>
              <a:off x="972118" y="3872072"/>
              <a:ext cx="172473" cy="164866"/>
            </a:xfrm>
            <a:custGeom>
              <a:avLst/>
              <a:gdLst/>
              <a:ahLst/>
              <a:cxnLst/>
              <a:rect l="l" t="t" r="r" b="b"/>
              <a:pathLst>
                <a:path w="5419" h="5180" extrusionOk="0">
                  <a:moveTo>
                    <a:pt x="3239" y="346"/>
                  </a:moveTo>
                  <a:lnTo>
                    <a:pt x="3239" y="1144"/>
                  </a:lnTo>
                  <a:cubicBezTo>
                    <a:pt x="3239" y="1287"/>
                    <a:pt x="3203" y="1418"/>
                    <a:pt x="3144" y="1537"/>
                  </a:cubicBezTo>
                  <a:lnTo>
                    <a:pt x="3084" y="1668"/>
                  </a:lnTo>
                  <a:cubicBezTo>
                    <a:pt x="3073" y="1703"/>
                    <a:pt x="3073" y="1715"/>
                    <a:pt x="3073" y="1739"/>
                  </a:cubicBezTo>
                  <a:lnTo>
                    <a:pt x="3073" y="2084"/>
                  </a:lnTo>
                  <a:cubicBezTo>
                    <a:pt x="3073" y="2370"/>
                    <a:pt x="2953" y="2632"/>
                    <a:pt x="2763" y="2846"/>
                  </a:cubicBezTo>
                  <a:cubicBezTo>
                    <a:pt x="2558" y="3028"/>
                    <a:pt x="2311" y="3145"/>
                    <a:pt x="2040" y="3145"/>
                  </a:cubicBezTo>
                  <a:cubicBezTo>
                    <a:pt x="2027" y="3145"/>
                    <a:pt x="2014" y="3144"/>
                    <a:pt x="2001" y="3144"/>
                  </a:cubicBezTo>
                  <a:cubicBezTo>
                    <a:pt x="1406" y="3108"/>
                    <a:pt x="941" y="2620"/>
                    <a:pt x="941" y="2037"/>
                  </a:cubicBezTo>
                  <a:lnTo>
                    <a:pt x="941" y="1739"/>
                  </a:lnTo>
                  <a:cubicBezTo>
                    <a:pt x="941" y="1715"/>
                    <a:pt x="941" y="1703"/>
                    <a:pt x="929" y="1668"/>
                  </a:cubicBezTo>
                  <a:lnTo>
                    <a:pt x="870" y="1537"/>
                  </a:lnTo>
                  <a:cubicBezTo>
                    <a:pt x="810" y="1418"/>
                    <a:pt x="775" y="1287"/>
                    <a:pt x="775" y="1144"/>
                  </a:cubicBezTo>
                  <a:cubicBezTo>
                    <a:pt x="775" y="703"/>
                    <a:pt x="1132" y="346"/>
                    <a:pt x="1584" y="346"/>
                  </a:cubicBezTo>
                  <a:close/>
                  <a:moveTo>
                    <a:pt x="1465" y="3346"/>
                  </a:moveTo>
                  <a:cubicBezTo>
                    <a:pt x="1608" y="3406"/>
                    <a:pt x="1775" y="3453"/>
                    <a:pt x="1953" y="3465"/>
                  </a:cubicBezTo>
                  <a:lnTo>
                    <a:pt x="2001" y="3465"/>
                  </a:lnTo>
                  <a:cubicBezTo>
                    <a:pt x="2180" y="3465"/>
                    <a:pt x="2370" y="3442"/>
                    <a:pt x="2537" y="3370"/>
                  </a:cubicBezTo>
                  <a:lnTo>
                    <a:pt x="2537" y="3584"/>
                  </a:lnTo>
                  <a:cubicBezTo>
                    <a:pt x="2537" y="3632"/>
                    <a:pt x="2549" y="3692"/>
                    <a:pt x="2549" y="3739"/>
                  </a:cubicBezTo>
                  <a:lnTo>
                    <a:pt x="2001" y="4156"/>
                  </a:lnTo>
                  <a:lnTo>
                    <a:pt x="1453" y="3727"/>
                  </a:lnTo>
                  <a:cubicBezTo>
                    <a:pt x="1465" y="3680"/>
                    <a:pt x="1465" y="3632"/>
                    <a:pt x="1465" y="3573"/>
                  </a:cubicBezTo>
                  <a:lnTo>
                    <a:pt x="1465" y="3346"/>
                  </a:lnTo>
                  <a:close/>
                  <a:moveTo>
                    <a:pt x="1251" y="3977"/>
                  </a:moveTo>
                  <a:lnTo>
                    <a:pt x="1834" y="4406"/>
                  </a:lnTo>
                  <a:lnTo>
                    <a:pt x="1834" y="4870"/>
                  </a:lnTo>
                  <a:cubicBezTo>
                    <a:pt x="1334" y="4835"/>
                    <a:pt x="822" y="4680"/>
                    <a:pt x="394" y="4358"/>
                  </a:cubicBezTo>
                  <a:cubicBezTo>
                    <a:pt x="417" y="4335"/>
                    <a:pt x="465" y="4299"/>
                    <a:pt x="501" y="4287"/>
                  </a:cubicBezTo>
                  <a:lnTo>
                    <a:pt x="1132" y="4049"/>
                  </a:lnTo>
                  <a:cubicBezTo>
                    <a:pt x="1179" y="4037"/>
                    <a:pt x="1227" y="4001"/>
                    <a:pt x="1251" y="3977"/>
                  </a:cubicBezTo>
                  <a:close/>
                  <a:moveTo>
                    <a:pt x="2739" y="3989"/>
                  </a:moveTo>
                  <a:cubicBezTo>
                    <a:pt x="2787" y="4025"/>
                    <a:pt x="2822" y="4037"/>
                    <a:pt x="2858" y="4061"/>
                  </a:cubicBezTo>
                  <a:lnTo>
                    <a:pt x="3632" y="4346"/>
                  </a:lnTo>
                  <a:cubicBezTo>
                    <a:pt x="3192" y="4656"/>
                    <a:pt x="2680" y="4835"/>
                    <a:pt x="2168" y="4870"/>
                  </a:cubicBezTo>
                  <a:lnTo>
                    <a:pt x="2168" y="4418"/>
                  </a:lnTo>
                  <a:lnTo>
                    <a:pt x="2739" y="3989"/>
                  </a:lnTo>
                  <a:close/>
                  <a:moveTo>
                    <a:pt x="1596" y="1"/>
                  </a:moveTo>
                  <a:cubicBezTo>
                    <a:pt x="977" y="1"/>
                    <a:pt x="465" y="501"/>
                    <a:pt x="465" y="1132"/>
                  </a:cubicBezTo>
                  <a:cubicBezTo>
                    <a:pt x="465" y="1310"/>
                    <a:pt x="513" y="1501"/>
                    <a:pt x="596" y="1668"/>
                  </a:cubicBezTo>
                  <a:lnTo>
                    <a:pt x="644" y="1751"/>
                  </a:lnTo>
                  <a:lnTo>
                    <a:pt x="644" y="2013"/>
                  </a:lnTo>
                  <a:cubicBezTo>
                    <a:pt x="644" y="2453"/>
                    <a:pt x="858" y="2858"/>
                    <a:pt x="1168" y="3120"/>
                  </a:cubicBezTo>
                  <a:lnTo>
                    <a:pt x="1168" y="3561"/>
                  </a:lnTo>
                  <a:cubicBezTo>
                    <a:pt x="1168" y="3632"/>
                    <a:pt x="1120" y="3704"/>
                    <a:pt x="1048" y="3739"/>
                  </a:cubicBezTo>
                  <a:lnTo>
                    <a:pt x="406" y="3977"/>
                  </a:lnTo>
                  <a:cubicBezTo>
                    <a:pt x="239" y="4037"/>
                    <a:pt x="108" y="4168"/>
                    <a:pt x="36" y="4311"/>
                  </a:cubicBezTo>
                  <a:cubicBezTo>
                    <a:pt x="1" y="4394"/>
                    <a:pt x="25" y="4466"/>
                    <a:pt x="84" y="4513"/>
                  </a:cubicBezTo>
                  <a:cubicBezTo>
                    <a:pt x="644" y="4954"/>
                    <a:pt x="1334" y="5180"/>
                    <a:pt x="2001" y="5180"/>
                  </a:cubicBezTo>
                  <a:cubicBezTo>
                    <a:pt x="2799" y="5180"/>
                    <a:pt x="3596" y="4870"/>
                    <a:pt x="4204" y="4275"/>
                  </a:cubicBezTo>
                  <a:cubicBezTo>
                    <a:pt x="5323" y="3168"/>
                    <a:pt x="5418" y="1406"/>
                    <a:pt x="4442" y="167"/>
                  </a:cubicBezTo>
                  <a:cubicBezTo>
                    <a:pt x="4405" y="124"/>
                    <a:pt x="4351" y="98"/>
                    <a:pt x="4301" y="98"/>
                  </a:cubicBezTo>
                  <a:cubicBezTo>
                    <a:pt x="4269" y="98"/>
                    <a:pt x="4239" y="108"/>
                    <a:pt x="4216" y="132"/>
                  </a:cubicBezTo>
                  <a:cubicBezTo>
                    <a:pt x="4144" y="191"/>
                    <a:pt x="4132" y="298"/>
                    <a:pt x="4192" y="358"/>
                  </a:cubicBezTo>
                  <a:cubicBezTo>
                    <a:pt x="5061" y="1465"/>
                    <a:pt x="4966" y="3049"/>
                    <a:pt x="3965" y="4049"/>
                  </a:cubicBezTo>
                  <a:lnTo>
                    <a:pt x="3906" y="4108"/>
                  </a:lnTo>
                  <a:cubicBezTo>
                    <a:pt x="3870" y="4096"/>
                    <a:pt x="3835" y="4061"/>
                    <a:pt x="3799" y="4049"/>
                  </a:cubicBezTo>
                  <a:lnTo>
                    <a:pt x="2977" y="3739"/>
                  </a:lnTo>
                  <a:cubicBezTo>
                    <a:pt x="2906" y="3704"/>
                    <a:pt x="2858" y="3644"/>
                    <a:pt x="2858" y="3561"/>
                  </a:cubicBezTo>
                  <a:lnTo>
                    <a:pt x="2858" y="3144"/>
                  </a:lnTo>
                  <a:cubicBezTo>
                    <a:pt x="2894" y="3108"/>
                    <a:pt x="2942" y="3084"/>
                    <a:pt x="2965" y="3049"/>
                  </a:cubicBezTo>
                  <a:cubicBezTo>
                    <a:pt x="3239" y="2787"/>
                    <a:pt x="3382" y="2441"/>
                    <a:pt x="3382" y="2072"/>
                  </a:cubicBezTo>
                  <a:lnTo>
                    <a:pt x="3382" y="1751"/>
                  </a:lnTo>
                  <a:lnTo>
                    <a:pt x="3430" y="1668"/>
                  </a:lnTo>
                  <a:cubicBezTo>
                    <a:pt x="3513" y="1501"/>
                    <a:pt x="3561" y="1310"/>
                    <a:pt x="3561" y="1132"/>
                  </a:cubicBezTo>
                  <a:lnTo>
                    <a:pt x="3561" y="167"/>
                  </a:lnTo>
                  <a:cubicBezTo>
                    <a:pt x="3561" y="72"/>
                    <a:pt x="3489" y="1"/>
                    <a:pt x="33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33" name="Google Shape;11833;p73"/>
          <p:cNvGrpSpPr/>
          <p:nvPr/>
        </p:nvGrpSpPr>
        <p:grpSpPr>
          <a:xfrm>
            <a:off x="3481945" y="5088499"/>
            <a:ext cx="568439" cy="443167"/>
            <a:chOff x="2611458" y="3816374"/>
            <a:chExt cx="426329" cy="332375"/>
          </a:xfrm>
        </p:grpSpPr>
        <p:sp>
          <p:nvSpPr>
            <p:cNvPr id="11834" name="Google Shape;11834;p73"/>
            <p:cNvSpPr/>
            <p:nvPr/>
          </p:nvSpPr>
          <p:spPr>
            <a:xfrm>
              <a:off x="2611458" y="3816374"/>
              <a:ext cx="426329" cy="332375"/>
            </a:xfrm>
            <a:custGeom>
              <a:avLst/>
              <a:gdLst/>
              <a:ahLst/>
              <a:cxnLst/>
              <a:rect l="l" t="t" r="r" b="b"/>
              <a:pathLst>
                <a:path w="13395" h="10443" extrusionOk="0">
                  <a:moveTo>
                    <a:pt x="13002" y="429"/>
                  </a:moveTo>
                  <a:lnTo>
                    <a:pt x="12966" y="846"/>
                  </a:lnTo>
                  <a:lnTo>
                    <a:pt x="11418" y="846"/>
                  </a:lnTo>
                  <a:cubicBezTo>
                    <a:pt x="11299" y="846"/>
                    <a:pt x="11216" y="929"/>
                    <a:pt x="11216" y="1048"/>
                  </a:cubicBezTo>
                  <a:cubicBezTo>
                    <a:pt x="11216" y="1167"/>
                    <a:pt x="11299" y="1263"/>
                    <a:pt x="11418" y="1263"/>
                  </a:cubicBezTo>
                  <a:lnTo>
                    <a:pt x="12633" y="1263"/>
                  </a:lnTo>
                  <a:lnTo>
                    <a:pt x="12633" y="7501"/>
                  </a:lnTo>
                  <a:lnTo>
                    <a:pt x="5429" y="7501"/>
                  </a:lnTo>
                  <a:lnTo>
                    <a:pt x="5429" y="7287"/>
                  </a:lnTo>
                  <a:cubicBezTo>
                    <a:pt x="5429" y="7168"/>
                    <a:pt x="5334" y="7085"/>
                    <a:pt x="5215" y="7085"/>
                  </a:cubicBezTo>
                  <a:lnTo>
                    <a:pt x="4870" y="7085"/>
                  </a:lnTo>
                  <a:cubicBezTo>
                    <a:pt x="4834" y="6942"/>
                    <a:pt x="4786" y="6811"/>
                    <a:pt x="4715" y="6692"/>
                  </a:cubicBezTo>
                  <a:lnTo>
                    <a:pt x="4953" y="6454"/>
                  </a:lnTo>
                  <a:cubicBezTo>
                    <a:pt x="5036" y="6358"/>
                    <a:pt x="5036" y="6227"/>
                    <a:pt x="4953" y="6156"/>
                  </a:cubicBezTo>
                  <a:lnTo>
                    <a:pt x="4310" y="5513"/>
                  </a:lnTo>
                  <a:cubicBezTo>
                    <a:pt x="4263" y="5477"/>
                    <a:pt x="4215" y="5454"/>
                    <a:pt x="4155" y="5454"/>
                  </a:cubicBezTo>
                  <a:cubicBezTo>
                    <a:pt x="4096" y="5454"/>
                    <a:pt x="4060" y="5477"/>
                    <a:pt x="4013" y="5513"/>
                  </a:cubicBezTo>
                  <a:lnTo>
                    <a:pt x="3774" y="5751"/>
                  </a:lnTo>
                  <a:cubicBezTo>
                    <a:pt x="3655" y="5692"/>
                    <a:pt x="3524" y="5632"/>
                    <a:pt x="3382" y="5596"/>
                  </a:cubicBezTo>
                  <a:lnTo>
                    <a:pt x="3382" y="5251"/>
                  </a:lnTo>
                  <a:cubicBezTo>
                    <a:pt x="3382" y="5132"/>
                    <a:pt x="3298" y="5037"/>
                    <a:pt x="3179" y="5037"/>
                  </a:cubicBezTo>
                  <a:lnTo>
                    <a:pt x="2655" y="5037"/>
                  </a:lnTo>
                  <a:lnTo>
                    <a:pt x="2655" y="1274"/>
                  </a:lnTo>
                  <a:lnTo>
                    <a:pt x="10704" y="1274"/>
                  </a:lnTo>
                  <a:cubicBezTo>
                    <a:pt x="10823" y="1274"/>
                    <a:pt x="10918" y="1191"/>
                    <a:pt x="10918" y="1072"/>
                  </a:cubicBezTo>
                  <a:cubicBezTo>
                    <a:pt x="10918" y="953"/>
                    <a:pt x="10823" y="858"/>
                    <a:pt x="10704" y="858"/>
                  </a:cubicBezTo>
                  <a:lnTo>
                    <a:pt x="2310" y="858"/>
                  </a:lnTo>
                  <a:lnTo>
                    <a:pt x="2310" y="429"/>
                  </a:lnTo>
                  <a:close/>
                  <a:moveTo>
                    <a:pt x="12966" y="7918"/>
                  </a:moveTo>
                  <a:lnTo>
                    <a:pt x="12966" y="8347"/>
                  </a:lnTo>
                  <a:lnTo>
                    <a:pt x="5358" y="8347"/>
                  </a:lnTo>
                  <a:cubicBezTo>
                    <a:pt x="5394" y="8299"/>
                    <a:pt x="5417" y="8251"/>
                    <a:pt x="5417" y="8192"/>
                  </a:cubicBezTo>
                  <a:lnTo>
                    <a:pt x="5417" y="7954"/>
                  </a:lnTo>
                  <a:lnTo>
                    <a:pt x="12835" y="7954"/>
                  </a:lnTo>
                  <a:cubicBezTo>
                    <a:pt x="12883" y="7954"/>
                    <a:pt x="12930" y="7942"/>
                    <a:pt x="12954" y="7918"/>
                  </a:cubicBezTo>
                  <a:close/>
                  <a:moveTo>
                    <a:pt x="2953" y="5442"/>
                  </a:moveTo>
                  <a:lnTo>
                    <a:pt x="2953" y="5739"/>
                  </a:lnTo>
                  <a:cubicBezTo>
                    <a:pt x="2953" y="5846"/>
                    <a:pt x="3024" y="5918"/>
                    <a:pt x="3120" y="5954"/>
                  </a:cubicBezTo>
                  <a:cubicBezTo>
                    <a:pt x="3310" y="5989"/>
                    <a:pt x="3501" y="6073"/>
                    <a:pt x="3679" y="6192"/>
                  </a:cubicBezTo>
                  <a:cubicBezTo>
                    <a:pt x="3716" y="6215"/>
                    <a:pt x="3755" y="6225"/>
                    <a:pt x="3793" y="6225"/>
                  </a:cubicBezTo>
                  <a:cubicBezTo>
                    <a:pt x="3853" y="6225"/>
                    <a:pt x="3909" y="6200"/>
                    <a:pt x="3953" y="6156"/>
                  </a:cubicBezTo>
                  <a:lnTo>
                    <a:pt x="4155" y="5954"/>
                  </a:lnTo>
                  <a:lnTo>
                    <a:pt x="4501" y="6287"/>
                  </a:lnTo>
                  <a:lnTo>
                    <a:pt x="4298" y="6501"/>
                  </a:lnTo>
                  <a:cubicBezTo>
                    <a:pt x="4215" y="6573"/>
                    <a:pt x="4203" y="6680"/>
                    <a:pt x="4263" y="6763"/>
                  </a:cubicBezTo>
                  <a:cubicBezTo>
                    <a:pt x="4370" y="6942"/>
                    <a:pt x="4453" y="7144"/>
                    <a:pt x="4501" y="7335"/>
                  </a:cubicBezTo>
                  <a:cubicBezTo>
                    <a:pt x="4513" y="7418"/>
                    <a:pt x="4608" y="7501"/>
                    <a:pt x="4715" y="7501"/>
                  </a:cubicBezTo>
                  <a:lnTo>
                    <a:pt x="5013" y="7501"/>
                  </a:lnTo>
                  <a:lnTo>
                    <a:pt x="5013" y="7990"/>
                  </a:lnTo>
                  <a:lnTo>
                    <a:pt x="4715" y="7990"/>
                  </a:lnTo>
                  <a:cubicBezTo>
                    <a:pt x="4608" y="7990"/>
                    <a:pt x="4525" y="8061"/>
                    <a:pt x="4501" y="8156"/>
                  </a:cubicBezTo>
                  <a:cubicBezTo>
                    <a:pt x="4453" y="8347"/>
                    <a:pt x="4382" y="8537"/>
                    <a:pt x="4263" y="8716"/>
                  </a:cubicBezTo>
                  <a:cubicBezTo>
                    <a:pt x="4203" y="8811"/>
                    <a:pt x="4215" y="8906"/>
                    <a:pt x="4298" y="8990"/>
                  </a:cubicBezTo>
                  <a:lnTo>
                    <a:pt x="4501" y="9192"/>
                  </a:lnTo>
                  <a:lnTo>
                    <a:pt x="4155" y="9537"/>
                  </a:lnTo>
                  <a:lnTo>
                    <a:pt x="3953" y="9323"/>
                  </a:lnTo>
                  <a:cubicBezTo>
                    <a:pt x="3912" y="9282"/>
                    <a:pt x="3860" y="9261"/>
                    <a:pt x="3805" y="9261"/>
                  </a:cubicBezTo>
                  <a:cubicBezTo>
                    <a:pt x="3764" y="9261"/>
                    <a:pt x="3720" y="9273"/>
                    <a:pt x="3679" y="9299"/>
                  </a:cubicBezTo>
                  <a:cubicBezTo>
                    <a:pt x="3501" y="9394"/>
                    <a:pt x="3310" y="9490"/>
                    <a:pt x="3120" y="9537"/>
                  </a:cubicBezTo>
                  <a:cubicBezTo>
                    <a:pt x="3024" y="9549"/>
                    <a:pt x="2953" y="9633"/>
                    <a:pt x="2953" y="9740"/>
                  </a:cubicBezTo>
                  <a:lnTo>
                    <a:pt x="2953" y="10037"/>
                  </a:lnTo>
                  <a:lnTo>
                    <a:pt x="2465" y="10037"/>
                  </a:lnTo>
                  <a:lnTo>
                    <a:pt x="2465" y="9740"/>
                  </a:lnTo>
                  <a:cubicBezTo>
                    <a:pt x="2465" y="9633"/>
                    <a:pt x="2393" y="9561"/>
                    <a:pt x="2298" y="9537"/>
                  </a:cubicBezTo>
                  <a:cubicBezTo>
                    <a:pt x="2108" y="9490"/>
                    <a:pt x="1917" y="9418"/>
                    <a:pt x="1738" y="9299"/>
                  </a:cubicBezTo>
                  <a:cubicBezTo>
                    <a:pt x="1697" y="9273"/>
                    <a:pt x="1654" y="9261"/>
                    <a:pt x="1612" y="9261"/>
                  </a:cubicBezTo>
                  <a:cubicBezTo>
                    <a:pt x="1557" y="9261"/>
                    <a:pt x="1505" y="9282"/>
                    <a:pt x="1465" y="9323"/>
                  </a:cubicBezTo>
                  <a:lnTo>
                    <a:pt x="1262" y="9537"/>
                  </a:lnTo>
                  <a:lnTo>
                    <a:pt x="917" y="9192"/>
                  </a:lnTo>
                  <a:lnTo>
                    <a:pt x="1119" y="8990"/>
                  </a:lnTo>
                  <a:cubicBezTo>
                    <a:pt x="1203" y="8906"/>
                    <a:pt x="1215" y="8799"/>
                    <a:pt x="1155" y="8716"/>
                  </a:cubicBezTo>
                  <a:cubicBezTo>
                    <a:pt x="1048" y="8537"/>
                    <a:pt x="965" y="8347"/>
                    <a:pt x="917" y="8156"/>
                  </a:cubicBezTo>
                  <a:cubicBezTo>
                    <a:pt x="905" y="8061"/>
                    <a:pt x="810" y="7990"/>
                    <a:pt x="703" y="7990"/>
                  </a:cubicBezTo>
                  <a:lnTo>
                    <a:pt x="405" y="7990"/>
                  </a:lnTo>
                  <a:lnTo>
                    <a:pt x="405" y="7501"/>
                  </a:lnTo>
                  <a:lnTo>
                    <a:pt x="703" y="7501"/>
                  </a:lnTo>
                  <a:cubicBezTo>
                    <a:pt x="810" y="7501"/>
                    <a:pt x="881" y="7418"/>
                    <a:pt x="917" y="7335"/>
                  </a:cubicBezTo>
                  <a:cubicBezTo>
                    <a:pt x="965" y="7144"/>
                    <a:pt x="1036" y="6942"/>
                    <a:pt x="1155" y="6763"/>
                  </a:cubicBezTo>
                  <a:cubicBezTo>
                    <a:pt x="1215" y="6680"/>
                    <a:pt x="1203" y="6573"/>
                    <a:pt x="1119" y="6501"/>
                  </a:cubicBezTo>
                  <a:lnTo>
                    <a:pt x="917" y="6287"/>
                  </a:lnTo>
                  <a:lnTo>
                    <a:pt x="1262" y="5954"/>
                  </a:lnTo>
                  <a:lnTo>
                    <a:pt x="1465" y="6156"/>
                  </a:lnTo>
                  <a:cubicBezTo>
                    <a:pt x="1508" y="6200"/>
                    <a:pt x="1565" y="6225"/>
                    <a:pt x="1624" y="6225"/>
                  </a:cubicBezTo>
                  <a:cubicBezTo>
                    <a:pt x="1662" y="6225"/>
                    <a:pt x="1701" y="6215"/>
                    <a:pt x="1738" y="6192"/>
                  </a:cubicBezTo>
                  <a:cubicBezTo>
                    <a:pt x="1917" y="6085"/>
                    <a:pt x="2108" y="5989"/>
                    <a:pt x="2298" y="5954"/>
                  </a:cubicBezTo>
                  <a:cubicBezTo>
                    <a:pt x="2393" y="5930"/>
                    <a:pt x="2465" y="5846"/>
                    <a:pt x="2465" y="5739"/>
                  </a:cubicBezTo>
                  <a:lnTo>
                    <a:pt x="2465" y="5442"/>
                  </a:lnTo>
                  <a:close/>
                  <a:moveTo>
                    <a:pt x="2084" y="0"/>
                  </a:moveTo>
                  <a:cubicBezTo>
                    <a:pt x="1977" y="0"/>
                    <a:pt x="1881" y="84"/>
                    <a:pt x="1881" y="203"/>
                  </a:cubicBezTo>
                  <a:lnTo>
                    <a:pt x="1881" y="1048"/>
                  </a:lnTo>
                  <a:cubicBezTo>
                    <a:pt x="1881" y="1167"/>
                    <a:pt x="1977" y="1263"/>
                    <a:pt x="2084" y="1263"/>
                  </a:cubicBezTo>
                  <a:lnTo>
                    <a:pt x="2227" y="1263"/>
                  </a:lnTo>
                  <a:lnTo>
                    <a:pt x="2227" y="5037"/>
                  </a:lnTo>
                  <a:cubicBezTo>
                    <a:pt x="2119" y="5061"/>
                    <a:pt x="2048" y="5144"/>
                    <a:pt x="2048" y="5251"/>
                  </a:cubicBezTo>
                  <a:lnTo>
                    <a:pt x="2048" y="5584"/>
                  </a:lnTo>
                  <a:cubicBezTo>
                    <a:pt x="1905" y="5632"/>
                    <a:pt x="1774" y="5680"/>
                    <a:pt x="1655" y="5751"/>
                  </a:cubicBezTo>
                  <a:lnTo>
                    <a:pt x="1417" y="5513"/>
                  </a:lnTo>
                  <a:cubicBezTo>
                    <a:pt x="1369" y="5465"/>
                    <a:pt x="1334" y="5454"/>
                    <a:pt x="1274" y="5454"/>
                  </a:cubicBezTo>
                  <a:cubicBezTo>
                    <a:pt x="1215" y="5454"/>
                    <a:pt x="1167" y="5465"/>
                    <a:pt x="1119" y="5513"/>
                  </a:cubicBezTo>
                  <a:lnTo>
                    <a:pt x="476" y="6156"/>
                  </a:lnTo>
                  <a:cubicBezTo>
                    <a:pt x="393" y="6239"/>
                    <a:pt x="393" y="6382"/>
                    <a:pt x="476" y="6454"/>
                  </a:cubicBezTo>
                  <a:lnTo>
                    <a:pt x="715" y="6692"/>
                  </a:lnTo>
                  <a:cubicBezTo>
                    <a:pt x="655" y="6811"/>
                    <a:pt x="595" y="6942"/>
                    <a:pt x="560" y="7073"/>
                  </a:cubicBezTo>
                  <a:lnTo>
                    <a:pt x="214" y="7073"/>
                  </a:lnTo>
                  <a:cubicBezTo>
                    <a:pt x="95" y="7073"/>
                    <a:pt x="0" y="7168"/>
                    <a:pt x="0" y="7287"/>
                  </a:cubicBezTo>
                  <a:lnTo>
                    <a:pt x="0" y="8192"/>
                  </a:lnTo>
                  <a:cubicBezTo>
                    <a:pt x="0" y="8311"/>
                    <a:pt x="95" y="8406"/>
                    <a:pt x="214" y="8406"/>
                  </a:cubicBezTo>
                  <a:lnTo>
                    <a:pt x="560" y="8406"/>
                  </a:lnTo>
                  <a:cubicBezTo>
                    <a:pt x="595" y="8537"/>
                    <a:pt x="643" y="8668"/>
                    <a:pt x="715" y="8787"/>
                  </a:cubicBezTo>
                  <a:lnTo>
                    <a:pt x="476" y="9025"/>
                  </a:lnTo>
                  <a:cubicBezTo>
                    <a:pt x="393" y="9121"/>
                    <a:pt x="393" y="9252"/>
                    <a:pt x="476" y="9323"/>
                  </a:cubicBezTo>
                  <a:lnTo>
                    <a:pt x="1119" y="9966"/>
                  </a:lnTo>
                  <a:cubicBezTo>
                    <a:pt x="1167" y="10008"/>
                    <a:pt x="1223" y="10028"/>
                    <a:pt x="1277" y="10028"/>
                  </a:cubicBezTo>
                  <a:cubicBezTo>
                    <a:pt x="1331" y="10028"/>
                    <a:pt x="1381" y="10008"/>
                    <a:pt x="1417" y="9966"/>
                  </a:cubicBezTo>
                  <a:lnTo>
                    <a:pt x="1655" y="9728"/>
                  </a:lnTo>
                  <a:cubicBezTo>
                    <a:pt x="1774" y="9787"/>
                    <a:pt x="1905" y="9847"/>
                    <a:pt x="2048" y="9895"/>
                  </a:cubicBezTo>
                  <a:lnTo>
                    <a:pt x="2048" y="10228"/>
                  </a:lnTo>
                  <a:cubicBezTo>
                    <a:pt x="2048" y="10347"/>
                    <a:pt x="2131" y="10442"/>
                    <a:pt x="2250" y="10442"/>
                  </a:cubicBezTo>
                  <a:lnTo>
                    <a:pt x="3155" y="10442"/>
                  </a:lnTo>
                  <a:cubicBezTo>
                    <a:pt x="3274" y="10442"/>
                    <a:pt x="3370" y="10347"/>
                    <a:pt x="3370" y="10228"/>
                  </a:cubicBezTo>
                  <a:lnTo>
                    <a:pt x="3370" y="9895"/>
                  </a:lnTo>
                  <a:cubicBezTo>
                    <a:pt x="3501" y="9847"/>
                    <a:pt x="3632" y="9799"/>
                    <a:pt x="3751" y="9728"/>
                  </a:cubicBezTo>
                  <a:lnTo>
                    <a:pt x="3989" y="9966"/>
                  </a:lnTo>
                  <a:cubicBezTo>
                    <a:pt x="4036" y="10008"/>
                    <a:pt x="4093" y="10028"/>
                    <a:pt x="4146" y="10028"/>
                  </a:cubicBezTo>
                  <a:cubicBezTo>
                    <a:pt x="4200" y="10028"/>
                    <a:pt x="4251" y="10008"/>
                    <a:pt x="4286" y="9966"/>
                  </a:cubicBezTo>
                  <a:lnTo>
                    <a:pt x="4929" y="9323"/>
                  </a:lnTo>
                  <a:cubicBezTo>
                    <a:pt x="5025" y="9240"/>
                    <a:pt x="5025" y="9097"/>
                    <a:pt x="4929" y="9025"/>
                  </a:cubicBezTo>
                  <a:lnTo>
                    <a:pt x="4691" y="8787"/>
                  </a:lnTo>
                  <a:cubicBezTo>
                    <a:pt x="4691" y="8775"/>
                    <a:pt x="4703" y="8775"/>
                    <a:pt x="4703" y="8763"/>
                  </a:cubicBezTo>
                  <a:lnTo>
                    <a:pt x="13180" y="8763"/>
                  </a:lnTo>
                  <a:cubicBezTo>
                    <a:pt x="13299" y="8763"/>
                    <a:pt x="13383" y="8668"/>
                    <a:pt x="13383" y="8549"/>
                  </a:cubicBezTo>
                  <a:lnTo>
                    <a:pt x="13383" y="7704"/>
                  </a:lnTo>
                  <a:cubicBezTo>
                    <a:pt x="13383" y="7585"/>
                    <a:pt x="13299" y="7489"/>
                    <a:pt x="13180" y="7489"/>
                  </a:cubicBezTo>
                  <a:lnTo>
                    <a:pt x="13037" y="7489"/>
                  </a:lnTo>
                  <a:lnTo>
                    <a:pt x="13037" y="1263"/>
                  </a:lnTo>
                  <a:lnTo>
                    <a:pt x="13192" y="1263"/>
                  </a:lnTo>
                  <a:cubicBezTo>
                    <a:pt x="13311" y="1263"/>
                    <a:pt x="13395" y="1167"/>
                    <a:pt x="13395" y="1048"/>
                  </a:cubicBezTo>
                  <a:lnTo>
                    <a:pt x="13395" y="203"/>
                  </a:lnTo>
                  <a:cubicBezTo>
                    <a:pt x="13395" y="84"/>
                    <a:pt x="13311" y="0"/>
                    <a:pt x="1319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5" name="Google Shape;11835;p73"/>
            <p:cNvSpPr/>
            <p:nvPr/>
          </p:nvSpPr>
          <p:spPr>
            <a:xfrm>
              <a:off x="2803568" y="3950909"/>
              <a:ext cx="40198" cy="85648"/>
            </a:xfrm>
            <a:custGeom>
              <a:avLst/>
              <a:gdLst/>
              <a:ahLst/>
              <a:cxnLst/>
              <a:rect l="l" t="t" r="r" b="b"/>
              <a:pathLst>
                <a:path w="1263" h="2691" extrusionOk="0">
                  <a:moveTo>
                    <a:pt x="846" y="417"/>
                  </a:moveTo>
                  <a:lnTo>
                    <a:pt x="846" y="2262"/>
                  </a:lnTo>
                  <a:lnTo>
                    <a:pt x="417" y="22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84"/>
                    <a:pt x="1" y="203"/>
                  </a:cubicBezTo>
                  <a:lnTo>
                    <a:pt x="1" y="2477"/>
                  </a:lnTo>
                  <a:cubicBezTo>
                    <a:pt x="1" y="2596"/>
                    <a:pt x="84" y="2691"/>
                    <a:pt x="203" y="2691"/>
                  </a:cubicBezTo>
                  <a:lnTo>
                    <a:pt x="1060" y="2691"/>
                  </a:lnTo>
                  <a:cubicBezTo>
                    <a:pt x="1167" y="2691"/>
                    <a:pt x="1263" y="2596"/>
                    <a:pt x="1263" y="2477"/>
                  </a:cubicBezTo>
                  <a:lnTo>
                    <a:pt x="1263" y="203"/>
                  </a:lnTo>
                  <a:cubicBezTo>
                    <a:pt x="1263" y="84"/>
                    <a:pt x="1179" y="0"/>
                    <a:pt x="1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6" name="Google Shape;11836;p73"/>
            <p:cNvSpPr/>
            <p:nvPr/>
          </p:nvSpPr>
          <p:spPr>
            <a:xfrm>
              <a:off x="2851691" y="3917935"/>
              <a:ext cx="40580" cy="118621"/>
            </a:xfrm>
            <a:custGeom>
              <a:avLst/>
              <a:gdLst/>
              <a:ahLst/>
              <a:cxnLst/>
              <a:rect l="l" t="t" r="r" b="b"/>
              <a:pathLst>
                <a:path w="1275" h="3727" extrusionOk="0">
                  <a:moveTo>
                    <a:pt x="858" y="417"/>
                  </a:moveTo>
                  <a:lnTo>
                    <a:pt x="858" y="3298"/>
                  </a:lnTo>
                  <a:lnTo>
                    <a:pt x="417" y="3298"/>
                  </a:lnTo>
                  <a:lnTo>
                    <a:pt x="417" y="417"/>
                  </a:lnTo>
                  <a:close/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lnTo>
                    <a:pt x="1" y="3513"/>
                  </a:lnTo>
                  <a:cubicBezTo>
                    <a:pt x="1" y="3632"/>
                    <a:pt x="96" y="3727"/>
                    <a:pt x="215" y="3727"/>
                  </a:cubicBezTo>
                  <a:lnTo>
                    <a:pt x="1060" y="3727"/>
                  </a:lnTo>
                  <a:cubicBezTo>
                    <a:pt x="1179" y="3727"/>
                    <a:pt x="1275" y="3632"/>
                    <a:pt x="1275" y="3513"/>
                  </a:cubicBezTo>
                  <a:lnTo>
                    <a:pt x="1275" y="215"/>
                  </a:lnTo>
                  <a:cubicBezTo>
                    <a:pt x="1275" y="96"/>
                    <a:pt x="1179" y="0"/>
                    <a:pt x="1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7" name="Google Shape;11837;p73"/>
            <p:cNvSpPr/>
            <p:nvPr/>
          </p:nvSpPr>
          <p:spPr>
            <a:xfrm>
              <a:off x="2900197" y="3934995"/>
              <a:ext cx="40198" cy="101562"/>
            </a:xfrm>
            <a:custGeom>
              <a:avLst/>
              <a:gdLst/>
              <a:ahLst/>
              <a:cxnLst/>
              <a:rect l="l" t="t" r="r" b="b"/>
              <a:pathLst>
                <a:path w="1263" h="3191" extrusionOk="0">
                  <a:moveTo>
                    <a:pt x="846" y="417"/>
                  </a:moveTo>
                  <a:lnTo>
                    <a:pt x="846" y="2762"/>
                  </a:lnTo>
                  <a:lnTo>
                    <a:pt x="417" y="2762"/>
                  </a:lnTo>
                  <a:lnTo>
                    <a:pt x="417" y="417"/>
                  </a:lnTo>
                  <a:close/>
                  <a:moveTo>
                    <a:pt x="203" y="0"/>
                  </a:moveTo>
                  <a:cubicBezTo>
                    <a:pt x="84" y="0"/>
                    <a:pt x="1" y="95"/>
                    <a:pt x="1" y="214"/>
                  </a:cubicBezTo>
                  <a:lnTo>
                    <a:pt x="1" y="2977"/>
                  </a:lnTo>
                  <a:cubicBezTo>
                    <a:pt x="1" y="3096"/>
                    <a:pt x="84" y="3191"/>
                    <a:pt x="203" y="3191"/>
                  </a:cubicBezTo>
                  <a:lnTo>
                    <a:pt x="1048" y="3191"/>
                  </a:lnTo>
                  <a:cubicBezTo>
                    <a:pt x="1168" y="3191"/>
                    <a:pt x="1263" y="3096"/>
                    <a:pt x="1263" y="2977"/>
                  </a:cubicBezTo>
                  <a:lnTo>
                    <a:pt x="1263" y="214"/>
                  </a:lnTo>
                  <a:cubicBezTo>
                    <a:pt x="1263" y="95"/>
                    <a:pt x="1179" y="0"/>
                    <a:pt x="1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8" name="Google Shape;11838;p73"/>
            <p:cNvSpPr/>
            <p:nvPr/>
          </p:nvSpPr>
          <p:spPr>
            <a:xfrm>
              <a:off x="2948320" y="3879265"/>
              <a:ext cx="40580" cy="156941"/>
            </a:xfrm>
            <a:custGeom>
              <a:avLst/>
              <a:gdLst/>
              <a:ahLst/>
              <a:cxnLst/>
              <a:rect l="l" t="t" r="r" b="b"/>
              <a:pathLst>
                <a:path w="1275" h="4931" extrusionOk="0">
                  <a:moveTo>
                    <a:pt x="858" y="430"/>
                  </a:moveTo>
                  <a:lnTo>
                    <a:pt x="858" y="4525"/>
                  </a:lnTo>
                  <a:lnTo>
                    <a:pt x="418" y="4525"/>
                  </a:lnTo>
                  <a:lnTo>
                    <a:pt x="418" y="430"/>
                  </a:lnTo>
                  <a:close/>
                  <a:moveTo>
                    <a:pt x="215" y="1"/>
                  </a:moveTo>
                  <a:cubicBezTo>
                    <a:pt x="96" y="1"/>
                    <a:pt x="1" y="108"/>
                    <a:pt x="1" y="203"/>
                  </a:cubicBezTo>
                  <a:lnTo>
                    <a:pt x="1" y="4716"/>
                  </a:lnTo>
                  <a:cubicBezTo>
                    <a:pt x="1" y="4835"/>
                    <a:pt x="96" y="4930"/>
                    <a:pt x="215" y="4930"/>
                  </a:cubicBezTo>
                  <a:lnTo>
                    <a:pt x="1060" y="4930"/>
                  </a:lnTo>
                  <a:cubicBezTo>
                    <a:pt x="1180" y="4930"/>
                    <a:pt x="1275" y="4835"/>
                    <a:pt x="1275" y="4716"/>
                  </a:cubicBezTo>
                  <a:lnTo>
                    <a:pt x="1275" y="203"/>
                  </a:lnTo>
                  <a:cubicBezTo>
                    <a:pt x="1275" y="84"/>
                    <a:pt x="1180" y="1"/>
                    <a:pt x="10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39" name="Google Shape;11839;p73"/>
            <p:cNvSpPr/>
            <p:nvPr/>
          </p:nvSpPr>
          <p:spPr>
            <a:xfrm>
              <a:off x="2716807" y="3896325"/>
              <a:ext cx="49269" cy="13304"/>
            </a:xfrm>
            <a:custGeom>
              <a:avLst/>
              <a:gdLst/>
              <a:ahLst/>
              <a:cxnLst/>
              <a:rect l="l" t="t" r="r" b="b"/>
              <a:pathLst>
                <a:path w="1548" h="418" extrusionOk="0">
                  <a:moveTo>
                    <a:pt x="214" y="1"/>
                  </a:moveTo>
                  <a:cubicBezTo>
                    <a:pt x="95" y="1"/>
                    <a:pt x="0" y="84"/>
                    <a:pt x="0" y="203"/>
                  </a:cubicBezTo>
                  <a:cubicBezTo>
                    <a:pt x="0" y="322"/>
                    <a:pt x="107" y="417"/>
                    <a:pt x="214" y="417"/>
                  </a:cubicBezTo>
                  <a:lnTo>
                    <a:pt x="1345" y="417"/>
                  </a:lnTo>
                  <a:cubicBezTo>
                    <a:pt x="1453" y="417"/>
                    <a:pt x="1548" y="322"/>
                    <a:pt x="1548" y="203"/>
                  </a:cubicBezTo>
                  <a:cubicBezTo>
                    <a:pt x="1548" y="84"/>
                    <a:pt x="1453" y="1"/>
                    <a:pt x="13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0" name="Google Shape;11840;p73"/>
            <p:cNvSpPr/>
            <p:nvPr/>
          </p:nvSpPr>
          <p:spPr>
            <a:xfrm>
              <a:off x="2717157" y="3917553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5"/>
                  </a:cubicBezTo>
                  <a:cubicBezTo>
                    <a:pt x="2168" y="96"/>
                    <a:pt x="2061" y="0"/>
                    <a:pt x="1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1" name="Google Shape;11841;p73"/>
            <p:cNvSpPr/>
            <p:nvPr/>
          </p:nvSpPr>
          <p:spPr>
            <a:xfrm>
              <a:off x="2717157" y="3938782"/>
              <a:ext cx="69002" cy="13272"/>
            </a:xfrm>
            <a:custGeom>
              <a:avLst/>
              <a:gdLst/>
              <a:ahLst/>
              <a:cxnLst/>
              <a:rect l="l" t="t" r="r" b="b"/>
              <a:pathLst>
                <a:path w="2168" h="417" extrusionOk="0">
                  <a:moveTo>
                    <a:pt x="215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1" y="334"/>
                    <a:pt x="96" y="417"/>
                    <a:pt x="215" y="417"/>
                  </a:cubicBezTo>
                  <a:lnTo>
                    <a:pt x="1954" y="417"/>
                  </a:lnTo>
                  <a:cubicBezTo>
                    <a:pt x="2073" y="417"/>
                    <a:pt x="2168" y="334"/>
                    <a:pt x="2168" y="214"/>
                  </a:cubicBezTo>
                  <a:cubicBezTo>
                    <a:pt x="2168" y="95"/>
                    <a:pt x="2061" y="0"/>
                    <a:pt x="1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2" name="Google Shape;11842;p73"/>
            <p:cNvSpPr/>
            <p:nvPr/>
          </p:nvSpPr>
          <p:spPr>
            <a:xfrm>
              <a:off x="2717157" y="3960361"/>
              <a:ext cx="69002" cy="13304"/>
            </a:xfrm>
            <a:custGeom>
              <a:avLst/>
              <a:gdLst/>
              <a:ahLst/>
              <a:cxnLst/>
              <a:rect l="l" t="t" r="r" b="b"/>
              <a:pathLst>
                <a:path w="2168" h="418" extrusionOk="0">
                  <a:moveTo>
                    <a:pt x="215" y="1"/>
                  </a:moveTo>
                  <a:cubicBezTo>
                    <a:pt x="96" y="1"/>
                    <a:pt x="1" y="84"/>
                    <a:pt x="1" y="203"/>
                  </a:cubicBezTo>
                  <a:cubicBezTo>
                    <a:pt x="1" y="322"/>
                    <a:pt x="96" y="418"/>
                    <a:pt x="215" y="418"/>
                  </a:cubicBezTo>
                  <a:lnTo>
                    <a:pt x="1954" y="418"/>
                  </a:lnTo>
                  <a:cubicBezTo>
                    <a:pt x="2073" y="418"/>
                    <a:pt x="2168" y="322"/>
                    <a:pt x="2168" y="203"/>
                  </a:cubicBezTo>
                  <a:cubicBezTo>
                    <a:pt x="2168" y="84"/>
                    <a:pt x="2061" y="1"/>
                    <a:pt x="1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3" name="Google Shape;11843;p73"/>
            <p:cNvSpPr/>
            <p:nvPr/>
          </p:nvSpPr>
          <p:spPr>
            <a:xfrm>
              <a:off x="2655793" y="4020993"/>
              <a:ext cx="84152" cy="82656"/>
            </a:xfrm>
            <a:custGeom>
              <a:avLst/>
              <a:gdLst/>
              <a:ahLst/>
              <a:cxnLst/>
              <a:rect l="l" t="t" r="r" b="b"/>
              <a:pathLst>
                <a:path w="2644" h="2597" extrusionOk="0">
                  <a:moveTo>
                    <a:pt x="1322" y="1"/>
                  </a:moveTo>
                  <a:cubicBezTo>
                    <a:pt x="595" y="1"/>
                    <a:pt x="0" y="596"/>
                    <a:pt x="0" y="1322"/>
                  </a:cubicBezTo>
                  <a:cubicBezTo>
                    <a:pt x="0" y="1620"/>
                    <a:pt x="84" y="1882"/>
                    <a:pt x="262" y="2120"/>
                  </a:cubicBezTo>
                  <a:cubicBezTo>
                    <a:pt x="312" y="2177"/>
                    <a:pt x="379" y="2204"/>
                    <a:pt x="442" y="2204"/>
                  </a:cubicBezTo>
                  <a:cubicBezTo>
                    <a:pt x="485" y="2204"/>
                    <a:pt x="526" y="2192"/>
                    <a:pt x="560" y="2168"/>
                  </a:cubicBezTo>
                  <a:cubicBezTo>
                    <a:pt x="655" y="2096"/>
                    <a:pt x="667" y="1965"/>
                    <a:pt x="607" y="1870"/>
                  </a:cubicBezTo>
                  <a:cubicBezTo>
                    <a:pt x="488" y="1703"/>
                    <a:pt x="429" y="1525"/>
                    <a:pt x="429" y="1322"/>
                  </a:cubicBezTo>
                  <a:cubicBezTo>
                    <a:pt x="429" y="822"/>
                    <a:pt x="834" y="406"/>
                    <a:pt x="1334" y="406"/>
                  </a:cubicBezTo>
                  <a:cubicBezTo>
                    <a:pt x="1846" y="406"/>
                    <a:pt x="2239" y="810"/>
                    <a:pt x="2239" y="1322"/>
                  </a:cubicBezTo>
                  <a:cubicBezTo>
                    <a:pt x="2239" y="1620"/>
                    <a:pt x="2096" y="1894"/>
                    <a:pt x="1846" y="2061"/>
                  </a:cubicBezTo>
                  <a:cubicBezTo>
                    <a:pt x="1822" y="2061"/>
                    <a:pt x="1822" y="2073"/>
                    <a:pt x="1810" y="2073"/>
                  </a:cubicBezTo>
                  <a:lnTo>
                    <a:pt x="1798" y="2073"/>
                  </a:lnTo>
                  <a:cubicBezTo>
                    <a:pt x="1786" y="2073"/>
                    <a:pt x="1786" y="2096"/>
                    <a:pt x="1762" y="2096"/>
                  </a:cubicBezTo>
                  <a:lnTo>
                    <a:pt x="1750" y="2096"/>
                  </a:lnTo>
                  <a:cubicBezTo>
                    <a:pt x="1738" y="2096"/>
                    <a:pt x="1738" y="2108"/>
                    <a:pt x="1727" y="2108"/>
                  </a:cubicBezTo>
                  <a:cubicBezTo>
                    <a:pt x="1703" y="2108"/>
                    <a:pt x="1691" y="2120"/>
                    <a:pt x="1691" y="2120"/>
                  </a:cubicBezTo>
                  <a:lnTo>
                    <a:pt x="1679" y="2120"/>
                  </a:lnTo>
                  <a:cubicBezTo>
                    <a:pt x="1667" y="2120"/>
                    <a:pt x="1667" y="2120"/>
                    <a:pt x="1643" y="2144"/>
                  </a:cubicBezTo>
                  <a:lnTo>
                    <a:pt x="1631" y="2144"/>
                  </a:lnTo>
                  <a:cubicBezTo>
                    <a:pt x="1619" y="2144"/>
                    <a:pt x="1608" y="2156"/>
                    <a:pt x="1608" y="2156"/>
                  </a:cubicBezTo>
                  <a:cubicBezTo>
                    <a:pt x="1584" y="2156"/>
                    <a:pt x="1572" y="2156"/>
                    <a:pt x="1560" y="2168"/>
                  </a:cubicBezTo>
                  <a:lnTo>
                    <a:pt x="1072" y="2168"/>
                  </a:lnTo>
                  <a:cubicBezTo>
                    <a:pt x="1048" y="2168"/>
                    <a:pt x="1036" y="2168"/>
                    <a:pt x="1024" y="2156"/>
                  </a:cubicBezTo>
                  <a:cubicBezTo>
                    <a:pt x="1012" y="2156"/>
                    <a:pt x="988" y="2144"/>
                    <a:pt x="988" y="2144"/>
                  </a:cubicBezTo>
                  <a:lnTo>
                    <a:pt x="976" y="2144"/>
                  </a:lnTo>
                  <a:cubicBezTo>
                    <a:pt x="951" y="2133"/>
                    <a:pt x="925" y="2127"/>
                    <a:pt x="899" y="2127"/>
                  </a:cubicBezTo>
                  <a:cubicBezTo>
                    <a:pt x="817" y="2127"/>
                    <a:pt x="742" y="2181"/>
                    <a:pt x="715" y="2263"/>
                  </a:cubicBezTo>
                  <a:cubicBezTo>
                    <a:pt x="667" y="2358"/>
                    <a:pt x="726" y="2501"/>
                    <a:pt x="834" y="2525"/>
                  </a:cubicBezTo>
                  <a:lnTo>
                    <a:pt x="846" y="2525"/>
                  </a:lnTo>
                  <a:cubicBezTo>
                    <a:pt x="857" y="2525"/>
                    <a:pt x="869" y="2537"/>
                    <a:pt x="905" y="2537"/>
                  </a:cubicBezTo>
                  <a:cubicBezTo>
                    <a:pt x="917" y="2537"/>
                    <a:pt x="929" y="2561"/>
                    <a:pt x="965" y="2561"/>
                  </a:cubicBezTo>
                  <a:lnTo>
                    <a:pt x="976" y="2561"/>
                  </a:lnTo>
                  <a:cubicBezTo>
                    <a:pt x="988" y="2561"/>
                    <a:pt x="1012" y="2561"/>
                    <a:pt x="1024" y="2573"/>
                  </a:cubicBezTo>
                  <a:lnTo>
                    <a:pt x="1036" y="2573"/>
                  </a:lnTo>
                  <a:cubicBezTo>
                    <a:pt x="1048" y="2573"/>
                    <a:pt x="1072" y="2573"/>
                    <a:pt x="1096" y="2584"/>
                  </a:cubicBezTo>
                  <a:cubicBezTo>
                    <a:pt x="1107" y="2584"/>
                    <a:pt x="1143" y="2584"/>
                    <a:pt x="1155" y="2596"/>
                  </a:cubicBezTo>
                  <a:lnTo>
                    <a:pt x="1429" y="2596"/>
                  </a:lnTo>
                  <a:cubicBezTo>
                    <a:pt x="1441" y="2596"/>
                    <a:pt x="1465" y="2596"/>
                    <a:pt x="1488" y="2584"/>
                  </a:cubicBezTo>
                  <a:cubicBezTo>
                    <a:pt x="1500" y="2584"/>
                    <a:pt x="1524" y="2584"/>
                    <a:pt x="1548" y="2573"/>
                  </a:cubicBezTo>
                  <a:lnTo>
                    <a:pt x="1560" y="2573"/>
                  </a:lnTo>
                  <a:cubicBezTo>
                    <a:pt x="1572" y="2573"/>
                    <a:pt x="1584" y="2573"/>
                    <a:pt x="1608" y="2561"/>
                  </a:cubicBezTo>
                  <a:lnTo>
                    <a:pt x="1619" y="2561"/>
                  </a:lnTo>
                  <a:cubicBezTo>
                    <a:pt x="1631" y="2561"/>
                    <a:pt x="1643" y="2537"/>
                    <a:pt x="1679" y="2537"/>
                  </a:cubicBezTo>
                  <a:cubicBezTo>
                    <a:pt x="1691" y="2537"/>
                    <a:pt x="1703" y="2525"/>
                    <a:pt x="1738" y="2525"/>
                  </a:cubicBezTo>
                  <a:lnTo>
                    <a:pt x="1750" y="2525"/>
                  </a:lnTo>
                  <a:cubicBezTo>
                    <a:pt x="1762" y="2525"/>
                    <a:pt x="1786" y="2513"/>
                    <a:pt x="1798" y="2513"/>
                  </a:cubicBezTo>
                  <a:lnTo>
                    <a:pt x="1810" y="2513"/>
                  </a:lnTo>
                  <a:cubicBezTo>
                    <a:pt x="1822" y="2513"/>
                    <a:pt x="1846" y="2489"/>
                    <a:pt x="1858" y="2477"/>
                  </a:cubicBezTo>
                  <a:cubicBezTo>
                    <a:pt x="1869" y="2465"/>
                    <a:pt x="1881" y="2465"/>
                    <a:pt x="1905" y="2454"/>
                  </a:cubicBezTo>
                  <a:lnTo>
                    <a:pt x="1917" y="2430"/>
                  </a:lnTo>
                  <a:cubicBezTo>
                    <a:pt x="1929" y="2430"/>
                    <a:pt x="1941" y="2418"/>
                    <a:pt x="1941" y="2418"/>
                  </a:cubicBezTo>
                  <a:lnTo>
                    <a:pt x="1965" y="2406"/>
                  </a:lnTo>
                  <a:cubicBezTo>
                    <a:pt x="1977" y="2394"/>
                    <a:pt x="1989" y="2394"/>
                    <a:pt x="2000" y="2370"/>
                  </a:cubicBezTo>
                  <a:cubicBezTo>
                    <a:pt x="2381" y="2120"/>
                    <a:pt x="2584" y="1715"/>
                    <a:pt x="2584" y="1275"/>
                  </a:cubicBezTo>
                  <a:cubicBezTo>
                    <a:pt x="2643" y="596"/>
                    <a:pt x="2048" y="1"/>
                    <a:pt x="1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844" name="Google Shape;11844;p73"/>
          <p:cNvSpPr/>
          <p:nvPr/>
        </p:nvSpPr>
        <p:spPr>
          <a:xfrm>
            <a:off x="2337004" y="5071822"/>
            <a:ext cx="474993" cy="475503"/>
          </a:xfrm>
          <a:custGeom>
            <a:avLst/>
            <a:gdLst/>
            <a:ahLst/>
            <a:cxnLst/>
            <a:rect l="l" t="t" r="r" b="b"/>
            <a:pathLst>
              <a:path w="11193" h="11205" extrusionOk="0">
                <a:moveTo>
                  <a:pt x="3763" y="358"/>
                </a:moveTo>
                <a:cubicBezTo>
                  <a:pt x="4096" y="358"/>
                  <a:pt x="4346" y="632"/>
                  <a:pt x="4346" y="941"/>
                </a:cubicBezTo>
                <a:cubicBezTo>
                  <a:pt x="4346" y="1144"/>
                  <a:pt x="4239" y="1346"/>
                  <a:pt x="4061" y="1441"/>
                </a:cubicBezTo>
                <a:cubicBezTo>
                  <a:pt x="4013" y="1477"/>
                  <a:pt x="3977" y="1536"/>
                  <a:pt x="3977" y="1596"/>
                </a:cubicBezTo>
                <a:lnTo>
                  <a:pt x="3977" y="2001"/>
                </a:lnTo>
                <a:cubicBezTo>
                  <a:pt x="3977" y="2096"/>
                  <a:pt x="4049" y="2179"/>
                  <a:pt x="4156" y="2179"/>
                </a:cubicBezTo>
                <a:lnTo>
                  <a:pt x="5394" y="2179"/>
                </a:lnTo>
                <a:lnTo>
                  <a:pt x="5394" y="3406"/>
                </a:lnTo>
                <a:cubicBezTo>
                  <a:pt x="5394" y="3513"/>
                  <a:pt x="5466" y="3584"/>
                  <a:pt x="5573" y="3584"/>
                </a:cubicBezTo>
                <a:lnTo>
                  <a:pt x="5966" y="3584"/>
                </a:lnTo>
                <a:cubicBezTo>
                  <a:pt x="6025" y="3584"/>
                  <a:pt x="6085" y="3561"/>
                  <a:pt x="6120" y="3501"/>
                </a:cubicBezTo>
                <a:cubicBezTo>
                  <a:pt x="6228" y="3322"/>
                  <a:pt x="6418" y="3215"/>
                  <a:pt x="6620" y="3215"/>
                </a:cubicBezTo>
                <a:cubicBezTo>
                  <a:pt x="6954" y="3215"/>
                  <a:pt x="7204" y="3489"/>
                  <a:pt x="7204" y="3799"/>
                </a:cubicBezTo>
                <a:cubicBezTo>
                  <a:pt x="7204" y="4120"/>
                  <a:pt x="6942" y="4382"/>
                  <a:pt x="6620" y="4382"/>
                </a:cubicBezTo>
                <a:cubicBezTo>
                  <a:pt x="6418" y="4382"/>
                  <a:pt x="6228" y="4275"/>
                  <a:pt x="6120" y="4096"/>
                </a:cubicBezTo>
                <a:cubicBezTo>
                  <a:pt x="6085" y="4037"/>
                  <a:pt x="6025" y="4001"/>
                  <a:pt x="5966" y="4001"/>
                </a:cubicBezTo>
                <a:lnTo>
                  <a:pt x="5573" y="4001"/>
                </a:lnTo>
                <a:cubicBezTo>
                  <a:pt x="5466" y="4001"/>
                  <a:pt x="5394" y="4084"/>
                  <a:pt x="5394" y="4180"/>
                </a:cubicBezTo>
                <a:lnTo>
                  <a:pt x="5394" y="5418"/>
                </a:lnTo>
                <a:lnTo>
                  <a:pt x="4334" y="5418"/>
                </a:lnTo>
                <a:lnTo>
                  <a:pt x="4334" y="5299"/>
                </a:lnTo>
                <a:cubicBezTo>
                  <a:pt x="4573" y="5120"/>
                  <a:pt x="4704" y="4834"/>
                  <a:pt x="4704" y="4561"/>
                </a:cubicBezTo>
                <a:cubicBezTo>
                  <a:pt x="4704" y="4037"/>
                  <a:pt x="4287" y="3620"/>
                  <a:pt x="3775" y="3620"/>
                </a:cubicBezTo>
                <a:cubicBezTo>
                  <a:pt x="3251" y="3620"/>
                  <a:pt x="2834" y="4037"/>
                  <a:pt x="2834" y="4561"/>
                </a:cubicBezTo>
                <a:cubicBezTo>
                  <a:pt x="2834" y="4858"/>
                  <a:pt x="2965" y="5132"/>
                  <a:pt x="3203" y="5299"/>
                </a:cubicBezTo>
                <a:lnTo>
                  <a:pt x="3203" y="5430"/>
                </a:lnTo>
                <a:lnTo>
                  <a:pt x="2144" y="5430"/>
                </a:lnTo>
                <a:lnTo>
                  <a:pt x="2144" y="2179"/>
                </a:lnTo>
                <a:lnTo>
                  <a:pt x="3382" y="2179"/>
                </a:lnTo>
                <a:cubicBezTo>
                  <a:pt x="3489" y="2179"/>
                  <a:pt x="3561" y="2096"/>
                  <a:pt x="3561" y="2001"/>
                </a:cubicBezTo>
                <a:lnTo>
                  <a:pt x="3561" y="1596"/>
                </a:lnTo>
                <a:cubicBezTo>
                  <a:pt x="3561" y="1536"/>
                  <a:pt x="3537" y="1477"/>
                  <a:pt x="3465" y="1441"/>
                </a:cubicBezTo>
                <a:cubicBezTo>
                  <a:pt x="3299" y="1346"/>
                  <a:pt x="3191" y="1144"/>
                  <a:pt x="3191" y="941"/>
                </a:cubicBezTo>
                <a:cubicBezTo>
                  <a:pt x="3191" y="608"/>
                  <a:pt x="3453" y="358"/>
                  <a:pt x="3763" y="358"/>
                </a:cubicBezTo>
                <a:close/>
                <a:moveTo>
                  <a:pt x="9014" y="5811"/>
                </a:moveTo>
                <a:lnTo>
                  <a:pt x="9014" y="7799"/>
                </a:lnTo>
                <a:lnTo>
                  <a:pt x="9014" y="8025"/>
                </a:lnTo>
                <a:lnTo>
                  <a:pt x="9014" y="9049"/>
                </a:lnTo>
                <a:lnTo>
                  <a:pt x="7775" y="9049"/>
                </a:lnTo>
                <a:cubicBezTo>
                  <a:pt x="7668" y="9049"/>
                  <a:pt x="7597" y="9121"/>
                  <a:pt x="7597" y="9228"/>
                </a:cubicBezTo>
                <a:lnTo>
                  <a:pt x="7597" y="9633"/>
                </a:lnTo>
                <a:cubicBezTo>
                  <a:pt x="7597" y="9692"/>
                  <a:pt x="7621" y="9752"/>
                  <a:pt x="7680" y="9776"/>
                </a:cubicBezTo>
                <a:cubicBezTo>
                  <a:pt x="7859" y="9883"/>
                  <a:pt x="7966" y="10073"/>
                  <a:pt x="7966" y="10288"/>
                </a:cubicBezTo>
                <a:cubicBezTo>
                  <a:pt x="7966" y="10609"/>
                  <a:pt x="7704" y="10871"/>
                  <a:pt x="7382" y="10871"/>
                </a:cubicBezTo>
                <a:cubicBezTo>
                  <a:pt x="7061" y="10871"/>
                  <a:pt x="6811" y="10597"/>
                  <a:pt x="6811" y="10288"/>
                </a:cubicBezTo>
                <a:cubicBezTo>
                  <a:pt x="6811" y="10073"/>
                  <a:pt x="6906" y="9883"/>
                  <a:pt x="7085" y="9776"/>
                </a:cubicBezTo>
                <a:cubicBezTo>
                  <a:pt x="7144" y="9752"/>
                  <a:pt x="7180" y="9692"/>
                  <a:pt x="7180" y="9633"/>
                </a:cubicBezTo>
                <a:lnTo>
                  <a:pt x="7180" y="9228"/>
                </a:lnTo>
                <a:cubicBezTo>
                  <a:pt x="7180" y="9121"/>
                  <a:pt x="7109" y="9049"/>
                  <a:pt x="7001" y="9049"/>
                </a:cubicBezTo>
                <a:lnTo>
                  <a:pt x="5763" y="9049"/>
                </a:lnTo>
                <a:lnTo>
                  <a:pt x="5763" y="7811"/>
                </a:lnTo>
                <a:cubicBezTo>
                  <a:pt x="5763" y="7716"/>
                  <a:pt x="5692" y="7632"/>
                  <a:pt x="5585" y="7632"/>
                </a:cubicBezTo>
                <a:lnTo>
                  <a:pt x="5180" y="7632"/>
                </a:lnTo>
                <a:cubicBezTo>
                  <a:pt x="5120" y="7632"/>
                  <a:pt x="5061" y="7668"/>
                  <a:pt x="5037" y="7728"/>
                </a:cubicBezTo>
                <a:cubicBezTo>
                  <a:pt x="4930" y="7906"/>
                  <a:pt x="4739" y="8013"/>
                  <a:pt x="4525" y="8013"/>
                </a:cubicBezTo>
                <a:cubicBezTo>
                  <a:pt x="4203" y="8013"/>
                  <a:pt x="3953" y="7740"/>
                  <a:pt x="3953" y="7430"/>
                </a:cubicBezTo>
                <a:cubicBezTo>
                  <a:pt x="3953" y="7120"/>
                  <a:pt x="4215" y="6847"/>
                  <a:pt x="4525" y="6847"/>
                </a:cubicBezTo>
                <a:cubicBezTo>
                  <a:pt x="4739" y="6847"/>
                  <a:pt x="4930" y="6954"/>
                  <a:pt x="5037" y="7132"/>
                </a:cubicBezTo>
                <a:cubicBezTo>
                  <a:pt x="5061" y="7192"/>
                  <a:pt x="5120" y="7216"/>
                  <a:pt x="5180" y="7216"/>
                </a:cubicBezTo>
                <a:lnTo>
                  <a:pt x="5585" y="7216"/>
                </a:lnTo>
                <a:cubicBezTo>
                  <a:pt x="5692" y="7216"/>
                  <a:pt x="5763" y="7144"/>
                  <a:pt x="5763" y="7037"/>
                </a:cubicBezTo>
                <a:lnTo>
                  <a:pt x="5763" y="5811"/>
                </a:lnTo>
                <a:lnTo>
                  <a:pt x="6823" y="5811"/>
                </a:lnTo>
                <a:lnTo>
                  <a:pt x="6823" y="5942"/>
                </a:lnTo>
                <a:cubicBezTo>
                  <a:pt x="6585" y="6120"/>
                  <a:pt x="6454" y="6406"/>
                  <a:pt x="6454" y="6680"/>
                </a:cubicBezTo>
                <a:cubicBezTo>
                  <a:pt x="6454" y="7204"/>
                  <a:pt x="6870" y="7621"/>
                  <a:pt x="7382" y="7621"/>
                </a:cubicBezTo>
                <a:cubicBezTo>
                  <a:pt x="7906" y="7621"/>
                  <a:pt x="8323" y="7204"/>
                  <a:pt x="8323" y="6680"/>
                </a:cubicBezTo>
                <a:cubicBezTo>
                  <a:pt x="8323" y="6382"/>
                  <a:pt x="8192" y="6108"/>
                  <a:pt x="7954" y="5942"/>
                </a:cubicBezTo>
                <a:lnTo>
                  <a:pt x="7954" y="5811"/>
                </a:lnTo>
                <a:close/>
                <a:moveTo>
                  <a:pt x="3799" y="1"/>
                </a:moveTo>
                <a:cubicBezTo>
                  <a:pt x="3275" y="1"/>
                  <a:pt x="2858" y="417"/>
                  <a:pt x="2858" y="941"/>
                </a:cubicBezTo>
                <a:cubicBezTo>
                  <a:pt x="2858" y="1239"/>
                  <a:pt x="3001" y="1525"/>
                  <a:pt x="3239" y="1679"/>
                </a:cubicBezTo>
                <a:lnTo>
                  <a:pt x="3239" y="1822"/>
                </a:lnTo>
                <a:lnTo>
                  <a:pt x="2001" y="1822"/>
                </a:lnTo>
                <a:cubicBezTo>
                  <a:pt x="1894" y="1822"/>
                  <a:pt x="1822" y="1894"/>
                  <a:pt x="1822" y="2001"/>
                </a:cubicBezTo>
                <a:lnTo>
                  <a:pt x="1822" y="5608"/>
                </a:lnTo>
                <a:lnTo>
                  <a:pt x="1822" y="6847"/>
                </a:lnTo>
                <a:lnTo>
                  <a:pt x="1691" y="6847"/>
                </a:lnTo>
                <a:cubicBezTo>
                  <a:pt x="1513" y="6609"/>
                  <a:pt x="1227" y="6478"/>
                  <a:pt x="941" y="6478"/>
                </a:cubicBezTo>
                <a:cubicBezTo>
                  <a:pt x="417" y="6478"/>
                  <a:pt x="1" y="6894"/>
                  <a:pt x="1" y="7406"/>
                </a:cubicBezTo>
                <a:cubicBezTo>
                  <a:pt x="1" y="7930"/>
                  <a:pt x="417" y="8347"/>
                  <a:pt x="941" y="8347"/>
                </a:cubicBezTo>
                <a:cubicBezTo>
                  <a:pt x="1239" y="8347"/>
                  <a:pt x="1525" y="8216"/>
                  <a:pt x="1691" y="7978"/>
                </a:cubicBezTo>
                <a:lnTo>
                  <a:pt x="1822" y="7978"/>
                </a:lnTo>
                <a:lnTo>
                  <a:pt x="1822" y="9216"/>
                </a:lnTo>
                <a:cubicBezTo>
                  <a:pt x="1822" y="9311"/>
                  <a:pt x="1894" y="9395"/>
                  <a:pt x="2001" y="9395"/>
                </a:cubicBezTo>
                <a:lnTo>
                  <a:pt x="2620" y="9395"/>
                </a:lnTo>
                <a:cubicBezTo>
                  <a:pt x="2727" y="9395"/>
                  <a:pt x="2799" y="9311"/>
                  <a:pt x="2799" y="9216"/>
                </a:cubicBezTo>
                <a:cubicBezTo>
                  <a:pt x="2799" y="9109"/>
                  <a:pt x="2727" y="9037"/>
                  <a:pt x="2620" y="9037"/>
                </a:cubicBezTo>
                <a:lnTo>
                  <a:pt x="2179" y="9037"/>
                </a:lnTo>
                <a:lnTo>
                  <a:pt x="2179" y="7799"/>
                </a:lnTo>
                <a:cubicBezTo>
                  <a:pt x="2179" y="7692"/>
                  <a:pt x="2108" y="7621"/>
                  <a:pt x="2001" y="7621"/>
                </a:cubicBezTo>
                <a:lnTo>
                  <a:pt x="1596" y="7621"/>
                </a:lnTo>
                <a:cubicBezTo>
                  <a:pt x="1536" y="7621"/>
                  <a:pt x="1477" y="7644"/>
                  <a:pt x="1453" y="7704"/>
                </a:cubicBezTo>
                <a:cubicBezTo>
                  <a:pt x="1346" y="7882"/>
                  <a:pt x="1155" y="7990"/>
                  <a:pt x="941" y="7990"/>
                </a:cubicBezTo>
                <a:cubicBezTo>
                  <a:pt x="620" y="7990"/>
                  <a:pt x="358" y="7728"/>
                  <a:pt x="358" y="7406"/>
                </a:cubicBezTo>
                <a:cubicBezTo>
                  <a:pt x="358" y="7085"/>
                  <a:pt x="632" y="6835"/>
                  <a:pt x="941" y="6835"/>
                </a:cubicBezTo>
                <a:cubicBezTo>
                  <a:pt x="1155" y="6835"/>
                  <a:pt x="1346" y="6930"/>
                  <a:pt x="1453" y="7109"/>
                </a:cubicBezTo>
                <a:cubicBezTo>
                  <a:pt x="1477" y="7168"/>
                  <a:pt x="1536" y="7204"/>
                  <a:pt x="1596" y="7204"/>
                </a:cubicBezTo>
                <a:lnTo>
                  <a:pt x="2001" y="7204"/>
                </a:lnTo>
                <a:cubicBezTo>
                  <a:pt x="2108" y="7204"/>
                  <a:pt x="2179" y="7132"/>
                  <a:pt x="2179" y="7025"/>
                </a:cubicBezTo>
                <a:lnTo>
                  <a:pt x="2179" y="5787"/>
                </a:lnTo>
                <a:lnTo>
                  <a:pt x="3418" y="5787"/>
                </a:lnTo>
                <a:cubicBezTo>
                  <a:pt x="3513" y="5787"/>
                  <a:pt x="3596" y="5716"/>
                  <a:pt x="3596" y="5608"/>
                </a:cubicBezTo>
                <a:lnTo>
                  <a:pt x="3596" y="5204"/>
                </a:lnTo>
                <a:cubicBezTo>
                  <a:pt x="3596" y="5144"/>
                  <a:pt x="3561" y="5085"/>
                  <a:pt x="3501" y="5061"/>
                </a:cubicBezTo>
                <a:cubicBezTo>
                  <a:pt x="3322" y="4954"/>
                  <a:pt x="3215" y="4763"/>
                  <a:pt x="3215" y="4549"/>
                </a:cubicBezTo>
                <a:cubicBezTo>
                  <a:pt x="3215" y="4227"/>
                  <a:pt x="3489" y="3977"/>
                  <a:pt x="3799" y="3977"/>
                </a:cubicBezTo>
                <a:cubicBezTo>
                  <a:pt x="4132" y="3977"/>
                  <a:pt x="4382" y="4239"/>
                  <a:pt x="4382" y="4549"/>
                </a:cubicBezTo>
                <a:cubicBezTo>
                  <a:pt x="4382" y="4763"/>
                  <a:pt x="4275" y="4954"/>
                  <a:pt x="4096" y="5061"/>
                </a:cubicBezTo>
                <a:cubicBezTo>
                  <a:pt x="4037" y="5085"/>
                  <a:pt x="4013" y="5144"/>
                  <a:pt x="4013" y="5204"/>
                </a:cubicBezTo>
                <a:lnTo>
                  <a:pt x="4013" y="5608"/>
                </a:lnTo>
                <a:cubicBezTo>
                  <a:pt x="4013" y="5716"/>
                  <a:pt x="4084" y="5787"/>
                  <a:pt x="4192" y="5787"/>
                </a:cubicBezTo>
                <a:lnTo>
                  <a:pt x="5418" y="5787"/>
                </a:lnTo>
                <a:lnTo>
                  <a:pt x="5418" y="6847"/>
                </a:lnTo>
                <a:lnTo>
                  <a:pt x="5287" y="6847"/>
                </a:lnTo>
                <a:cubicBezTo>
                  <a:pt x="5108" y="6609"/>
                  <a:pt x="4823" y="6478"/>
                  <a:pt x="4549" y="6478"/>
                </a:cubicBezTo>
                <a:cubicBezTo>
                  <a:pt x="4025" y="6478"/>
                  <a:pt x="3608" y="6894"/>
                  <a:pt x="3608" y="7406"/>
                </a:cubicBezTo>
                <a:cubicBezTo>
                  <a:pt x="3608" y="7930"/>
                  <a:pt x="4025" y="8347"/>
                  <a:pt x="4549" y="8347"/>
                </a:cubicBezTo>
                <a:cubicBezTo>
                  <a:pt x="4846" y="8347"/>
                  <a:pt x="5120" y="8216"/>
                  <a:pt x="5287" y="7978"/>
                </a:cubicBezTo>
                <a:lnTo>
                  <a:pt x="5418" y="7978"/>
                </a:lnTo>
                <a:lnTo>
                  <a:pt x="5418" y="9037"/>
                </a:lnTo>
                <a:lnTo>
                  <a:pt x="3168" y="9037"/>
                </a:lnTo>
                <a:cubicBezTo>
                  <a:pt x="3072" y="9037"/>
                  <a:pt x="3001" y="9109"/>
                  <a:pt x="3001" y="9216"/>
                </a:cubicBezTo>
                <a:cubicBezTo>
                  <a:pt x="3001" y="9311"/>
                  <a:pt x="3072" y="9395"/>
                  <a:pt x="3168" y="9395"/>
                </a:cubicBezTo>
                <a:lnTo>
                  <a:pt x="6835" y="9395"/>
                </a:lnTo>
                <a:lnTo>
                  <a:pt x="6835" y="9526"/>
                </a:lnTo>
                <a:cubicBezTo>
                  <a:pt x="6597" y="9704"/>
                  <a:pt x="6466" y="9990"/>
                  <a:pt x="6466" y="10264"/>
                </a:cubicBezTo>
                <a:cubicBezTo>
                  <a:pt x="6466" y="10788"/>
                  <a:pt x="6882" y="11204"/>
                  <a:pt x="7406" y="11204"/>
                </a:cubicBezTo>
                <a:cubicBezTo>
                  <a:pt x="7918" y="11204"/>
                  <a:pt x="8335" y="10788"/>
                  <a:pt x="8335" y="10264"/>
                </a:cubicBezTo>
                <a:cubicBezTo>
                  <a:pt x="8335" y="9966"/>
                  <a:pt x="8204" y="9692"/>
                  <a:pt x="7966" y="9526"/>
                </a:cubicBezTo>
                <a:lnTo>
                  <a:pt x="7966" y="9395"/>
                </a:lnTo>
                <a:lnTo>
                  <a:pt x="9204" y="9395"/>
                </a:lnTo>
                <a:cubicBezTo>
                  <a:pt x="9311" y="9395"/>
                  <a:pt x="9383" y="9311"/>
                  <a:pt x="9383" y="9216"/>
                </a:cubicBezTo>
                <a:lnTo>
                  <a:pt x="9383" y="8002"/>
                </a:lnTo>
                <a:lnTo>
                  <a:pt x="9383" y="7787"/>
                </a:lnTo>
                <a:lnTo>
                  <a:pt x="9383" y="5596"/>
                </a:lnTo>
                <a:lnTo>
                  <a:pt x="9383" y="4358"/>
                </a:lnTo>
                <a:lnTo>
                  <a:pt x="9514" y="4358"/>
                </a:lnTo>
                <a:cubicBezTo>
                  <a:pt x="9692" y="4596"/>
                  <a:pt x="9978" y="4727"/>
                  <a:pt x="10264" y="4727"/>
                </a:cubicBezTo>
                <a:cubicBezTo>
                  <a:pt x="10776" y="4727"/>
                  <a:pt x="11192" y="4311"/>
                  <a:pt x="11192" y="3799"/>
                </a:cubicBezTo>
                <a:cubicBezTo>
                  <a:pt x="11192" y="3287"/>
                  <a:pt x="10776" y="2858"/>
                  <a:pt x="10264" y="2858"/>
                </a:cubicBezTo>
                <a:cubicBezTo>
                  <a:pt x="9966" y="2858"/>
                  <a:pt x="9680" y="2989"/>
                  <a:pt x="9514" y="3227"/>
                </a:cubicBezTo>
                <a:lnTo>
                  <a:pt x="9383" y="3227"/>
                </a:lnTo>
                <a:lnTo>
                  <a:pt x="9383" y="2001"/>
                </a:lnTo>
                <a:cubicBezTo>
                  <a:pt x="9383" y="1894"/>
                  <a:pt x="9311" y="1822"/>
                  <a:pt x="9204" y="1822"/>
                </a:cubicBezTo>
                <a:lnTo>
                  <a:pt x="8609" y="1822"/>
                </a:lnTo>
                <a:cubicBezTo>
                  <a:pt x="8502" y="1822"/>
                  <a:pt x="8430" y="1894"/>
                  <a:pt x="8430" y="2001"/>
                </a:cubicBezTo>
                <a:cubicBezTo>
                  <a:pt x="8430" y="2096"/>
                  <a:pt x="8502" y="2179"/>
                  <a:pt x="8609" y="2179"/>
                </a:cubicBezTo>
                <a:lnTo>
                  <a:pt x="9026" y="2179"/>
                </a:lnTo>
                <a:lnTo>
                  <a:pt x="9026" y="3406"/>
                </a:lnTo>
                <a:cubicBezTo>
                  <a:pt x="9026" y="3513"/>
                  <a:pt x="9097" y="3584"/>
                  <a:pt x="9204" y="3584"/>
                </a:cubicBezTo>
                <a:lnTo>
                  <a:pt x="9609" y="3584"/>
                </a:lnTo>
                <a:cubicBezTo>
                  <a:pt x="9668" y="3584"/>
                  <a:pt x="9728" y="3561"/>
                  <a:pt x="9752" y="3501"/>
                </a:cubicBezTo>
                <a:cubicBezTo>
                  <a:pt x="9859" y="3322"/>
                  <a:pt x="10049" y="3215"/>
                  <a:pt x="10264" y="3215"/>
                </a:cubicBezTo>
                <a:cubicBezTo>
                  <a:pt x="10585" y="3215"/>
                  <a:pt x="10835" y="3489"/>
                  <a:pt x="10835" y="3799"/>
                </a:cubicBezTo>
                <a:cubicBezTo>
                  <a:pt x="10835" y="4120"/>
                  <a:pt x="10573" y="4382"/>
                  <a:pt x="10264" y="4382"/>
                </a:cubicBezTo>
                <a:cubicBezTo>
                  <a:pt x="10049" y="4382"/>
                  <a:pt x="9859" y="4275"/>
                  <a:pt x="9752" y="4096"/>
                </a:cubicBezTo>
                <a:cubicBezTo>
                  <a:pt x="9728" y="4037"/>
                  <a:pt x="9668" y="4001"/>
                  <a:pt x="9609" y="4001"/>
                </a:cubicBezTo>
                <a:lnTo>
                  <a:pt x="9204" y="4001"/>
                </a:lnTo>
                <a:cubicBezTo>
                  <a:pt x="9097" y="4001"/>
                  <a:pt x="9026" y="4084"/>
                  <a:pt x="9026" y="4180"/>
                </a:cubicBezTo>
                <a:lnTo>
                  <a:pt x="9026" y="5418"/>
                </a:lnTo>
                <a:lnTo>
                  <a:pt x="7787" y="5418"/>
                </a:lnTo>
                <a:cubicBezTo>
                  <a:pt x="7680" y="5418"/>
                  <a:pt x="7609" y="5489"/>
                  <a:pt x="7609" y="5596"/>
                </a:cubicBezTo>
                <a:lnTo>
                  <a:pt x="7609" y="6001"/>
                </a:lnTo>
                <a:cubicBezTo>
                  <a:pt x="7609" y="6061"/>
                  <a:pt x="7644" y="6120"/>
                  <a:pt x="7704" y="6144"/>
                </a:cubicBezTo>
                <a:cubicBezTo>
                  <a:pt x="7883" y="6251"/>
                  <a:pt x="7978" y="6442"/>
                  <a:pt x="7978" y="6656"/>
                </a:cubicBezTo>
                <a:cubicBezTo>
                  <a:pt x="7978" y="6978"/>
                  <a:pt x="7716" y="7240"/>
                  <a:pt x="7406" y="7240"/>
                </a:cubicBezTo>
                <a:cubicBezTo>
                  <a:pt x="7073" y="7240"/>
                  <a:pt x="6823" y="6966"/>
                  <a:pt x="6823" y="6656"/>
                </a:cubicBezTo>
                <a:cubicBezTo>
                  <a:pt x="6823" y="6442"/>
                  <a:pt x="6930" y="6251"/>
                  <a:pt x="7109" y="6144"/>
                </a:cubicBezTo>
                <a:cubicBezTo>
                  <a:pt x="7168" y="6120"/>
                  <a:pt x="7192" y="6061"/>
                  <a:pt x="7192" y="6001"/>
                </a:cubicBezTo>
                <a:lnTo>
                  <a:pt x="7192" y="5596"/>
                </a:lnTo>
                <a:cubicBezTo>
                  <a:pt x="7192" y="5489"/>
                  <a:pt x="7121" y="5418"/>
                  <a:pt x="7013" y="5418"/>
                </a:cubicBezTo>
                <a:lnTo>
                  <a:pt x="5775" y="5418"/>
                </a:lnTo>
                <a:lnTo>
                  <a:pt x="5775" y="4358"/>
                </a:lnTo>
                <a:lnTo>
                  <a:pt x="5918" y="4358"/>
                </a:lnTo>
                <a:cubicBezTo>
                  <a:pt x="6097" y="4596"/>
                  <a:pt x="6370" y="4739"/>
                  <a:pt x="6656" y="4739"/>
                </a:cubicBezTo>
                <a:cubicBezTo>
                  <a:pt x="7180" y="4739"/>
                  <a:pt x="7597" y="4323"/>
                  <a:pt x="7597" y="3799"/>
                </a:cubicBezTo>
                <a:cubicBezTo>
                  <a:pt x="7597" y="3275"/>
                  <a:pt x="7180" y="2858"/>
                  <a:pt x="6656" y="2858"/>
                </a:cubicBezTo>
                <a:cubicBezTo>
                  <a:pt x="6359" y="2858"/>
                  <a:pt x="6073" y="2989"/>
                  <a:pt x="5918" y="3227"/>
                </a:cubicBezTo>
                <a:lnTo>
                  <a:pt x="5775" y="3227"/>
                </a:lnTo>
                <a:lnTo>
                  <a:pt x="5775" y="2179"/>
                </a:lnTo>
                <a:lnTo>
                  <a:pt x="8025" y="2179"/>
                </a:lnTo>
                <a:cubicBezTo>
                  <a:pt x="8133" y="2179"/>
                  <a:pt x="8204" y="2096"/>
                  <a:pt x="8204" y="2001"/>
                </a:cubicBezTo>
                <a:cubicBezTo>
                  <a:pt x="8204" y="1894"/>
                  <a:pt x="8133" y="1822"/>
                  <a:pt x="8025" y="1822"/>
                </a:cubicBezTo>
                <a:lnTo>
                  <a:pt x="4370" y="1822"/>
                </a:lnTo>
                <a:lnTo>
                  <a:pt x="4370" y="1679"/>
                </a:lnTo>
                <a:cubicBezTo>
                  <a:pt x="4608" y="1501"/>
                  <a:pt x="4739" y="1227"/>
                  <a:pt x="4739" y="941"/>
                </a:cubicBezTo>
                <a:cubicBezTo>
                  <a:pt x="4739" y="417"/>
                  <a:pt x="4323" y="1"/>
                  <a:pt x="379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845" name="Google Shape;11845;p73"/>
          <p:cNvGrpSpPr/>
          <p:nvPr/>
        </p:nvGrpSpPr>
        <p:grpSpPr>
          <a:xfrm>
            <a:off x="5359979" y="5073857"/>
            <a:ext cx="391605" cy="471939"/>
            <a:chOff x="4019984" y="3805393"/>
            <a:chExt cx="293704" cy="353954"/>
          </a:xfrm>
        </p:grpSpPr>
        <p:sp>
          <p:nvSpPr>
            <p:cNvPr id="11846" name="Google Shape;11846;p73"/>
            <p:cNvSpPr/>
            <p:nvPr/>
          </p:nvSpPr>
          <p:spPr>
            <a:xfrm>
              <a:off x="4019984" y="3805393"/>
              <a:ext cx="293704" cy="353954"/>
            </a:xfrm>
            <a:custGeom>
              <a:avLst/>
              <a:gdLst/>
              <a:ahLst/>
              <a:cxnLst/>
              <a:rect l="l" t="t" r="r" b="b"/>
              <a:pathLst>
                <a:path w="9228" h="11121" extrusionOk="0">
                  <a:moveTo>
                    <a:pt x="477" y="1084"/>
                  </a:moveTo>
                  <a:cubicBezTo>
                    <a:pt x="727" y="1084"/>
                    <a:pt x="977" y="1215"/>
                    <a:pt x="1108" y="1429"/>
                  </a:cubicBezTo>
                  <a:lnTo>
                    <a:pt x="1251" y="1608"/>
                  </a:lnTo>
                  <a:cubicBezTo>
                    <a:pt x="1382" y="1798"/>
                    <a:pt x="1608" y="1917"/>
                    <a:pt x="1822" y="1917"/>
                  </a:cubicBezTo>
                  <a:lnTo>
                    <a:pt x="1822" y="2620"/>
                  </a:lnTo>
                  <a:cubicBezTo>
                    <a:pt x="1822" y="3120"/>
                    <a:pt x="1906" y="3596"/>
                    <a:pt x="2049" y="4072"/>
                  </a:cubicBezTo>
                  <a:cubicBezTo>
                    <a:pt x="1918" y="4001"/>
                    <a:pt x="1775" y="3929"/>
                    <a:pt x="1620" y="3870"/>
                  </a:cubicBezTo>
                  <a:cubicBezTo>
                    <a:pt x="1298" y="3739"/>
                    <a:pt x="965" y="3596"/>
                    <a:pt x="727" y="3334"/>
                  </a:cubicBezTo>
                  <a:cubicBezTo>
                    <a:pt x="441" y="3024"/>
                    <a:pt x="310" y="2560"/>
                    <a:pt x="310" y="1929"/>
                  </a:cubicBezTo>
                  <a:lnTo>
                    <a:pt x="310" y="1250"/>
                  </a:lnTo>
                  <a:cubicBezTo>
                    <a:pt x="310" y="1203"/>
                    <a:pt x="322" y="1155"/>
                    <a:pt x="358" y="1131"/>
                  </a:cubicBezTo>
                  <a:cubicBezTo>
                    <a:pt x="382" y="1096"/>
                    <a:pt x="429" y="1084"/>
                    <a:pt x="477" y="1084"/>
                  </a:cubicBezTo>
                  <a:close/>
                  <a:moveTo>
                    <a:pt x="8704" y="1084"/>
                  </a:moveTo>
                  <a:cubicBezTo>
                    <a:pt x="8752" y="1084"/>
                    <a:pt x="8799" y="1096"/>
                    <a:pt x="8823" y="1131"/>
                  </a:cubicBezTo>
                  <a:cubicBezTo>
                    <a:pt x="8847" y="1155"/>
                    <a:pt x="8871" y="1203"/>
                    <a:pt x="8871" y="1250"/>
                  </a:cubicBezTo>
                  <a:lnTo>
                    <a:pt x="8871" y="1929"/>
                  </a:lnTo>
                  <a:lnTo>
                    <a:pt x="8883" y="1929"/>
                  </a:lnTo>
                  <a:cubicBezTo>
                    <a:pt x="8883" y="2572"/>
                    <a:pt x="8752" y="3036"/>
                    <a:pt x="8466" y="3334"/>
                  </a:cubicBezTo>
                  <a:cubicBezTo>
                    <a:pt x="8228" y="3596"/>
                    <a:pt x="7883" y="3739"/>
                    <a:pt x="7573" y="3870"/>
                  </a:cubicBezTo>
                  <a:cubicBezTo>
                    <a:pt x="7430" y="3929"/>
                    <a:pt x="7263" y="3989"/>
                    <a:pt x="7133" y="4072"/>
                  </a:cubicBezTo>
                  <a:cubicBezTo>
                    <a:pt x="7275" y="3620"/>
                    <a:pt x="7347" y="3120"/>
                    <a:pt x="7347" y="2620"/>
                  </a:cubicBezTo>
                  <a:lnTo>
                    <a:pt x="7347" y="1917"/>
                  </a:lnTo>
                  <a:cubicBezTo>
                    <a:pt x="7585" y="1917"/>
                    <a:pt x="7799" y="1798"/>
                    <a:pt x="7930" y="1608"/>
                  </a:cubicBezTo>
                  <a:lnTo>
                    <a:pt x="8061" y="1429"/>
                  </a:lnTo>
                  <a:cubicBezTo>
                    <a:pt x="8216" y="1215"/>
                    <a:pt x="8454" y="1084"/>
                    <a:pt x="8704" y="1084"/>
                  </a:cubicBezTo>
                  <a:close/>
                  <a:moveTo>
                    <a:pt x="7347" y="345"/>
                  </a:moveTo>
                  <a:lnTo>
                    <a:pt x="7347" y="726"/>
                  </a:lnTo>
                  <a:lnTo>
                    <a:pt x="5954" y="726"/>
                  </a:lnTo>
                  <a:cubicBezTo>
                    <a:pt x="5859" y="726"/>
                    <a:pt x="5787" y="798"/>
                    <a:pt x="5787" y="893"/>
                  </a:cubicBezTo>
                  <a:cubicBezTo>
                    <a:pt x="5787" y="976"/>
                    <a:pt x="5859" y="1060"/>
                    <a:pt x="5954" y="1060"/>
                  </a:cubicBezTo>
                  <a:lnTo>
                    <a:pt x="7013" y="1060"/>
                  </a:lnTo>
                  <a:lnTo>
                    <a:pt x="7013" y="2620"/>
                  </a:lnTo>
                  <a:cubicBezTo>
                    <a:pt x="7037" y="4036"/>
                    <a:pt x="6359" y="5382"/>
                    <a:pt x="5204" y="6239"/>
                  </a:cubicBezTo>
                  <a:lnTo>
                    <a:pt x="5085" y="6322"/>
                  </a:lnTo>
                  <a:cubicBezTo>
                    <a:pt x="5061" y="6322"/>
                    <a:pt x="5025" y="6310"/>
                    <a:pt x="5001" y="6310"/>
                  </a:cubicBezTo>
                  <a:lnTo>
                    <a:pt x="4192" y="6310"/>
                  </a:lnTo>
                  <a:cubicBezTo>
                    <a:pt x="4168" y="6310"/>
                    <a:pt x="4132" y="6310"/>
                    <a:pt x="4108" y="6322"/>
                  </a:cubicBezTo>
                  <a:lnTo>
                    <a:pt x="3989" y="6239"/>
                  </a:lnTo>
                  <a:cubicBezTo>
                    <a:pt x="2846" y="5382"/>
                    <a:pt x="2156" y="4048"/>
                    <a:pt x="2156" y="2620"/>
                  </a:cubicBezTo>
                  <a:lnTo>
                    <a:pt x="2156" y="1060"/>
                  </a:lnTo>
                  <a:lnTo>
                    <a:pt x="5204" y="1060"/>
                  </a:lnTo>
                  <a:cubicBezTo>
                    <a:pt x="5299" y="1060"/>
                    <a:pt x="5370" y="976"/>
                    <a:pt x="5370" y="893"/>
                  </a:cubicBezTo>
                  <a:cubicBezTo>
                    <a:pt x="5370" y="798"/>
                    <a:pt x="5299" y="726"/>
                    <a:pt x="5204" y="726"/>
                  </a:cubicBezTo>
                  <a:lnTo>
                    <a:pt x="1810" y="726"/>
                  </a:lnTo>
                  <a:lnTo>
                    <a:pt x="1810" y="345"/>
                  </a:lnTo>
                  <a:close/>
                  <a:moveTo>
                    <a:pt x="5001" y="6632"/>
                  </a:moveTo>
                  <a:cubicBezTo>
                    <a:pt x="5061" y="6632"/>
                    <a:pt x="5108" y="6680"/>
                    <a:pt x="5108" y="6739"/>
                  </a:cubicBezTo>
                  <a:lnTo>
                    <a:pt x="5108" y="6858"/>
                  </a:lnTo>
                  <a:cubicBezTo>
                    <a:pt x="5108" y="6918"/>
                    <a:pt x="5061" y="6965"/>
                    <a:pt x="5001" y="6965"/>
                  </a:cubicBezTo>
                  <a:lnTo>
                    <a:pt x="4192" y="6965"/>
                  </a:lnTo>
                  <a:cubicBezTo>
                    <a:pt x="4132" y="6965"/>
                    <a:pt x="4085" y="6918"/>
                    <a:pt x="4085" y="6858"/>
                  </a:cubicBezTo>
                  <a:lnTo>
                    <a:pt x="4085" y="6739"/>
                  </a:lnTo>
                  <a:cubicBezTo>
                    <a:pt x="4085" y="6680"/>
                    <a:pt x="4132" y="6632"/>
                    <a:pt x="4192" y="6632"/>
                  </a:cubicBezTo>
                  <a:close/>
                  <a:moveTo>
                    <a:pt x="4787" y="7287"/>
                  </a:moveTo>
                  <a:lnTo>
                    <a:pt x="4787" y="8882"/>
                  </a:lnTo>
                  <a:lnTo>
                    <a:pt x="4406" y="8882"/>
                  </a:lnTo>
                  <a:lnTo>
                    <a:pt x="4406" y="7287"/>
                  </a:lnTo>
                  <a:close/>
                  <a:moveTo>
                    <a:pt x="5609" y="9216"/>
                  </a:moveTo>
                  <a:cubicBezTo>
                    <a:pt x="5728" y="9216"/>
                    <a:pt x="5823" y="9299"/>
                    <a:pt x="5823" y="9418"/>
                  </a:cubicBezTo>
                  <a:lnTo>
                    <a:pt x="5823" y="9609"/>
                  </a:lnTo>
                  <a:lnTo>
                    <a:pt x="4370" y="9609"/>
                  </a:lnTo>
                  <a:cubicBezTo>
                    <a:pt x="4287" y="9609"/>
                    <a:pt x="4204" y="9680"/>
                    <a:pt x="4204" y="9775"/>
                  </a:cubicBezTo>
                  <a:cubicBezTo>
                    <a:pt x="4204" y="9870"/>
                    <a:pt x="4287" y="9942"/>
                    <a:pt x="4370" y="9942"/>
                  </a:cubicBezTo>
                  <a:lnTo>
                    <a:pt x="6585" y="9942"/>
                  </a:lnTo>
                  <a:cubicBezTo>
                    <a:pt x="6609" y="9942"/>
                    <a:pt x="6621" y="9954"/>
                    <a:pt x="6632" y="9966"/>
                  </a:cubicBezTo>
                  <a:lnTo>
                    <a:pt x="6787" y="10763"/>
                  </a:lnTo>
                  <a:cubicBezTo>
                    <a:pt x="6787" y="10775"/>
                    <a:pt x="6787" y="10787"/>
                    <a:pt x="6763" y="10787"/>
                  </a:cubicBezTo>
                  <a:cubicBezTo>
                    <a:pt x="6763" y="10787"/>
                    <a:pt x="6752" y="10799"/>
                    <a:pt x="6740" y="10799"/>
                  </a:cubicBezTo>
                  <a:lnTo>
                    <a:pt x="2453" y="10799"/>
                  </a:lnTo>
                  <a:cubicBezTo>
                    <a:pt x="2441" y="10799"/>
                    <a:pt x="2418" y="10787"/>
                    <a:pt x="2418" y="10787"/>
                  </a:cubicBezTo>
                  <a:cubicBezTo>
                    <a:pt x="2418" y="10787"/>
                    <a:pt x="2406" y="10775"/>
                    <a:pt x="2406" y="10763"/>
                  </a:cubicBezTo>
                  <a:lnTo>
                    <a:pt x="2561" y="9966"/>
                  </a:lnTo>
                  <a:cubicBezTo>
                    <a:pt x="2561" y="9954"/>
                    <a:pt x="2572" y="9942"/>
                    <a:pt x="2596" y="9942"/>
                  </a:cubicBezTo>
                  <a:lnTo>
                    <a:pt x="3596" y="9942"/>
                  </a:lnTo>
                  <a:cubicBezTo>
                    <a:pt x="3692" y="9942"/>
                    <a:pt x="3763" y="9870"/>
                    <a:pt x="3763" y="9775"/>
                  </a:cubicBezTo>
                  <a:cubicBezTo>
                    <a:pt x="3763" y="9680"/>
                    <a:pt x="3692" y="9609"/>
                    <a:pt x="3596" y="9609"/>
                  </a:cubicBezTo>
                  <a:lnTo>
                    <a:pt x="3370" y="9609"/>
                  </a:lnTo>
                  <a:lnTo>
                    <a:pt x="3370" y="9418"/>
                  </a:lnTo>
                  <a:cubicBezTo>
                    <a:pt x="3370" y="9299"/>
                    <a:pt x="3465" y="9216"/>
                    <a:pt x="3584" y="9216"/>
                  </a:cubicBezTo>
                  <a:close/>
                  <a:moveTo>
                    <a:pt x="1810" y="0"/>
                  </a:moveTo>
                  <a:cubicBezTo>
                    <a:pt x="1656" y="0"/>
                    <a:pt x="1501" y="131"/>
                    <a:pt x="1501" y="310"/>
                  </a:cubicBezTo>
                  <a:lnTo>
                    <a:pt x="1501" y="726"/>
                  </a:lnTo>
                  <a:cubicBezTo>
                    <a:pt x="1501" y="893"/>
                    <a:pt x="1632" y="1036"/>
                    <a:pt x="1810" y="1036"/>
                  </a:cubicBezTo>
                  <a:lnTo>
                    <a:pt x="1846" y="1036"/>
                  </a:lnTo>
                  <a:lnTo>
                    <a:pt x="1846" y="1572"/>
                  </a:lnTo>
                  <a:cubicBezTo>
                    <a:pt x="1727" y="1572"/>
                    <a:pt x="1608" y="1512"/>
                    <a:pt x="1537" y="1417"/>
                  </a:cubicBezTo>
                  <a:lnTo>
                    <a:pt x="1394" y="1238"/>
                  </a:lnTo>
                  <a:cubicBezTo>
                    <a:pt x="1191" y="941"/>
                    <a:pt x="846" y="762"/>
                    <a:pt x="489" y="762"/>
                  </a:cubicBezTo>
                  <a:cubicBezTo>
                    <a:pt x="358" y="762"/>
                    <a:pt x="239" y="798"/>
                    <a:pt x="144" y="905"/>
                  </a:cubicBezTo>
                  <a:cubicBezTo>
                    <a:pt x="60" y="1000"/>
                    <a:pt x="1" y="1131"/>
                    <a:pt x="1" y="1250"/>
                  </a:cubicBezTo>
                  <a:lnTo>
                    <a:pt x="1" y="1929"/>
                  </a:lnTo>
                  <a:cubicBezTo>
                    <a:pt x="1" y="3560"/>
                    <a:pt x="834" y="3894"/>
                    <a:pt x="1501" y="4179"/>
                  </a:cubicBezTo>
                  <a:cubicBezTo>
                    <a:pt x="1870" y="4334"/>
                    <a:pt x="2203" y="4465"/>
                    <a:pt x="2370" y="4786"/>
                  </a:cubicBezTo>
                  <a:cubicBezTo>
                    <a:pt x="2406" y="4882"/>
                    <a:pt x="2394" y="4965"/>
                    <a:pt x="2334" y="5025"/>
                  </a:cubicBezTo>
                  <a:cubicBezTo>
                    <a:pt x="2284" y="5092"/>
                    <a:pt x="2191" y="5124"/>
                    <a:pt x="2108" y="5124"/>
                  </a:cubicBezTo>
                  <a:cubicBezTo>
                    <a:pt x="2073" y="5124"/>
                    <a:pt x="2041" y="5118"/>
                    <a:pt x="2013" y="5108"/>
                  </a:cubicBezTo>
                  <a:cubicBezTo>
                    <a:pt x="1894" y="5060"/>
                    <a:pt x="1870" y="4906"/>
                    <a:pt x="1870" y="4786"/>
                  </a:cubicBezTo>
                  <a:cubicBezTo>
                    <a:pt x="1870" y="4703"/>
                    <a:pt x="1810" y="4632"/>
                    <a:pt x="1727" y="4632"/>
                  </a:cubicBezTo>
                  <a:cubicBezTo>
                    <a:pt x="1632" y="4632"/>
                    <a:pt x="1560" y="4691"/>
                    <a:pt x="1560" y="4775"/>
                  </a:cubicBezTo>
                  <a:cubicBezTo>
                    <a:pt x="1560" y="4929"/>
                    <a:pt x="1572" y="5263"/>
                    <a:pt x="1894" y="5406"/>
                  </a:cubicBezTo>
                  <a:cubicBezTo>
                    <a:pt x="1965" y="5429"/>
                    <a:pt x="2037" y="5441"/>
                    <a:pt x="2108" y="5441"/>
                  </a:cubicBezTo>
                  <a:cubicBezTo>
                    <a:pt x="2275" y="5441"/>
                    <a:pt x="2453" y="5370"/>
                    <a:pt x="2572" y="5251"/>
                  </a:cubicBezTo>
                  <a:cubicBezTo>
                    <a:pt x="2584" y="5239"/>
                    <a:pt x="2608" y="5227"/>
                    <a:pt x="2608" y="5203"/>
                  </a:cubicBezTo>
                  <a:cubicBezTo>
                    <a:pt x="2918" y="5703"/>
                    <a:pt x="3323" y="6144"/>
                    <a:pt x="3811" y="6489"/>
                  </a:cubicBezTo>
                  <a:lnTo>
                    <a:pt x="3834" y="6501"/>
                  </a:lnTo>
                  <a:cubicBezTo>
                    <a:pt x="3799" y="6561"/>
                    <a:pt x="3775" y="6656"/>
                    <a:pt x="3775" y="6727"/>
                  </a:cubicBezTo>
                  <a:lnTo>
                    <a:pt x="3775" y="6846"/>
                  </a:lnTo>
                  <a:cubicBezTo>
                    <a:pt x="3775" y="7037"/>
                    <a:pt x="3918" y="7215"/>
                    <a:pt x="4096" y="7263"/>
                  </a:cubicBezTo>
                  <a:lnTo>
                    <a:pt x="4096" y="8870"/>
                  </a:lnTo>
                  <a:lnTo>
                    <a:pt x="3596" y="8870"/>
                  </a:lnTo>
                  <a:cubicBezTo>
                    <a:pt x="3299" y="8870"/>
                    <a:pt x="3061" y="9108"/>
                    <a:pt x="3061" y="9406"/>
                  </a:cubicBezTo>
                  <a:lnTo>
                    <a:pt x="3061" y="9597"/>
                  </a:lnTo>
                  <a:lnTo>
                    <a:pt x="2620" y="9597"/>
                  </a:lnTo>
                  <a:cubicBezTo>
                    <a:pt x="2441" y="9597"/>
                    <a:pt x="2287" y="9716"/>
                    <a:pt x="2263" y="9894"/>
                  </a:cubicBezTo>
                  <a:lnTo>
                    <a:pt x="2108" y="10680"/>
                  </a:lnTo>
                  <a:cubicBezTo>
                    <a:pt x="2096" y="10787"/>
                    <a:pt x="2108" y="10906"/>
                    <a:pt x="2191" y="10978"/>
                  </a:cubicBezTo>
                  <a:cubicBezTo>
                    <a:pt x="2263" y="11073"/>
                    <a:pt x="2370" y="11121"/>
                    <a:pt x="2465" y="11121"/>
                  </a:cubicBezTo>
                  <a:lnTo>
                    <a:pt x="6752" y="11121"/>
                  </a:lnTo>
                  <a:cubicBezTo>
                    <a:pt x="6859" y="11121"/>
                    <a:pt x="6966" y="11073"/>
                    <a:pt x="7037" y="10978"/>
                  </a:cubicBezTo>
                  <a:cubicBezTo>
                    <a:pt x="7109" y="10894"/>
                    <a:pt x="7144" y="10787"/>
                    <a:pt x="7109" y="10680"/>
                  </a:cubicBezTo>
                  <a:lnTo>
                    <a:pt x="6966" y="9894"/>
                  </a:lnTo>
                  <a:cubicBezTo>
                    <a:pt x="6930" y="9716"/>
                    <a:pt x="6787" y="9597"/>
                    <a:pt x="6609" y="9597"/>
                  </a:cubicBezTo>
                  <a:lnTo>
                    <a:pt x="6156" y="9597"/>
                  </a:lnTo>
                  <a:lnTo>
                    <a:pt x="6156" y="9406"/>
                  </a:lnTo>
                  <a:cubicBezTo>
                    <a:pt x="6156" y="9108"/>
                    <a:pt x="5918" y="8870"/>
                    <a:pt x="5620" y="8870"/>
                  </a:cubicBezTo>
                  <a:lnTo>
                    <a:pt x="5132" y="8870"/>
                  </a:lnTo>
                  <a:lnTo>
                    <a:pt x="5132" y="7263"/>
                  </a:lnTo>
                  <a:cubicBezTo>
                    <a:pt x="5311" y="7215"/>
                    <a:pt x="5442" y="7037"/>
                    <a:pt x="5442" y="6846"/>
                  </a:cubicBezTo>
                  <a:lnTo>
                    <a:pt x="5442" y="6727"/>
                  </a:lnTo>
                  <a:cubicBezTo>
                    <a:pt x="5442" y="6632"/>
                    <a:pt x="5418" y="6561"/>
                    <a:pt x="5382" y="6501"/>
                  </a:cubicBezTo>
                  <a:lnTo>
                    <a:pt x="5418" y="6489"/>
                  </a:lnTo>
                  <a:cubicBezTo>
                    <a:pt x="5894" y="6132"/>
                    <a:pt x="6311" y="5703"/>
                    <a:pt x="6621" y="5203"/>
                  </a:cubicBezTo>
                  <a:cubicBezTo>
                    <a:pt x="6632" y="5227"/>
                    <a:pt x="6656" y="5239"/>
                    <a:pt x="6656" y="5251"/>
                  </a:cubicBezTo>
                  <a:cubicBezTo>
                    <a:pt x="6775" y="5382"/>
                    <a:pt x="6954" y="5441"/>
                    <a:pt x="7109" y="5441"/>
                  </a:cubicBezTo>
                  <a:cubicBezTo>
                    <a:pt x="7192" y="5441"/>
                    <a:pt x="7263" y="5429"/>
                    <a:pt x="7335" y="5406"/>
                  </a:cubicBezTo>
                  <a:cubicBezTo>
                    <a:pt x="7644" y="5263"/>
                    <a:pt x="7668" y="4929"/>
                    <a:pt x="7668" y="4775"/>
                  </a:cubicBezTo>
                  <a:cubicBezTo>
                    <a:pt x="7668" y="4701"/>
                    <a:pt x="7603" y="4628"/>
                    <a:pt x="7531" y="4628"/>
                  </a:cubicBezTo>
                  <a:cubicBezTo>
                    <a:pt x="7521" y="4628"/>
                    <a:pt x="7511" y="4629"/>
                    <a:pt x="7502" y="4632"/>
                  </a:cubicBezTo>
                  <a:cubicBezTo>
                    <a:pt x="7406" y="4632"/>
                    <a:pt x="7335" y="4703"/>
                    <a:pt x="7347" y="4786"/>
                  </a:cubicBezTo>
                  <a:cubicBezTo>
                    <a:pt x="7347" y="4906"/>
                    <a:pt x="7335" y="5048"/>
                    <a:pt x="7216" y="5108"/>
                  </a:cubicBezTo>
                  <a:cubicBezTo>
                    <a:pt x="7188" y="5117"/>
                    <a:pt x="7158" y="5122"/>
                    <a:pt x="7128" y="5122"/>
                  </a:cubicBezTo>
                  <a:cubicBezTo>
                    <a:pt x="7043" y="5122"/>
                    <a:pt x="6956" y="5086"/>
                    <a:pt x="6894" y="5025"/>
                  </a:cubicBezTo>
                  <a:cubicBezTo>
                    <a:pt x="6835" y="4953"/>
                    <a:pt x="6811" y="4882"/>
                    <a:pt x="6859" y="4786"/>
                  </a:cubicBezTo>
                  <a:cubicBezTo>
                    <a:pt x="7025" y="4465"/>
                    <a:pt x="7335" y="4334"/>
                    <a:pt x="7728" y="4179"/>
                  </a:cubicBezTo>
                  <a:cubicBezTo>
                    <a:pt x="8395" y="3917"/>
                    <a:pt x="9228" y="3572"/>
                    <a:pt x="9228" y="1929"/>
                  </a:cubicBezTo>
                  <a:lnTo>
                    <a:pt x="9228" y="1250"/>
                  </a:lnTo>
                  <a:cubicBezTo>
                    <a:pt x="9216" y="1131"/>
                    <a:pt x="9168" y="1000"/>
                    <a:pt x="9061" y="905"/>
                  </a:cubicBezTo>
                  <a:cubicBezTo>
                    <a:pt x="8978" y="822"/>
                    <a:pt x="8859" y="762"/>
                    <a:pt x="8716" y="762"/>
                  </a:cubicBezTo>
                  <a:cubicBezTo>
                    <a:pt x="8359" y="762"/>
                    <a:pt x="8025" y="941"/>
                    <a:pt x="7811" y="1238"/>
                  </a:cubicBezTo>
                  <a:lnTo>
                    <a:pt x="7680" y="1417"/>
                  </a:lnTo>
                  <a:cubicBezTo>
                    <a:pt x="7609" y="1512"/>
                    <a:pt x="7490" y="1572"/>
                    <a:pt x="7371" y="1572"/>
                  </a:cubicBezTo>
                  <a:lnTo>
                    <a:pt x="7371" y="1036"/>
                  </a:lnTo>
                  <a:lnTo>
                    <a:pt x="7394" y="1036"/>
                  </a:lnTo>
                  <a:cubicBezTo>
                    <a:pt x="7561" y="1036"/>
                    <a:pt x="7704" y="905"/>
                    <a:pt x="7704" y="726"/>
                  </a:cubicBezTo>
                  <a:lnTo>
                    <a:pt x="7704" y="310"/>
                  </a:lnTo>
                  <a:cubicBezTo>
                    <a:pt x="7704" y="143"/>
                    <a:pt x="7573" y="0"/>
                    <a:pt x="7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47" name="Google Shape;11847;p73"/>
            <p:cNvSpPr/>
            <p:nvPr/>
          </p:nvSpPr>
          <p:spPr>
            <a:xfrm>
              <a:off x="4118903" y="3867139"/>
              <a:ext cx="93987" cy="87971"/>
            </a:xfrm>
            <a:custGeom>
              <a:avLst/>
              <a:gdLst/>
              <a:ahLst/>
              <a:cxnLst/>
              <a:rect l="l" t="t" r="r" b="b"/>
              <a:pathLst>
                <a:path w="2953" h="2764" extrusionOk="0">
                  <a:moveTo>
                    <a:pt x="1477" y="489"/>
                  </a:moveTo>
                  <a:lnTo>
                    <a:pt x="1727" y="989"/>
                  </a:lnTo>
                  <a:cubicBezTo>
                    <a:pt x="1762" y="1049"/>
                    <a:pt x="1822" y="1096"/>
                    <a:pt x="1881" y="1096"/>
                  </a:cubicBezTo>
                  <a:lnTo>
                    <a:pt x="2441" y="1180"/>
                  </a:lnTo>
                  <a:lnTo>
                    <a:pt x="2036" y="1584"/>
                  </a:lnTo>
                  <a:cubicBezTo>
                    <a:pt x="2000" y="1632"/>
                    <a:pt x="1977" y="1692"/>
                    <a:pt x="1977" y="1763"/>
                  </a:cubicBezTo>
                  <a:lnTo>
                    <a:pt x="2072" y="2335"/>
                  </a:lnTo>
                  <a:lnTo>
                    <a:pt x="1560" y="2061"/>
                  </a:lnTo>
                  <a:cubicBezTo>
                    <a:pt x="1536" y="2049"/>
                    <a:pt x="1500" y="2037"/>
                    <a:pt x="1477" y="2037"/>
                  </a:cubicBezTo>
                  <a:cubicBezTo>
                    <a:pt x="1441" y="2037"/>
                    <a:pt x="1417" y="2049"/>
                    <a:pt x="1381" y="2061"/>
                  </a:cubicBezTo>
                  <a:lnTo>
                    <a:pt x="881" y="2335"/>
                  </a:lnTo>
                  <a:lnTo>
                    <a:pt x="965" y="1763"/>
                  </a:lnTo>
                  <a:cubicBezTo>
                    <a:pt x="988" y="1703"/>
                    <a:pt x="953" y="1632"/>
                    <a:pt x="905" y="1584"/>
                  </a:cubicBezTo>
                  <a:lnTo>
                    <a:pt x="512" y="1180"/>
                  </a:lnTo>
                  <a:lnTo>
                    <a:pt x="1072" y="1096"/>
                  </a:lnTo>
                  <a:cubicBezTo>
                    <a:pt x="1131" y="1084"/>
                    <a:pt x="1191" y="1049"/>
                    <a:pt x="1227" y="989"/>
                  </a:cubicBezTo>
                  <a:lnTo>
                    <a:pt x="1477" y="489"/>
                  </a:lnTo>
                  <a:close/>
                  <a:moveTo>
                    <a:pt x="1477" y="1"/>
                  </a:moveTo>
                  <a:cubicBezTo>
                    <a:pt x="1405" y="1"/>
                    <a:pt x="1322" y="49"/>
                    <a:pt x="1298" y="108"/>
                  </a:cubicBezTo>
                  <a:lnTo>
                    <a:pt x="953" y="799"/>
                  </a:lnTo>
                  <a:lnTo>
                    <a:pt x="191" y="906"/>
                  </a:lnTo>
                  <a:cubicBezTo>
                    <a:pt x="119" y="918"/>
                    <a:pt x="60" y="965"/>
                    <a:pt x="36" y="1037"/>
                  </a:cubicBezTo>
                  <a:cubicBezTo>
                    <a:pt x="0" y="1108"/>
                    <a:pt x="36" y="1180"/>
                    <a:pt x="72" y="1227"/>
                  </a:cubicBezTo>
                  <a:lnTo>
                    <a:pt x="631" y="1763"/>
                  </a:lnTo>
                  <a:lnTo>
                    <a:pt x="488" y="2525"/>
                  </a:lnTo>
                  <a:cubicBezTo>
                    <a:pt x="476" y="2596"/>
                    <a:pt x="512" y="2668"/>
                    <a:pt x="572" y="2716"/>
                  </a:cubicBezTo>
                  <a:cubicBezTo>
                    <a:pt x="604" y="2741"/>
                    <a:pt x="639" y="2753"/>
                    <a:pt x="676" y="2753"/>
                  </a:cubicBezTo>
                  <a:cubicBezTo>
                    <a:pt x="708" y="2753"/>
                    <a:pt x="741" y="2744"/>
                    <a:pt x="774" y="2727"/>
                  </a:cubicBezTo>
                  <a:lnTo>
                    <a:pt x="1465" y="2370"/>
                  </a:lnTo>
                  <a:lnTo>
                    <a:pt x="2143" y="2727"/>
                  </a:lnTo>
                  <a:cubicBezTo>
                    <a:pt x="2179" y="2751"/>
                    <a:pt x="2203" y="2763"/>
                    <a:pt x="2239" y="2763"/>
                  </a:cubicBezTo>
                  <a:cubicBezTo>
                    <a:pt x="2274" y="2763"/>
                    <a:pt x="2310" y="2751"/>
                    <a:pt x="2358" y="2716"/>
                  </a:cubicBezTo>
                  <a:cubicBezTo>
                    <a:pt x="2417" y="2668"/>
                    <a:pt x="2441" y="2596"/>
                    <a:pt x="2429" y="2525"/>
                  </a:cubicBezTo>
                  <a:lnTo>
                    <a:pt x="2298" y="1763"/>
                  </a:lnTo>
                  <a:lnTo>
                    <a:pt x="2846" y="1227"/>
                  </a:lnTo>
                  <a:cubicBezTo>
                    <a:pt x="2917" y="1180"/>
                    <a:pt x="2953" y="1108"/>
                    <a:pt x="2917" y="1037"/>
                  </a:cubicBezTo>
                  <a:cubicBezTo>
                    <a:pt x="2893" y="965"/>
                    <a:pt x="2834" y="918"/>
                    <a:pt x="2751" y="906"/>
                  </a:cubicBezTo>
                  <a:lnTo>
                    <a:pt x="2000" y="799"/>
                  </a:lnTo>
                  <a:lnTo>
                    <a:pt x="1655" y="108"/>
                  </a:lnTo>
                  <a:cubicBezTo>
                    <a:pt x="1619" y="37"/>
                    <a:pt x="1548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48" name="Google Shape;11848;p73"/>
          <p:cNvGrpSpPr/>
          <p:nvPr/>
        </p:nvGrpSpPr>
        <p:grpSpPr>
          <a:xfrm>
            <a:off x="10675340" y="4520059"/>
            <a:ext cx="431539" cy="404252"/>
            <a:chOff x="8006505" y="3390044"/>
            <a:chExt cx="323654" cy="303189"/>
          </a:xfrm>
        </p:grpSpPr>
        <p:sp>
          <p:nvSpPr>
            <p:cNvPr id="11849" name="Google Shape;11849;p73"/>
            <p:cNvSpPr/>
            <p:nvPr/>
          </p:nvSpPr>
          <p:spPr>
            <a:xfrm>
              <a:off x="8006505" y="3390044"/>
              <a:ext cx="323654" cy="303189"/>
            </a:xfrm>
            <a:custGeom>
              <a:avLst/>
              <a:gdLst/>
              <a:ahLst/>
              <a:cxnLst/>
              <a:rect l="l" t="t" r="r" b="b"/>
              <a:pathLst>
                <a:path w="10169" h="9526" extrusionOk="0">
                  <a:moveTo>
                    <a:pt x="5358" y="322"/>
                  </a:moveTo>
                  <a:cubicBezTo>
                    <a:pt x="5704" y="322"/>
                    <a:pt x="5965" y="608"/>
                    <a:pt x="5965" y="930"/>
                  </a:cubicBezTo>
                  <a:lnTo>
                    <a:pt x="5965" y="1311"/>
                  </a:lnTo>
                  <a:cubicBezTo>
                    <a:pt x="5965" y="1584"/>
                    <a:pt x="6192" y="1811"/>
                    <a:pt x="6477" y="1811"/>
                  </a:cubicBezTo>
                  <a:lnTo>
                    <a:pt x="6620" y="1811"/>
                  </a:lnTo>
                  <a:cubicBezTo>
                    <a:pt x="6727" y="1811"/>
                    <a:pt x="6811" y="1906"/>
                    <a:pt x="6811" y="2001"/>
                  </a:cubicBezTo>
                  <a:lnTo>
                    <a:pt x="6811" y="3013"/>
                  </a:lnTo>
                  <a:cubicBezTo>
                    <a:pt x="6811" y="3120"/>
                    <a:pt x="6727" y="3204"/>
                    <a:pt x="6620" y="3204"/>
                  </a:cubicBezTo>
                  <a:lnTo>
                    <a:pt x="3465" y="3204"/>
                  </a:lnTo>
                  <a:cubicBezTo>
                    <a:pt x="3358" y="3204"/>
                    <a:pt x="3275" y="3120"/>
                    <a:pt x="3275" y="3013"/>
                  </a:cubicBezTo>
                  <a:lnTo>
                    <a:pt x="3322" y="2001"/>
                  </a:lnTo>
                  <a:cubicBezTo>
                    <a:pt x="3322" y="1894"/>
                    <a:pt x="3406" y="1811"/>
                    <a:pt x="3513" y="1811"/>
                  </a:cubicBezTo>
                  <a:lnTo>
                    <a:pt x="3656" y="1811"/>
                  </a:lnTo>
                  <a:cubicBezTo>
                    <a:pt x="3941" y="1811"/>
                    <a:pt x="4168" y="1584"/>
                    <a:pt x="4168" y="1311"/>
                  </a:cubicBezTo>
                  <a:lnTo>
                    <a:pt x="4168" y="930"/>
                  </a:lnTo>
                  <a:cubicBezTo>
                    <a:pt x="4168" y="596"/>
                    <a:pt x="4453" y="322"/>
                    <a:pt x="4775" y="322"/>
                  </a:cubicBezTo>
                  <a:close/>
                  <a:moveTo>
                    <a:pt x="9275" y="2239"/>
                  </a:moveTo>
                  <a:cubicBezTo>
                    <a:pt x="9585" y="2239"/>
                    <a:pt x="9847" y="2501"/>
                    <a:pt x="9847" y="2823"/>
                  </a:cubicBezTo>
                  <a:lnTo>
                    <a:pt x="9835" y="8633"/>
                  </a:lnTo>
                  <a:cubicBezTo>
                    <a:pt x="9835" y="8943"/>
                    <a:pt x="9585" y="9204"/>
                    <a:pt x="9252" y="9204"/>
                  </a:cubicBezTo>
                  <a:lnTo>
                    <a:pt x="881" y="9204"/>
                  </a:lnTo>
                  <a:cubicBezTo>
                    <a:pt x="560" y="9204"/>
                    <a:pt x="298" y="8954"/>
                    <a:pt x="298" y="8633"/>
                  </a:cubicBezTo>
                  <a:lnTo>
                    <a:pt x="298" y="2823"/>
                  </a:lnTo>
                  <a:cubicBezTo>
                    <a:pt x="298" y="2513"/>
                    <a:pt x="548" y="2239"/>
                    <a:pt x="881" y="2239"/>
                  </a:cubicBezTo>
                  <a:lnTo>
                    <a:pt x="2977" y="2239"/>
                  </a:lnTo>
                  <a:lnTo>
                    <a:pt x="2977" y="2775"/>
                  </a:lnTo>
                  <a:lnTo>
                    <a:pt x="1001" y="2775"/>
                  </a:lnTo>
                  <a:cubicBezTo>
                    <a:pt x="905" y="2775"/>
                    <a:pt x="834" y="2858"/>
                    <a:pt x="834" y="2942"/>
                  </a:cubicBezTo>
                  <a:lnTo>
                    <a:pt x="834" y="8514"/>
                  </a:lnTo>
                  <a:cubicBezTo>
                    <a:pt x="834" y="8597"/>
                    <a:pt x="905" y="8669"/>
                    <a:pt x="1001" y="8669"/>
                  </a:cubicBezTo>
                  <a:lnTo>
                    <a:pt x="6418" y="8669"/>
                  </a:lnTo>
                  <a:cubicBezTo>
                    <a:pt x="6501" y="8669"/>
                    <a:pt x="6573" y="8597"/>
                    <a:pt x="6573" y="8514"/>
                  </a:cubicBezTo>
                  <a:cubicBezTo>
                    <a:pt x="6573" y="8419"/>
                    <a:pt x="6501" y="8347"/>
                    <a:pt x="6418" y="8347"/>
                  </a:cubicBezTo>
                  <a:lnTo>
                    <a:pt x="1155" y="8347"/>
                  </a:lnTo>
                  <a:lnTo>
                    <a:pt x="1155" y="3108"/>
                  </a:lnTo>
                  <a:lnTo>
                    <a:pt x="2989" y="3108"/>
                  </a:lnTo>
                  <a:cubicBezTo>
                    <a:pt x="3037" y="3347"/>
                    <a:pt x="3239" y="3537"/>
                    <a:pt x="3501" y="3537"/>
                  </a:cubicBezTo>
                  <a:lnTo>
                    <a:pt x="6656" y="3537"/>
                  </a:lnTo>
                  <a:cubicBezTo>
                    <a:pt x="6906" y="3537"/>
                    <a:pt x="7108" y="3359"/>
                    <a:pt x="7156" y="3108"/>
                  </a:cubicBezTo>
                  <a:lnTo>
                    <a:pt x="8990" y="3108"/>
                  </a:lnTo>
                  <a:lnTo>
                    <a:pt x="8990" y="8347"/>
                  </a:lnTo>
                  <a:lnTo>
                    <a:pt x="7216" y="8347"/>
                  </a:lnTo>
                  <a:cubicBezTo>
                    <a:pt x="7132" y="8347"/>
                    <a:pt x="7049" y="8419"/>
                    <a:pt x="7049" y="8514"/>
                  </a:cubicBezTo>
                  <a:cubicBezTo>
                    <a:pt x="7049" y="8597"/>
                    <a:pt x="7132" y="8669"/>
                    <a:pt x="7216" y="8669"/>
                  </a:cubicBezTo>
                  <a:lnTo>
                    <a:pt x="9156" y="8669"/>
                  </a:lnTo>
                  <a:cubicBezTo>
                    <a:pt x="9240" y="8669"/>
                    <a:pt x="9311" y="8597"/>
                    <a:pt x="9311" y="8514"/>
                  </a:cubicBezTo>
                  <a:lnTo>
                    <a:pt x="9311" y="2942"/>
                  </a:lnTo>
                  <a:cubicBezTo>
                    <a:pt x="9311" y="2858"/>
                    <a:pt x="9240" y="2775"/>
                    <a:pt x="9156" y="2775"/>
                  </a:cubicBezTo>
                  <a:lnTo>
                    <a:pt x="7168" y="2775"/>
                  </a:lnTo>
                  <a:lnTo>
                    <a:pt x="7168" y="2239"/>
                  </a:lnTo>
                  <a:close/>
                  <a:moveTo>
                    <a:pt x="4787" y="1"/>
                  </a:moveTo>
                  <a:cubicBezTo>
                    <a:pt x="4275" y="1"/>
                    <a:pt x="3858" y="418"/>
                    <a:pt x="3858" y="930"/>
                  </a:cubicBezTo>
                  <a:lnTo>
                    <a:pt x="3858" y="1311"/>
                  </a:lnTo>
                  <a:cubicBezTo>
                    <a:pt x="3858" y="1406"/>
                    <a:pt x="3763" y="1501"/>
                    <a:pt x="3656" y="1501"/>
                  </a:cubicBezTo>
                  <a:lnTo>
                    <a:pt x="3513" y="1501"/>
                  </a:lnTo>
                  <a:cubicBezTo>
                    <a:pt x="3263" y="1501"/>
                    <a:pt x="3048" y="1680"/>
                    <a:pt x="3001" y="1930"/>
                  </a:cubicBezTo>
                  <a:lnTo>
                    <a:pt x="893" y="1930"/>
                  </a:lnTo>
                  <a:cubicBezTo>
                    <a:pt x="405" y="1930"/>
                    <a:pt x="0" y="2335"/>
                    <a:pt x="0" y="2823"/>
                  </a:cubicBezTo>
                  <a:lnTo>
                    <a:pt x="0" y="8633"/>
                  </a:lnTo>
                  <a:cubicBezTo>
                    <a:pt x="0" y="9121"/>
                    <a:pt x="405" y="9526"/>
                    <a:pt x="893" y="9526"/>
                  </a:cubicBezTo>
                  <a:lnTo>
                    <a:pt x="9263" y="9526"/>
                  </a:lnTo>
                  <a:cubicBezTo>
                    <a:pt x="9764" y="9526"/>
                    <a:pt x="10156" y="9121"/>
                    <a:pt x="10156" y="8633"/>
                  </a:cubicBezTo>
                  <a:lnTo>
                    <a:pt x="10156" y="2823"/>
                  </a:lnTo>
                  <a:cubicBezTo>
                    <a:pt x="10168" y="2335"/>
                    <a:pt x="9764" y="1930"/>
                    <a:pt x="9275" y="1930"/>
                  </a:cubicBezTo>
                  <a:lnTo>
                    <a:pt x="7156" y="1930"/>
                  </a:lnTo>
                  <a:cubicBezTo>
                    <a:pt x="7108" y="1692"/>
                    <a:pt x="6906" y="1501"/>
                    <a:pt x="6656" y="1501"/>
                  </a:cubicBezTo>
                  <a:lnTo>
                    <a:pt x="6501" y="1501"/>
                  </a:lnTo>
                  <a:cubicBezTo>
                    <a:pt x="6394" y="1501"/>
                    <a:pt x="6311" y="1406"/>
                    <a:pt x="6311" y="1311"/>
                  </a:cubicBezTo>
                  <a:lnTo>
                    <a:pt x="6311" y="930"/>
                  </a:lnTo>
                  <a:cubicBezTo>
                    <a:pt x="6311" y="418"/>
                    <a:pt x="5894" y="1"/>
                    <a:pt x="5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0" name="Google Shape;11850;p73"/>
            <p:cNvSpPr/>
            <p:nvPr/>
          </p:nvSpPr>
          <p:spPr>
            <a:xfrm>
              <a:off x="8148997" y="3444247"/>
              <a:ext cx="37907" cy="37938"/>
            </a:xfrm>
            <a:custGeom>
              <a:avLst/>
              <a:gdLst/>
              <a:ahLst/>
              <a:cxnLst/>
              <a:rect l="l" t="t" r="r" b="b"/>
              <a:pathLst>
                <a:path w="1191" h="1192" extrusionOk="0">
                  <a:moveTo>
                    <a:pt x="595" y="334"/>
                  </a:moveTo>
                  <a:cubicBezTo>
                    <a:pt x="750" y="334"/>
                    <a:pt x="869" y="453"/>
                    <a:pt x="869" y="596"/>
                  </a:cubicBezTo>
                  <a:cubicBezTo>
                    <a:pt x="869" y="751"/>
                    <a:pt x="750" y="870"/>
                    <a:pt x="595" y="870"/>
                  </a:cubicBezTo>
                  <a:cubicBezTo>
                    <a:pt x="453" y="870"/>
                    <a:pt x="334" y="751"/>
                    <a:pt x="334" y="596"/>
                  </a:cubicBezTo>
                  <a:cubicBezTo>
                    <a:pt x="334" y="453"/>
                    <a:pt x="453" y="334"/>
                    <a:pt x="595" y="334"/>
                  </a:cubicBezTo>
                  <a:close/>
                  <a:moveTo>
                    <a:pt x="595" y="1"/>
                  </a:moveTo>
                  <a:cubicBezTo>
                    <a:pt x="274" y="1"/>
                    <a:pt x="0" y="274"/>
                    <a:pt x="0" y="596"/>
                  </a:cubicBezTo>
                  <a:cubicBezTo>
                    <a:pt x="0" y="929"/>
                    <a:pt x="274" y="1191"/>
                    <a:pt x="595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1"/>
                    <a:pt x="5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1" name="Google Shape;11851;p73"/>
            <p:cNvSpPr/>
            <p:nvPr/>
          </p:nvSpPr>
          <p:spPr>
            <a:xfrm>
              <a:off x="8089861" y="3526871"/>
              <a:ext cx="165630" cy="104617"/>
            </a:xfrm>
            <a:custGeom>
              <a:avLst/>
              <a:gdLst/>
              <a:ahLst/>
              <a:cxnLst/>
              <a:rect l="l" t="t" r="r" b="b"/>
              <a:pathLst>
                <a:path w="5204" h="3287" extrusionOk="0">
                  <a:moveTo>
                    <a:pt x="739" y="2024"/>
                  </a:moveTo>
                  <a:cubicBezTo>
                    <a:pt x="1001" y="2024"/>
                    <a:pt x="1215" y="2250"/>
                    <a:pt x="1215" y="2500"/>
                  </a:cubicBezTo>
                  <a:cubicBezTo>
                    <a:pt x="1239" y="2762"/>
                    <a:pt x="1013" y="2977"/>
                    <a:pt x="739" y="2977"/>
                  </a:cubicBezTo>
                  <a:cubicBezTo>
                    <a:pt x="477" y="2977"/>
                    <a:pt x="263" y="2750"/>
                    <a:pt x="263" y="2500"/>
                  </a:cubicBezTo>
                  <a:cubicBezTo>
                    <a:pt x="263" y="2227"/>
                    <a:pt x="489" y="2024"/>
                    <a:pt x="739" y="2024"/>
                  </a:cubicBezTo>
                  <a:close/>
                  <a:moveTo>
                    <a:pt x="4823" y="0"/>
                  </a:moveTo>
                  <a:cubicBezTo>
                    <a:pt x="4823" y="0"/>
                    <a:pt x="4811" y="0"/>
                    <a:pt x="4811" y="12"/>
                  </a:cubicBezTo>
                  <a:lnTo>
                    <a:pt x="4370" y="226"/>
                  </a:lnTo>
                  <a:cubicBezTo>
                    <a:pt x="4299" y="262"/>
                    <a:pt x="4275" y="357"/>
                    <a:pt x="4299" y="429"/>
                  </a:cubicBezTo>
                  <a:cubicBezTo>
                    <a:pt x="4334" y="481"/>
                    <a:pt x="4388" y="514"/>
                    <a:pt x="4447" y="514"/>
                  </a:cubicBezTo>
                  <a:cubicBezTo>
                    <a:pt x="4469" y="514"/>
                    <a:pt x="4491" y="510"/>
                    <a:pt x="4513" y="500"/>
                  </a:cubicBezTo>
                  <a:lnTo>
                    <a:pt x="4632" y="441"/>
                  </a:lnTo>
                  <a:lnTo>
                    <a:pt x="4632" y="441"/>
                  </a:lnTo>
                  <a:cubicBezTo>
                    <a:pt x="4418" y="1143"/>
                    <a:pt x="4049" y="1667"/>
                    <a:pt x="3537" y="1988"/>
                  </a:cubicBezTo>
                  <a:cubicBezTo>
                    <a:pt x="3037" y="2306"/>
                    <a:pt x="2479" y="2385"/>
                    <a:pt x="2070" y="2385"/>
                  </a:cubicBezTo>
                  <a:cubicBezTo>
                    <a:pt x="1866" y="2385"/>
                    <a:pt x="1699" y="2365"/>
                    <a:pt x="1596" y="2346"/>
                  </a:cubicBezTo>
                  <a:cubicBezTo>
                    <a:pt x="1537" y="1977"/>
                    <a:pt x="1191" y="1679"/>
                    <a:pt x="799" y="1679"/>
                  </a:cubicBezTo>
                  <a:cubicBezTo>
                    <a:pt x="358" y="1679"/>
                    <a:pt x="1" y="2036"/>
                    <a:pt x="1" y="2477"/>
                  </a:cubicBezTo>
                  <a:cubicBezTo>
                    <a:pt x="1" y="2929"/>
                    <a:pt x="358" y="3286"/>
                    <a:pt x="799" y="3286"/>
                  </a:cubicBezTo>
                  <a:cubicBezTo>
                    <a:pt x="1180" y="3286"/>
                    <a:pt x="1501" y="3012"/>
                    <a:pt x="1572" y="2679"/>
                  </a:cubicBezTo>
                  <a:cubicBezTo>
                    <a:pt x="1691" y="2691"/>
                    <a:pt x="1858" y="2703"/>
                    <a:pt x="2049" y="2703"/>
                  </a:cubicBezTo>
                  <a:cubicBezTo>
                    <a:pt x="2501" y="2703"/>
                    <a:pt x="3120" y="2619"/>
                    <a:pt x="3692" y="2262"/>
                  </a:cubicBezTo>
                  <a:cubicBezTo>
                    <a:pt x="4251" y="1905"/>
                    <a:pt x="4656" y="1334"/>
                    <a:pt x="4894" y="595"/>
                  </a:cubicBezTo>
                  <a:lnTo>
                    <a:pt x="4930" y="631"/>
                  </a:lnTo>
                  <a:cubicBezTo>
                    <a:pt x="4954" y="691"/>
                    <a:pt x="5013" y="726"/>
                    <a:pt x="5073" y="726"/>
                  </a:cubicBezTo>
                  <a:cubicBezTo>
                    <a:pt x="5109" y="726"/>
                    <a:pt x="5120" y="726"/>
                    <a:pt x="5144" y="714"/>
                  </a:cubicBezTo>
                  <a:cubicBezTo>
                    <a:pt x="5180" y="679"/>
                    <a:pt x="5204" y="584"/>
                    <a:pt x="5180" y="500"/>
                  </a:cubicBezTo>
                  <a:lnTo>
                    <a:pt x="4966" y="72"/>
                  </a:lnTo>
                  <a:cubicBezTo>
                    <a:pt x="4966" y="72"/>
                    <a:pt x="4966" y="60"/>
                    <a:pt x="4954" y="60"/>
                  </a:cubicBezTo>
                  <a:lnTo>
                    <a:pt x="4930" y="24"/>
                  </a:lnTo>
                  <a:lnTo>
                    <a:pt x="4906" y="12"/>
                  </a:lnTo>
                  <a:cubicBezTo>
                    <a:pt x="4906" y="12"/>
                    <a:pt x="4894" y="12"/>
                    <a:pt x="4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2" name="Google Shape;11852;p73"/>
            <p:cNvSpPr/>
            <p:nvPr/>
          </p:nvSpPr>
          <p:spPr>
            <a:xfrm>
              <a:off x="8067519" y="3519742"/>
              <a:ext cx="32241" cy="30268"/>
            </a:xfrm>
            <a:custGeom>
              <a:avLst/>
              <a:gdLst/>
              <a:ahLst/>
              <a:cxnLst/>
              <a:rect l="l" t="t" r="r" b="b"/>
              <a:pathLst>
                <a:path w="1013" h="951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74" y="474"/>
                  </a:lnTo>
                  <a:lnTo>
                    <a:pt x="60" y="688"/>
                  </a:lnTo>
                  <a:cubicBezTo>
                    <a:pt x="0" y="748"/>
                    <a:pt x="0" y="843"/>
                    <a:pt x="60" y="903"/>
                  </a:cubicBezTo>
                  <a:cubicBezTo>
                    <a:pt x="96" y="938"/>
                    <a:pt x="131" y="950"/>
                    <a:pt x="179" y="950"/>
                  </a:cubicBezTo>
                  <a:cubicBezTo>
                    <a:pt x="227" y="950"/>
                    <a:pt x="274" y="938"/>
                    <a:pt x="298" y="903"/>
                  </a:cubicBezTo>
                  <a:lnTo>
                    <a:pt x="512" y="700"/>
                  </a:lnTo>
                  <a:lnTo>
                    <a:pt x="715" y="903"/>
                  </a:lnTo>
                  <a:cubicBezTo>
                    <a:pt x="750" y="938"/>
                    <a:pt x="786" y="950"/>
                    <a:pt x="834" y="950"/>
                  </a:cubicBezTo>
                  <a:cubicBezTo>
                    <a:pt x="881" y="950"/>
                    <a:pt x="929" y="938"/>
                    <a:pt x="953" y="903"/>
                  </a:cubicBezTo>
                  <a:cubicBezTo>
                    <a:pt x="1012" y="843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29" y="272"/>
                  </a:lnTo>
                  <a:cubicBezTo>
                    <a:pt x="989" y="212"/>
                    <a:pt x="989" y="105"/>
                    <a:pt x="929" y="46"/>
                  </a:cubicBezTo>
                  <a:cubicBezTo>
                    <a:pt x="899" y="16"/>
                    <a:pt x="858" y="1"/>
                    <a:pt x="816" y="1"/>
                  </a:cubicBezTo>
                  <a:cubicBezTo>
                    <a:pt x="774" y="1"/>
                    <a:pt x="733" y="16"/>
                    <a:pt x="703" y="46"/>
                  </a:cubicBezTo>
                  <a:lnTo>
                    <a:pt x="488" y="248"/>
                  </a:ln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3" name="Google Shape;11853;p73"/>
            <p:cNvSpPr/>
            <p:nvPr/>
          </p:nvSpPr>
          <p:spPr>
            <a:xfrm>
              <a:off x="8244479" y="3601602"/>
              <a:ext cx="32623" cy="30268"/>
            </a:xfrm>
            <a:custGeom>
              <a:avLst/>
              <a:gdLst/>
              <a:ahLst/>
              <a:cxnLst/>
              <a:rect l="l" t="t" r="r" b="b"/>
              <a:pathLst>
                <a:path w="1025" h="951" extrusionOk="0">
                  <a:moveTo>
                    <a:pt x="179" y="1"/>
                  </a:moveTo>
                  <a:cubicBezTo>
                    <a:pt x="140" y="1"/>
                    <a:pt x="102" y="15"/>
                    <a:pt x="72" y="45"/>
                  </a:cubicBezTo>
                  <a:cubicBezTo>
                    <a:pt x="1" y="105"/>
                    <a:pt x="1" y="212"/>
                    <a:pt x="72" y="271"/>
                  </a:cubicBezTo>
                  <a:lnTo>
                    <a:pt x="274" y="474"/>
                  </a:lnTo>
                  <a:lnTo>
                    <a:pt x="72" y="688"/>
                  </a:lnTo>
                  <a:cubicBezTo>
                    <a:pt x="1" y="748"/>
                    <a:pt x="1" y="855"/>
                    <a:pt x="72" y="914"/>
                  </a:cubicBezTo>
                  <a:cubicBezTo>
                    <a:pt x="96" y="938"/>
                    <a:pt x="143" y="950"/>
                    <a:pt x="179" y="950"/>
                  </a:cubicBezTo>
                  <a:cubicBezTo>
                    <a:pt x="227" y="950"/>
                    <a:pt x="274" y="938"/>
                    <a:pt x="298" y="914"/>
                  </a:cubicBezTo>
                  <a:lnTo>
                    <a:pt x="513" y="700"/>
                  </a:lnTo>
                  <a:lnTo>
                    <a:pt x="727" y="914"/>
                  </a:lnTo>
                  <a:cubicBezTo>
                    <a:pt x="751" y="938"/>
                    <a:pt x="798" y="950"/>
                    <a:pt x="846" y="950"/>
                  </a:cubicBezTo>
                  <a:cubicBezTo>
                    <a:pt x="882" y="950"/>
                    <a:pt x="929" y="938"/>
                    <a:pt x="965" y="914"/>
                  </a:cubicBezTo>
                  <a:cubicBezTo>
                    <a:pt x="1024" y="855"/>
                    <a:pt x="1024" y="748"/>
                    <a:pt x="965" y="688"/>
                  </a:cubicBezTo>
                  <a:lnTo>
                    <a:pt x="727" y="474"/>
                  </a:lnTo>
                  <a:lnTo>
                    <a:pt x="929" y="271"/>
                  </a:lnTo>
                  <a:cubicBezTo>
                    <a:pt x="989" y="212"/>
                    <a:pt x="989" y="105"/>
                    <a:pt x="929" y="45"/>
                  </a:cubicBezTo>
                  <a:cubicBezTo>
                    <a:pt x="899" y="15"/>
                    <a:pt x="858" y="1"/>
                    <a:pt x="816" y="1"/>
                  </a:cubicBezTo>
                  <a:cubicBezTo>
                    <a:pt x="774" y="1"/>
                    <a:pt x="733" y="15"/>
                    <a:pt x="703" y="45"/>
                  </a:cubicBezTo>
                  <a:lnTo>
                    <a:pt x="501" y="260"/>
                  </a:lnTo>
                  <a:lnTo>
                    <a:pt x="286" y="45"/>
                  </a:lnTo>
                  <a:cubicBezTo>
                    <a:pt x="257" y="15"/>
                    <a:pt x="218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4" name="Google Shape;11854;p73"/>
            <p:cNvSpPr/>
            <p:nvPr/>
          </p:nvSpPr>
          <p:spPr>
            <a:xfrm>
              <a:off x="8156190" y="3533396"/>
              <a:ext cx="32241" cy="30236"/>
            </a:xfrm>
            <a:custGeom>
              <a:avLst/>
              <a:gdLst/>
              <a:ahLst/>
              <a:cxnLst/>
              <a:rect l="l" t="t" r="r" b="b"/>
              <a:pathLst>
                <a:path w="1013" h="950" extrusionOk="0">
                  <a:moveTo>
                    <a:pt x="167" y="0"/>
                  </a:moveTo>
                  <a:cubicBezTo>
                    <a:pt x="128" y="0"/>
                    <a:pt x="90" y="15"/>
                    <a:pt x="60" y="45"/>
                  </a:cubicBezTo>
                  <a:cubicBezTo>
                    <a:pt x="0" y="105"/>
                    <a:pt x="0" y="212"/>
                    <a:pt x="60" y="271"/>
                  </a:cubicBezTo>
                  <a:lnTo>
                    <a:pt x="262" y="474"/>
                  </a:lnTo>
                  <a:lnTo>
                    <a:pt x="60" y="688"/>
                  </a:lnTo>
                  <a:cubicBezTo>
                    <a:pt x="0" y="748"/>
                    <a:pt x="0" y="855"/>
                    <a:pt x="60" y="914"/>
                  </a:cubicBezTo>
                  <a:cubicBezTo>
                    <a:pt x="84" y="938"/>
                    <a:pt x="131" y="950"/>
                    <a:pt x="179" y="950"/>
                  </a:cubicBezTo>
                  <a:cubicBezTo>
                    <a:pt x="215" y="950"/>
                    <a:pt x="262" y="938"/>
                    <a:pt x="298" y="914"/>
                  </a:cubicBezTo>
                  <a:lnTo>
                    <a:pt x="500" y="700"/>
                  </a:lnTo>
                  <a:lnTo>
                    <a:pt x="715" y="914"/>
                  </a:lnTo>
                  <a:cubicBezTo>
                    <a:pt x="739" y="938"/>
                    <a:pt x="786" y="950"/>
                    <a:pt x="834" y="950"/>
                  </a:cubicBezTo>
                  <a:cubicBezTo>
                    <a:pt x="870" y="950"/>
                    <a:pt x="917" y="938"/>
                    <a:pt x="953" y="914"/>
                  </a:cubicBezTo>
                  <a:cubicBezTo>
                    <a:pt x="1012" y="855"/>
                    <a:pt x="1012" y="748"/>
                    <a:pt x="953" y="688"/>
                  </a:cubicBezTo>
                  <a:lnTo>
                    <a:pt x="715" y="474"/>
                  </a:lnTo>
                  <a:lnTo>
                    <a:pt x="917" y="271"/>
                  </a:lnTo>
                  <a:cubicBezTo>
                    <a:pt x="977" y="212"/>
                    <a:pt x="977" y="105"/>
                    <a:pt x="917" y="45"/>
                  </a:cubicBezTo>
                  <a:cubicBezTo>
                    <a:pt x="887" y="15"/>
                    <a:pt x="849" y="0"/>
                    <a:pt x="810" y="0"/>
                  </a:cubicBezTo>
                  <a:cubicBezTo>
                    <a:pt x="771" y="0"/>
                    <a:pt x="733" y="15"/>
                    <a:pt x="703" y="45"/>
                  </a:cubicBezTo>
                  <a:lnTo>
                    <a:pt x="489" y="259"/>
                  </a:lnTo>
                  <a:lnTo>
                    <a:pt x="274" y="45"/>
                  </a:lnTo>
                  <a:cubicBezTo>
                    <a:pt x="244" y="15"/>
                    <a:pt x="206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55" name="Google Shape;11855;p73"/>
          <p:cNvGrpSpPr/>
          <p:nvPr/>
        </p:nvGrpSpPr>
        <p:grpSpPr>
          <a:xfrm>
            <a:off x="1732195" y="5075343"/>
            <a:ext cx="490653" cy="468416"/>
            <a:chOff x="1299146" y="3806507"/>
            <a:chExt cx="367990" cy="351312"/>
          </a:xfrm>
        </p:grpSpPr>
        <p:sp>
          <p:nvSpPr>
            <p:cNvPr id="11856" name="Google Shape;11856;p73"/>
            <p:cNvSpPr/>
            <p:nvPr/>
          </p:nvSpPr>
          <p:spPr>
            <a:xfrm>
              <a:off x="1299146" y="3844414"/>
              <a:ext cx="321012" cy="313405"/>
            </a:xfrm>
            <a:custGeom>
              <a:avLst/>
              <a:gdLst/>
              <a:ahLst/>
              <a:cxnLst/>
              <a:rect l="l" t="t" r="r" b="b"/>
              <a:pathLst>
                <a:path w="10086" h="9847" extrusionOk="0">
                  <a:moveTo>
                    <a:pt x="8728" y="1"/>
                  </a:moveTo>
                  <a:cubicBezTo>
                    <a:pt x="8383" y="1"/>
                    <a:pt x="8038" y="143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5"/>
                    <a:pt x="6847" y="1596"/>
                  </a:cubicBezTo>
                  <a:cubicBezTo>
                    <a:pt x="6883" y="1632"/>
                    <a:pt x="6927" y="1650"/>
                    <a:pt x="6972" y="1650"/>
                  </a:cubicBezTo>
                  <a:cubicBezTo>
                    <a:pt x="7017" y="1650"/>
                    <a:pt x="7061" y="1632"/>
                    <a:pt x="7097" y="1596"/>
                  </a:cubicBezTo>
                  <a:lnTo>
                    <a:pt x="8038" y="667"/>
                  </a:lnTo>
                  <a:cubicBezTo>
                    <a:pt x="8228" y="465"/>
                    <a:pt x="8478" y="370"/>
                    <a:pt x="8728" y="370"/>
                  </a:cubicBezTo>
                  <a:cubicBezTo>
                    <a:pt x="8990" y="370"/>
                    <a:pt x="9252" y="465"/>
                    <a:pt x="9431" y="667"/>
                  </a:cubicBezTo>
                  <a:cubicBezTo>
                    <a:pt x="9633" y="858"/>
                    <a:pt x="9728" y="1108"/>
                    <a:pt x="9728" y="1358"/>
                  </a:cubicBezTo>
                  <a:cubicBezTo>
                    <a:pt x="9728" y="1620"/>
                    <a:pt x="9633" y="1882"/>
                    <a:pt x="9431" y="2060"/>
                  </a:cubicBezTo>
                  <a:lnTo>
                    <a:pt x="8157" y="3346"/>
                  </a:lnTo>
                  <a:cubicBezTo>
                    <a:pt x="8014" y="3025"/>
                    <a:pt x="7835" y="2751"/>
                    <a:pt x="7585" y="2489"/>
                  </a:cubicBezTo>
                  <a:cubicBezTo>
                    <a:pt x="7085" y="1995"/>
                    <a:pt x="6427" y="1748"/>
                    <a:pt x="5769" y="1748"/>
                  </a:cubicBezTo>
                  <a:cubicBezTo>
                    <a:pt x="5112" y="1748"/>
                    <a:pt x="4454" y="1995"/>
                    <a:pt x="3954" y="2489"/>
                  </a:cubicBezTo>
                  <a:lnTo>
                    <a:pt x="989" y="5454"/>
                  </a:lnTo>
                  <a:cubicBezTo>
                    <a:pt x="1" y="6454"/>
                    <a:pt x="1" y="8085"/>
                    <a:pt x="989" y="9085"/>
                  </a:cubicBezTo>
                  <a:cubicBezTo>
                    <a:pt x="1501" y="9597"/>
                    <a:pt x="2156" y="9847"/>
                    <a:pt x="2811" y="9847"/>
                  </a:cubicBezTo>
                  <a:cubicBezTo>
                    <a:pt x="3466" y="9847"/>
                    <a:pt x="4120" y="9597"/>
                    <a:pt x="4620" y="9085"/>
                  </a:cubicBezTo>
                  <a:lnTo>
                    <a:pt x="6204" y="7513"/>
                  </a:lnTo>
                  <a:cubicBezTo>
                    <a:pt x="6275" y="7430"/>
                    <a:pt x="6275" y="7323"/>
                    <a:pt x="6204" y="7251"/>
                  </a:cubicBezTo>
                  <a:cubicBezTo>
                    <a:pt x="6182" y="7243"/>
                    <a:pt x="6152" y="7237"/>
                    <a:pt x="6120" y="7237"/>
                  </a:cubicBezTo>
                  <a:cubicBezTo>
                    <a:pt x="6064" y="7237"/>
                    <a:pt x="5999" y="7254"/>
                    <a:pt x="5954" y="7299"/>
                  </a:cubicBezTo>
                  <a:lnTo>
                    <a:pt x="4370" y="8883"/>
                  </a:lnTo>
                  <a:cubicBezTo>
                    <a:pt x="3954" y="9299"/>
                    <a:pt x="3394" y="9537"/>
                    <a:pt x="2811" y="9537"/>
                  </a:cubicBezTo>
                  <a:cubicBezTo>
                    <a:pt x="2215" y="9537"/>
                    <a:pt x="1668" y="9311"/>
                    <a:pt x="1251" y="8883"/>
                  </a:cubicBezTo>
                  <a:cubicBezTo>
                    <a:pt x="382" y="8013"/>
                    <a:pt x="382" y="6597"/>
                    <a:pt x="1251" y="5739"/>
                  </a:cubicBezTo>
                  <a:lnTo>
                    <a:pt x="4204" y="2775"/>
                  </a:lnTo>
                  <a:cubicBezTo>
                    <a:pt x="4620" y="2358"/>
                    <a:pt x="5192" y="2120"/>
                    <a:pt x="5775" y="2120"/>
                  </a:cubicBezTo>
                  <a:cubicBezTo>
                    <a:pt x="6371" y="2120"/>
                    <a:pt x="6918" y="2346"/>
                    <a:pt x="7335" y="2775"/>
                  </a:cubicBezTo>
                  <a:cubicBezTo>
                    <a:pt x="7573" y="3013"/>
                    <a:pt x="7764" y="3310"/>
                    <a:pt x="7871" y="3644"/>
                  </a:cubicBezTo>
                  <a:lnTo>
                    <a:pt x="6478" y="5037"/>
                  </a:lnTo>
                  <a:cubicBezTo>
                    <a:pt x="6275" y="5227"/>
                    <a:pt x="6025" y="5335"/>
                    <a:pt x="5775" y="5335"/>
                  </a:cubicBezTo>
                  <a:cubicBezTo>
                    <a:pt x="5501" y="5335"/>
                    <a:pt x="5251" y="5227"/>
                    <a:pt x="5073" y="5037"/>
                  </a:cubicBezTo>
                  <a:cubicBezTo>
                    <a:pt x="4990" y="4942"/>
                    <a:pt x="4906" y="4834"/>
                    <a:pt x="4847" y="4703"/>
                  </a:cubicBezTo>
                  <a:cubicBezTo>
                    <a:pt x="4828" y="4639"/>
                    <a:pt x="4760" y="4596"/>
                    <a:pt x="4692" y="4596"/>
                  </a:cubicBezTo>
                  <a:cubicBezTo>
                    <a:pt x="4672" y="4596"/>
                    <a:pt x="4651" y="4600"/>
                    <a:pt x="4632" y="4608"/>
                  </a:cubicBezTo>
                  <a:cubicBezTo>
                    <a:pt x="4537" y="4632"/>
                    <a:pt x="4489" y="4739"/>
                    <a:pt x="4525" y="4823"/>
                  </a:cubicBezTo>
                  <a:cubicBezTo>
                    <a:pt x="4597" y="4989"/>
                    <a:pt x="4692" y="5144"/>
                    <a:pt x="4823" y="5275"/>
                  </a:cubicBezTo>
                  <a:cubicBezTo>
                    <a:pt x="5073" y="5525"/>
                    <a:pt x="5418" y="5680"/>
                    <a:pt x="5775" y="5680"/>
                  </a:cubicBezTo>
                  <a:cubicBezTo>
                    <a:pt x="6133" y="5680"/>
                    <a:pt x="6478" y="5537"/>
                    <a:pt x="6728" y="5275"/>
                  </a:cubicBezTo>
                  <a:lnTo>
                    <a:pt x="9681" y="2310"/>
                  </a:lnTo>
                  <a:cubicBezTo>
                    <a:pt x="9943" y="2060"/>
                    <a:pt x="10085" y="1715"/>
                    <a:pt x="10085" y="1358"/>
                  </a:cubicBezTo>
                  <a:cubicBezTo>
                    <a:pt x="10085" y="1001"/>
                    <a:pt x="9954" y="655"/>
                    <a:pt x="9681" y="405"/>
                  </a:cubicBezTo>
                  <a:cubicBezTo>
                    <a:pt x="9431" y="155"/>
                    <a:pt x="9085" y="1"/>
                    <a:pt x="87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57" name="Google Shape;11857;p73"/>
            <p:cNvSpPr/>
            <p:nvPr/>
          </p:nvSpPr>
          <p:spPr>
            <a:xfrm>
              <a:off x="1345391" y="3806507"/>
              <a:ext cx="321744" cy="313819"/>
            </a:xfrm>
            <a:custGeom>
              <a:avLst/>
              <a:gdLst/>
              <a:ahLst/>
              <a:cxnLst/>
              <a:rect l="l" t="t" r="r" b="b"/>
              <a:pathLst>
                <a:path w="10109" h="9860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35"/>
                  </a:lnTo>
                  <a:cubicBezTo>
                    <a:pt x="3810" y="2406"/>
                    <a:pt x="3810" y="2513"/>
                    <a:pt x="3894" y="2585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5"/>
                  </a:cubicBezTo>
                  <a:lnTo>
                    <a:pt x="5715" y="1001"/>
                  </a:lnTo>
                  <a:cubicBezTo>
                    <a:pt x="6150" y="572"/>
                    <a:pt x="6721" y="358"/>
                    <a:pt x="7291" y="358"/>
                  </a:cubicBezTo>
                  <a:cubicBezTo>
                    <a:pt x="7861" y="358"/>
                    <a:pt x="8430" y="572"/>
                    <a:pt x="8859" y="1001"/>
                  </a:cubicBezTo>
                  <a:cubicBezTo>
                    <a:pt x="9728" y="1870"/>
                    <a:pt x="9728" y="3287"/>
                    <a:pt x="8859" y="4144"/>
                  </a:cubicBezTo>
                  <a:lnTo>
                    <a:pt x="5882" y="7097"/>
                  </a:lnTo>
                  <a:cubicBezTo>
                    <a:pt x="5465" y="7514"/>
                    <a:pt x="4894" y="7752"/>
                    <a:pt x="4322" y="7752"/>
                  </a:cubicBezTo>
                  <a:cubicBezTo>
                    <a:pt x="3727" y="7752"/>
                    <a:pt x="3179" y="7526"/>
                    <a:pt x="2763" y="7097"/>
                  </a:cubicBezTo>
                  <a:cubicBezTo>
                    <a:pt x="2513" y="6859"/>
                    <a:pt x="2322" y="6561"/>
                    <a:pt x="2215" y="6228"/>
                  </a:cubicBezTo>
                  <a:lnTo>
                    <a:pt x="3620" y="4835"/>
                  </a:lnTo>
                  <a:cubicBezTo>
                    <a:pt x="3810" y="4632"/>
                    <a:pt x="4060" y="4537"/>
                    <a:pt x="4322" y="4537"/>
                  </a:cubicBezTo>
                  <a:cubicBezTo>
                    <a:pt x="4584" y="4537"/>
                    <a:pt x="4834" y="4632"/>
                    <a:pt x="5013" y="4835"/>
                  </a:cubicBezTo>
                  <a:cubicBezTo>
                    <a:pt x="5108" y="4918"/>
                    <a:pt x="5180" y="5037"/>
                    <a:pt x="5239" y="5156"/>
                  </a:cubicBezTo>
                  <a:cubicBezTo>
                    <a:pt x="5268" y="5232"/>
                    <a:pt x="5334" y="5271"/>
                    <a:pt x="5409" y="5271"/>
                  </a:cubicBezTo>
                  <a:cubicBezTo>
                    <a:pt x="5427" y="5271"/>
                    <a:pt x="5446" y="5268"/>
                    <a:pt x="5465" y="5263"/>
                  </a:cubicBezTo>
                  <a:cubicBezTo>
                    <a:pt x="5549" y="5228"/>
                    <a:pt x="5596" y="5132"/>
                    <a:pt x="5572" y="5037"/>
                  </a:cubicBezTo>
                  <a:cubicBezTo>
                    <a:pt x="5489" y="4871"/>
                    <a:pt x="5406" y="4728"/>
                    <a:pt x="5275" y="4597"/>
                  </a:cubicBezTo>
                  <a:cubicBezTo>
                    <a:pt x="5013" y="4335"/>
                    <a:pt x="4680" y="4192"/>
                    <a:pt x="4322" y="4192"/>
                  </a:cubicBezTo>
                  <a:cubicBezTo>
                    <a:pt x="3965" y="4192"/>
                    <a:pt x="3620" y="4323"/>
                    <a:pt x="3370" y="4597"/>
                  </a:cubicBezTo>
                  <a:lnTo>
                    <a:pt x="1917" y="6037"/>
                  </a:lnTo>
                  <a:cubicBezTo>
                    <a:pt x="1893" y="6049"/>
                    <a:pt x="1882" y="6061"/>
                    <a:pt x="1870" y="6097"/>
                  </a:cubicBezTo>
                  <a:lnTo>
                    <a:pt x="405" y="7549"/>
                  </a:lnTo>
                  <a:cubicBezTo>
                    <a:pt x="155" y="7811"/>
                    <a:pt x="0" y="8145"/>
                    <a:pt x="0" y="8502"/>
                  </a:cubicBezTo>
                  <a:cubicBezTo>
                    <a:pt x="0" y="8859"/>
                    <a:pt x="131" y="9204"/>
                    <a:pt x="405" y="9454"/>
                  </a:cubicBezTo>
                  <a:cubicBezTo>
                    <a:pt x="655" y="9716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26"/>
                  </a:lnTo>
                  <a:cubicBezTo>
                    <a:pt x="3322" y="8442"/>
                    <a:pt x="3322" y="8347"/>
                    <a:pt x="3251" y="8264"/>
                  </a:cubicBezTo>
                  <a:cubicBezTo>
                    <a:pt x="3209" y="8228"/>
                    <a:pt x="3164" y="8210"/>
                    <a:pt x="3120" y="8210"/>
                  </a:cubicBezTo>
                  <a:cubicBezTo>
                    <a:pt x="3075" y="8210"/>
                    <a:pt x="3030" y="8228"/>
                    <a:pt x="2989" y="8264"/>
                  </a:cubicBezTo>
                  <a:lnTo>
                    <a:pt x="2060" y="9204"/>
                  </a:lnTo>
                  <a:cubicBezTo>
                    <a:pt x="1858" y="9395"/>
                    <a:pt x="1608" y="9502"/>
                    <a:pt x="1358" y="9502"/>
                  </a:cubicBezTo>
                  <a:cubicBezTo>
                    <a:pt x="1108" y="9502"/>
                    <a:pt x="834" y="9395"/>
                    <a:pt x="655" y="9204"/>
                  </a:cubicBezTo>
                  <a:cubicBezTo>
                    <a:pt x="465" y="9014"/>
                    <a:pt x="358" y="8764"/>
                    <a:pt x="358" y="8502"/>
                  </a:cubicBezTo>
                  <a:cubicBezTo>
                    <a:pt x="358" y="8252"/>
                    <a:pt x="465" y="7990"/>
                    <a:pt x="655" y="7811"/>
                  </a:cubicBezTo>
                  <a:lnTo>
                    <a:pt x="1941" y="6526"/>
                  </a:lnTo>
                  <a:cubicBezTo>
                    <a:pt x="2072" y="6835"/>
                    <a:pt x="2251" y="7121"/>
                    <a:pt x="2501" y="7371"/>
                  </a:cubicBezTo>
                  <a:cubicBezTo>
                    <a:pt x="3001" y="7859"/>
                    <a:pt x="3632" y="8133"/>
                    <a:pt x="4322" y="8133"/>
                  </a:cubicBezTo>
                  <a:cubicBezTo>
                    <a:pt x="5001" y="8133"/>
                    <a:pt x="5656" y="7871"/>
                    <a:pt x="6132" y="7371"/>
                  </a:cubicBezTo>
                  <a:lnTo>
                    <a:pt x="9097" y="4418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858" name="Google Shape;11858;p73"/>
          <p:cNvSpPr/>
          <p:nvPr/>
        </p:nvSpPr>
        <p:spPr>
          <a:xfrm>
            <a:off x="4699622" y="5072246"/>
            <a:ext cx="518916" cy="474569"/>
          </a:xfrm>
          <a:custGeom>
            <a:avLst/>
            <a:gdLst/>
            <a:ahLst/>
            <a:cxnLst/>
            <a:rect l="l" t="t" r="r" b="b"/>
            <a:pathLst>
              <a:path w="12228" h="11183" extrusionOk="0">
                <a:moveTo>
                  <a:pt x="4560" y="3991"/>
                </a:moveTo>
                <a:cubicBezTo>
                  <a:pt x="4739" y="3991"/>
                  <a:pt x="4894" y="4146"/>
                  <a:pt x="4894" y="4324"/>
                </a:cubicBezTo>
                <a:cubicBezTo>
                  <a:pt x="4894" y="4503"/>
                  <a:pt x="4739" y="4646"/>
                  <a:pt x="4560" y="4646"/>
                </a:cubicBezTo>
                <a:cubicBezTo>
                  <a:pt x="4382" y="4646"/>
                  <a:pt x="4239" y="4503"/>
                  <a:pt x="4239" y="4324"/>
                </a:cubicBezTo>
                <a:cubicBezTo>
                  <a:pt x="4251" y="4134"/>
                  <a:pt x="4382" y="3991"/>
                  <a:pt x="4560" y="3991"/>
                </a:cubicBezTo>
                <a:close/>
                <a:moveTo>
                  <a:pt x="5930" y="1419"/>
                </a:moveTo>
                <a:lnTo>
                  <a:pt x="5930" y="2003"/>
                </a:lnTo>
                <a:lnTo>
                  <a:pt x="5941" y="4051"/>
                </a:lnTo>
                <a:lnTo>
                  <a:pt x="5965" y="5872"/>
                </a:lnTo>
                <a:lnTo>
                  <a:pt x="1619" y="4908"/>
                </a:lnTo>
                <a:cubicBezTo>
                  <a:pt x="1869" y="3801"/>
                  <a:pt x="2548" y="2848"/>
                  <a:pt x="3489" y="2229"/>
                </a:cubicBezTo>
                <a:lnTo>
                  <a:pt x="4275" y="3670"/>
                </a:lnTo>
                <a:cubicBezTo>
                  <a:pt x="4025" y="3777"/>
                  <a:pt x="3858" y="4027"/>
                  <a:pt x="3858" y="4313"/>
                </a:cubicBezTo>
                <a:cubicBezTo>
                  <a:pt x="3858" y="4694"/>
                  <a:pt x="4179" y="5027"/>
                  <a:pt x="4572" y="5027"/>
                </a:cubicBezTo>
                <a:cubicBezTo>
                  <a:pt x="4965" y="5027"/>
                  <a:pt x="5287" y="4705"/>
                  <a:pt x="5287" y="4313"/>
                </a:cubicBezTo>
                <a:cubicBezTo>
                  <a:pt x="5287" y="3967"/>
                  <a:pt x="5037" y="3670"/>
                  <a:pt x="4715" y="3610"/>
                </a:cubicBezTo>
                <a:lnTo>
                  <a:pt x="3846" y="2015"/>
                </a:lnTo>
                <a:cubicBezTo>
                  <a:pt x="4477" y="1657"/>
                  <a:pt x="5168" y="1455"/>
                  <a:pt x="5930" y="1419"/>
                </a:cubicBezTo>
                <a:close/>
                <a:moveTo>
                  <a:pt x="6287" y="4265"/>
                </a:moveTo>
                <a:cubicBezTo>
                  <a:pt x="7227" y="4348"/>
                  <a:pt x="7965" y="5158"/>
                  <a:pt x="7965" y="6122"/>
                </a:cubicBezTo>
                <a:cubicBezTo>
                  <a:pt x="7965" y="6491"/>
                  <a:pt x="7846" y="6872"/>
                  <a:pt x="7644" y="7170"/>
                </a:cubicBezTo>
                <a:lnTo>
                  <a:pt x="6287" y="6039"/>
                </a:lnTo>
                <a:lnTo>
                  <a:pt x="6287" y="4265"/>
                </a:lnTo>
                <a:close/>
                <a:moveTo>
                  <a:pt x="6477" y="348"/>
                </a:moveTo>
                <a:cubicBezTo>
                  <a:pt x="9501" y="526"/>
                  <a:pt x="11871" y="3039"/>
                  <a:pt x="11871" y="6063"/>
                </a:cubicBezTo>
                <a:cubicBezTo>
                  <a:pt x="11835" y="7349"/>
                  <a:pt x="11454" y="8539"/>
                  <a:pt x="10728" y="9516"/>
                </a:cubicBezTo>
                <a:cubicBezTo>
                  <a:pt x="10692" y="9563"/>
                  <a:pt x="10644" y="9575"/>
                  <a:pt x="10609" y="9575"/>
                </a:cubicBezTo>
                <a:cubicBezTo>
                  <a:pt x="10561" y="9575"/>
                  <a:pt x="10513" y="9563"/>
                  <a:pt x="10490" y="9527"/>
                </a:cubicBezTo>
                <a:lnTo>
                  <a:pt x="9537" y="8730"/>
                </a:lnTo>
                <a:cubicBezTo>
                  <a:pt x="10013" y="8123"/>
                  <a:pt x="10311" y="7384"/>
                  <a:pt x="10394" y="6610"/>
                </a:cubicBezTo>
                <a:cubicBezTo>
                  <a:pt x="10406" y="6491"/>
                  <a:pt x="10323" y="6396"/>
                  <a:pt x="10204" y="6396"/>
                </a:cubicBezTo>
                <a:cubicBezTo>
                  <a:pt x="10097" y="6396"/>
                  <a:pt x="10025" y="6468"/>
                  <a:pt x="10013" y="6551"/>
                </a:cubicBezTo>
                <a:cubicBezTo>
                  <a:pt x="9930" y="7206"/>
                  <a:pt x="9680" y="7849"/>
                  <a:pt x="9299" y="8384"/>
                </a:cubicBezTo>
                <a:cubicBezTo>
                  <a:pt x="9275" y="8396"/>
                  <a:pt x="9263" y="8432"/>
                  <a:pt x="9251" y="8444"/>
                </a:cubicBezTo>
                <a:cubicBezTo>
                  <a:pt x="9251" y="8444"/>
                  <a:pt x="9251" y="8456"/>
                  <a:pt x="9239" y="8456"/>
                </a:cubicBezTo>
                <a:lnTo>
                  <a:pt x="7954" y="7372"/>
                </a:lnTo>
                <a:cubicBezTo>
                  <a:pt x="8227" y="7003"/>
                  <a:pt x="8370" y="6539"/>
                  <a:pt x="8370" y="6075"/>
                </a:cubicBezTo>
                <a:cubicBezTo>
                  <a:pt x="8370" y="4908"/>
                  <a:pt x="7465" y="3920"/>
                  <a:pt x="6299" y="3836"/>
                </a:cubicBezTo>
                <a:lnTo>
                  <a:pt x="6287" y="2146"/>
                </a:lnTo>
                <a:lnTo>
                  <a:pt x="6418" y="2146"/>
                </a:lnTo>
                <a:cubicBezTo>
                  <a:pt x="6453" y="2146"/>
                  <a:pt x="6501" y="2146"/>
                  <a:pt x="6525" y="2169"/>
                </a:cubicBezTo>
                <a:cubicBezTo>
                  <a:pt x="8358" y="2360"/>
                  <a:pt x="9811" y="3812"/>
                  <a:pt x="10025" y="5646"/>
                </a:cubicBezTo>
                <a:cubicBezTo>
                  <a:pt x="10037" y="5753"/>
                  <a:pt x="10109" y="5813"/>
                  <a:pt x="10216" y="5813"/>
                </a:cubicBezTo>
                <a:cubicBezTo>
                  <a:pt x="10335" y="5813"/>
                  <a:pt x="10430" y="5706"/>
                  <a:pt x="10406" y="5598"/>
                </a:cubicBezTo>
                <a:cubicBezTo>
                  <a:pt x="10192" y="3503"/>
                  <a:pt x="8430" y="1848"/>
                  <a:pt x="6299" y="1765"/>
                </a:cubicBezTo>
                <a:lnTo>
                  <a:pt x="6299" y="526"/>
                </a:lnTo>
                <a:cubicBezTo>
                  <a:pt x="6299" y="479"/>
                  <a:pt x="6322" y="443"/>
                  <a:pt x="6346" y="407"/>
                </a:cubicBezTo>
                <a:cubicBezTo>
                  <a:pt x="6382" y="360"/>
                  <a:pt x="6418" y="348"/>
                  <a:pt x="6477" y="348"/>
                </a:cubicBezTo>
                <a:close/>
                <a:moveTo>
                  <a:pt x="1477" y="5277"/>
                </a:moveTo>
                <a:lnTo>
                  <a:pt x="5870" y="6241"/>
                </a:lnTo>
                <a:lnTo>
                  <a:pt x="4667" y="10575"/>
                </a:lnTo>
                <a:cubicBezTo>
                  <a:pt x="2774" y="9980"/>
                  <a:pt x="1405" y="8206"/>
                  <a:pt x="1405" y="6110"/>
                </a:cubicBezTo>
                <a:cubicBezTo>
                  <a:pt x="1405" y="5825"/>
                  <a:pt x="1441" y="5539"/>
                  <a:pt x="1477" y="5277"/>
                </a:cubicBezTo>
                <a:close/>
                <a:moveTo>
                  <a:pt x="6215" y="6468"/>
                </a:moveTo>
                <a:lnTo>
                  <a:pt x="7549" y="7599"/>
                </a:lnTo>
                <a:lnTo>
                  <a:pt x="9132" y="8920"/>
                </a:lnTo>
                <a:lnTo>
                  <a:pt x="9573" y="9289"/>
                </a:lnTo>
                <a:cubicBezTo>
                  <a:pt x="8680" y="10266"/>
                  <a:pt x="7430" y="10813"/>
                  <a:pt x="6108" y="10813"/>
                </a:cubicBezTo>
                <a:cubicBezTo>
                  <a:pt x="5739" y="10813"/>
                  <a:pt x="5382" y="10766"/>
                  <a:pt x="5037" y="10694"/>
                </a:cubicBezTo>
                <a:lnTo>
                  <a:pt x="6215" y="6468"/>
                </a:lnTo>
                <a:close/>
                <a:moveTo>
                  <a:pt x="6429" y="1"/>
                </a:moveTo>
                <a:cubicBezTo>
                  <a:pt x="6297" y="1"/>
                  <a:pt x="6159" y="59"/>
                  <a:pt x="6060" y="157"/>
                </a:cubicBezTo>
                <a:cubicBezTo>
                  <a:pt x="5953" y="264"/>
                  <a:pt x="5882" y="407"/>
                  <a:pt x="5882" y="562"/>
                </a:cubicBezTo>
                <a:lnTo>
                  <a:pt x="5882" y="1038"/>
                </a:lnTo>
                <a:cubicBezTo>
                  <a:pt x="5084" y="1062"/>
                  <a:pt x="4310" y="1288"/>
                  <a:pt x="3620" y="1669"/>
                </a:cubicBezTo>
                <a:lnTo>
                  <a:pt x="3191" y="872"/>
                </a:lnTo>
                <a:cubicBezTo>
                  <a:pt x="3155" y="812"/>
                  <a:pt x="3084" y="764"/>
                  <a:pt x="3024" y="764"/>
                </a:cubicBezTo>
                <a:lnTo>
                  <a:pt x="393" y="764"/>
                </a:lnTo>
                <a:lnTo>
                  <a:pt x="393" y="443"/>
                </a:lnTo>
                <a:cubicBezTo>
                  <a:pt x="393" y="336"/>
                  <a:pt x="298" y="241"/>
                  <a:pt x="203" y="241"/>
                </a:cubicBezTo>
                <a:cubicBezTo>
                  <a:pt x="95" y="241"/>
                  <a:pt x="0" y="336"/>
                  <a:pt x="0" y="443"/>
                </a:cubicBezTo>
                <a:lnTo>
                  <a:pt x="0" y="1467"/>
                </a:lnTo>
                <a:cubicBezTo>
                  <a:pt x="0" y="1574"/>
                  <a:pt x="95" y="1657"/>
                  <a:pt x="203" y="1657"/>
                </a:cubicBezTo>
                <a:cubicBezTo>
                  <a:pt x="298" y="1657"/>
                  <a:pt x="393" y="1562"/>
                  <a:pt x="393" y="1467"/>
                </a:cubicBezTo>
                <a:lnTo>
                  <a:pt x="393" y="1157"/>
                </a:lnTo>
                <a:lnTo>
                  <a:pt x="2917" y="1157"/>
                </a:lnTo>
                <a:lnTo>
                  <a:pt x="3310" y="1872"/>
                </a:lnTo>
                <a:cubicBezTo>
                  <a:pt x="3024" y="2062"/>
                  <a:pt x="2762" y="2277"/>
                  <a:pt x="2501" y="2527"/>
                </a:cubicBezTo>
                <a:cubicBezTo>
                  <a:pt x="1548" y="3467"/>
                  <a:pt x="1036" y="4753"/>
                  <a:pt x="1036" y="6098"/>
                </a:cubicBezTo>
                <a:cubicBezTo>
                  <a:pt x="1036" y="8885"/>
                  <a:pt x="3310" y="11182"/>
                  <a:pt x="6120" y="11182"/>
                </a:cubicBezTo>
                <a:cubicBezTo>
                  <a:pt x="7573" y="11182"/>
                  <a:pt x="8918" y="10575"/>
                  <a:pt x="9882" y="9516"/>
                </a:cubicBezTo>
                <a:lnTo>
                  <a:pt x="10240" y="9813"/>
                </a:lnTo>
                <a:cubicBezTo>
                  <a:pt x="10347" y="9908"/>
                  <a:pt x="10466" y="9944"/>
                  <a:pt x="10597" y="9944"/>
                </a:cubicBezTo>
                <a:lnTo>
                  <a:pt x="10656" y="9944"/>
                </a:lnTo>
                <a:cubicBezTo>
                  <a:pt x="10811" y="9932"/>
                  <a:pt x="10942" y="9837"/>
                  <a:pt x="11037" y="9718"/>
                </a:cubicBezTo>
                <a:cubicBezTo>
                  <a:pt x="11823" y="8670"/>
                  <a:pt x="12228" y="7420"/>
                  <a:pt x="12228" y="6098"/>
                </a:cubicBezTo>
                <a:cubicBezTo>
                  <a:pt x="12228" y="2884"/>
                  <a:pt x="9692" y="205"/>
                  <a:pt x="6465" y="2"/>
                </a:cubicBezTo>
                <a:cubicBezTo>
                  <a:pt x="6453" y="1"/>
                  <a:pt x="6441" y="1"/>
                  <a:pt x="6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859" name="Google Shape;11859;p73"/>
          <p:cNvGrpSpPr/>
          <p:nvPr/>
        </p:nvGrpSpPr>
        <p:grpSpPr>
          <a:xfrm>
            <a:off x="4127660" y="5073858"/>
            <a:ext cx="470453" cy="472956"/>
            <a:chOff x="3095745" y="3805393"/>
            <a:chExt cx="352840" cy="354717"/>
          </a:xfrm>
        </p:grpSpPr>
        <p:sp>
          <p:nvSpPr>
            <p:cNvPr id="11860" name="Google Shape;11860;p73"/>
            <p:cNvSpPr/>
            <p:nvPr/>
          </p:nvSpPr>
          <p:spPr>
            <a:xfrm>
              <a:off x="3095745" y="3805393"/>
              <a:ext cx="272093" cy="271711"/>
            </a:xfrm>
            <a:custGeom>
              <a:avLst/>
              <a:gdLst/>
              <a:ahLst/>
              <a:cxnLst/>
              <a:rect l="l" t="t" r="r" b="b"/>
              <a:pathLst>
                <a:path w="8549" h="8537" extrusionOk="0">
                  <a:moveTo>
                    <a:pt x="4025" y="0"/>
                  </a:moveTo>
                  <a:cubicBezTo>
                    <a:pt x="3763" y="0"/>
                    <a:pt x="3525" y="179"/>
                    <a:pt x="3489" y="441"/>
                  </a:cubicBezTo>
                  <a:lnTo>
                    <a:pt x="3322" y="1262"/>
                  </a:lnTo>
                  <a:cubicBezTo>
                    <a:pt x="3155" y="1322"/>
                    <a:pt x="2977" y="1381"/>
                    <a:pt x="2834" y="1465"/>
                  </a:cubicBezTo>
                  <a:lnTo>
                    <a:pt x="2132" y="1012"/>
                  </a:lnTo>
                  <a:cubicBezTo>
                    <a:pt x="2036" y="947"/>
                    <a:pt x="1929" y="915"/>
                    <a:pt x="1825" y="915"/>
                  </a:cubicBezTo>
                  <a:cubicBezTo>
                    <a:pt x="1683" y="915"/>
                    <a:pt x="1544" y="974"/>
                    <a:pt x="1441" y="1084"/>
                  </a:cubicBezTo>
                  <a:lnTo>
                    <a:pt x="1084" y="1441"/>
                  </a:lnTo>
                  <a:cubicBezTo>
                    <a:pt x="905" y="1619"/>
                    <a:pt x="881" y="1917"/>
                    <a:pt x="1012" y="2119"/>
                  </a:cubicBezTo>
                  <a:lnTo>
                    <a:pt x="1477" y="2822"/>
                  </a:lnTo>
                  <a:cubicBezTo>
                    <a:pt x="1381" y="2989"/>
                    <a:pt x="1322" y="3155"/>
                    <a:pt x="1262" y="3310"/>
                  </a:cubicBezTo>
                  <a:lnTo>
                    <a:pt x="453" y="3477"/>
                  </a:lnTo>
                  <a:cubicBezTo>
                    <a:pt x="191" y="3524"/>
                    <a:pt x="0" y="3763"/>
                    <a:pt x="0" y="4013"/>
                  </a:cubicBezTo>
                  <a:lnTo>
                    <a:pt x="0" y="4525"/>
                  </a:lnTo>
                  <a:cubicBezTo>
                    <a:pt x="0" y="4775"/>
                    <a:pt x="179" y="5013"/>
                    <a:pt x="453" y="5060"/>
                  </a:cubicBezTo>
                  <a:lnTo>
                    <a:pt x="1262" y="5215"/>
                  </a:lnTo>
                  <a:cubicBezTo>
                    <a:pt x="1322" y="5382"/>
                    <a:pt x="1381" y="5560"/>
                    <a:pt x="1477" y="5715"/>
                  </a:cubicBezTo>
                  <a:lnTo>
                    <a:pt x="1012" y="6406"/>
                  </a:lnTo>
                  <a:cubicBezTo>
                    <a:pt x="869" y="6632"/>
                    <a:pt x="893" y="6918"/>
                    <a:pt x="1084" y="7096"/>
                  </a:cubicBezTo>
                  <a:lnTo>
                    <a:pt x="1441" y="7453"/>
                  </a:lnTo>
                  <a:cubicBezTo>
                    <a:pt x="1544" y="7557"/>
                    <a:pt x="1687" y="7608"/>
                    <a:pt x="1830" y="7608"/>
                  </a:cubicBezTo>
                  <a:cubicBezTo>
                    <a:pt x="1935" y="7608"/>
                    <a:pt x="2041" y="7580"/>
                    <a:pt x="2132" y="7525"/>
                  </a:cubicBezTo>
                  <a:lnTo>
                    <a:pt x="2834" y="7061"/>
                  </a:lnTo>
                  <a:cubicBezTo>
                    <a:pt x="2989" y="7156"/>
                    <a:pt x="3155" y="7215"/>
                    <a:pt x="3322" y="7275"/>
                  </a:cubicBezTo>
                  <a:lnTo>
                    <a:pt x="3489" y="8096"/>
                  </a:lnTo>
                  <a:cubicBezTo>
                    <a:pt x="3525" y="8346"/>
                    <a:pt x="3763" y="8537"/>
                    <a:pt x="4025" y="8537"/>
                  </a:cubicBezTo>
                  <a:lnTo>
                    <a:pt x="4525" y="8537"/>
                  </a:lnTo>
                  <a:cubicBezTo>
                    <a:pt x="4775" y="8537"/>
                    <a:pt x="5013" y="8358"/>
                    <a:pt x="5060" y="8096"/>
                  </a:cubicBezTo>
                  <a:lnTo>
                    <a:pt x="5227" y="7275"/>
                  </a:lnTo>
                  <a:cubicBezTo>
                    <a:pt x="5358" y="7227"/>
                    <a:pt x="5489" y="7180"/>
                    <a:pt x="5632" y="7120"/>
                  </a:cubicBezTo>
                  <a:cubicBezTo>
                    <a:pt x="5692" y="7084"/>
                    <a:pt x="5727" y="6977"/>
                    <a:pt x="5692" y="6894"/>
                  </a:cubicBezTo>
                  <a:cubicBezTo>
                    <a:pt x="5655" y="6821"/>
                    <a:pt x="5584" y="6790"/>
                    <a:pt x="5515" y="6790"/>
                  </a:cubicBezTo>
                  <a:cubicBezTo>
                    <a:pt x="5494" y="6790"/>
                    <a:pt x="5473" y="6793"/>
                    <a:pt x="5453" y="6799"/>
                  </a:cubicBezTo>
                  <a:cubicBezTo>
                    <a:pt x="5299" y="6870"/>
                    <a:pt x="5156" y="6918"/>
                    <a:pt x="5001" y="6965"/>
                  </a:cubicBezTo>
                  <a:cubicBezTo>
                    <a:pt x="4941" y="6977"/>
                    <a:pt x="4882" y="7037"/>
                    <a:pt x="4882" y="7096"/>
                  </a:cubicBezTo>
                  <a:lnTo>
                    <a:pt x="4703" y="8025"/>
                  </a:lnTo>
                  <a:cubicBezTo>
                    <a:pt x="4691" y="8108"/>
                    <a:pt x="4596" y="8180"/>
                    <a:pt x="4513" y="8180"/>
                  </a:cubicBezTo>
                  <a:lnTo>
                    <a:pt x="4001" y="8180"/>
                  </a:lnTo>
                  <a:cubicBezTo>
                    <a:pt x="3917" y="8180"/>
                    <a:pt x="3822" y="8120"/>
                    <a:pt x="3810" y="8025"/>
                  </a:cubicBezTo>
                  <a:lnTo>
                    <a:pt x="3632" y="7096"/>
                  </a:lnTo>
                  <a:cubicBezTo>
                    <a:pt x="3620" y="7037"/>
                    <a:pt x="3572" y="6977"/>
                    <a:pt x="3513" y="6965"/>
                  </a:cubicBezTo>
                  <a:cubicBezTo>
                    <a:pt x="3310" y="6906"/>
                    <a:pt x="3096" y="6811"/>
                    <a:pt x="2905" y="6703"/>
                  </a:cubicBezTo>
                  <a:cubicBezTo>
                    <a:pt x="2876" y="6691"/>
                    <a:pt x="2843" y="6686"/>
                    <a:pt x="2812" y="6686"/>
                  </a:cubicBezTo>
                  <a:cubicBezTo>
                    <a:pt x="2780" y="6686"/>
                    <a:pt x="2751" y="6691"/>
                    <a:pt x="2727" y="6703"/>
                  </a:cubicBezTo>
                  <a:lnTo>
                    <a:pt x="1941" y="7227"/>
                  </a:lnTo>
                  <a:cubicBezTo>
                    <a:pt x="1904" y="7249"/>
                    <a:pt x="1864" y="7260"/>
                    <a:pt x="1824" y="7260"/>
                  </a:cubicBezTo>
                  <a:cubicBezTo>
                    <a:pt x="1774" y="7260"/>
                    <a:pt x="1725" y="7243"/>
                    <a:pt x="1679" y="7203"/>
                  </a:cubicBezTo>
                  <a:lnTo>
                    <a:pt x="1322" y="6846"/>
                  </a:lnTo>
                  <a:cubicBezTo>
                    <a:pt x="1262" y="6787"/>
                    <a:pt x="1250" y="6680"/>
                    <a:pt x="1298" y="6584"/>
                  </a:cubicBezTo>
                  <a:lnTo>
                    <a:pt x="1822" y="5799"/>
                  </a:lnTo>
                  <a:cubicBezTo>
                    <a:pt x="1846" y="5739"/>
                    <a:pt x="1858" y="5679"/>
                    <a:pt x="1822" y="5620"/>
                  </a:cubicBezTo>
                  <a:cubicBezTo>
                    <a:pt x="1715" y="5429"/>
                    <a:pt x="1620" y="5215"/>
                    <a:pt x="1560" y="5013"/>
                  </a:cubicBezTo>
                  <a:cubicBezTo>
                    <a:pt x="1548" y="4953"/>
                    <a:pt x="1489" y="4894"/>
                    <a:pt x="1429" y="4894"/>
                  </a:cubicBezTo>
                  <a:lnTo>
                    <a:pt x="512" y="4715"/>
                  </a:lnTo>
                  <a:cubicBezTo>
                    <a:pt x="417" y="4703"/>
                    <a:pt x="346" y="4608"/>
                    <a:pt x="346" y="4525"/>
                  </a:cubicBezTo>
                  <a:lnTo>
                    <a:pt x="346" y="4013"/>
                  </a:lnTo>
                  <a:cubicBezTo>
                    <a:pt x="346" y="3929"/>
                    <a:pt x="405" y="3834"/>
                    <a:pt x="512" y="3822"/>
                  </a:cubicBezTo>
                  <a:lnTo>
                    <a:pt x="1429" y="3643"/>
                  </a:lnTo>
                  <a:cubicBezTo>
                    <a:pt x="1489" y="3632"/>
                    <a:pt x="1548" y="3584"/>
                    <a:pt x="1560" y="3524"/>
                  </a:cubicBezTo>
                  <a:cubicBezTo>
                    <a:pt x="1620" y="3322"/>
                    <a:pt x="1715" y="3108"/>
                    <a:pt x="1822" y="2917"/>
                  </a:cubicBezTo>
                  <a:cubicBezTo>
                    <a:pt x="1846" y="2858"/>
                    <a:pt x="1846" y="2786"/>
                    <a:pt x="1822" y="2739"/>
                  </a:cubicBezTo>
                  <a:lnTo>
                    <a:pt x="1298" y="1941"/>
                  </a:lnTo>
                  <a:cubicBezTo>
                    <a:pt x="1250" y="1869"/>
                    <a:pt x="1250" y="1762"/>
                    <a:pt x="1322" y="1691"/>
                  </a:cubicBezTo>
                  <a:lnTo>
                    <a:pt x="1679" y="1334"/>
                  </a:lnTo>
                  <a:cubicBezTo>
                    <a:pt x="1714" y="1299"/>
                    <a:pt x="1765" y="1280"/>
                    <a:pt x="1820" y="1280"/>
                  </a:cubicBezTo>
                  <a:cubicBezTo>
                    <a:pt x="1859" y="1280"/>
                    <a:pt x="1901" y="1290"/>
                    <a:pt x="1941" y="1310"/>
                  </a:cubicBezTo>
                  <a:lnTo>
                    <a:pt x="2727" y="1822"/>
                  </a:lnTo>
                  <a:cubicBezTo>
                    <a:pt x="2759" y="1841"/>
                    <a:pt x="2791" y="1853"/>
                    <a:pt x="2822" y="1853"/>
                  </a:cubicBezTo>
                  <a:cubicBezTo>
                    <a:pt x="2850" y="1853"/>
                    <a:pt x="2878" y="1844"/>
                    <a:pt x="2905" y="1822"/>
                  </a:cubicBezTo>
                  <a:cubicBezTo>
                    <a:pt x="3096" y="1727"/>
                    <a:pt x="3310" y="1631"/>
                    <a:pt x="3513" y="1572"/>
                  </a:cubicBezTo>
                  <a:cubicBezTo>
                    <a:pt x="3572" y="1560"/>
                    <a:pt x="3632" y="1500"/>
                    <a:pt x="3632" y="1441"/>
                  </a:cubicBezTo>
                  <a:lnTo>
                    <a:pt x="3810" y="512"/>
                  </a:lnTo>
                  <a:cubicBezTo>
                    <a:pt x="3822" y="429"/>
                    <a:pt x="3917" y="357"/>
                    <a:pt x="4001" y="357"/>
                  </a:cubicBezTo>
                  <a:lnTo>
                    <a:pt x="4513" y="357"/>
                  </a:lnTo>
                  <a:cubicBezTo>
                    <a:pt x="4596" y="357"/>
                    <a:pt x="4691" y="417"/>
                    <a:pt x="4703" y="512"/>
                  </a:cubicBezTo>
                  <a:lnTo>
                    <a:pt x="4882" y="1441"/>
                  </a:lnTo>
                  <a:cubicBezTo>
                    <a:pt x="4894" y="1500"/>
                    <a:pt x="4941" y="1560"/>
                    <a:pt x="5001" y="1572"/>
                  </a:cubicBezTo>
                  <a:cubicBezTo>
                    <a:pt x="5215" y="1631"/>
                    <a:pt x="5418" y="1727"/>
                    <a:pt x="5608" y="1822"/>
                  </a:cubicBezTo>
                  <a:cubicBezTo>
                    <a:pt x="5638" y="1840"/>
                    <a:pt x="5674" y="1849"/>
                    <a:pt x="5706" y="1849"/>
                  </a:cubicBezTo>
                  <a:cubicBezTo>
                    <a:pt x="5739" y="1849"/>
                    <a:pt x="5769" y="1840"/>
                    <a:pt x="5787" y="1822"/>
                  </a:cubicBezTo>
                  <a:lnTo>
                    <a:pt x="6584" y="1310"/>
                  </a:lnTo>
                  <a:cubicBezTo>
                    <a:pt x="6617" y="1288"/>
                    <a:pt x="6656" y="1277"/>
                    <a:pt x="6696" y="1277"/>
                  </a:cubicBezTo>
                  <a:cubicBezTo>
                    <a:pt x="6745" y="1277"/>
                    <a:pt x="6795" y="1294"/>
                    <a:pt x="6835" y="1334"/>
                  </a:cubicBezTo>
                  <a:lnTo>
                    <a:pt x="7192" y="1691"/>
                  </a:lnTo>
                  <a:cubicBezTo>
                    <a:pt x="7251" y="1750"/>
                    <a:pt x="7263" y="1858"/>
                    <a:pt x="7216" y="1941"/>
                  </a:cubicBezTo>
                  <a:lnTo>
                    <a:pt x="6704" y="2739"/>
                  </a:lnTo>
                  <a:cubicBezTo>
                    <a:pt x="6668" y="2798"/>
                    <a:pt x="6656" y="2858"/>
                    <a:pt x="6704" y="2917"/>
                  </a:cubicBezTo>
                  <a:cubicBezTo>
                    <a:pt x="6799" y="3108"/>
                    <a:pt x="6894" y="3322"/>
                    <a:pt x="6954" y="3524"/>
                  </a:cubicBezTo>
                  <a:cubicBezTo>
                    <a:pt x="6965" y="3584"/>
                    <a:pt x="7025" y="3643"/>
                    <a:pt x="7085" y="3643"/>
                  </a:cubicBezTo>
                  <a:lnTo>
                    <a:pt x="8013" y="3822"/>
                  </a:lnTo>
                  <a:cubicBezTo>
                    <a:pt x="8097" y="3834"/>
                    <a:pt x="8168" y="3929"/>
                    <a:pt x="8168" y="4013"/>
                  </a:cubicBezTo>
                  <a:lnTo>
                    <a:pt x="8168" y="4525"/>
                  </a:lnTo>
                  <a:cubicBezTo>
                    <a:pt x="8168" y="4608"/>
                    <a:pt x="8108" y="4703"/>
                    <a:pt x="8013" y="4715"/>
                  </a:cubicBezTo>
                  <a:lnTo>
                    <a:pt x="7085" y="4894"/>
                  </a:lnTo>
                  <a:cubicBezTo>
                    <a:pt x="7025" y="4906"/>
                    <a:pt x="6965" y="4953"/>
                    <a:pt x="6954" y="5013"/>
                  </a:cubicBezTo>
                  <a:cubicBezTo>
                    <a:pt x="6906" y="5156"/>
                    <a:pt x="6846" y="5322"/>
                    <a:pt x="6787" y="5477"/>
                  </a:cubicBezTo>
                  <a:cubicBezTo>
                    <a:pt x="6739" y="5560"/>
                    <a:pt x="6787" y="5668"/>
                    <a:pt x="6882" y="5715"/>
                  </a:cubicBezTo>
                  <a:cubicBezTo>
                    <a:pt x="6903" y="5724"/>
                    <a:pt x="6926" y="5729"/>
                    <a:pt x="6949" y="5729"/>
                  </a:cubicBezTo>
                  <a:cubicBezTo>
                    <a:pt x="7016" y="5729"/>
                    <a:pt x="7085" y="5691"/>
                    <a:pt x="7120" y="5620"/>
                  </a:cubicBezTo>
                  <a:cubicBezTo>
                    <a:pt x="7180" y="5489"/>
                    <a:pt x="7239" y="5358"/>
                    <a:pt x="7275" y="5215"/>
                  </a:cubicBezTo>
                  <a:lnTo>
                    <a:pt x="8097" y="5060"/>
                  </a:lnTo>
                  <a:cubicBezTo>
                    <a:pt x="8347" y="5013"/>
                    <a:pt x="8549" y="4775"/>
                    <a:pt x="8549" y="4525"/>
                  </a:cubicBezTo>
                  <a:lnTo>
                    <a:pt x="8549" y="4013"/>
                  </a:lnTo>
                  <a:cubicBezTo>
                    <a:pt x="8549" y="3763"/>
                    <a:pt x="8370" y="3524"/>
                    <a:pt x="8097" y="3477"/>
                  </a:cubicBezTo>
                  <a:lnTo>
                    <a:pt x="7275" y="3310"/>
                  </a:lnTo>
                  <a:cubicBezTo>
                    <a:pt x="7216" y="3155"/>
                    <a:pt x="7156" y="2977"/>
                    <a:pt x="7073" y="2822"/>
                  </a:cubicBezTo>
                  <a:lnTo>
                    <a:pt x="7537" y="2119"/>
                  </a:lnTo>
                  <a:cubicBezTo>
                    <a:pt x="7680" y="1905"/>
                    <a:pt x="7656" y="1619"/>
                    <a:pt x="7454" y="1441"/>
                  </a:cubicBezTo>
                  <a:lnTo>
                    <a:pt x="7096" y="1084"/>
                  </a:lnTo>
                  <a:cubicBezTo>
                    <a:pt x="6992" y="980"/>
                    <a:pt x="6848" y="924"/>
                    <a:pt x="6705" y="924"/>
                  </a:cubicBezTo>
                  <a:cubicBezTo>
                    <a:pt x="6603" y="924"/>
                    <a:pt x="6502" y="953"/>
                    <a:pt x="6418" y="1012"/>
                  </a:cubicBezTo>
                  <a:lnTo>
                    <a:pt x="5715" y="1465"/>
                  </a:lnTo>
                  <a:cubicBezTo>
                    <a:pt x="5549" y="1381"/>
                    <a:pt x="5394" y="1322"/>
                    <a:pt x="5227" y="1262"/>
                  </a:cubicBezTo>
                  <a:lnTo>
                    <a:pt x="5060" y="441"/>
                  </a:lnTo>
                  <a:cubicBezTo>
                    <a:pt x="5013" y="191"/>
                    <a:pt x="4775" y="0"/>
                    <a:pt x="4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1" name="Google Shape;11861;p73"/>
            <p:cNvSpPr/>
            <p:nvPr/>
          </p:nvSpPr>
          <p:spPr>
            <a:xfrm>
              <a:off x="3184798" y="3878883"/>
              <a:ext cx="109550" cy="94018"/>
            </a:xfrm>
            <a:custGeom>
              <a:avLst/>
              <a:gdLst/>
              <a:ahLst/>
              <a:cxnLst/>
              <a:rect l="l" t="t" r="r" b="b"/>
              <a:pathLst>
                <a:path w="3442" h="2954" extrusionOk="0">
                  <a:moveTo>
                    <a:pt x="1465" y="1"/>
                  </a:moveTo>
                  <a:cubicBezTo>
                    <a:pt x="941" y="1"/>
                    <a:pt x="453" y="191"/>
                    <a:pt x="72" y="561"/>
                  </a:cubicBezTo>
                  <a:cubicBezTo>
                    <a:pt x="0" y="632"/>
                    <a:pt x="0" y="739"/>
                    <a:pt x="72" y="811"/>
                  </a:cubicBezTo>
                  <a:cubicBezTo>
                    <a:pt x="113" y="852"/>
                    <a:pt x="158" y="873"/>
                    <a:pt x="203" y="873"/>
                  </a:cubicBezTo>
                  <a:cubicBezTo>
                    <a:pt x="247" y="873"/>
                    <a:pt x="292" y="852"/>
                    <a:pt x="334" y="811"/>
                  </a:cubicBezTo>
                  <a:cubicBezTo>
                    <a:pt x="631" y="513"/>
                    <a:pt x="1024" y="358"/>
                    <a:pt x="1465" y="358"/>
                  </a:cubicBezTo>
                  <a:cubicBezTo>
                    <a:pt x="2358" y="358"/>
                    <a:pt x="3084" y="1084"/>
                    <a:pt x="3084" y="1977"/>
                  </a:cubicBezTo>
                  <a:cubicBezTo>
                    <a:pt x="3084" y="2227"/>
                    <a:pt x="3024" y="2477"/>
                    <a:pt x="2905" y="2716"/>
                  </a:cubicBezTo>
                  <a:cubicBezTo>
                    <a:pt x="2846" y="2799"/>
                    <a:pt x="2894" y="2894"/>
                    <a:pt x="2977" y="2942"/>
                  </a:cubicBezTo>
                  <a:cubicBezTo>
                    <a:pt x="3013" y="2954"/>
                    <a:pt x="3036" y="2954"/>
                    <a:pt x="3048" y="2954"/>
                  </a:cubicBezTo>
                  <a:cubicBezTo>
                    <a:pt x="3108" y="2954"/>
                    <a:pt x="3167" y="2930"/>
                    <a:pt x="3215" y="2870"/>
                  </a:cubicBezTo>
                  <a:cubicBezTo>
                    <a:pt x="3370" y="2585"/>
                    <a:pt x="3441" y="2287"/>
                    <a:pt x="3441" y="1977"/>
                  </a:cubicBezTo>
                  <a:cubicBezTo>
                    <a:pt x="3441" y="894"/>
                    <a:pt x="2560" y="1"/>
                    <a:pt x="146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2" name="Google Shape;11862;p73"/>
            <p:cNvSpPr/>
            <p:nvPr/>
          </p:nvSpPr>
          <p:spPr>
            <a:xfrm>
              <a:off x="3168120" y="3917331"/>
              <a:ext cx="102707" cy="87016"/>
            </a:xfrm>
            <a:custGeom>
              <a:avLst/>
              <a:gdLst/>
              <a:ahLst/>
              <a:cxnLst/>
              <a:rect l="l" t="t" r="r" b="b"/>
              <a:pathLst>
                <a:path w="3227" h="2734" extrusionOk="0">
                  <a:moveTo>
                    <a:pt x="277" y="0"/>
                  </a:moveTo>
                  <a:cubicBezTo>
                    <a:pt x="203" y="0"/>
                    <a:pt x="136" y="38"/>
                    <a:pt x="108" y="115"/>
                  </a:cubicBezTo>
                  <a:cubicBezTo>
                    <a:pt x="36" y="317"/>
                    <a:pt x="0" y="531"/>
                    <a:pt x="0" y="758"/>
                  </a:cubicBezTo>
                  <a:cubicBezTo>
                    <a:pt x="0" y="1841"/>
                    <a:pt x="881" y="2734"/>
                    <a:pt x="1977" y="2734"/>
                  </a:cubicBezTo>
                  <a:cubicBezTo>
                    <a:pt x="2394" y="2734"/>
                    <a:pt x="2798" y="2603"/>
                    <a:pt x="3144" y="2365"/>
                  </a:cubicBezTo>
                  <a:cubicBezTo>
                    <a:pt x="3215" y="2305"/>
                    <a:pt x="3227" y="2198"/>
                    <a:pt x="3191" y="2127"/>
                  </a:cubicBezTo>
                  <a:cubicBezTo>
                    <a:pt x="3162" y="2075"/>
                    <a:pt x="3106" y="2051"/>
                    <a:pt x="3050" y="2051"/>
                  </a:cubicBezTo>
                  <a:cubicBezTo>
                    <a:pt x="3015" y="2051"/>
                    <a:pt x="2981" y="2061"/>
                    <a:pt x="2953" y="2079"/>
                  </a:cubicBezTo>
                  <a:cubicBezTo>
                    <a:pt x="2667" y="2282"/>
                    <a:pt x="2334" y="2389"/>
                    <a:pt x="2001" y="2389"/>
                  </a:cubicBezTo>
                  <a:cubicBezTo>
                    <a:pt x="1108" y="2389"/>
                    <a:pt x="370" y="1662"/>
                    <a:pt x="370" y="769"/>
                  </a:cubicBezTo>
                  <a:cubicBezTo>
                    <a:pt x="370" y="591"/>
                    <a:pt x="405" y="412"/>
                    <a:pt x="465" y="246"/>
                  </a:cubicBezTo>
                  <a:cubicBezTo>
                    <a:pt x="465" y="138"/>
                    <a:pt x="417" y="43"/>
                    <a:pt x="334" y="7"/>
                  </a:cubicBezTo>
                  <a:cubicBezTo>
                    <a:pt x="315" y="3"/>
                    <a:pt x="296" y="0"/>
                    <a:pt x="2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3" name="Google Shape;11863;p73"/>
            <p:cNvSpPr/>
            <p:nvPr/>
          </p:nvSpPr>
          <p:spPr>
            <a:xfrm>
              <a:off x="3264749" y="3976275"/>
              <a:ext cx="183836" cy="183836"/>
            </a:xfrm>
            <a:custGeom>
              <a:avLst/>
              <a:gdLst/>
              <a:ahLst/>
              <a:cxnLst/>
              <a:rect l="l" t="t" r="r" b="b"/>
              <a:pathLst>
                <a:path w="5776" h="5776" extrusionOk="0">
                  <a:moveTo>
                    <a:pt x="2739" y="1"/>
                  </a:moveTo>
                  <a:cubicBezTo>
                    <a:pt x="2548" y="1"/>
                    <a:pt x="2370" y="156"/>
                    <a:pt x="2322" y="346"/>
                  </a:cubicBezTo>
                  <a:lnTo>
                    <a:pt x="2215" y="846"/>
                  </a:lnTo>
                  <a:cubicBezTo>
                    <a:pt x="2132" y="882"/>
                    <a:pt x="2036" y="930"/>
                    <a:pt x="1953" y="953"/>
                  </a:cubicBezTo>
                  <a:lnTo>
                    <a:pt x="1525" y="668"/>
                  </a:lnTo>
                  <a:cubicBezTo>
                    <a:pt x="1454" y="627"/>
                    <a:pt x="1372" y="606"/>
                    <a:pt x="1291" y="606"/>
                  </a:cubicBezTo>
                  <a:cubicBezTo>
                    <a:pt x="1181" y="606"/>
                    <a:pt x="1071" y="645"/>
                    <a:pt x="989" y="727"/>
                  </a:cubicBezTo>
                  <a:lnTo>
                    <a:pt x="751" y="965"/>
                  </a:lnTo>
                  <a:cubicBezTo>
                    <a:pt x="620" y="1108"/>
                    <a:pt x="584" y="1322"/>
                    <a:pt x="691" y="1501"/>
                  </a:cubicBezTo>
                  <a:lnTo>
                    <a:pt x="977" y="1942"/>
                  </a:lnTo>
                  <a:cubicBezTo>
                    <a:pt x="917" y="2061"/>
                    <a:pt x="870" y="2180"/>
                    <a:pt x="822" y="2311"/>
                  </a:cubicBezTo>
                  <a:cubicBezTo>
                    <a:pt x="786" y="2394"/>
                    <a:pt x="858" y="2501"/>
                    <a:pt x="941" y="2537"/>
                  </a:cubicBezTo>
                  <a:cubicBezTo>
                    <a:pt x="954" y="2541"/>
                    <a:pt x="967" y="2542"/>
                    <a:pt x="980" y="2542"/>
                  </a:cubicBezTo>
                  <a:cubicBezTo>
                    <a:pt x="1055" y="2542"/>
                    <a:pt x="1137" y="2489"/>
                    <a:pt x="1167" y="2418"/>
                  </a:cubicBezTo>
                  <a:cubicBezTo>
                    <a:pt x="1203" y="2275"/>
                    <a:pt x="1251" y="2144"/>
                    <a:pt x="1322" y="2025"/>
                  </a:cubicBezTo>
                  <a:cubicBezTo>
                    <a:pt x="1358" y="1965"/>
                    <a:pt x="1358" y="1894"/>
                    <a:pt x="1322" y="1846"/>
                  </a:cubicBezTo>
                  <a:lnTo>
                    <a:pt x="989" y="1322"/>
                  </a:lnTo>
                  <a:cubicBezTo>
                    <a:pt x="977" y="1299"/>
                    <a:pt x="977" y="1263"/>
                    <a:pt x="1001" y="1239"/>
                  </a:cubicBezTo>
                  <a:lnTo>
                    <a:pt x="1239" y="1001"/>
                  </a:lnTo>
                  <a:cubicBezTo>
                    <a:pt x="1258" y="981"/>
                    <a:pt x="1274" y="973"/>
                    <a:pt x="1291" y="973"/>
                  </a:cubicBezTo>
                  <a:cubicBezTo>
                    <a:pt x="1304" y="973"/>
                    <a:pt x="1318" y="978"/>
                    <a:pt x="1334" y="989"/>
                  </a:cubicBezTo>
                  <a:lnTo>
                    <a:pt x="1846" y="1322"/>
                  </a:lnTo>
                  <a:cubicBezTo>
                    <a:pt x="1878" y="1342"/>
                    <a:pt x="1910" y="1354"/>
                    <a:pt x="1942" y="1354"/>
                  </a:cubicBezTo>
                  <a:cubicBezTo>
                    <a:pt x="1969" y="1354"/>
                    <a:pt x="1997" y="1345"/>
                    <a:pt x="2025" y="1322"/>
                  </a:cubicBezTo>
                  <a:cubicBezTo>
                    <a:pt x="2144" y="1251"/>
                    <a:pt x="2287" y="1203"/>
                    <a:pt x="2417" y="1156"/>
                  </a:cubicBezTo>
                  <a:cubicBezTo>
                    <a:pt x="2477" y="1144"/>
                    <a:pt x="2537" y="1084"/>
                    <a:pt x="2537" y="1025"/>
                  </a:cubicBezTo>
                  <a:lnTo>
                    <a:pt x="2656" y="418"/>
                  </a:lnTo>
                  <a:cubicBezTo>
                    <a:pt x="2656" y="382"/>
                    <a:pt x="2679" y="358"/>
                    <a:pt x="2727" y="358"/>
                  </a:cubicBezTo>
                  <a:lnTo>
                    <a:pt x="3060" y="358"/>
                  </a:lnTo>
                  <a:cubicBezTo>
                    <a:pt x="3084" y="358"/>
                    <a:pt x="3120" y="394"/>
                    <a:pt x="3132" y="418"/>
                  </a:cubicBezTo>
                  <a:lnTo>
                    <a:pt x="3251" y="1025"/>
                  </a:lnTo>
                  <a:cubicBezTo>
                    <a:pt x="3263" y="1084"/>
                    <a:pt x="3310" y="1144"/>
                    <a:pt x="3370" y="1156"/>
                  </a:cubicBezTo>
                  <a:cubicBezTo>
                    <a:pt x="3501" y="1203"/>
                    <a:pt x="3632" y="1251"/>
                    <a:pt x="3751" y="1322"/>
                  </a:cubicBezTo>
                  <a:cubicBezTo>
                    <a:pt x="3781" y="1340"/>
                    <a:pt x="3816" y="1349"/>
                    <a:pt x="3849" y="1349"/>
                  </a:cubicBezTo>
                  <a:cubicBezTo>
                    <a:pt x="3882" y="1349"/>
                    <a:pt x="3912" y="1340"/>
                    <a:pt x="3930" y="1322"/>
                  </a:cubicBezTo>
                  <a:lnTo>
                    <a:pt x="4453" y="989"/>
                  </a:lnTo>
                  <a:cubicBezTo>
                    <a:pt x="4469" y="978"/>
                    <a:pt x="4483" y="973"/>
                    <a:pt x="4497" y="973"/>
                  </a:cubicBezTo>
                  <a:cubicBezTo>
                    <a:pt x="4513" y="973"/>
                    <a:pt x="4529" y="981"/>
                    <a:pt x="4549" y="1001"/>
                  </a:cubicBezTo>
                  <a:lnTo>
                    <a:pt x="4787" y="1239"/>
                  </a:lnTo>
                  <a:cubicBezTo>
                    <a:pt x="4811" y="1263"/>
                    <a:pt x="4811" y="1299"/>
                    <a:pt x="4799" y="1322"/>
                  </a:cubicBezTo>
                  <a:lnTo>
                    <a:pt x="4453" y="1846"/>
                  </a:lnTo>
                  <a:cubicBezTo>
                    <a:pt x="4430" y="1906"/>
                    <a:pt x="4406" y="1965"/>
                    <a:pt x="4453" y="2025"/>
                  </a:cubicBezTo>
                  <a:cubicBezTo>
                    <a:pt x="4525" y="2144"/>
                    <a:pt x="4573" y="2275"/>
                    <a:pt x="4620" y="2418"/>
                  </a:cubicBezTo>
                  <a:cubicBezTo>
                    <a:pt x="4632" y="2477"/>
                    <a:pt x="4692" y="2537"/>
                    <a:pt x="4751" y="2537"/>
                  </a:cubicBezTo>
                  <a:lnTo>
                    <a:pt x="5358" y="2656"/>
                  </a:lnTo>
                  <a:cubicBezTo>
                    <a:pt x="5394" y="2656"/>
                    <a:pt x="5418" y="2680"/>
                    <a:pt x="5418" y="2727"/>
                  </a:cubicBezTo>
                  <a:lnTo>
                    <a:pt x="5418" y="3049"/>
                  </a:lnTo>
                  <a:cubicBezTo>
                    <a:pt x="5418" y="3085"/>
                    <a:pt x="5394" y="3108"/>
                    <a:pt x="5358" y="3132"/>
                  </a:cubicBezTo>
                  <a:lnTo>
                    <a:pt x="4751" y="3251"/>
                  </a:lnTo>
                  <a:cubicBezTo>
                    <a:pt x="4692" y="3263"/>
                    <a:pt x="4632" y="3311"/>
                    <a:pt x="4620" y="3370"/>
                  </a:cubicBezTo>
                  <a:cubicBezTo>
                    <a:pt x="4573" y="3501"/>
                    <a:pt x="4525" y="3632"/>
                    <a:pt x="4453" y="3751"/>
                  </a:cubicBezTo>
                  <a:cubicBezTo>
                    <a:pt x="4430" y="3811"/>
                    <a:pt x="4430" y="3882"/>
                    <a:pt x="4453" y="3930"/>
                  </a:cubicBezTo>
                  <a:lnTo>
                    <a:pt x="4799" y="4454"/>
                  </a:lnTo>
                  <a:cubicBezTo>
                    <a:pt x="4811" y="4478"/>
                    <a:pt x="4811" y="4513"/>
                    <a:pt x="4787" y="4537"/>
                  </a:cubicBezTo>
                  <a:lnTo>
                    <a:pt x="4549" y="4775"/>
                  </a:lnTo>
                  <a:cubicBezTo>
                    <a:pt x="4526" y="4798"/>
                    <a:pt x="4508" y="4806"/>
                    <a:pt x="4489" y="4806"/>
                  </a:cubicBezTo>
                  <a:cubicBezTo>
                    <a:pt x="4478" y="4806"/>
                    <a:pt x="4467" y="4803"/>
                    <a:pt x="4453" y="4799"/>
                  </a:cubicBezTo>
                  <a:lnTo>
                    <a:pt x="3930" y="4454"/>
                  </a:lnTo>
                  <a:cubicBezTo>
                    <a:pt x="3898" y="4435"/>
                    <a:pt x="3866" y="4422"/>
                    <a:pt x="3834" y="4422"/>
                  </a:cubicBezTo>
                  <a:cubicBezTo>
                    <a:pt x="3806" y="4422"/>
                    <a:pt x="3779" y="4432"/>
                    <a:pt x="3751" y="4454"/>
                  </a:cubicBezTo>
                  <a:cubicBezTo>
                    <a:pt x="3632" y="4525"/>
                    <a:pt x="3501" y="4573"/>
                    <a:pt x="3370" y="4621"/>
                  </a:cubicBezTo>
                  <a:cubicBezTo>
                    <a:pt x="3310" y="4632"/>
                    <a:pt x="3251" y="4692"/>
                    <a:pt x="3251" y="4751"/>
                  </a:cubicBezTo>
                  <a:lnTo>
                    <a:pt x="3132" y="5359"/>
                  </a:lnTo>
                  <a:cubicBezTo>
                    <a:pt x="3132" y="5394"/>
                    <a:pt x="3096" y="5418"/>
                    <a:pt x="3060" y="5418"/>
                  </a:cubicBezTo>
                  <a:lnTo>
                    <a:pt x="2727" y="5418"/>
                  </a:lnTo>
                  <a:cubicBezTo>
                    <a:pt x="2703" y="5418"/>
                    <a:pt x="2668" y="5394"/>
                    <a:pt x="2656" y="5359"/>
                  </a:cubicBezTo>
                  <a:lnTo>
                    <a:pt x="2537" y="4751"/>
                  </a:lnTo>
                  <a:cubicBezTo>
                    <a:pt x="2525" y="4692"/>
                    <a:pt x="2477" y="4632"/>
                    <a:pt x="2417" y="4621"/>
                  </a:cubicBezTo>
                  <a:cubicBezTo>
                    <a:pt x="2287" y="4573"/>
                    <a:pt x="2144" y="4525"/>
                    <a:pt x="2025" y="4454"/>
                  </a:cubicBezTo>
                  <a:cubicBezTo>
                    <a:pt x="1995" y="4436"/>
                    <a:pt x="1962" y="4427"/>
                    <a:pt x="1931" y="4427"/>
                  </a:cubicBezTo>
                  <a:cubicBezTo>
                    <a:pt x="1900" y="4427"/>
                    <a:pt x="1870" y="4436"/>
                    <a:pt x="1846" y="4454"/>
                  </a:cubicBezTo>
                  <a:lnTo>
                    <a:pt x="1334" y="4799"/>
                  </a:lnTo>
                  <a:cubicBezTo>
                    <a:pt x="1321" y="4803"/>
                    <a:pt x="1309" y="4806"/>
                    <a:pt x="1298" y="4806"/>
                  </a:cubicBezTo>
                  <a:cubicBezTo>
                    <a:pt x="1279" y="4806"/>
                    <a:pt x="1261" y="4798"/>
                    <a:pt x="1239" y="4775"/>
                  </a:cubicBezTo>
                  <a:lnTo>
                    <a:pt x="1001" y="4537"/>
                  </a:lnTo>
                  <a:cubicBezTo>
                    <a:pt x="977" y="4513"/>
                    <a:pt x="977" y="4478"/>
                    <a:pt x="989" y="4454"/>
                  </a:cubicBezTo>
                  <a:lnTo>
                    <a:pt x="1322" y="3930"/>
                  </a:lnTo>
                  <a:cubicBezTo>
                    <a:pt x="1358" y="3870"/>
                    <a:pt x="1370" y="3811"/>
                    <a:pt x="1322" y="3751"/>
                  </a:cubicBezTo>
                  <a:cubicBezTo>
                    <a:pt x="1251" y="3632"/>
                    <a:pt x="1215" y="3501"/>
                    <a:pt x="1167" y="3370"/>
                  </a:cubicBezTo>
                  <a:cubicBezTo>
                    <a:pt x="1144" y="3311"/>
                    <a:pt x="1084" y="3251"/>
                    <a:pt x="1024" y="3251"/>
                  </a:cubicBezTo>
                  <a:lnTo>
                    <a:pt x="417" y="3132"/>
                  </a:lnTo>
                  <a:cubicBezTo>
                    <a:pt x="393" y="3132"/>
                    <a:pt x="358" y="3097"/>
                    <a:pt x="358" y="3049"/>
                  </a:cubicBezTo>
                  <a:lnTo>
                    <a:pt x="358" y="2727"/>
                  </a:lnTo>
                  <a:cubicBezTo>
                    <a:pt x="358" y="2692"/>
                    <a:pt x="393" y="2668"/>
                    <a:pt x="417" y="2656"/>
                  </a:cubicBezTo>
                  <a:lnTo>
                    <a:pt x="465" y="2632"/>
                  </a:lnTo>
                  <a:cubicBezTo>
                    <a:pt x="548" y="2620"/>
                    <a:pt x="632" y="2525"/>
                    <a:pt x="596" y="2430"/>
                  </a:cubicBezTo>
                  <a:cubicBezTo>
                    <a:pt x="586" y="2352"/>
                    <a:pt x="520" y="2289"/>
                    <a:pt x="444" y="2289"/>
                  </a:cubicBezTo>
                  <a:cubicBezTo>
                    <a:pt x="428" y="2289"/>
                    <a:pt x="410" y="2292"/>
                    <a:pt x="393" y="2299"/>
                  </a:cubicBezTo>
                  <a:lnTo>
                    <a:pt x="346" y="2311"/>
                  </a:lnTo>
                  <a:cubicBezTo>
                    <a:pt x="155" y="2358"/>
                    <a:pt x="1" y="2513"/>
                    <a:pt x="1" y="2727"/>
                  </a:cubicBezTo>
                  <a:lnTo>
                    <a:pt x="1" y="3049"/>
                  </a:lnTo>
                  <a:cubicBezTo>
                    <a:pt x="1" y="3251"/>
                    <a:pt x="155" y="3430"/>
                    <a:pt x="346" y="3466"/>
                  </a:cubicBezTo>
                  <a:lnTo>
                    <a:pt x="846" y="3573"/>
                  </a:lnTo>
                  <a:cubicBezTo>
                    <a:pt x="882" y="3668"/>
                    <a:pt x="929" y="3751"/>
                    <a:pt x="953" y="3847"/>
                  </a:cubicBezTo>
                  <a:lnTo>
                    <a:pt x="679" y="4275"/>
                  </a:lnTo>
                  <a:cubicBezTo>
                    <a:pt x="572" y="4442"/>
                    <a:pt x="584" y="4656"/>
                    <a:pt x="727" y="4811"/>
                  </a:cubicBezTo>
                  <a:lnTo>
                    <a:pt x="977" y="5049"/>
                  </a:lnTo>
                  <a:cubicBezTo>
                    <a:pt x="1055" y="5127"/>
                    <a:pt x="1163" y="5172"/>
                    <a:pt x="1278" y="5172"/>
                  </a:cubicBezTo>
                  <a:cubicBezTo>
                    <a:pt x="1356" y="5172"/>
                    <a:pt x="1436" y="5152"/>
                    <a:pt x="1513" y="5109"/>
                  </a:cubicBezTo>
                  <a:lnTo>
                    <a:pt x="1941" y="4823"/>
                  </a:lnTo>
                  <a:cubicBezTo>
                    <a:pt x="2025" y="4871"/>
                    <a:pt x="2120" y="4894"/>
                    <a:pt x="2203" y="4930"/>
                  </a:cubicBezTo>
                  <a:lnTo>
                    <a:pt x="2310" y="5430"/>
                  </a:lnTo>
                  <a:cubicBezTo>
                    <a:pt x="2358" y="5633"/>
                    <a:pt x="2513" y="5775"/>
                    <a:pt x="2727" y="5775"/>
                  </a:cubicBezTo>
                  <a:lnTo>
                    <a:pt x="3060" y="5775"/>
                  </a:lnTo>
                  <a:cubicBezTo>
                    <a:pt x="3251" y="5775"/>
                    <a:pt x="3430" y="5633"/>
                    <a:pt x="3465" y="5430"/>
                  </a:cubicBezTo>
                  <a:lnTo>
                    <a:pt x="3572" y="4930"/>
                  </a:lnTo>
                  <a:cubicBezTo>
                    <a:pt x="3668" y="4894"/>
                    <a:pt x="3751" y="4859"/>
                    <a:pt x="3846" y="4823"/>
                  </a:cubicBezTo>
                  <a:lnTo>
                    <a:pt x="4275" y="5109"/>
                  </a:lnTo>
                  <a:cubicBezTo>
                    <a:pt x="4344" y="5153"/>
                    <a:pt x="4422" y="5175"/>
                    <a:pt x="4500" y="5175"/>
                  </a:cubicBezTo>
                  <a:cubicBezTo>
                    <a:pt x="4610" y="5175"/>
                    <a:pt x="4720" y="5132"/>
                    <a:pt x="4811" y="5049"/>
                  </a:cubicBezTo>
                  <a:lnTo>
                    <a:pt x="5049" y="4811"/>
                  </a:lnTo>
                  <a:cubicBezTo>
                    <a:pt x="5180" y="4680"/>
                    <a:pt x="5215" y="4454"/>
                    <a:pt x="5108" y="4275"/>
                  </a:cubicBezTo>
                  <a:lnTo>
                    <a:pt x="4823" y="3847"/>
                  </a:lnTo>
                  <a:cubicBezTo>
                    <a:pt x="4870" y="3751"/>
                    <a:pt x="4894" y="3668"/>
                    <a:pt x="4930" y="3573"/>
                  </a:cubicBezTo>
                  <a:lnTo>
                    <a:pt x="5442" y="3466"/>
                  </a:lnTo>
                  <a:cubicBezTo>
                    <a:pt x="5632" y="3430"/>
                    <a:pt x="5775" y="3263"/>
                    <a:pt x="5775" y="3049"/>
                  </a:cubicBezTo>
                  <a:lnTo>
                    <a:pt x="5775" y="2727"/>
                  </a:lnTo>
                  <a:cubicBezTo>
                    <a:pt x="5775" y="2513"/>
                    <a:pt x="5644" y="2358"/>
                    <a:pt x="5454" y="2311"/>
                  </a:cubicBezTo>
                  <a:lnTo>
                    <a:pt x="4942" y="2204"/>
                  </a:lnTo>
                  <a:cubicBezTo>
                    <a:pt x="4918" y="2120"/>
                    <a:pt x="4870" y="2025"/>
                    <a:pt x="4846" y="1942"/>
                  </a:cubicBezTo>
                  <a:lnTo>
                    <a:pt x="5120" y="1501"/>
                  </a:lnTo>
                  <a:cubicBezTo>
                    <a:pt x="5227" y="1346"/>
                    <a:pt x="5215" y="1120"/>
                    <a:pt x="5061" y="965"/>
                  </a:cubicBezTo>
                  <a:lnTo>
                    <a:pt x="4823" y="727"/>
                  </a:lnTo>
                  <a:cubicBezTo>
                    <a:pt x="4745" y="650"/>
                    <a:pt x="4634" y="610"/>
                    <a:pt x="4520" y="610"/>
                  </a:cubicBezTo>
                  <a:cubicBezTo>
                    <a:pt x="4441" y="610"/>
                    <a:pt x="4360" y="629"/>
                    <a:pt x="4287" y="668"/>
                  </a:cubicBezTo>
                  <a:lnTo>
                    <a:pt x="3858" y="953"/>
                  </a:lnTo>
                  <a:cubicBezTo>
                    <a:pt x="3763" y="906"/>
                    <a:pt x="3680" y="882"/>
                    <a:pt x="3596" y="846"/>
                  </a:cubicBezTo>
                  <a:lnTo>
                    <a:pt x="3489" y="346"/>
                  </a:lnTo>
                  <a:cubicBezTo>
                    <a:pt x="3441" y="156"/>
                    <a:pt x="3275" y="1"/>
                    <a:pt x="30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4" name="Google Shape;11864;p73"/>
            <p:cNvSpPr/>
            <p:nvPr/>
          </p:nvSpPr>
          <p:spPr>
            <a:xfrm>
              <a:off x="3326526" y="4036907"/>
              <a:ext cx="62541" cy="62573"/>
            </a:xfrm>
            <a:custGeom>
              <a:avLst/>
              <a:gdLst/>
              <a:ahLst/>
              <a:cxnLst/>
              <a:rect l="l" t="t" r="r" b="b"/>
              <a:pathLst>
                <a:path w="1965" h="1966" extrusionOk="0">
                  <a:moveTo>
                    <a:pt x="977" y="1"/>
                  </a:moveTo>
                  <a:cubicBezTo>
                    <a:pt x="441" y="1"/>
                    <a:pt x="0" y="453"/>
                    <a:pt x="0" y="989"/>
                  </a:cubicBezTo>
                  <a:cubicBezTo>
                    <a:pt x="0" y="1525"/>
                    <a:pt x="441" y="1965"/>
                    <a:pt x="977" y="1965"/>
                  </a:cubicBezTo>
                  <a:cubicBezTo>
                    <a:pt x="1203" y="1965"/>
                    <a:pt x="1417" y="1894"/>
                    <a:pt x="1572" y="1763"/>
                  </a:cubicBezTo>
                  <a:cubicBezTo>
                    <a:pt x="1655" y="1703"/>
                    <a:pt x="1667" y="1596"/>
                    <a:pt x="1608" y="1501"/>
                  </a:cubicBezTo>
                  <a:cubicBezTo>
                    <a:pt x="1574" y="1461"/>
                    <a:pt x="1525" y="1439"/>
                    <a:pt x="1473" y="1439"/>
                  </a:cubicBezTo>
                  <a:cubicBezTo>
                    <a:pt x="1434" y="1439"/>
                    <a:pt x="1394" y="1452"/>
                    <a:pt x="1358" y="1477"/>
                  </a:cubicBezTo>
                  <a:cubicBezTo>
                    <a:pt x="1250" y="1561"/>
                    <a:pt x="1119" y="1608"/>
                    <a:pt x="965" y="1608"/>
                  </a:cubicBezTo>
                  <a:cubicBezTo>
                    <a:pt x="619" y="1608"/>
                    <a:pt x="346" y="1322"/>
                    <a:pt x="346" y="977"/>
                  </a:cubicBezTo>
                  <a:cubicBezTo>
                    <a:pt x="346" y="644"/>
                    <a:pt x="619" y="358"/>
                    <a:pt x="977" y="358"/>
                  </a:cubicBezTo>
                  <a:cubicBezTo>
                    <a:pt x="1322" y="358"/>
                    <a:pt x="1608" y="644"/>
                    <a:pt x="1608" y="989"/>
                  </a:cubicBezTo>
                  <a:cubicBezTo>
                    <a:pt x="1608" y="1084"/>
                    <a:pt x="1679" y="1168"/>
                    <a:pt x="1786" y="1168"/>
                  </a:cubicBezTo>
                  <a:cubicBezTo>
                    <a:pt x="1893" y="1168"/>
                    <a:pt x="1965" y="1084"/>
                    <a:pt x="1965" y="989"/>
                  </a:cubicBezTo>
                  <a:cubicBezTo>
                    <a:pt x="1965" y="453"/>
                    <a:pt x="1512" y="1"/>
                    <a:pt x="9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5" name="Google Shape;11865;p73"/>
            <p:cNvSpPr/>
            <p:nvPr/>
          </p:nvSpPr>
          <p:spPr>
            <a:xfrm>
              <a:off x="3196542" y="3907687"/>
              <a:ext cx="68238" cy="68238"/>
            </a:xfrm>
            <a:custGeom>
              <a:avLst/>
              <a:gdLst/>
              <a:ahLst/>
              <a:cxnLst/>
              <a:rect l="l" t="t" r="r" b="b"/>
              <a:pathLst>
                <a:path w="2144" h="2144" extrusionOk="0">
                  <a:moveTo>
                    <a:pt x="1072" y="358"/>
                  </a:moveTo>
                  <a:cubicBezTo>
                    <a:pt x="1477" y="358"/>
                    <a:pt x="1786" y="680"/>
                    <a:pt x="1786" y="1072"/>
                  </a:cubicBezTo>
                  <a:cubicBezTo>
                    <a:pt x="1786" y="1477"/>
                    <a:pt x="1465" y="1787"/>
                    <a:pt x="1072" y="1787"/>
                  </a:cubicBezTo>
                  <a:cubicBezTo>
                    <a:pt x="691" y="1787"/>
                    <a:pt x="358" y="1453"/>
                    <a:pt x="358" y="1072"/>
                  </a:cubicBezTo>
                  <a:cubicBezTo>
                    <a:pt x="358" y="668"/>
                    <a:pt x="691" y="358"/>
                    <a:pt x="1072" y="358"/>
                  </a:cubicBezTo>
                  <a:close/>
                  <a:moveTo>
                    <a:pt x="1072" y="1"/>
                  </a:moveTo>
                  <a:cubicBezTo>
                    <a:pt x="477" y="1"/>
                    <a:pt x="0" y="477"/>
                    <a:pt x="0" y="1072"/>
                  </a:cubicBezTo>
                  <a:cubicBezTo>
                    <a:pt x="0" y="1668"/>
                    <a:pt x="477" y="2144"/>
                    <a:pt x="1072" y="2144"/>
                  </a:cubicBezTo>
                  <a:cubicBezTo>
                    <a:pt x="1667" y="2144"/>
                    <a:pt x="2144" y="1656"/>
                    <a:pt x="2144" y="1072"/>
                  </a:cubicBezTo>
                  <a:cubicBezTo>
                    <a:pt x="2144" y="477"/>
                    <a:pt x="1667" y="1"/>
                    <a:pt x="10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66" name="Google Shape;11866;p73"/>
          <p:cNvGrpSpPr/>
          <p:nvPr/>
        </p:nvGrpSpPr>
        <p:grpSpPr>
          <a:xfrm>
            <a:off x="10067012" y="5110228"/>
            <a:ext cx="495193" cy="401705"/>
            <a:chOff x="7550258" y="3832670"/>
            <a:chExt cx="371395" cy="301279"/>
          </a:xfrm>
        </p:grpSpPr>
        <p:sp>
          <p:nvSpPr>
            <p:cNvPr id="11867" name="Google Shape;11867;p73"/>
            <p:cNvSpPr/>
            <p:nvPr/>
          </p:nvSpPr>
          <p:spPr>
            <a:xfrm>
              <a:off x="7550258" y="3832670"/>
              <a:ext cx="371395" cy="301279"/>
            </a:xfrm>
            <a:custGeom>
              <a:avLst/>
              <a:gdLst/>
              <a:ahLst/>
              <a:cxnLst/>
              <a:rect l="l" t="t" r="r" b="b"/>
              <a:pathLst>
                <a:path w="11669" h="9466" extrusionOk="0">
                  <a:moveTo>
                    <a:pt x="1822" y="346"/>
                  </a:moveTo>
                  <a:cubicBezTo>
                    <a:pt x="1822" y="346"/>
                    <a:pt x="1834" y="346"/>
                    <a:pt x="1834" y="358"/>
                  </a:cubicBezTo>
                  <a:lnTo>
                    <a:pt x="1834" y="1096"/>
                  </a:lnTo>
                  <a:cubicBezTo>
                    <a:pt x="1834" y="1096"/>
                    <a:pt x="1834" y="1108"/>
                    <a:pt x="1822" y="1108"/>
                  </a:cubicBezTo>
                  <a:lnTo>
                    <a:pt x="1441" y="1108"/>
                  </a:lnTo>
                  <a:cubicBezTo>
                    <a:pt x="1441" y="1108"/>
                    <a:pt x="1429" y="1108"/>
                    <a:pt x="1429" y="1096"/>
                  </a:cubicBezTo>
                  <a:lnTo>
                    <a:pt x="1429" y="358"/>
                  </a:lnTo>
                  <a:lnTo>
                    <a:pt x="1441" y="358"/>
                  </a:lnTo>
                  <a:lnTo>
                    <a:pt x="1822" y="346"/>
                  </a:lnTo>
                  <a:close/>
                  <a:moveTo>
                    <a:pt x="10228" y="346"/>
                  </a:moveTo>
                  <a:cubicBezTo>
                    <a:pt x="10228" y="346"/>
                    <a:pt x="10240" y="346"/>
                    <a:pt x="10240" y="358"/>
                  </a:cubicBezTo>
                  <a:lnTo>
                    <a:pt x="10240" y="1096"/>
                  </a:lnTo>
                  <a:cubicBezTo>
                    <a:pt x="10240" y="1096"/>
                    <a:pt x="10240" y="1108"/>
                    <a:pt x="10228" y="1108"/>
                  </a:cubicBezTo>
                  <a:lnTo>
                    <a:pt x="9859" y="1108"/>
                  </a:lnTo>
                  <a:cubicBezTo>
                    <a:pt x="9859" y="1108"/>
                    <a:pt x="9835" y="1108"/>
                    <a:pt x="9835" y="1096"/>
                  </a:cubicBezTo>
                  <a:lnTo>
                    <a:pt x="9835" y="358"/>
                  </a:lnTo>
                  <a:lnTo>
                    <a:pt x="9859" y="358"/>
                  </a:lnTo>
                  <a:lnTo>
                    <a:pt x="10228" y="346"/>
                  </a:lnTo>
                  <a:close/>
                  <a:moveTo>
                    <a:pt x="10966" y="1096"/>
                  </a:moveTo>
                  <a:cubicBezTo>
                    <a:pt x="11180" y="1096"/>
                    <a:pt x="11347" y="1251"/>
                    <a:pt x="11347" y="1465"/>
                  </a:cubicBezTo>
                  <a:lnTo>
                    <a:pt x="11347" y="8775"/>
                  </a:lnTo>
                  <a:cubicBezTo>
                    <a:pt x="11323" y="8978"/>
                    <a:pt x="11168" y="9144"/>
                    <a:pt x="10954" y="9144"/>
                  </a:cubicBezTo>
                  <a:lnTo>
                    <a:pt x="715" y="9144"/>
                  </a:lnTo>
                  <a:cubicBezTo>
                    <a:pt x="512" y="9144"/>
                    <a:pt x="346" y="8978"/>
                    <a:pt x="346" y="8775"/>
                  </a:cubicBezTo>
                  <a:lnTo>
                    <a:pt x="346" y="1465"/>
                  </a:lnTo>
                  <a:cubicBezTo>
                    <a:pt x="346" y="1251"/>
                    <a:pt x="512" y="1096"/>
                    <a:pt x="715" y="1096"/>
                  </a:cubicBezTo>
                  <a:lnTo>
                    <a:pt x="1084" y="1096"/>
                  </a:lnTo>
                  <a:lnTo>
                    <a:pt x="1084" y="1108"/>
                  </a:lnTo>
                  <a:cubicBezTo>
                    <a:pt x="1084" y="1298"/>
                    <a:pt x="1250" y="1465"/>
                    <a:pt x="1441" y="1465"/>
                  </a:cubicBezTo>
                  <a:lnTo>
                    <a:pt x="1822" y="1465"/>
                  </a:lnTo>
                  <a:cubicBezTo>
                    <a:pt x="2012" y="1465"/>
                    <a:pt x="2179" y="1298"/>
                    <a:pt x="2179" y="1108"/>
                  </a:cubicBezTo>
                  <a:lnTo>
                    <a:pt x="2179" y="1096"/>
                  </a:lnTo>
                  <a:lnTo>
                    <a:pt x="9513" y="1096"/>
                  </a:lnTo>
                  <a:lnTo>
                    <a:pt x="9513" y="1108"/>
                  </a:lnTo>
                  <a:cubicBezTo>
                    <a:pt x="9513" y="1298"/>
                    <a:pt x="9680" y="1465"/>
                    <a:pt x="9871" y="1465"/>
                  </a:cubicBezTo>
                  <a:lnTo>
                    <a:pt x="10240" y="1465"/>
                  </a:lnTo>
                  <a:cubicBezTo>
                    <a:pt x="10430" y="1465"/>
                    <a:pt x="10597" y="1298"/>
                    <a:pt x="10597" y="1108"/>
                  </a:cubicBezTo>
                  <a:lnTo>
                    <a:pt x="10597" y="1096"/>
                  </a:lnTo>
                  <a:close/>
                  <a:moveTo>
                    <a:pt x="1441" y="0"/>
                  </a:moveTo>
                  <a:cubicBezTo>
                    <a:pt x="1250" y="0"/>
                    <a:pt x="1084" y="167"/>
                    <a:pt x="1084" y="358"/>
                  </a:cubicBezTo>
                  <a:lnTo>
                    <a:pt x="1084" y="739"/>
                  </a:lnTo>
                  <a:lnTo>
                    <a:pt x="715" y="739"/>
                  </a:lnTo>
                  <a:cubicBezTo>
                    <a:pt x="310" y="739"/>
                    <a:pt x="0" y="1060"/>
                    <a:pt x="0" y="1453"/>
                  </a:cubicBezTo>
                  <a:lnTo>
                    <a:pt x="0" y="8752"/>
                  </a:lnTo>
                  <a:cubicBezTo>
                    <a:pt x="0" y="9156"/>
                    <a:pt x="334" y="9466"/>
                    <a:pt x="715" y="9466"/>
                  </a:cubicBezTo>
                  <a:lnTo>
                    <a:pt x="10954" y="9466"/>
                  </a:lnTo>
                  <a:cubicBezTo>
                    <a:pt x="11359" y="9466"/>
                    <a:pt x="11668" y="9144"/>
                    <a:pt x="11668" y="8752"/>
                  </a:cubicBezTo>
                  <a:lnTo>
                    <a:pt x="11668" y="1453"/>
                  </a:lnTo>
                  <a:cubicBezTo>
                    <a:pt x="11668" y="1060"/>
                    <a:pt x="11359" y="739"/>
                    <a:pt x="10954" y="739"/>
                  </a:cubicBezTo>
                  <a:lnTo>
                    <a:pt x="10585" y="739"/>
                  </a:lnTo>
                  <a:lnTo>
                    <a:pt x="10585" y="358"/>
                  </a:lnTo>
                  <a:cubicBezTo>
                    <a:pt x="10585" y="167"/>
                    <a:pt x="10418" y="0"/>
                    <a:pt x="10228" y="0"/>
                  </a:cubicBezTo>
                  <a:lnTo>
                    <a:pt x="9859" y="0"/>
                  </a:lnTo>
                  <a:cubicBezTo>
                    <a:pt x="9656" y="0"/>
                    <a:pt x="9490" y="167"/>
                    <a:pt x="9490" y="358"/>
                  </a:cubicBezTo>
                  <a:lnTo>
                    <a:pt x="9490" y="739"/>
                  </a:lnTo>
                  <a:lnTo>
                    <a:pt x="2179" y="739"/>
                  </a:lnTo>
                  <a:lnTo>
                    <a:pt x="2179" y="358"/>
                  </a:lnTo>
                  <a:cubicBezTo>
                    <a:pt x="2179" y="167"/>
                    <a:pt x="2012" y="0"/>
                    <a:pt x="1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8" name="Google Shape;11868;p73"/>
            <p:cNvSpPr/>
            <p:nvPr/>
          </p:nvSpPr>
          <p:spPr>
            <a:xfrm>
              <a:off x="7574129" y="3891009"/>
              <a:ext cx="324418" cy="10662"/>
            </a:xfrm>
            <a:custGeom>
              <a:avLst/>
              <a:gdLst/>
              <a:ahLst/>
              <a:cxnLst/>
              <a:rect l="l" t="t" r="r" b="b"/>
              <a:pathLst>
                <a:path w="10193" h="335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34"/>
                    <a:pt x="155" y="334"/>
                  </a:cubicBezTo>
                  <a:lnTo>
                    <a:pt x="10025" y="334"/>
                  </a:lnTo>
                  <a:cubicBezTo>
                    <a:pt x="10121" y="334"/>
                    <a:pt x="10192" y="251"/>
                    <a:pt x="10192" y="168"/>
                  </a:cubicBezTo>
                  <a:cubicBezTo>
                    <a:pt x="10192" y="72"/>
                    <a:pt x="10121" y="1"/>
                    <a:pt x="100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69" name="Google Shape;11869;p73"/>
            <p:cNvSpPr/>
            <p:nvPr/>
          </p:nvSpPr>
          <p:spPr>
            <a:xfrm>
              <a:off x="7591188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55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0" name="Google Shape;11870;p73"/>
            <p:cNvSpPr/>
            <p:nvPr/>
          </p:nvSpPr>
          <p:spPr>
            <a:xfrm>
              <a:off x="7672667" y="3937637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55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55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1" name="Google Shape;11871;p73"/>
            <p:cNvSpPr/>
            <p:nvPr/>
          </p:nvSpPr>
          <p:spPr>
            <a:xfrm>
              <a:off x="7835592" y="3937637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55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2" name="Google Shape;11872;p73"/>
            <p:cNvSpPr/>
            <p:nvPr/>
          </p:nvSpPr>
          <p:spPr>
            <a:xfrm>
              <a:off x="7591188" y="3984232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8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1262" y="334"/>
                  </a:lnTo>
                  <a:cubicBezTo>
                    <a:pt x="1346" y="334"/>
                    <a:pt x="1429" y="263"/>
                    <a:pt x="1429" y="168"/>
                  </a:cubicBezTo>
                  <a:cubicBezTo>
                    <a:pt x="1429" y="84"/>
                    <a:pt x="1346" y="1"/>
                    <a:pt x="1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3" name="Google Shape;11873;p73"/>
            <p:cNvSpPr/>
            <p:nvPr/>
          </p:nvSpPr>
          <p:spPr>
            <a:xfrm>
              <a:off x="7754113" y="3984232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4" name="Google Shape;11874;p73"/>
            <p:cNvSpPr/>
            <p:nvPr/>
          </p:nvSpPr>
          <p:spPr>
            <a:xfrm>
              <a:off x="7591188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1262" y="322"/>
                  </a:lnTo>
                  <a:cubicBezTo>
                    <a:pt x="1346" y="322"/>
                    <a:pt x="1429" y="250"/>
                    <a:pt x="1429" y="167"/>
                  </a:cubicBezTo>
                  <a:cubicBezTo>
                    <a:pt x="1429" y="72"/>
                    <a:pt x="1346" y="0"/>
                    <a:pt x="1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5" name="Google Shape;11875;p73"/>
            <p:cNvSpPr/>
            <p:nvPr/>
          </p:nvSpPr>
          <p:spPr>
            <a:xfrm>
              <a:off x="7672667" y="4030859"/>
              <a:ext cx="45481" cy="10248"/>
            </a:xfrm>
            <a:custGeom>
              <a:avLst/>
              <a:gdLst/>
              <a:ahLst/>
              <a:cxnLst/>
              <a:rect l="l" t="t" r="r" b="b"/>
              <a:pathLst>
                <a:path w="1429" h="322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22"/>
                    <a:pt x="155" y="322"/>
                  </a:cubicBezTo>
                  <a:lnTo>
                    <a:pt x="1262" y="322"/>
                  </a:lnTo>
                  <a:cubicBezTo>
                    <a:pt x="1345" y="322"/>
                    <a:pt x="1429" y="250"/>
                    <a:pt x="1429" y="167"/>
                  </a:cubicBezTo>
                  <a:cubicBezTo>
                    <a:pt x="1429" y="72"/>
                    <a:pt x="1345" y="0"/>
                    <a:pt x="1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6" name="Google Shape;11876;p73"/>
            <p:cNvSpPr/>
            <p:nvPr/>
          </p:nvSpPr>
          <p:spPr>
            <a:xfrm>
              <a:off x="7835592" y="4030859"/>
              <a:ext cx="45131" cy="10248"/>
            </a:xfrm>
            <a:custGeom>
              <a:avLst/>
              <a:gdLst/>
              <a:ahLst/>
              <a:cxnLst/>
              <a:rect l="l" t="t" r="r" b="b"/>
              <a:pathLst>
                <a:path w="1418" h="322" extrusionOk="0">
                  <a:moveTo>
                    <a:pt x="155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5" y="322"/>
                  </a:cubicBezTo>
                  <a:lnTo>
                    <a:pt x="1263" y="322"/>
                  </a:lnTo>
                  <a:cubicBezTo>
                    <a:pt x="1346" y="322"/>
                    <a:pt x="1418" y="250"/>
                    <a:pt x="1418" y="167"/>
                  </a:cubicBezTo>
                  <a:cubicBezTo>
                    <a:pt x="1418" y="72"/>
                    <a:pt x="1346" y="0"/>
                    <a:pt x="1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7" name="Google Shape;11877;p73"/>
            <p:cNvSpPr/>
            <p:nvPr/>
          </p:nvSpPr>
          <p:spPr>
            <a:xfrm>
              <a:off x="7672667" y="4077073"/>
              <a:ext cx="45481" cy="10662"/>
            </a:xfrm>
            <a:custGeom>
              <a:avLst/>
              <a:gdLst/>
              <a:ahLst/>
              <a:cxnLst/>
              <a:rect l="l" t="t" r="r" b="b"/>
              <a:pathLst>
                <a:path w="1429" h="335" extrusionOk="0">
                  <a:moveTo>
                    <a:pt x="155" y="1"/>
                  </a:moveTo>
                  <a:cubicBezTo>
                    <a:pt x="71" y="1"/>
                    <a:pt x="0" y="84"/>
                    <a:pt x="0" y="168"/>
                  </a:cubicBezTo>
                  <a:cubicBezTo>
                    <a:pt x="0" y="263"/>
                    <a:pt x="71" y="334"/>
                    <a:pt x="155" y="334"/>
                  </a:cubicBezTo>
                  <a:lnTo>
                    <a:pt x="1262" y="334"/>
                  </a:lnTo>
                  <a:cubicBezTo>
                    <a:pt x="1345" y="334"/>
                    <a:pt x="1429" y="263"/>
                    <a:pt x="1429" y="168"/>
                  </a:cubicBezTo>
                  <a:cubicBezTo>
                    <a:pt x="1429" y="84"/>
                    <a:pt x="1345" y="1"/>
                    <a:pt x="1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8" name="Google Shape;11878;p73"/>
            <p:cNvSpPr/>
            <p:nvPr/>
          </p:nvSpPr>
          <p:spPr>
            <a:xfrm>
              <a:off x="7754113" y="4077073"/>
              <a:ext cx="45513" cy="10662"/>
            </a:xfrm>
            <a:custGeom>
              <a:avLst/>
              <a:gdLst/>
              <a:ahLst/>
              <a:cxnLst/>
              <a:rect l="l" t="t" r="r" b="b"/>
              <a:pathLst>
                <a:path w="1430" h="335" extrusionOk="0">
                  <a:moveTo>
                    <a:pt x="156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6" y="334"/>
                  </a:cubicBezTo>
                  <a:lnTo>
                    <a:pt x="1263" y="334"/>
                  </a:lnTo>
                  <a:cubicBezTo>
                    <a:pt x="1346" y="334"/>
                    <a:pt x="1430" y="263"/>
                    <a:pt x="1430" y="168"/>
                  </a:cubicBezTo>
                  <a:cubicBezTo>
                    <a:pt x="1430" y="84"/>
                    <a:pt x="1346" y="1"/>
                    <a:pt x="1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79" name="Google Shape;11879;p73"/>
            <p:cNvSpPr/>
            <p:nvPr/>
          </p:nvSpPr>
          <p:spPr>
            <a:xfrm>
              <a:off x="7835592" y="4077073"/>
              <a:ext cx="45131" cy="10662"/>
            </a:xfrm>
            <a:custGeom>
              <a:avLst/>
              <a:gdLst/>
              <a:ahLst/>
              <a:cxnLst/>
              <a:rect l="l" t="t" r="r" b="b"/>
              <a:pathLst>
                <a:path w="1418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1263" y="334"/>
                  </a:lnTo>
                  <a:cubicBezTo>
                    <a:pt x="1346" y="334"/>
                    <a:pt x="1418" y="263"/>
                    <a:pt x="1418" y="168"/>
                  </a:cubicBezTo>
                  <a:cubicBezTo>
                    <a:pt x="1418" y="84"/>
                    <a:pt x="1346" y="1"/>
                    <a:pt x="1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0" name="Google Shape;11880;p73"/>
            <p:cNvSpPr/>
            <p:nvPr/>
          </p:nvSpPr>
          <p:spPr>
            <a:xfrm>
              <a:off x="7672667" y="3972583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7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5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22"/>
                  </a:lnTo>
                  <a:cubicBezTo>
                    <a:pt x="452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22"/>
                  </a:cubicBezTo>
                  <a:lnTo>
                    <a:pt x="1393" y="295"/>
                  </a:lnTo>
                  <a:cubicBezTo>
                    <a:pt x="1453" y="224"/>
                    <a:pt x="1453" y="117"/>
                    <a:pt x="1381" y="45"/>
                  </a:cubicBezTo>
                  <a:cubicBezTo>
                    <a:pt x="1351" y="16"/>
                    <a:pt x="1307" y="1"/>
                    <a:pt x="1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1" name="Google Shape;11881;p73"/>
            <p:cNvSpPr/>
            <p:nvPr/>
          </p:nvSpPr>
          <p:spPr>
            <a:xfrm>
              <a:off x="7835592" y="3972583"/>
              <a:ext cx="45895" cy="34055"/>
            </a:xfrm>
            <a:custGeom>
              <a:avLst/>
              <a:gdLst/>
              <a:ahLst/>
              <a:cxnLst/>
              <a:rect l="l" t="t" r="r" b="b"/>
              <a:pathLst>
                <a:path w="1442" h="1070" extrusionOk="0">
                  <a:moveTo>
                    <a:pt x="1263" y="1"/>
                  </a:moveTo>
                  <a:cubicBezTo>
                    <a:pt x="1218" y="1"/>
                    <a:pt x="1173" y="16"/>
                    <a:pt x="1144" y="45"/>
                  </a:cubicBezTo>
                  <a:lnTo>
                    <a:pt x="536" y="653"/>
                  </a:lnTo>
                  <a:lnTo>
                    <a:pt x="298" y="415"/>
                  </a:lnTo>
                  <a:cubicBezTo>
                    <a:pt x="269" y="385"/>
                    <a:pt x="224" y="370"/>
                    <a:pt x="179" y="370"/>
                  </a:cubicBezTo>
                  <a:cubicBezTo>
                    <a:pt x="135" y="370"/>
                    <a:pt x="90" y="385"/>
                    <a:pt x="60" y="415"/>
                  </a:cubicBezTo>
                  <a:cubicBezTo>
                    <a:pt x="1" y="474"/>
                    <a:pt x="1" y="593"/>
                    <a:pt x="60" y="653"/>
                  </a:cubicBezTo>
                  <a:lnTo>
                    <a:pt x="429" y="1022"/>
                  </a:lnTo>
                  <a:cubicBezTo>
                    <a:pt x="453" y="1057"/>
                    <a:pt x="501" y="1069"/>
                    <a:pt x="548" y="1069"/>
                  </a:cubicBezTo>
                  <a:cubicBezTo>
                    <a:pt x="596" y="1069"/>
                    <a:pt x="632" y="1057"/>
                    <a:pt x="667" y="1022"/>
                  </a:cubicBezTo>
                  <a:lnTo>
                    <a:pt x="1394" y="295"/>
                  </a:lnTo>
                  <a:cubicBezTo>
                    <a:pt x="1441" y="224"/>
                    <a:pt x="1441" y="117"/>
                    <a:pt x="1382" y="45"/>
                  </a:cubicBezTo>
                  <a:cubicBezTo>
                    <a:pt x="1352" y="16"/>
                    <a:pt x="1307" y="1"/>
                    <a:pt x="1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2" name="Google Shape;11882;p73"/>
            <p:cNvSpPr/>
            <p:nvPr/>
          </p:nvSpPr>
          <p:spPr>
            <a:xfrm>
              <a:off x="7754113" y="4019592"/>
              <a:ext cx="46277" cy="34024"/>
            </a:xfrm>
            <a:custGeom>
              <a:avLst/>
              <a:gdLst/>
              <a:ahLst/>
              <a:cxnLst/>
              <a:rect l="l" t="t" r="r" b="b"/>
              <a:pathLst>
                <a:path w="1454" h="1069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52"/>
                  </a:lnTo>
                  <a:lnTo>
                    <a:pt x="299" y="414"/>
                  </a:lnTo>
                  <a:cubicBezTo>
                    <a:pt x="269" y="384"/>
                    <a:pt x="224" y="369"/>
                    <a:pt x="179" y="369"/>
                  </a:cubicBezTo>
                  <a:cubicBezTo>
                    <a:pt x="135" y="369"/>
                    <a:pt x="90" y="384"/>
                    <a:pt x="60" y="414"/>
                  </a:cubicBezTo>
                  <a:cubicBezTo>
                    <a:pt x="1" y="473"/>
                    <a:pt x="1" y="593"/>
                    <a:pt x="60" y="652"/>
                  </a:cubicBezTo>
                  <a:lnTo>
                    <a:pt x="429" y="1021"/>
                  </a:lnTo>
                  <a:cubicBezTo>
                    <a:pt x="453" y="1057"/>
                    <a:pt x="501" y="1069"/>
                    <a:pt x="549" y="1069"/>
                  </a:cubicBezTo>
                  <a:cubicBezTo>
                    <a:pt x="596" y="1069"/>
                    <a:pt x="632" y="1057"/>
                    <a:pt x="668" y="1021"/>
                  </a:cubicBezTo>
                  <a:lnTo>
                    <a:pt x="1394" y="295"/>
                  </a:lnTo>
                  <a:cubicBezTo>
                    <a:pt x="1453" y="200"/>
                    <a:pt x="1453" y="104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3" name="Google Shape;11883;p73"/>
            <p:cNvSpPr/>
            <p:nvPr/>
          </p:nvSpPr>
          <p:spPr>
            <a:xfrm>
              <a:off x="7591188" y="4065806"/>
              <a:ext cx="46245" cy="34055"/>
            </a:xfrm>
            <a:custGeom>
              <a:avLst/>
              <a:gdLst/>
              <a:ahLst/>
              <a:cxnLst/>
              <a:rect l="l" t="t" r="r" b="b"/>
              <a:pathLst>
                <a:path w="1453" h="1070" extrusionOk="0">
                  <a:moveTo>
                    <a:pt x="1262" y="1"/>
                  </a:moveTo>
                  <a:cubicBezTo>
                    <a:pt x="1218" y="1"/>
                    <a:pt x="1173" y="16"/>
                    <a:pt x="1143" y="45"/>
                  </a:cubicBezTo>
                  <a:lnTo>
                    <a:pt x="536" y="653"/>
                  </a:lnTo>
                  <a:lnTo>
                    <a:pt x="298" y="414"/>
                  </a:lnTo>
                  <a:cubicBezTo>
                    <a:pt x="268" y="385"/>
                    <a:pt x="223" y="370"/>
                    <a:pt x="179" y="370"/>
                  </a:cubicBezTo>
                  <a:cubicBezTo>
                    <a:pt x="134" y="370"/>
                    <a:pt x="89" y="385"/>
                    <a:pt x="60" y="414"/>
                  </a:cubicBezTo>
                  <a:cubicBezTo>
                    <a:pt x="0" y="474"/>
                    <a:pt x="0" y="593"/>
                    <a:pt x="60" y="653"/>
                  </a:cubicBezTo>
                  <a:lnTo>
                    <a:pt x="429" y="1034"/>
                  </a:lnTo>
                  <a:cubicBezTo>
                    <a:pt x="453" y="1057"/>
                    <a:pt x="500" y="1069"/>
                    <a:pt x="548" y="1069"/>
                  </a:cubicBezTo>
                  <a:cubicBezTo>
                    <a:pt x="595" y="1069"/>
                    <a:pt x="631" y="1057"/>
                    <a:pt x="667" y="1034"/>
                  </a:cubicBezTo>
                  <a:lnTo>
                    <a:pt x="1393" y="295"/>
                  </a:lnTo>
                  <a:cubicBezTo>
                    <a:pt x="1453" y="224"/>
                    <a:pt x="1453" y="105"/>
                    <a:pt x="1381" y="45"/>
                  </a:cubicBezTo>
                  <a:cubicBezTo>
                    <a:pt x="1352" y="16"/>
                    <a:pt x="1307" y="1"/>
                    <a:pt x="1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4" name="Google Shape;11884;p73"/>
            <p:cNvSpPr/>
            <p:nvPr/>
          </p:nvSpPr>
          <p:spPr>
            <a:xfrm>
              <a:off x="7754113" y="3925988"/>
              <a:ext cx="46277" cy="34406"/>
            </a:xfrm>
            <a:custGeom>
              <a:avLst/>
              <a:gdLst/>
              <a:ahLst/>
              <a:cxnLst/>
              <a:rect l="l" t="t" r="r" b="b"/>
              <a:pathLst>
                <a:path w="1454" h="1081" extrusionOk="0">
                  <a:moveTo>
                    <a:pt x="1263" y="0"/>
                  </a:moveTo>
                  <a:cubicBezTo>
                    <a:pt x="1218" y="0"/>
                    <a:pt x="1174" y="15"/>
                    <a:pt x="1144" y="45"/>
                  </a:cubicBezTo>
                  <a:lnTo>
                    <a:pt x="537" y="664"/>
                  </a:lnTo>
                  <a:lnTo>
                    <a:pt x="299" y="426"/>
                  </a:lnTo>
                  <a:cubicBezTo>
                    <a:pt x="269" y="396"/>
                    <a:pt x="224" y="381"/>
                    <a:pt x="179" y="381"/>
                  </a:cubicBezTo>
                  <a:cubicBezTo>
                    <a:pt x="135" y="381"/>
                    <a:pt x="90" y="396"/>
                    <a:pt x="60" y="426"/>
                  </a:cubicBezTo>
                  <a:cubicBezTo>
                    <a:pt x="1" y="486"/>
                    <a:pt x="1" y="605"/>
                    <a:pt x="60" y="664"/>
                  </a:cubicBezTo>
                  <a:lnTo>
                    <a:pt x="429" y="1033"/>
                  </a:lnTo>
                  <a:cubicBezTo>
                    <a:pt x="453" y="1057"/>
                    <a:pt x="501" y="1081"/>
                    <a:pt x="549" y="1081"/>
                  </a:cubicBezTo>
                  <a:cubicBezTo>
                    <a:pt x="596" y="1081"/>
                    <a:pt x="632" y="1057"/>
                    <a:pt x="668" y="1033"/>
                  </a:cubicBezTo>
                  <a:lnTo>
                    <a:pt x="1394" y="307"/>
                  </a:lnTo>
                  <a:cubicBezTo>
                    <a:pt x="1453" y="224"/>
                    <a:pt x="1453" y="128"/>
                    <a:pt x="1382" y="45"/>
                  </a:cubicBezTo>
                  <a:cubicBezTo>
                    <a:pt x="1352" y="15"/>
                    <a:pt x="1308" y="0"/>
                    <a:pt x="12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885" name="Google Shape;11885;p73"/>
          <p:cNvSpPr/>
          <p:nvPr/>
        </p:nvSpPr>
        <p:spPr>
          <a:xfrm>
            <a:off x="9485968" y="5078399"/>
            <a:ext cx="467397" cy="467397"/>
          </a:xfrm>
          <a:custGeom>
            <a:avLst/>
            <a:gdLst/>
            <a:ahLst/>
            <a:cxnLst/>
            <a:rect l="l" t="t" r="r" b="b"/>
            <a:pathLst>
              <a:path w="11014" h="11014" extrusionOk="0">
                <a:moveTo>
                  <a:pt x="3739" y="358"/>
                </a:moveTo>
                <a:cubicBezTo>
                  <a:pt x="4048" y="358"/>
                  <a:pt x="4298" y="608"/>
                  <a:pt x="4298" y="917"/>
                </a:cubicBezTo>
                <a:cubicBezTo>
                  <a:pt x="4298" y="1131"/>
                  <a:pt x="4203" y="1310"/>
                  <a:pt x="4024" y="1405"/>
                </a:cubicBezTo>
                <a:cubicBezTo>
                  <a:pt x="3953" y="1441"/>
                  <a:pt x="3929" y="1501"/>
                  <a:pt x="3929" y="1560"/>
                </a:cubicBezTo>
                <a:lnTo>
                  <a:pt x="3929" y="1965"/>
                </a:lnTo>
                <a:cubicBezTo>
                  <a:pt x="3929" y="2048"/>
                  <a:pt x="4001" y="2143"/>
                  <a:pt x="4108" y="2143"/>
                </a:cubicBezTo>
                <a:lnTo>
                  <a:pt x="5334" y="2143"/>
                </a:lnTo>
                <a:lnTo>
                  <a:pt x="5334" y="3358"/>
                </a:lnTo>
                <a:cubicBezTo>
                  <a:pt x="5334" y="3453"/>
                  <a:pt x="5406" y="3536"/>
                  <a:pt x="5513" y="3536"/>
                </a:cubicBezTo>
                <a:lnTo>
                  <a:pt x="5906" y="3536"/>
                </a:lnTo>
                <a:cubicBezTo>
                  <a:pt x="5965" y="3536"/>
                  <a:pt x="6025" y="3513"/>
                  <a:pt x="6060" y="3453"/>
                </a:cubicBezTo>
                <a:cubicBezTo>
                  <a:pt x="6168" y="3275"/>
                  <a:pt x="6358" y="3167"/>
                  <a:pt x="6549" y="3167"/>
                </a:cubicBezTo>
                <a:cubicBezTo>
                  <a:pt x="6858" y="3167"/>
                  <a:pt x="7120" y="3417"/>
                  <a:pt x="7120" y="3727"/>
                </a:cubicBezTo>
                <a:cubicBezTo>
                  <a:pt x="7120" y="4048"/>
                  <a:pt x="6858" y="4298"/>
                  <a:pt x="6549" y="4298"/>
                </a:cubicBezTo>
                <a:cubicBezTo>
                  <a:pt x="6346" y="4298"/>
                  <a:pt x="6168" y="4191"/>
                  <a:pt x="6060" y="4013"/>
                </a:cubicBezTo>
                <a:cubicBezTo>
                  <a:pt x="6025" y="3953"/>
                  <a:pt x="5965" y="3929"/>
                  <a:pt x="5906" y="3929"/>
                </a:cubicBezTo>
                <a:lnTo>
                  <a:pt x="5513" y="3929"/>
                </a:lnTo>
                <a:cubicBezTo>
                  <a:pt x="5417" y="3929"/>
                  <a:pt x="5334" y="4001"/>
                  <a:pt x="5334" y="4108"/>
                </a:cubicBezTo>
                <a:lnTo>
                  <a:pt x="5334" y="5322"/>
                </a:lnTo>
                <a:lnTo>
                  <a:pt x="4286" y="5322"/>
                </a:lnTo>
                <a:lnTo>
                  <a:pt x="4286" y="5191"/>
                </a:lnTo>
                <a:cubicBezTo>
                  <a:pt x="4513" y="5013"/>
                  <a:pt x="4655" y="4739"/>
                  <a:pt x="4655" y="4465"/>
                </a:cubicBezTo>
                <a:cubicBezTo>
                  <a:pt x="4655" y="3953"/>
                  <a:pt x="4239" y="3536"/>
                  <a:pt x="3739" y="3536"/>
                </a:cubicBezTo>
                <a:cubicBezTo>
                  <a:pt x="3227" y="3536"/>
                  <a:pt x="2810" y="3953"/>
                  <a:pt x="2810" y="4465"/>
                </a:cubicBezTo>
                <a:cubicBezTo>
                  <a:pt x="2810" y="4739"/>
                  <a:pt x="2953" y="5025"/>
                  <a:pt x="3191" y="5191"/>
                </a:cubicBezTo>
                <a:lnTo>
                  <a:pt x="3191" y="5322"/>
                </a:lnTo>
                <a:lnTo>
                  <a:pt x="2143" y="5322"/>
                </a:lnTo>
                <a:lnTo>
                  <a:pt x="2143" y="2143"/>
                </a:lnTo>
                <a:lnTo>
                  <a:pt x="3370" y="2143"/>
                </a:lnTo>
                <a:cubicBezTo>
                  <a:pt x="3453" y="2143"/>
                  <a:pt x="3548" y="2060"/>
                  <a:pt x="3548" y="1965"/>
                </a:cubicBezTo>
                <a:lnTo>
                  <a:pt x="3548" y="1560"/>
                </a:lnTo>
                <a:cubicBezTo>
                  <a:pt x="3548" y="1501"/>
                  <a:pt x="3512" y="1441"/>
                  <a:pt x="3453" y="1405"/>
                </a:cubicBezTo>
                <a:cubicBezTo>
                  <a:pt x="3274" y="1298"/>
                  <a:pt x="3167" y="1108"/>
                  <a:pt x="3167" y="917"/>
                </a:cubicBezTo>
                <a:cubicBezTo>
                  <a:pt x="3167" y="608"/>
                  <a:pt x="3429" y="358"/>
                  <a:pt x="3739" y="358"/>
                </a:cubicBezTo>
                <a:close/>
                <a:moveTo>
                  <a:pt x="8870" y="5644"/>
                </a:moveTo>
                <a:lnTo>
                  <a:pt x="8870" y="7632"/>
                </a:lnTo>
                <a:lnTo>
                  <a:pt x="8870" y="7858"/>
                </a:lnTo>
                <a:lnTo>
                  <a:pt x="8870" y="8870"/>
                </a:lnTo>
                <a:lnTo>
                  <a:pt x="7656" y="8870"/>
                </a:lnTo>
                <a:cubicBezTo>
                  <a:pt x="7561" y="8870"/>
                  <a:pt x="7477" y="8942"/>
                  <a:pt x="7477" y="9049"/>
                </a:cubicBezTo>
                <a:lnTo>
                  <a:pt x="7477" y="9442"/>
                </a:lnTo>
                <a:cubicBezTo>
                  <a:pt x="7477" y="9502"/>
                  <a:pt x="7501" y="9561"/>
                  <a:pt x="7561" y="9597"/>
                </a:cubicBezTo>
                <a:cubicBezTo>
                  <a:pt x="7739" y="9704"/>
                  <a:pt x="7846" y="9894"/>
                  <a:pt x="7846" y="10085"/>
                </a:cubicBezTo>
                <a:cubicBezTo>
                  <a:pt x="7846" y="10394"/>
                  <a:pt x="7596" y="10656"/>
                  <a:pt x="7275" y="10656"/>
                </a:cubicBezTo>
                <a:cubicBezTo>
                  <a:pt x="6965" y="10656"/>
                  <a:pt x="6715" y="10394"/>
                  <a:pt x="6715" y="10085"/>
                </a:cubicBezTo>
                <a:cubicBezTo>
                  <a:pt x="6715" y="9883"/>
                  <a:pt x="6822" y="9704"/>
                  <a:pt x="7001" y="9597"/>
                </a:cubicBezTo>
                <a:cubicBezTo>
                  <a:pt x="7061" y="9561"/>
                  <a:pt x="7084" y="9502"/>
                  <a:pt x="7084" y="9442"/>
                </a:cubicBezTo>
                <a:lnTo>
                  <a:pt x="7084" y="9049"/>
                </a:lnTo>
                <a:cubicBezTo>
                  <a:pt x="7084" y="8954"/>
                  <a:pt x="7013" y="8870"/>
                  <a:pt x="6906" y="8870"/>
                </a:cubicBezTo>
                <a:lnTo>
                  <a:pt x="5691" y="8870"/>
                </a:lnTo>
                <a:lnTo>
                  <a:pt x="5691" y="7644"/>
                </a:lnTo>
                <a:cubicBezTo>
                  <a:pt x="5691" y="7549"/>
                  <a:pt x="5608" y="7466"/>
                  <a:pt x="5513" y="7466"/>
                </a:cubicBezTo>
                <a:lnTo>
                  <a:pt x="5108" y="7466"/>
                </a:lnTo>
                <a:cubicBezTo>
                  <a:pt x="5048" y="7466"/>
                  <a:pt x="4989" y="7489"/>
                  <a:pt x="4953" y="7549"/>
                </a:cubicBezTo>
                <a:cubicBezTo>
                  <a:pt x="4846" y="7739"/>
                  <a:pt x="4655" y="7835"/>
                  <a:pt x="4465" y="7835"/>
                </a:cubicBezTo>
                <a:cubicBezTo>
                  <a:pt x="4155" y="7835"/>
                  <a:pt x="3905" y="7585"/>
                  <a:pt x="3905" y="7251"/>
                </a:cubicBezTo>
                <a:cubicBezTo>
                  <a:pt x="3905" y="6942"/>
                  <a:pt x="4155" y="6680"/>
                  <a:pt x="4465" y="6680"/>
                </a:cubicBezTo>
                <a:cubicBezTo>
                  <a:pt x="4679" y="6680"/>
                  <a:pt x="4846" y="6787"/>
                  <a:pt x="4953" y="6954"/>
                </a:cubicBezTo>
                <a:cubicBezTo>
                  <a:pt x="4989" y="7013"/>
                  <a:pt x="5048" y="7049"/>
                  <a:pt x="5108" y="7049"/>
                </a:cubicBezTo>
                <a:lnTo>
                  <a:pt x="5513" y="7049"/>
                </a:lnTo>
                <a:cubicBezTo>
                  <a:pt x="5596" y="7049"/>
                  <a:pt x="5691" y="6977"/>
                  <a:pt x="5691" y="6870"/>
                </a:cubicBezTo>
                <a:lnTo>
                  <a:pt x="5691" y="5644"/>
                </a:lnTo>
                <a:lnTo>
                  <a:pt x="6727" y="5644"/>
                </a:lnTo>
                <a:lnTo>
                  <a:pt x="6727" y="5787"/>
                </a:lnTo>
                <a:cubicBezTo>
                  <a:pt x="6501" y="5965"/>
                  <a:pt x="6358" y="6227"/>
                  <a:pt x="6358" y="6513"/>
                </a:cubicBezTo>
                <a:cubicBezTo>
                  <a:pt x="6358" y="7013"/>
                  <a:pt x="6775" y="7430"/>
                  <a:pt x="7275" y="7430"/>
                </a:cubicBezTo>
                <a:cubicBezTo>
                  <a:pt x="7787" y="7430"/>
                  <a:pt x="8204" y="7013"/>
                  <a:pt x="8204" y="6513"/>
                </a:cubicBezTo>
                <a:cubicBezTo>
                  <a:pt x="8204" y="6227"/>
                  <a:pt x="8073" y="5942"/>
                  <a:pt x="7834" y="5787"/>
                </a:cubicBezTo>
                <a:lnTo>
                  <a:pt x="7834" y="5644"/>
                </a:lnTo>
                <a:close/>
                <a:moveTo>
                  <a:pt x="3739" y="0"/>
                </a:moveTo>
                <a:cubicBezTo>
                  <a:pt x="3227" y="0"/>
                  <a:pt x="2810" y="405"/>
                  <a:pt x="2810" y="917"/>
                </a:cubicBezTo>
                <a:cubicBezTo>
                  <a:pt x="2810" y="1203"/>
                  <a:pt x="2941" y="1489"/>
                  <a:pt x="3179" y="1643"/>
                </a:cubicBezTo>
                <a:lnTo>
                  <a:pt x="3179" y="1786"/>
                </a:lnTo>
                <a:lnTo>
                  <a:pt x="1965" y="1786"/>
                </a:lnTo>
                <a:cubicBezTo>
                  <a:pt x="1869" y="1786"/>
                  <a:pt x="1786" y="1858"/>
                  <a:pt x="1786" y="1965"/>
                </a:cubicBezTo>
                <a:lnTo>
                  <a:pt x="1786" y="5501"/>
                </a:lnTo>
                <a:lnTo>
                  <a:pt x="1786" y="6727"/>
                </a:lnTo>
                <a:lnTo>
                  <a:pt x="1655" y="6727"/>
                </a:lnTo>
                <a:cubicBezTo>
                  <a:pt x="1476" y="6501"/>
                  <a:pt x="1203" y="6346"/>
                  <a:pt x="917" y="6346"/>
                </a:cubicBezTo>
                <a:cubicBezTo>
                  <a:pt x="417" y="6346"/>
                  <a:pt x="0" y="6763"/>
                  <a:pt x="0" y="7275"/>
                </a:cubicBezTo>
                <a:cubicBezTo>
                  <a:pt x="0" y="7775"/>
                  <a:pt x="417" y="8192"/>
                  <a:pt x="917" y="8192"/>
                </a:cubicBezTo>
                <a:cubicBezTo>
                  <a:pt x="1203" y="8192"/>
                  <a:pt x="1488" y="8061"/>
                  <a:pt x="1655" y="7823"/>
                </a:cubicBezTo>
                <a:lnTo>
                  <a:pt x="1786" y="7823"/>
                </a:lnTo>
                <a:lnTo>
                  <a:pt x="1786" y="9049"/>
                </a:lnTo>
                <a:cubicBezTo>
                  <a:pt x="1786" y="9132"/>
                  <a:pt x="1857" y="9228"/>
                  <a:pt x="1965" y="9228"/>
                </a:cubicBezTo>
                <a:lnTo>
                  <a:pt x="2584" y="9228"/>
                </a:lnTo>
                <a:cubicBezTo>
                  <a:pt x="2679" y="9228"/>
                  <a:pt x="2762" y="9144"/>
                  <a:pt x="2762" y="9049"/>
                </a:cubicBezTo>
                <a:cubicBezTo>
                  <a:pt x="2762" y="8942"/>
                  <a:pt x="2691" y="8870"/>
                  <a:pt x="2584" y="8870"/>
                </a:cubicBezTo>
                <a:lnTo>
                  <a:pt x="2143" y="8870"/>
                </a:lnTo>
                <a:lnTo>
                  <a:pt x="2143" y="7644"/>
                </a:lnTo>
                <a:cubicBezTo>
                  <a:pt x="2143" y="7561"/>
                  <a:pt x="2072" y="7466"/>
                  <a:pt x="1965" y="7466"/>
                </a:cubicBezTo>
                <a:lnTo>
                  <a:pt x="1560" y="7466"/>
                </a:lnTo>
                <a:cubicBezTo>
                  <a:pt x="1500" y="7466"/>
                  <a:pt x="1441" y="7501"/>
                  <a:pt x="1417" y="7561"/>
                </a:cubicBezTo>
                <a:cubicBezTo>
                  <a:pt x="1310" y="7739"/>
                  <a:pt x="1119" y="7835"/>
                  <a:pt x="917" y="7835"/>
                </a:cubicBezTo>
                <a:cubicBezTo>
                  <a:pt x="607" y="7835"/>
                  <a:pt x="357" y="7585"/>
                  <a:pt x="357" y="7275"/>
                </a:cubicBezTo>
                <a:cubicBezTo>
                  <a:pt x="357" y="6965"/>
                  <a:pt x="607" y="6704"/>
                  <a:pt x="917" y="6704"/>
                </a:cubicBezTo>
                <a:cubicBezTo>
                  <a:pt x="1131" y="6704"/>
                  <a:pt x="1310" y="6811"/>
                  <a:pt x="1417" y="6989"/>
                </a:cubicBezTo>
                <a:cubicBezTo>
                  <a:pt x="1441" y="7049"/>
                  <a:pt x="1500" y="7085"/>
                  <a:pt x="1560" y="7085"/>
                </a:cubicBezTo>
                <a:lnTo>
                  <a:pt x="1965" y="7085"/>
                </a:lnTo>
                <a:cubicBezTo>
                  <a:pt x="2048" y="7085"/>
                  <a:pt x="2143" y="7001"/>
                  <a:pt x="2143" y="6906"/>
                </a:cubicBezTo>
                <a:lnTo>
                  <a:pt x="2143" y="5680"/>
                </a:lnTo>
                <a:lnTo>
                  <a:pt x="3358" y="5680"/>
                </a:lnTo>
                <a:cubicBezTo>
                  <a:pt x="3453" y="5680"/>
                  <a:pt x="3536" y="5608"/>
                  <a:pt x="3536" y="5501"/>
                </a:cubicBezTo>
                <a:lnTo>
                  <a:pt x="3536" y="5096"/>
                </a:lnTo>
                <a:cubicBezTo>
                  <a:pt x="3536" y="5037"/>
                  <a:pt x="3512" y="4977"/>
                  <a:pt x="3453" y="4953"/>
                </a:cubicBezTo>
                <a:cubicBezTo>
                  <a:pt x="3274" y="4846"/>
                  <a:pt x="3167" y="4656"/>
                  <a:pt x="3167" y="4465"/>
                </a:cubicBezTo>
                <a:cubicBezTo>
                  <a:pt x="3167" y="4144"/>
                  <a:pt x="3417" y="3894"/>
                  <a:pt x="3739" y="3894"/>
                </a:cubicBezTo>
                <a:cubicBezTo>
                  <a:pt x="4048" y="3894"/>
                  <a:pt x="4298" y="4144"/>
                  <a:pt x="4298" y="4465"/>
                </a:cubicBezTo>
                <a:cubicBezTo>
                  <a:pt x="4298" y="4668"/>
                  <a:pt x="4191" y="4846"/>
                  <a:pt x="4013" y="4953"/>
                </a:cubicBezTo>
                <a:cubicBezTo>
                  <a:pt x="3953" y="4977"/>
                  <a:pt x="3929" y="5037"/>
                  <a:pt x="3929" y="5096"/>
                </a:cubicBezTo>
                <a:lnTo>
                  <a:pt x="3929" y="5501"/>
                </a:lnTo>
                <a:cubicBezTo>
                  <a:pt x="3929" y="5596"/>
                  <a:pt x="4001" y="5680"/>
                  <a:pt x="4108" y="5680"/>
                </a:cubicBezTo>
                <a:lnTo>
                  <a:pt x="5322" y="5680"/>
                </a:lnTo>
                <a:lnTo>
                  <a:pt x="5322" y="6727"/>
                </a:lnTo>
                <a:lnTo>
                  <a:pt x="5191" y="6727"/>
                </a:lnTo>
                <a:cubicBezTo>
                  <a:pt x="5013" y="6501"/>
                  <a:pt x="4751" y="6346"/>
                  <a:pt x="4465" y="6346"/>
                </a:cubicBezTo>
                <a:cubicBezTo>
                  <a:pt x="3953" y="6346"/>
                  <a:pt x="3536" y="6763"/>
                  <a:pt x="3536" y="7275"/>
                </a:cubicBezTo>
                <a:cubicBezTo>
                  <a:pt x="3536" y="7775"/>
                  <a:pt x="3953" y="8192"/>
                  <a:pt x="4465" y="8192"/>
                </a:cubicBezTo>
                <a:cubicBezTo>
                  <a:pt x="4751" y="8192"/>
                  <a:pt x="5025" y="8061"/>
                  <a:pt x="5191" y="7823"/>
                </a:cubicBezTo>
                <a:lnTo>
                  <a:pt x="5322" y="7823"/>
                </a:lnTo>
                <a:lnTo>
                  <a:pt x="5322" y="8870"/>
                </a:lnTo>
                <a:lnTo>
                  <a:pt x="3120" y="8870"/>
                </a:lnTo>
                <a:cubicBezTo>
                  <a:pt x="3036" y="8870"/>
                  <a:pt x="2941" y="8942"/>
                  <a:pt x="2941" y="9049"/>
                </a:cubicBezTo>
                <a:cubicBezTo>
                  <a:pt x="2941" y="9144"/>
                  <a:pt x="3024" y="9228"/>
                  <a:pt x="3120" y="9228"/>
                </a:cubicBezTo>
                <a:lnTo>
                  <a:pt x="6727" y="9228"/>
                </a:lnTo>
                <a:lnTo>
                  <a:pt x="6727" y="9359"/>
                </a:lnTo>
                <a:cubicBezTo>
                  <a:pt x="6501" y="9537"/>
                  <a:pt x="6358" y="9799"/>
                  <a:pt x="6358" y="10085"/>
                </a:cubicBezTo>
                <a:cubicBezTo>
                  <a:pt x="6358" y="10597"/>
                  <a:pt x="6775" y="11014"/>
                  <a:pt x="7275" y="11014"/>
                </a:cubicBezTo>
                <a:cubicBezTo>
                  <a:pt x="7787" y="11014"/>
                  <a:pt x="8204" y="10597"/>
                  <a:pt x="8204" y="10085"/>
                </a:cubicBezTo>
                <a:cubicBezTo>
                  <a:pt x="8204" y="9799"/>
                  <a:pt x="8061" y="9525"/>
                  <a:pt x="7823" y="9359"/>
                </a:cubicBezTo>
                <a:lnTo>
                  <a:pt x="7823" y="9228"/>
                </a:lnTo>
                <a:lnTo>
                  <a:pt x="9049" y="9228"/>
                </a:lnTo>
                <a:cubicBezTo>
                  <a:pt x="9132" y="9228"/>
                  <a:pt x="9227" y="9144"/>
                  <a:pt x="9227" y="9049"/>
                </a:cubicBezTo>
                <a:lnTo>
                  <a:pt x="9227" y="7858"/>
                </a:lnTo>
                <a:lnTo>
                  <a:pt x="9227" y="7632"/>
                </a:lnTo>
                <a:lnTo>
                  <a:pt x="9227" y="5501"/>
                </a:lnTo>
                <a:lnTo>
                  <a:pt x="9227" y="4287"/>
                </a:lnTo>
                <a:lnTo>
                  <a:pt x="9358" y="4287"/>
                </a:lnTo>
                <a:cubicBezTo>
                  <a:pt x="9537" y="4501"/>
                  <a:pt x="9811" y="4656"/>
                  <a:pt x="10097" y="4656"/>
                </a:cubicBezTo>
                <a:cubicBezTo>
                  <a:pt x="10597" y="4656"/>
                  <a:pt x="11013" y="4239"/>
                  <a:pt x="11013" y="3727"/>
                </a:cubicBezTo>
                <a:cubicBezTo>
                  <a:pt x="11013" y="3227"/>
                  <a:pt x="10597" y="2810"/>
                  <a:pt x="10097" y="2810"/>
                </a:cubicBezTo>
                <a:cubicBezTo>
                  <a:pt x="9811" y="2810"/>
                  <a:pt x="9525" y="2941"/>
                  <a:pt x="9358" y="3179"/>
                </a:cubicBezTo>
                <a:lnTo>
                  <a:pt x="9227" y="3179"/>
                </a:lnTo>
                <a:lnTo>
                  <a:pt x="9227" y="1965"/>
                </a:lnTo>
                <a:cubicBezTo>
                  <a:pt x="9227" y="1870"/>
                  <a:pt x="9156" y="1786"/>
                  <a:pt x="9049" y="1786"/>
                </a:cubicBezTo>
                <a:lnTo>
                  <a:pt x="8465" y="1786"/>
                </a:lnTo>
                <a:cubicBezTo>
                  <a:pt x="8382" y="1786"/>
                  <a:pt x="8287" y="1858"/>
                  <a:pt x="8287" y="1965"/>
                </a:cubicBezTo>
                <a:cubicBezTo>
                  <a:pt x="8287" y="2048"/>
                  <a:pt x="8358" y="2143"/>
                  <a:pt x="8465" y="2143"/>
                </a:cubicBezTo>
                <a:lnTo>
                  <a:pt x="8870" y="2143"/>
                </a:lnTo>
                <a:lnTo>
                  <a:pt x="8870" y="3358"/>
                </a:lnTo>
                <a:cubicBezTo>
                  <a:pt x="8870" y="3453"/>
                  <a:pt x="8942" y="3536"/>
                  <a:pt x="9049" y="3536"/>
                </a:cubicBezTo>
                <a:lnTo>
                  <a:pt x="9454" y="3536"/>
                </a:lnTo>
                <a:cubicBezTo>
                  <a:pt x="9513" y="3536"/>
                  <a:pt x="9573" y="3513"/>
                  <a:pt x="9597" y="3453"/>
                </a:cubicBezTo>
                <a:cubicBezTo>
                  <a:pt x="9704" y="3275"/>
                  <a:pt x="9894" y="3167"/>
                  <a:pt x="10085" y="3167"/>
                </a:cubicBezTo>
                <a:cubicBezTo>
                  <a:pt x="10406" y="3167"/>
                  <a:pt x="10656" y="3417"/>
                  <a:pt x="10656" y="3727"/>
                </a:cubicBezTo>
                <a:cubicBezTo>
                  <a:pt x="10656" y="4048"/>
                  <a:pt x="10406" y="4298"/>
                  <a:pt x="10085" y="4298"/>
                </a:cubicBezTo>
                <a:cubicBezTo>
                  <a:pt x="9882" y="4298"/>
                  <a:pt x="9704" y="4191"/>
                  <a:pt x="9597" y="4013"/>
                </a:cubicBezTo>
                <a:cubicBezTo>
                  <a:pt x="9573" y="3953"/>
                  <a:pt x="9513" y="3929"/>
                  <a:pt x="9454" y="3929"/>
                </a:cubicBezTo>
                <a:lnTo>
                  <a:pt x="9049" y="3929"/>
                </a:lnTo>
                <a:cubicBezTo>
                  <a:pt x="8966" y="3929"/>
                  <a:pt x="8870" y="4001"/>
                  <a:pt x="8870" y="4108"/>
                </a:cubicBezTo>
                <a:lnTo>
                  <a:pt x="8870" y="5322"/>
                </a:lnTo>
                <a:lnTo>
                  <a:pt x="7644" y="5322"/>
                </a:lnTo>
                <a:cubicBezTo>
                  <a:pt x="7561" y="5322"/>
                  <a:pt x="7465" y="5394"/>
                  <a:pt x="7465" y="5501"/>
                </a:cubicBezTo>
                <a:lnTo>
                  <a:pt x="7465" y="5906"/>
                </a:lnTo>
                <a:cubicBezTo>
                  <a:pt x="7465" y="5965"/>
                  <a:pt x="7501" y="6025"/>
                  <a:pt x="7561" y="6049"/>
                </a:cubicBezTo>
                <a:cubicBezTo>
                  <a:pt x="7739" y="6156"/>
                  <a:pt x="7846" y="6346"/>
                  <a:pt x="7846" y="6549"/>
                </a:cubicBezTo>
                <a:cubicBezTo>
                  <a:pt x="7846" y="6858"/>
                  <a:pt x="7584" y="7108"/>
                  <a:pt x="7275" y="7108"/>
                </a:cubicBezTo>
                <a:cubicBezTo>
                  <a:pt x="6965" y="7108"/>
                  <a:pt x="6715" y="6858"/>
                  <a:pt x="6715" y="6549"/>
                </a:cubicBezTo>
                <a:cubicBezTo>
                  <a:pt x="6715" y="6334"/>
                  <a:pt x="6810" y="6156"/>
                  <a:pt x="7001" y="6049"/>
                </a:cubicBezTo>
                <a:cubicBezTo>
                  <a:pt x="7061" y="6025"/>
                  <a:pt x="7084" y="5965"/>
                  <a:pt x="7084" y="5906"/>
                </a:cubicBezTo>
                <a:lnTo>
                  <a:pt x="7084" y="5501"/>
                </a:lnTo>
                <a:cubicBezTo>
                  <a:pt x="7084" y="5418"/>
                  <a:pt x="7013" y="5322"/>
                  <a:pt x="6906" y="5322"/>
                </a:cubicBezTo>
                <a:lnTo>
                  <a:pt x="5679" y="5322"/>
                </a:lnTo>
                <a:lnTo>
                  <a:pt x="5679" y="4287"/>
                </a:lnTo>
                <a:lnTo>
                  <a:pt x="5822" y="4287"/>
                </a:lnTo>
                <a:cubicBezTo>
                  <a:pt x="6001" y="4501"/>
                  <a:pt x="6263" y="4656"/>
                  <a:pt x="6549" y="4656"/>
                </a:cubicBezTo>
                <a:cubicBezTo>
                  <a:pt x="7061" y="4656"/>
                  <a:pt x="7477" y="4239"/>
                  <a:pt x="7477" y="3727"/>
                </a:cubicBezTo>
                <a:cubicBezTo>
                  <a:pt x="7477" y="3227"/>
                  <a:pt x="7061" y="2810"/>
                  <a:pt x="6549" y="2810"/>
                </a:cubicBezTo>
                <a:cubicBezTo>
                  <a:pt x="6263" y="2810"/>
                  <a:pt x="5989" y="2941"/>
                  <a:pt x="5822" y="3179"/>
                </a:cubicBezTo>
                <a:lnTo>
                  <a:pt x="5679" y="3179"/>
                </a:lnTo>
                <a:lnTo>
                  <a:pt x="5679" y="2143"/>
                </a:lnTo>
                <a:lnTo>
                  <a:pt x="7882" y="2143"/>
                </a:lnTo>
                <a:cubicBezTo>
                  <a:pt x="7977" y="2143"/>
                  <a:pt x="8061" y="2060"/>
                  <a:pt x="8061" y="1965"/>
                </a:cubicBezTo>
                <a:cubicBezTo>
                  <a:pt x="8061" y="1870"/>
                  <a:pt x="7989" y="1786"/>
                  <a:pt x="7882" y="1786"/>
                </a:cubicBezTo>
                <a:lnTo>
                  <a:pt x="4286" y="1786"/>
                </a:lnTo>
                <a:lnTo>
                  <a:pt x="4286" y="1643"/>
                </a:lnTo>
                <a:cubicBezTo>
                  <a:pt x="4513" y="1465"/>
                  <a:pt x="4655" y="1203"/>
                  <a:pt x="4655" y="917"/>
                </a:cubicBezTo>
                <a:cubicBezTo>
                  <a:pt x="4655" y="417"/>
                  <a:pt x="4239" y="0"/>
                  <a:pt x="3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886" name="Google Shape;11886;p73"/>
          <p:cNvGrpSpPr/>
          <p:nvPr/>
        </p:nvGrpSpPr>
        <p:grpSpPr>
          <a:xfrm>
            <a:off x="8879633" y="5077380"/>
            <a:ext cx="490144" cy="467397"/>
            <a:chOff x="6659725" y="3808035"/>
            <a:chExt cx="367608" cy="350548"/>
          </a:xfrm>
        </p:grpSpPr>
        <p:sp>
          <p:nvSpPr>
            <p:cNvPr id="11887" name="Google Shape;11887;p73"/>
            <p:cNvSpPr/>
            <p:nvPr/>
          </p:nvSpPr>
          <p:spPr>
            <a:xfrm>
              <a:off x="6659725" y="3845942"/>
              <a:ext cx="321394" cy="312642"/>
            </a:xfrm>
            <a:custGeom>
              <a:avLst/>
              <a:gdLst/>
              <a:ahLst/>
              <a:cxnLst/>
              <a:rect l="l" t="t" r="r" b="b"/>
              <a:pathLst>
                <a:path w="10098" h="9823" extrusionOk="0">
                  <a:moveTo>
                    <a:pt x="8740" y="0"/>
                  </a:moveTo>
                  <a:cubicBezTo>
                    <a:pt x="8383" y="0"/>
                    <a:pt x="8037" y="131"/>
                    <a:pt x="7787" y="405"/>
                  </a:cubicBezTo>
                  <a:lnTo>
                    <a:pt x="6847" y="1346"/>
                  </a:lnTo>
                  <a:cubicBezTo>
                    <a:pt x="6775" y="1417"/>
                    <a:pt x="6775" y="1524"/>
                    <a:pt x="6847" y="1596"/>
                  </a:cubicBezTo>
                  <a:cubicBezTo>
                    <a:pt x="6882" y="1631"/>
                    <a:pt x="6927" y="1649"/>
                    <a:pt x="6972" y="1649"/>
                  </a:cubicBezTo>
                  <a:cubicBezTo>
                    <a:pt x="7016" y="1649"/>
                    <a:pt x="7061" y="1631"/>
                    <a:pt x="7097" y="1596"/>
                  </a:cubicBezTo>
                  <a:lnTo>
                    <a:pt x="8037" y="655"/>
                  </a:lnTo>
                  <a:cubicBezTo>
                    <a:pt x="8228" y="464"/>
                    <a:pt x="8466" y="357"/>
                    <a:pt x="8740" y="357"/>
                  </a:cubicBezTo>
                  <a:cubicBezTo>
                    <a:pt x="9002" y="357"/>
                    <a:pt x="9264" y="464"/>
                    <a:pt x="9442" y="655"/>
                  </a:cubicBezTo>
                  <a:cubicBezTo>
                    <a:pt x="9633" y="857"/>
                    <a:pt x="9740" y="1096"/>
                    <a:pt x="9740" y="1357"/>
                  </a:cubicBezTo>
                  <a:cubicBezTo>
                    <a:pt x="9740" y="1631"/>
                    <a:pt x="9633" y="1881"/>
                    <a:pt x="9442" y="2060"/>
                  </a:cubicBezTo>
                  <a:lnTo>
                    <a:pt x="8156" y="3334"/>
                  </a:lnTo>
                  <a:cubicBezTo>
                    <a:pt x="8025" y="3024"/>
                    <a:pt x="7847" y="2739"/>
                    <a:pt x="7597" y="2489"/>
                  </a:cubicBezTo>
                  <a:cubicBezTo>
                    <a:pt x="7097" y="1988"/>
                    <a:pt x="6436" y="1738"/>
                    <a:pt x="5777" y="1738"/>
                  </a:cubicBezTo>
                  <a:cubicBezTo>
                    <a:pt x="5117" y="1738"/>
                    <a:pt x="4459" y="1988"/>
                    <a:pt x="3965" y="2489"/>
                  </a:cubicBezTo>
                  <a:lnTo>
                    <a:pt x="1001" y="5453"/>
                  </a:lnTo>
                  <a:cubicBezTo>
                    <a:pt x="1" y="6453"/>
                    <a:pt x="1" y="8084"/>
                    <a:pt x="1001" y="9085"/>
                  </a:cubicBezTo>
                  <a:cubicBezTo>
                    <a:pt x="1501" y="9585"/>
                    <a:pt x="2156" y="9823"/>
                    <a:pt x="2810" y="9823"/>
                  </a:cubicBezTo>
                  <a:cubicBezTo>
                    <a:pt x="3465" y="9823"/>
                    <a:pt x="4120" y="9573"/>
                    <a:pt x="4632" y="9085"/>
                  </a:cubicBezTo>
                  <a:lnTo>
                    <a:pt x="6204" y="7501"/>
                  </a:lnTo>
                  <a:cubicBezTo>
                    <a:pt x="6287" y="7430"/>
                    <a:pt x="6287" y="7322"/>
                    <a:pt x="6204" y="7251"/>
                  </a:cubicBezTo>
                  <a:cubicBezTo>
                    <a:pt x="6176" y="7242"/>
                    <a:pt x="6143" y="7236"/>
                    <a:pt x="6109" y="7236"/>
                  </a:cubicBezTo>
                  <a:cubicBezTo>
                    <a:pt x="6055" y="7236"/>
                    <a:pt x="5997" y="7250"/>
                    <a:pt x="5954" y="7287"/>
                  </a:cubicBezTo>
                  <a:lnTo>
                    <a:pt x="4382" y="8858"/>
                  </a:lnTo>
                  <a:cubicBezTo>
                    <a:pt x="3965" y="9275"/>
                    <a:pt x="3406" y="9513"/>
                    <a:pt x="2810" y="9513"/>
                  </a:cubicBezTo>
                  <a:cubicBezTo>
                    <a:pt x="2215" y="9513"/>
                    <a:pt x="1667" y="9287"/>
                    <a:pt x="1251" y="8858"/>
                  </a:cubicBezTo>
                  <a:cubicBezTo>
                    <a:pt x="394" y="8001"/>
                    <a:pt x="394" y="6596"/>
                    <a:pt x="1251" y="5739"/>
                  </a:cubicBezTo>
                  <a:lnTo>
                    <a:pt x="4215" y="2774"/>
                  </a:lnTo>
                  <a:cubicBezTo>
                    <a:pt x="4632" y="2358"/>
                    <a:pt x="5180" y="2119"/>
                    <a:pt x="5775" y="2119"/>
                  </a:cubicBezTo>
                  <a:cubicBezTo>
                    <a:pt x="6370" y="2119"/>
                    <a:pt x="6918" y="2346"/>
                    <a:pt x="7335" y="2774"/>
                  </a:cubicBezTo>
                  <a:cubicBezTo>
                    <a:pt x="7573" y="3012"/>
                    <a:pt x="7775" y="3310"/>
                    <a:pt x="7871" y="3632"/>
                  </a:cubicBezTo>
                  <a:lnTo>
                    <a:pt x="6478" y="5036"/>
                  </a:lnTo>
                  <a:cubicBezTo>
                    <a:pt x="6287" y="5227"/>
                    <a:pt x="6049" y="5334"/>
                    <a:pt x="5775" y="5334"/>
                  </a:cubicBezTo>
                  <a:cubicBezTo>
                    <a:pt x="5513" y="5334"/>
                    <a:pt x="5251" y="5227"/>
                    <a:pt x="5073" y="5036"/>
                  </a:cubicBezTo>
                  <a:cubicBezTo>
                    <a:pt x="4989" y="4941"/>
                    <a:pt x="4918" y="4822"/>
                    <a:pt x="4858" y="4703"/>
                  </a:cubicBezTo>
                  <a:cubicBezTo>
                    <a:pt x="4829" y="4634"/>
                    <a:pt x="4751" y="4590"/>
                    <a:pt x="4677" y="4590"/>
                  </a:cubicBezTo>
                  <a:cubicBezTo>
                    <a:pt x="4662" y="4590"/>
                    <a:pt x="4647" y="4592"/>
                    <a:pt x="4632" y="4596"/>
                  </a:cubicBezTo>
                  <a:cubicBezTo>
                    <a:pt x="4537" y="4632"/>
                    <a:pt x="4501" y="4739"/>
                    <a:pt x="4525" y="4822"/>
                  </a:cubicBezTo>
                  <a:cubicBezTo>
                    <a:pt x="4596" y="4989"/>
                    <a:pt x="4692" y="5132"/>
                    <a:pt x="4823" y="5275"/>
                  </a:cubicBezTo>
                  <a:cubicBezTo>
                    <a:pt x="5073" y="5525"/>
                    <a:pt x="5418" y="5679"/>
                    <a:pt x="5775" y="5679"/>
                  </a:cubicBezTo>
                  <a:cubicBezTo>
                    <a:pt x="6132" y="5679"/>
                    <a:pt x="6478" y="5537"/>
                    <a:pt x="6728" y="5275"/>
                  </a:cubicBezTo>
                  <a:lnTo>
                    <a:pt x="9692" y="2310"/>
                  </a:lnTo>
                  <a:cubicBezTo>
                    <a:pt x="9942" y="2060"/>
                    <a:pt x="10097" y="1715"/>
                    <a:pt x="10097" y="1357"/>
                  </a:cubicBezTo>
                  <a:cubicBezTo>
                    <a:pt x="10097" y="1000"/>
                    <a:pt x="9954" y="655"/>
                    <a:pt x="9692" y="405"/>
                  </a:cubicBezTo>
                  <a:cubicBezTo>
                    <a:pt x="9442" y="155"/>
                    <a:pt x="9097" y="0"/>
                    <a:pt x="874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88" name="Google Shape;11888;p73"/>
            <p:cNvSpPr/>
            <p:nvPr/>
          </p:nvSpPr>
          <p:spPr>
            <a:xfrm>
              <a:off x="6705588" y="3808035"/>
              <a:ext cx="321744" cy="313787"/>
            </a:xfrm>
            <a:custGeom>
              <a:avLst/>
              <a:gdLst/>
              <a:ahLst/>
              <a:cxnLst/>
              <a:rect l="l" t="t" r="r" b="b"/>
              <a:pathLst>
                <a:path w="10109" h="9859" extrusionOk="0">
                  <a:moveTo>
                    <a:pt x="7281" y="1"/>
                  </a:moveTo>
                  <a:cubicBezTo>
                    <a:pt x="6623" y="1"/>
                    <a:pt x="5965" y="251"/>
                    <a:pt x="5465" y="751"/>
                  </a:cubicBezTo>
                  <a:lnTo>
                    <a:pt x="3894" y="2322"/>
                  </a:lnTo>
                  <a:cubicBezTo>
                    <a:pt x="3810" y="2406"/>
                    <a:pt x="3810" y="2501"/>
                    <a:pt x="3894" y="2584"/>
                  </a:cubicBezTo>
                  <a:cubicBezTo>
                    <a:pt x="3929" y="2620"/>
                    <a:pt x="3974" y="2638"/>
                    <a:pt x="4019" y="2638"/>
                  </a:cubicBezTo>
                  <a:cubicBezTo>
                    <a:pt x="4063" y="2638"/>
                    <a:pt x="4108" y="2620"/>
                    <a:pt x="4144" y="2584"/>
                  </a:cubicBezTo>
                  <a:lnTo>
                    <a:pt x="5715" y="1001"/>
                  </a:lnTo>
                  <a:cubicBezTo>
                    <a:pt x="6150" y="572"/>
                    <a:pt x="6715" y="358"/>
                    <a:pt x="7281" y="358"/>
                  </a:cubicBezTo>
                  <a:cubicBezTo>
                    <a:pt x="7846" y="358"/>
                    <a:pt x="8412" y="572"/>
                    <a:pt x="8847" y="1001"/>
                  </a:cubicBezTo>
                  <a:cubicBezTo>
                    <a:pt x="9704" y="1870"/>
                    <a:pt x="9704" y="3263"/>
                    <a:pt x="8847" y="4132"/>
                  </a:cubicBezTo>
                  <a:lnTo>
                    <a:pt x="5882" y="7085"/>
                  </a:lnTo>
                  <a:cubicBezTo>
                    <a:pt x="5465" y="7501"/>
                    <a:pt x="4918" y="7740"/>
                    <a:pt x="4322" y="7740"/>
                  </a:cubicBezTo>
                  <a:cubicBezTo>
                    <a:pt x="3727" y="7740"/>
                    <a:pt x="3179" y="7525"/>
                    <a:pt x="2763" y="7085"/>
                  </a:cubicBezTo>
                  <a:cubicBezTo>
                    <a:pt x="2524" y="6847"/>
                    <a:pt x="2322" y="6549"/>
                    <a:pt x="2227" y="6227"/>
                  </a:cubicBezTo>
                  <a:lnTo>
                    <a:pt x="3620" y="4823"/>
                  </a:lnTo>
                  <a:cubicBezTo>
                    <a:pt x="3810" y="4632"/>
                    <a:pt x="4048" y="4525"/>
                    <a:pt x="4322" y="4525"/>
                  </a:cubicBezTo>
                  <a:cubicBezTo>
                    <a:pt x="4584" y="4525"/>
                    <a:pt x="4846" y="4632"/>
                    <a:pt x="5025" y="4823"/>
                  </a:cubicBezTo>
                  <a:cubicBezTo>
                    <a:pt x="5108" y="4918"/>
                    <a:pt x="5179" y="5037"/>
                    <a:pt x="5239" y="5156"/>
                  </a:cubicBezTo>
                  <a:cubicBezTo>
                    <a:pt x="5269" y="5225"/>
                    <a:pt x="5347" y="5269"/>
                    <a:pt x="5420" y="5269"/>
                  </a:cubicBezTo>
                  <a:cubicBezTo>
                    <a:pt x="5435" y="5269"/>
                    <a:pt x="5451" y="5267"/>
                    <a:pt x="5465" y="5263"/>
                  </a:cubicBezTo>
                  <a:cubicBezTo>
                    <a:pt x="5560" y="5227"/>
                    <a:pt x="5596" y="5120"/>
                    <a:pt x="5572" y="5037"/>
                  </a:cubicBezTo>
                  <a:cubicBezTo>
                    <a:pt x="5501" y="4870"/>
                    <a:pt x="5406" y="4727"/>
                    <a:pt x="5275" y="4584"/>
                  </a:cubicBezTo>
                  <a:cubicBezTo>
                    <a:pt x="5025" y="4334"/>
                    <a:pt x="4679" y="4192"/>
                    <a:pt x="4322" y="4192"/>
                  </a:cubicBezTo>
                  <a:cubicBezTo>
                    <a:pt x="3965" y="4192"/>
                    <a:pt x="3620" y="4322"/>
                    <a:pt x="3370" y="4584"/>
                  </a:cubicBezTo>
                  <a:lnTo>
                    <a:pt x="1929" y="6037"/>
                  </a:lnTo>
                  <a:cubicBezTo>
                    <a:pt x="1893" y="6049"/>
                    <a:pt x="1881" y="6061"/>
                    <a:pt x="1870" y="6097"/>
                  </a:cubicBezTo>
                  <a:lnTo>
                    <a:pt x="405" y="7549"/>
                  </a:lnTo>
                  <a:cubicBezTo>
                    <a:pt x="155" y="7799"/>
                    <a:pt x="0" y="8144"/>
                    <a:pt x="0" y="8502"/>
                  </a:cubicBezTo>
                  <a:cubicBezTo>
                    <a:pt x="0" y="8859"/>
                    <a:pt x="143" y="9204"/>
                    <a:pt x="405" y="9454"/>
                  </a:cubicBezTo>
                  <a:cubicBezTo>
                    <a:pt x="655" y="9704"/>
                    <a:pt x="1000" y="9859"/>
                    <a:pt x="1358" y="9859"/>
                  </a:cubicBezTo>
                  <a:cubicBezTo>
                    <a:pt x="1715" y="9859"/>
                    <a:pt x="2060" y="9728"/>
                    <a:pt x="2310" y="9454"/>
                  </a:cubicBezTo>
                  <a:lnTo>
                    <a:pt x="3251" y="8513"/>
                  </a:lnTo>
                  <a:cubicBezTo>
                    <a:pt x="3322" y="8442"/>
                    <a:pt x="3322" y="8335"/>
                    <a:pt x="3251" y="8263"/>
                  </a:cubicBezTo>
                  <a:cubicBezTo>
                    <a:pt x="3215" y="8228"/>
                    <a:pt x="3170" y="8210"/>
                    <a:pt x="3126" y="8210"/>
                  </a:cubicBezTo>
                  <a:cubicBezTo>
                    <a:pt x="3081" y="8210"/>
                    <a:pt x="3036" y="8228"/>
                    <a:pt x="3001" y="8263"/>
                  </a:cubicBezTo>
                  <a:lnTo>
                    <a:pt x="2060" y="9204"/>
                  </a:lnTo>
                  <a:cubicBezTo>
                    <a:pt x="1870" y="9395"/>
                    <a:pt x="1631" y="9502"/>
                    <a:pt x="1358" y="9502"/>
                  </a:cubicBezTo>
                  <a:cubicBezTo>
                    <a:pt x="1096" y="9502"/>
                    <a:pt x="834" y="9395"/>
                    <a:pt x="655" y="9204"/>
                  </a:cubicBezTo>
                  <a:cubicBezTo>
                    <a:pt x="465" y="9014"/>
                    <a:pt x="357" y="8775"/>
                    <a:pt x="357" y="8502"/>
                  </a:cubicBezTo>
                  <a:cubicBezTo>
                    <a:pt x="357" y="8240"/>
                    <a:pt x="465" y="7978"/>
                    <a:pt x="655" y="7799"/>
                  </a:cubicBezTo>
                  <a:lnTo>
                    <a:pt x="1941" y="6525"/>
                  </a:lnTo>
                  <a:cubicBezTo>
                    <a:pt x="2072" y="6835"/>
                    <a:pt x="2251" y="7120"/>
                    <a:pt x="2501" y="7370"/>
                  </a:cubicBezTo>
                  <a:cubicBezTo>
                    <a:pt x="2989" y="7859"/>
                    <a:pt x="3632" y="8132"/>
                    <a:pt x="4322" y="8132"/>
                  </a:cubicBezTo>
                  <a:cubicBezTo>
                    <a:pt x="5001" y="8132"/>
                    <a:pt x="5644" y="7859"/>
                    <a:pt x="6132" y="7370"/>
                  </a:cubicBezTo>
                  <a:lnTo>
                    <a:pt x="9097" y="4406"/>
                  </a:lnTo>
                  <a:cubicBezTo>
                    <a:pt x="10109" y="3382"/>
                    <a:pt x="10109" y="1751"/>
                    <a:pt x="9097" y="751"/>
                  </a:cubicBezTo>
                  <a:cubicBezTo>
                    <a:pt x="8597" y="251"/>
                    <a:pt x="7939" y="1"/>
                    <a:pt x="72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89" name="Google Shape;11889;p73"/>
          <p:cNvGrpSpPr/>
          <p:nvPr/>
        </p:nvGrpSpPr>
        <p:grpSpPr>
          <a:xfrm>
            <a:off x="8292522" y="5089008"/>
            <a:ext cx="475503" cy="445669"/>
            <a:chOff x="6219391" y="3816756"/>
            <a:chExt cx="356627" cy="334252"/>
          </a:xfrm>
        </p:grpSpPr>
        <p:sp>
          <p:nvSpPr>
            <p:cNvPr id="11890" name="Google Shape;11890;p73"/>
            <p:cNvSpPr/>
            <p:nvPr/>
          </p:nvSpPr>
          <p:spPr>
            <a:xfrm>
              <a:off x="6219391" y="3816756"/>
              <a:ext cx="306594" cy="334252"/>
            </a:xfrm>
            <a:custGeom>
              <a:avLst/>
              <a:gdLst/>
              <a:ahLst/>
              <a:cxnLst/>
              <a:rect l="l" t="t" r="r" b="b"/>
              <a:pathLst>
                <a:path w="9633" h="10502" extrusionOk="0">
                  <a:moveTo>
                    <a:pt x="8394" y="4179"/>
                  </a:moveTo>
                  <a:cubicBezTo>
                    <a:pt x="8906" y="4251"/>
                    <a:pt x="9299" y="4703"/>
                    <a:pt x="9299" y="5239"/>
                  </a:cubicBezTo>
                  <a:cubicBezTo>
                    <a:pt x="9299" y="5775"/>
                    <a:pt x="8906" y="6215"/>
                    <a:pt x="8394" y="6299"/>
                  </a:cubicBezTo>
                  <a:lnTo>
                    <a:pt x="8394" y="4179"/>
                  </a:lnTo>
                  <a:close/>
                  <a:moveTo>
                    <a:pt x="1203" y="4013"/>
                  </a:moveTo>
                  <a:lnTo>
                    <a:pt x="1203" y="6489"/>
                  </a:lnTo>
                  <a:lnTo>
                    <a:pt x="846" y="6489"/>
                  </a:lnTo>
                  <a:cubicBezTo>
                    <a:pt x="548" y="6489"/>
                    <a:pt x="310" y="6251"/>
                    <a:pt x="310" y="5953"/>
                  </a:cubicBezTo>
                  <a:lnTo>
                    <a:pt x="310" y="4549"/>
                  </a:lnTo>
                  <a:cubicBezTo>
                    <a:pt x="310" y="4251"/>
                    <a:pt x="548" y="4013"/>
                    <a:pt x="846" y="4013"/>
                  </a:cubicBezTo>
                  <a:close/>
                  <a:moveTo>
                    <a:pt x="2596" y="4001"/>
                  </a:moveTo>
                  <a:lnTo>
                    <a:pt x="2596" y="6489"/>
                  </a:lnTo>
                  <a:lnTo>
                    <a:pt x="1525" y="6489"/>
                  </a:lnTo>
                  <a:lnTo>
                    <a:pt x="1525" y="4001"/>
                  </a:lnTo>
                  <a:close/>
                  <a:moveTo>
                    <a:pt x="2799" y="7692"/>
                  </a:moveTo>
                  <a:lnTo>
                    <a:pt x="2799" y="8418"/>
                  </a:lnTo>
                  <a:lnTo>
                    <a:pt x="2477" y="8418"/>
                  </a:lnTo>
                  <a:lnTo>
                    <a:pt x="2679" y="7692"/>
                  </a:lnTo>
                  <a:close/>
                  <a:moveTo>
                    <a:pt x="2560" y="6811"/>
                  </a:moveTo>
                  <a:lnTo>
                    <a:pt x="1941" y="9121"/>
                  </a:lnTo>
                  <a:lnTo>
                    <a:pt x="1525" y="9121"/>
                  </a:lnTo>
                  <a:lnTo>
                    <a:pt x="1525" y="6811"/>
                  </a:lnTo>
                  <a:close/>
                  <a:moveTo>
                    <a:pt x="8061" y="310"/>
                  </a:moveTo>
                  <a:lnTo>
                    <a:pt x="8061" y="10180"/>
                  </a:lnTo>
                  <a:lnTo>
                    <a:pt x="7335" y="10180"/>
                  </a:lnTo>
                  <a:lnTo>
                    <a:pt x="7335" y="3227"/>
                  </a:lnTo>
                  <a:cubicBezTo>
                    <a:pt x="7335" y="3132"/>
                    <a:pt x="7251" y="3060"/>
                    <a:pt x="7168" y="3060"/>
                  </a:cubicBezTo>
                  <a:cubicBezTo>
                    <a:pt x="7085" y="3060"/>
                    <a:pt x="7001" y="3132"/>
                    <a:pt x="7001" y="3227"/>
                  </a:cubicBezTo>
                  <a:lnTo>
                    <a:pt x="7001" y="9085"/>
                  </a:lnTo>
                  <a:cubicBezTo>
                    <a:pt x="6799" y="8811"/>
                    <a:pt x="6489" y="8406"/>
                    <a:pt x="6085" y="8013"/>
                  </a:cubicBezTo>
                  <a:cubicBezTo>
                    <a:pt x="5620" y="7573"/>
                    <a:pt x="5144" y="7216"/>
                    <a:pt x="4656" y="6966"/>
                  </a:cubicBezTo>
                  <a:cubicBezTo>
                    <a:pt x="4084" y="6668"/>
                    <a:pt x="3525" y="6501"/>
                    <a:pt x="2941" y="6489"/>
                  </a:cubicBezTo>
                  <a:lnTo>
                    <a:pt x="2941" y="4001"/>
                  </a:lnTo>
                  <a:cubicBezTo>
                    <a:pt x="3525" y="3965"/>
                    <a:pt x="4084" y="3810"/>
                    <a:pt x="4656" y="3525"/>
                  </a:cubicBezTo>
                  <a:cubicBezTo>
                    <a:pt x="5144" y="3275"/>
                    <a:pt x="5620" y="2917"/>
                    <a:pt x="6085" y="2465"/>
                  </a:cubicBezTo>
                  <a:cubicBezTo>
                    <a:pt x="6489" y="2084"/>
                    <a:pt x="6799" y="1679"/>
                    <a:pt x="7001" y="1393"/>
                  </a:cubicBezTo>
                  <a:lnTo>
                    <a:pt x="7001" y="2441"/>
                  </a:lnTo>
                  <a:cubicBezTo>
                    <a:pt x="7001" y="2524"/>
                    <a:pt x="7085" y="2596"/>
                    <a:pt x="7168" y="2596"/>
                  </a:cubicBezTo>
                  <a:cubicBezTo>
                    <a:pt x="7251" y="2596"/>
                    <a:pt x="7335" y="2524"/>
                    <a:pt x="7335" y="2441"/>
                  </a:cubicBezTo>
                  <a:lnTo>
                    <a:pt x="7335" y="310"/>
                  </a:lnTo>
                  <a:close/>
                  <a:moveTo>
                    <a:pt x="7168" y="0"/>
                  </a:moveTo>
                  <a:cubicBezTo>
                    <a:pt x="7085" y="0"/>
                    <a:pt x="7001" y="72"/>
                    <a:pt x="7001" y="167"/>
                  </a:cubicBezTo>
                  <a:lnTo>
                    <a:pt x="7001" y="822"/>
                  </a:lnTo>
                  <a:cubicBezTo>
                    <a:pt x="6906" y="977"/>
                    <a:pt x="6489" y="1620"/>
                    <a:pt x="5847" y="2251"/>
                  </a:cubicBezTo>
                  <a:cubicBezTo>
                    <a:pt x="5156" y="2905"/>
                    <a:pt x="4084" y="3691"/>
                    <a:pt x="2775" y="3691"/>
                  </a:cubicBezTo>
                  <a:lnTo>
                    <a:pt x="858" y="3691"/>
                  </a:lnTo>
                  <a:cubicBezTo>
                    <a:pt x="382" y="3691"/>
                    <a:pt x="1" y="4072"/>
                    <a:pt x="1" y="4549"/>
                  </a:cubicBezTo>
                  <a:lnTo>
                    <a:pt x="1" y="5953"/>
                  </a:lnTo>
                  <a:cubicBezTo>
                    <a:pt x="1" y="6430"/>
                    <a:pt x="382" y="6811"/>
                    <a:pt x="858" y="6811"/>
                  </a:cubicBezTo>
                  <a:lnTo>
                    <a:pt x="1215" y="6811"/>
                  </a:lnTo>
                  <a:lnTo>
                    <a:pt x="1215" y="9287"/>
                  </a:lnTo>
                  <a:cubicBezTo>
                    <a:pt x="1215" y="9371"/>
                    <a:pt x="1286" y="9454"/>
                    <a:pt x="1382" y="9454"/>
                  </a:cubicBezTo>
                  <a:lnTo>
                    <a:pt x="2084" y="9454"/>
                  </a:lnTo>
                  <a:cubicBezTo>
                    <a:pt x="2156" y="9454"/>
                    <a:pt x="2215" y="9406"/>
                    <a:pt x="2239" y="9335"/>
                  </a:cubicBezTo>
                  <a:lnTo>
                    <a:pt x="2394" y="8751"/>
                  </a:lnTo>
                  <a:lnTo>
                    <a:pt x="2953" y="8751"/>
                  </a:lnTo>
                  <a:cubicBezTo>
                    <a:pt x="3049" y="8751"/>
                    <a:pt x="3120" y="8680"/>
                    <a:pt x="3120" y="8585"/>
                  </a:cubicBezTo>
                  <a:lnTo>
                    <a:pt x="3120" y="7525"/>
                  </a:lnTo>
                  <a:cubicBezTo>
                    <a:pt x="3120" y="7442"/>
                    <a:pt x="3049" y="7370"/>
                    <a:pt x="2953" y="7370"/>
                  </a:cubicBezTo>
                  <a:lnTo>
                    <a:pt x="2763" y="7370"/>
                  </a:lnTo>
                  <a:lnTo>
                    <a:pt x="2918" y="6811"/>
                  </a:lnTo>
                  <a:cubicBezTo>
                    <a:pt x="4168" y="6858"/>
                    <a:pt x="5192" y="7620"/>
                    <a:pt x="5858" y="8263"/>
                  </a:cubicBezTo>
                  <a:cubicBezTo>
                    <a:pt x="6513" y="8882"/>
                    <a:pt x="6930" y="9525"/>
                    <a:pt x="7025" y="9692"/>
                  </a:cubicBezTo>
                  <a:lnTo>
                    <a:pt x="7025" y="10347"/>
                  </a:lnTo>
                  <a:cubicBezTo>
                    <a:pt x="7025" y="10430"/>
                    <a:pt x="7097" y="10502"/>
                    <a:pt x="7180" y="10502"/>
                  </a:cubicBezTo>
                  <a:lnTo>
                    <a:pt x="8240" y="10502"/>
                  </a:lnTo>
                  <a:cubicBezTo>
                    <a:pt x="8335" y="10502"/>
                    <a:pt x="8406" y="10430"/>
                    <a:pt x="8406" y="10347"/>
                  </a:cubicBezTo>
                  <a:lnTo>
                    <a:pt x="8406" y="6632"/>
                  </a:lnTo>
                  <a:cubicBezTo>
                    <a:pt x="9109" y="6549"/>
                    <a:pt x="9633" y="5965"/>
                    <a:pt x="9633" y="5251"/>
                  </a:cubicBezTo>
                  <a:cubicBezTo>
                    <a:pt x="9621" y="4537"/>
                    <a:pt x="9085" y="3941"/>
                    <a:pt x="8394" y="3870"/>
                  </a:cubicBezTo>
                  <a:lnTo>
                    <a:pt x="8394" y="167"/>
                  </a:lnTo>
                  <a:cubicBezTo>
                    <a:pt x="8394" y="72"/>
                    <a:pt x="8311" y="0"/>
                    <a:pt x="82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1" name="Google Shape;11891;p73"/>
            <p:cNvSpPr/>
            <p:nvPr/>
          </p:nvSpPr>
          <p:spPr>
            <a:xfrm>
              <a:off x="6549060" y="3978567"/>
              <a:ext cx="26958" cy="10630"/>
            </a:xfrm>
            <a:custGeom>
              <a:avLst/>
              <a:gdLst/>
              <a:ahLst/>
              <a:cxnLst/>
              <a:rect l="l" t="t" r="r" b="b"/>
              <a:pathLst>
                <a:path w="847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680" y="334"/>
                  </a:lnTo>
                  <a:cubicBezTo>
                    <a:pt x="763" y="334"/>
                    <a:pt x="846" y="262"/>
                    <a:pt x="846" y="167"/>
                  </a:cubicBezTo>
                  <a:cubicBezTo>
                    <a:pt x="846" y="84"/>
                    <a:pt x="775" y="0"/>
                    <a:pt x="6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2" name="Google Shape;11892;p73"/>
            <p:cNvSpPr/>
            <p:nvPr/>
          </p:nvSpPr>
          <p:spPr>
            <a:xfrm>
              <a:off x="6525572" y="3915357"/>
              <a:ext cx="24666" cy="22311"/>
            </a:xfrm>
            <a:custGeom>
              <a:avLst/>
              <a:gdLst/>
              <a:ahLst/>
              <a:cxnLst/>
              <a:rect l="l" t="t" r="r" b="b"/>
              <a:pathLst>
                <a:path w="775" h="701" extrusionOk="0">
                  <a:moveTo>
                    <a:pt x="605" y="1"/>
                  </a:moveTo>
                  <a:cubicBezTo>
                    <a:pt x="563" y="1"/>
                    <a:pt x="519" y="16"/>
                    <a:pt x="477" y="46"/>
                  </a:cubicBezTo>
                  <a:lnTo>
                    <a:pt x="108" y="415"/>
                  </a:lnTo>
                  <a:cubicBezTo>
                    <a:pt x="1" y="522"/>
                    <a:pt x="84" y="700"/>
                    <a:pt x="227" y="700"/>
                  </a:cubicBezTo>
                  <a:cubicBezTo>
                    <a:pt x="275" y="700"/>
                    <a:pt x="322" y="677"/>
                    <a:pt x="346" y="653"/>
                  </a:cubicBezTo>
                  <a:lnTo>
                    <a:pt x="715" y="284"/>
                  </a:lnTo>
                  <a:cubicBezTo>
                    <a:pt x="775" y="224"/>
                    <a:pt x="775" y="117"/>
                    <a:pt x="715" y="46"/>
                  </a:cubicBezTo>
                  <a:cubicBezTo>
                    <a:pt x="685" y="16"/>
                    <a:pt x="647" y="1"/>
                    <a:pt x="6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3" name="Google Shape;11893;p73"/>
            <p:cNvSpPr/>
            <p:nvPr/>
          </p:nvSpPr>
          <p:spPr>
            <a:xfrm>
              <a:off x="6527099" y="4030191"/>
              <a:ext cx="23139" cy="22661"/>
            </a:xfrm>
            <a:custGeom>
              <a:avLst/>
              <a:gdLst/>
              <a:ahLst/>
              <a:cxnLst/>
              <a:rect l="l" t="t" r="r" b="b"/>
              <a:pathLst>
                <a:path w="727" h="712" extrusionOk="0">
                  <a:moveTo>
                    <a:pt x="183" y="1"/>
                  </a:moveTo>
                  <a:cubicBezTo>
                    <a:pt x="140" y="1"/>
                    <a:pt x="96" y="15"/>
                    <a:pt x="60" y="45"/>
                  </a:cubicBezTo>
                  <a:cubicBezTo>
                    <a:pt x="0" y="105"/>
                    <a:pt x="0" y="212"/>
                    <a:pt x="60" y="283"/>
                  </a:cubicBezTo>
                  <a:lnTo>
                    <a:pt x="429" y="664"/>
                  </a:lnTo>
                  <a:cubicBezTo>
                    <a:pt x="466" y="696"/>
                    <a:pt x="505" y="711"/>
                    <a:pt x="543" y="711"/>
                  </a:cubicBezTo>
                  <a:cubicBezTo>
                    <a:pt x="590" y="711"/>
                    <a:pt x="634" y="687"/>
                    <a:pt x="667" y="641"/>
                  </a:cubicBezTo>
                  <a:cubicBezTo>
                    <a:pt x="727" y="569"/>
                    <a:pt x="727" y="486"/>
                    <a:pt x="667" y="426"/>
                  </a:cubicBezTo>
                  <a:lnTo>
                    <a:pt x="298" y="45"/>
                  </a:lnTo>
                  <a:cubicBezTo>
                    <a:pt x="268" y="15"/>
                    <a:pt x="227" y="1"/>
                    <a:pt x="1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894" name="Google Shape;11894;p73"/>
          <p:cNvGrpSpPr/>
          <p:nvPr/>
        </p:nvGrpSpPr>
        <p:grpSpPr>
          <a:xfrm>
            <a:off x="7704901" y="5102630"/>
            <a:ext cx="465403" cy="417407"/>
            <a:chOff x="5778676" y="3826972"/>
            <a:chExt cx="349052" cy="313055"/>
          </a:xfrm>
        </p:grpSpPr>
        <p:sp>
          <p:nvSpPr>
            <p:cNvPr id="11895" name="Google Shape;11895;p73"/>
            <p:cNvSpPr/>
            <p:nvPr/>
          </p:nvSpPr>
          <p:spPr>
            <a:xfrm>
              <a:off x="5923045" y="3890659"/>
              <a:ext cx="27690" cy="48155"/>
            </a:xfrm>
            <a:custGeom>
              <a:avLst/>
              <a:gdLst/>
              <a:ahLst/>
              <a:cxnLst/>
              <a:rect l="l" t="t" r="r" b="b"/>
              <a:pathLst>
                <a:path w="870" h="1513" extrusionOk="0">
                  <a:moveTo>
                    <a:pt x="406" y="286"/>
                  </a:moveTo>
                  <a:lnTo>
                    <a:pt x="406" y="560"/>
                  </a:lnTo>
                  <a:cubicBezTo>
                    <a:pt x="299" y="524"/>
                    <a:pt x="251" y="488"/>
                    <a:pt x="251" y="417"/>
                  </a:cubicBezTo>
                  <a:cubicBezTo>
                    <a:pt x="251" y="345"/>
                    <a:pt x="334" y="298"/>
                    <a:pt x="406" y="286"/>
                  </a:cubicBezTo>
                  <a:close/>
                  <a:moveTo>
                    <a:pt x="513" y="845"/>
                  </a:moveTo>
                  <a:cubicBezTo>
                    <a:pt x="632" y="893"/>
                    <a:pt x="644" y="953"/>
                    <a:pt x="644" y="1012"/>
                  </a:cubicBezTo>
                  <a:cubicBezTo>
                    <a:pt x="644" y="1119"/>
                    <a:pt x="584" y="1155"/>
                    <a:pt x="513" y="1179"/>
                  </a:cubicBezTo>
                  <a:lnTo>
                    <a:pt x="513" y="845"/>
                  </a:lnTo>
                  <a:close/>
                  <a:moveTo>
                    <a:pt x="465" y="0"/>
                  </a:moveTo>
                  <a:cubicBezTo>
                    <a:pt x="441" y="0"/>
                    <a:pt x="406" y="12"/>
                    <a:pt x="406" y="48"/>
                  </a:cubicBezTo>
                  <a:lnTo>
                    <a:pt x="406" y="83"/>
                  </a:lnTo>
                  <a:cubicBezTo>
                    <a:pt x="179" y="119"/>
                    <a:pt x="48" y="238"/>
                    <a:pt x="48" y="441"/>
                  </a:cubicBezTo>
                  <a:cubicBezTo>
                    <a:pt x="48" y="667"/>
                    <a:pt x="215" y="738"/>
                    <a:pt x="406" y="810"/>
                  </a:cubicBezTo>
                  <a:lnTo>
                    <a:pt x="406" y="1191"/>
                  </a:lnTo>
                  <a:cubicBezTo>
                    <a:pt x="299" y="1167"/>
                    <a:pt x="251" y="1143"/>
                    <a:pt x="168" y="1072"/>
                  </a:cubicBezTo>
                  <a:cubicBezTo>
                    <a:pt x="149" y="1058"/>
                    <a:pt x="132" y="1051"/>
                    <a:pt x="116" y="1051"/>
                  </a:cubicBezTo>
                  <a:cubicBezTo>
                    <a:pt x="92" y="1051"/>
                    <a:pt x="70" y="1067"/>
                    <a:pt x="48" y="1095"/>
                  </a:cubicBezTo>
                  <a:cubicBezTo>
                    <a:pt x="1" y="1155"/>
                    <a:pt x="1" y="1215"/>
                    <a:pt x="48" y="1262"/>
                  </a:cubicBezTo>
                  <a:cubicBezTo>
                    <a:pt x="120" y="1357"/>
                    <a:pt x="275" y="1417"/>
                    <a:pt x="406" y="1417"/>
                  </a:cubicBezTo>
                  <a:lnTo>
                    <a:pt x="406" y="1476"/>
                  </a:lnTo>
                  <a:cubicBezTo>
                    <a:pt x="406" y="1500"/>
                    <a:pt x="441" y="1512"/>
                    <a:pt x="465" y="1512"/>
                  </a:cubicBezTo>
                  <a:cubicBezTo>
                    <a:pt x="501" y="1512"/>
                    <a:pt x="525" y="1500"/>
                    <a:pt x="525" y="1476"/>
                  </a:cubicBezTo>
                  <a:lnTo>
                    <a:pt x="525" y="1417"/>
                  </a:lnTo>
                  <a:cubicBezTo>
                    <a:pt x="715" y="1381"/>
                    <a:pt x="870" y="1262"/>
                    <a:pt x="870" y="1024"/>
                  </a:cubicBezTo>
                  <a:cubicBezTo>
                    <a:pt x="870" y="774"/>
                    <a:pt x="739" y="679"/>
                    <a:pt x="525" y="607"/>
                  </a:cubicBezTo>
                  <a:lnTo>
                    <a:pt x="525" y="286"/>
                  </a:lnTo>
                  <a:cubicBezTo>
                    <a:pt x="572" y="286"/>
                    <a:pt x="596" y="298"/>
                    <a:pt x="656" y="322"/>
                  </a:cubicBezTo>
                  <a:cubicBezTo>
                    <a:pt x="682" y="335"/>
                    <a:pt x="713" y="352"/>
                    <a:pt x="745" y="352"/>
                  </a:cubicBezTo>
                  <a:cubicBezTo>
                    <a:pt x="770" y="352"/>
                    <a:pt x="796" y="341"/>
                    <a:pt x="822" y="310"/>
                  </a:cubicBezTo>
                  <a:cubicBezTo>
                    <a:pt x="858" y="262"/>
                    <a:pt x="870" y="202"/>
                    <a:pt x="810" y="155"/>
                  </a:cubicBezTo>
                  <a:cubicBezTo>
                    <a:pt x="739" y="107"/>
                    <a:pt x="620" y="83"/>
                    <a:pt x="525" y="83"/>
                  </a:cubicBezTo>
                  <a:lnTo>
                    <a:pt x="525" y="48"/>
                  </a:lnTo>
                  <a:cubicBezTo>
                    <a:pt x="525" y="12"/>
                    <a:pt x="501" y="0"/>
                    <a:pt x="4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6" name="Google Shape;11896;p73"/>
            <p:cNvSpPr/>
            <p:nvPr/>
          </p:nvSpPr>
          <p:spPr>
            <a:xfrm>
              <a:off x="5976866" y="3843268"/>
              <a:ext cx="80364" cy="80364"/>
            </a:xfrm>
            <a:custGeom>
              <a:avLst/>
              <a:gdLst/>
              <a:ahLst/>
              <a:cxnLst/>
              <a:rect l="l" t="t" r="r" b="b"/>
              <a:pathLst>
                <a:path w="2525" h="2525" extrusionOk="0">
                  <a:moveTo>
                    <a:pt x="1263" y="310"/>
                  </a:moveTo>
                  <a:cubicBezTo>
                    <a:pt x="1786" y="310"/>
                    <a:pt x="2215" y="739"/>
                    <a:pt x="2215" y="1263"/>
                  </a:cubicBezTo>
                  <a:cubicBezTo>
                    <a:pt x="2215" y="1787"/>
                    <a:pt x="1798" y="2215"/>
                    <a:pt x="1263" y="2215"/>
                  </a:cubicBezTo>
                  <a:cubicBezTo>
                    <a:pt x="739" y="2215"/>
                    <a:pt x="310" y="1787"/>
                    <a:pt x="310" y="1263"/>
                  </a:cubicBezTo>
                  <a:cubicBezTo>
                    <a:pt x="310" y="739"/>
                    <a:pt x="739" y="310"/>
                    <a:pt x="1263" y="310"/>
                  </a:cubicBezTo>
                  <a:close/>
                  <a:moveTo>
                    <a:pt x="1263" y="1"/>
                  </a:moveTo>
                  <a:cubicBezTo>
                    <a:pt x="560" y="1"/>
                    <a:pt x="1" y="560"/>
                    <a:pt x="1" y="1263"/>
                  </a:cubicBezTo>
                  <a:cubicBezTo>
                    <a:pt x="1" y="1965"/>
                    <a:pt x="560" y="2525"/>
                    <a:pt x="1263" y="2525"/>
                  </a:cubicBezTo>
                  <a:cubicBezTo>
                    <a:pt x="1965" y="2525"/>
                    <a:pt x="2525" y="1965"/>
                    <a:pt x="2525" y="1263"/>
                  </a:cubicBezTo>
                  <a:cubicBezTo>
                    <a:pt x="2525" y="560"/>
                    <a:pt x="1965" y="1"/>
                    <a:pt x="1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7" name="Google Shape;11897;p73"/>
            <p:cNvSpPr/>
            <p:nvPr/>
          </p:nvSpPr>
          <p:spPr>
            <a:xfrm>
              <a:off x="5879473" y="3826972"/>
              <a:ext cx="193288" cy="144051"/>
            </a:xfrm>
            <a:custGeom>
              <a:avLst/>
              <a:gdLst/>
              <a:ahLst/>
              <a:cxnLst/>
              <a:rect l="l" t="t" r="r" b="b"/>
              <a:pathLst>
                <a:path w="6073" h="4526" extrusionOk="0">
                  <a:moveTo>
                    <a:pt x="1798" y="1775"/>
                  </a:moveTo>
                  <a:cubicBezTo>
                    <a:pt x="2132" y="1775"/>
                    <a:pt x="2430" y="1942"/>
                    <a:pt x="2596" y="2192"/>
                  </a:cubicBezTo>
                  <a:cubicBezTo>
                    <a:pt x="2620" y="2346"/>
                    <a:pt x="2680" y="2477"/>
                    <a:pt x="2739" y="2608"/>
                  </a:cubicBezTo>
                  <a:cubicBezTo>
                    <a:pt x="2739" y="2656"/>
                    <a:pt x="2751" y="2704"/>
                    <a:pt x="2751" y="2727"/>
                  </a:cubicBezTo>
                  <a:cubicBezTo>
                    <a:pt x="2751" y="3251"/>
                    <a:pt x="2322" y="3680"/>
                    <a:pt x="1798" y="3680"/>
                  </a:cubicBezTo>
                  <a:cubicBezTo>
                    <a:pt x="1287" y="3680"/>
                    <a:pt x="846" y="3251"/>
                    <a:pt x="846" y="2727"/>
                  </a:cubicBezTo>
                  <a:cubicBezTo>
                    <a:pt x="846" y="2203"/>
                    <a:pt x="1287" y="1775"/>
                    <a:pt x="1798" y="1775"/>
                  </a:cubicBezTo>
                  <a:close/>
                  <a:moveTo>
                    <a:pt x="1810" y="1251"/>
                  </a:moveTo>
                  <a:cubicBezTo>
                    <a:pt x="2072" y="1251"/>
                    <a:pt x="2334" y="1334"/>
                    <a:pt x="2560" y="1465"/>
                  </a:cubicBezTo>
                  <a:cubicBezTo>
                    <a:pt x="2549" y="1537"/>
                    <a:pt x="2549" y="1632"/>
                    <a:pt x="2537" y="1692"/>
                  </a:cubicBezTo>
                  <a:cubicBezTo>
                    <a:pt x="2322" y="1537"/>
                    <a:pt x="2072" y="1453"/>
                    <a:pt x="1787" y="1453"/>
                  </a:cubicBezTo>
                  <a:cubicBezTo>
                    <a:pt x="1084" y="1453"/>
                    <a:pt x="525" y="2013"/>
                    <a:pt x="525" y="2715"/>
                  </a:cubicBezTo>
                  <a:cubicBezTo>
                    <a:pt x="525" y="3418"/>
                    <a:pt x="1084" y="3978"/>
                    <a:pt x="1787" y="3978"/>
                  </a:cubicBezTo>
                  <a:cubicBezTo>
                    <a:pt x="2382" y="3978"/>
                    <a:pt x="2894" y="3561"/>
                    <a:pt x="3025" y="3001"/>
                  </a:cubicBezTo>
                  <a:lnTo>
                    <a:pt x="3192" y="3156"/>
                  </a:lnTo>
                  <a:cubicBezTo>
                    <a:pt x="3025" y="3775"/>
                    <a:pt x="2465" y="4204"/>
                    <a:pt x="1810" y="4204"/>
                  </a:cubicBezTo>
                  <a:cubicBezTo>
                    <a:pt x="1001" y="4204"/>
                    <a:pt x="334" y="3549"/>
                    <a:pt x="334" y="2727"/>
                  </a:cubicBezTo>
                  <a:cubicBezTo>
                    <a:pt x="334" y="1906"/>
                    <a:pt x="989" y="1251"/>
                    <a:pt x="1810" y="1251"/>
                  </a:cubicBezTo>
                  <a:close/>
                  <a:moveTo>
                    <a:pt x="4299" y="1"/>
                  </a:moveTo>
                  <a:cubicBezTo>
                    <a:pt x="3549" y="1"/>
                    <a:pt x="2894" y="501"/>
                    <a:pt x="2632" y="1168"/>
                  </a:cubicBezTo>
                  <a:cubicBezTo>
                    <a:pt x="2382" y="1037"/>
                    <a:pt x="2084" y="953"/>
                    <a:pt x="1787" y="953"/>
                  </a:cubicBezTo>
                  <a:cubicBezTo>
                    <a:pt x="810" y="953"/>
                    <a:pt x="1" y="1763"/>
                    <a:pt x="1" y="2739"/>
                  </a:cubicBezTo>
                  <a:cubicBezTo>
                    <a:pt x="1" y="3727"/>
                    <a:pt x="810" y="4525"/>
                    <a:pt x="1787" y="4525"/>
                  </a:cubicBezTo>
                  <a:cubicBezTo>
                    <a:pt x="2549" y="4525"/>
                    <a:pt x="3203" y="4049"/>
                    <a:pt x="3453" y="3370"/>
                  </a:cubicBezTo>
                  <a:cubicBezTo>
                    <a:pt x="3703" y="3501"/>
                    <a:pt x="3989" y="3573"/>
                    <a:pt x="4299" y="3573"/>
                  </a:cubicBezTo>
                  <a:cubicBezTo>
                    <a:pt x="4704" y="3573"/>
                    <a:pt x="5108" y="3442"/>
                    <a:pt x="5418" y="3192"/>
                  </a:cubicBezTo>
                  <a:cubicBezTo>
                    <a:pt x="5728" y="2942"/>
                    <a:pt x="5954" y="2596"/>
                    <a:pt x="6049" y="2203"/>
                  </a:cubicBezTo>
                  <a:cubicBezTo>
                    <a:pt x="6073" y="2108"/>
                    <a:pt x="6037" y="2013"/>
                    <a:pt x="5942" y="2001"/>
                  </a:cubicBezTo>
                  <a:cubicBezTo>
                    <a:pt x="5932" y="2000"/>
                    <a:pt x="5921" y="1999"/>
                    <a:pt x="5911" y="1999"/>
                  </a:cubicBezTo>
                  <a:cubicBezTo>
                    <a:pt x="5839" y="1999"/>
                    <a:pt x="5772" y="2037"/>
                    <a:pt x="5751" y="2120"/>
                  </a:cubicBezTo>
                  <a:cubicBezTo>
                    <a:pt x="5597" y="2787"/>
                    <a:pt x="5001" y="3251"/>
                    <a:pt x="4323" y="3251"/>
                  </a:cubicBezTo>
                  <a:cubicBezTo>
                    <a:pt x="3787" y="3251"/>
                    <a:pt x="3311" y="2965"/>
                    <a:pt x="3037" y="2501"/>
                  </a:cubicBezTo>
                  <a:cubicBezTo>
                    <a:pt x="3013" y="2358"/>
                    <a:pt x="2953" y="2203"/>
                    <a:pt x="2882" y="2084"/>
                  </a:cubicBezTo>
                  <a:cubicBezTo>
                    <a:pt x="2680" y="1180"/>
                    <a:pt x="3382" y="322"/>
                    <a:pt x="4311" y="322"/>
                  </a:cubicBezTo>
                  <a:cubicBezTo>
                    <a:pt x="4989" y="322"/>
                    <a:pt x="5585" y="775"/>
                    <a:pt x="5739" y="1453"/>
                  </a:cubicBezTo>
                  <a:cubicBezTo>
                    <a:pt x="5750" y="1528"/>
                    <a:pt x="5818" y="1574"/>
                    <a:pt x="5901" y="1574"/>
                  </a:cubicBezTo>
                  <a:cubicBezTo>
                    <a:pt x="5911" y="1574"/>
                    <a:pt x="5920" y="1574"/>
                    <a:pt x="5930" y="1572"/>
                  </a:cubicBezTo>
                  <a:cubicBezTo>
                    <a:pt x="6013" y="1549"/>
                    <a:pt x="6061" y="1465"/>
                    <a:pt x="6049" y="1370"/>
                  </a:cubicBezTo>
                  <a:cubicBezTo>
                    <a:pt x="5954" y="989"/>
                    <a:pt x="5739" y="644"/>
                    <a:pt x="5418" y="394"/>
                  </a:cubicBezTo>
                  <a:cubicBezTo>
                    <a:pt x="5108" y="144"/>
                    <a:pt x="4704" y="1"/>
                    <a:pt x="42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8" name="Google Shape;11898;p73"/>
            <p:cNvSpPr/>
            <p:nvPr/>
          </p:nvSpPr>
          <p:spPr>
            <a:xfrm>
              <a:off x="6003760" y="3859946"/>
              <a:ext cx="26958" cy="47773"/>
            </a:xfrm>
            <a:custGeom>
              <a:avLst/>
              <a:gdLst/>
              <a:ahLst/>
              <a:cxnLst/>
              <a:rect l="l" t="t" r="r" b="b"/>
              <a:pathLst>
                <a:path w="847" h="1501" extrusionOk="0">
                  <a:moveTo>
                    <a:pt x="382" y="298"/>
                  </a:moveTo>
                  <a:lnTo>
                    <a:pt x="382" y="572"/>
                  </a:lnTo>
                  <a:cubicBezTo>
                    <a:pt x="287" y="536"/>
                    <a:pt x="239" y="501"/>
                    <a:pt x="239" y="429"/>
                  </a:cubicBezTo>
                  <a:cubicBezTo>
                    <a:pt x="239" y="358"/>
                    <a:pt x="310" y="310"/>
                    <a:pt x="382" y="298"/>
                  </a:cubicBezTo>
                  <a:close/>
                  <a:moveTo>
                    <a:pt x="489" y="870"/>
                  </a:moveTo>
                  <a:cubicBezTo>
                    <a:pt x="608" y="917"/>
                    <a:pt x="620" y="977"/>
                    <a:pt x="620" y="1037"/>
                  </a:cubicBezTo>
                  <a:cubicBezTo>
                    <a:pt x="620" y="1132"/>
                    <a:pt x="560" y="1167"/>
                    <a:pt x="489" y="1203"/>
                  </a:cubicBezTo>
                  <a:lnTo>
                    <a:pt x="489" y="870"/>
                  </a:lnTo>
                  <a:close/>
                  <a:moveTo>
                    <a:pt x="441" y="1"/>
                  </a:moveTo>
                  <a:cubicBezTo>
                    <a:pt x="418" y="1"/>
                    <a:pt x="382" y="13"/>
                    <a:pt x="382" y="36"/>
                  </a:cubicBezTo>
                  <a:lnTo>
                    <a:pt x="382" y="84"/>
                  </a:lnTo>
                  <a:cubicBezTo>
                    <a:pt x="156" y="120"/>
                    <a:pt x="25" y="239"/>
                    <a:pt x="25" y="441"/>
                  </a:cubicBezTo>
                  <a:cubicBezTo>
                    <a:pt x="25" y="679"/>
                    <a:pt x="203" y="739"/>
                    <a:pt x="382" y="810"/>
                  </a:cubicBezTo>
                  <a:lnTo>
                    <a:pt x="382" y="1191"/>
                  </a:lnTo>
                  <a:cubicBezTo>
                    <a:pt x="275" y="1167"/>
                    <a:pt x="239" y="1132"/>
                    <a:pt x="144" y="1072"/>
                  </a:cubicBezTo>
                  <a:cubicBezTo>
                    <a:pt x="125" y="1059"/>
                    <a:pt x="108" y="1053"/>
                    <a:pt x="92" y="1053"/>
                  </a:cubicBezTo>
                  <a:cubicBezTo>
                    <a:pt x="37" y="1053"/>
                    <a:pt x="1" y="1121"/>
                    <a:pt x="1" y="1167"/>
                  </a:cubicBezTo>
                  <a:cubicBezTo>
                    <a:pt x="1" y="1203"/>
                    <a:pt x="13" y="1227"/>
                    <a:pt x="25" y="1251"/>
                  </a:cubicBezTo>
                  <a:cubicBezTo>
                    <a:pt x="96" y="1346"/>
                    <a:pt x="251" y="1394"/>
                    <a:pt x="382" y="1394"/>
                  </a:cubicBezTo>
                  <a:lnTo>
                    <a:pt x="382" y="1453"/>
                  </a:lnTo>
                  <a:cubicBezTo>
                    <a:pt x="382" y="1489"/>
                    <a:pt x="418" y="1501"/>
                    <a:pt x="441" y="1501"/>
                  </a:cubicBezTo>
                  <a:cubicBezTo>
                    <a:pt x="477" y="1501"/>
                    <a:pt x="501" y="1489"/>
                    <a:pt x="501" y="1453"/>
                  </a:cubicBezTo>
                  <a:lnTo>
                    <a:pt x="501" y="1394"/>
                  </a:lnTo>
                  <a:cubicBezTo>
                    <a:pt x="703" y="1370"/>
                    <a:pt x="846" y="1251"/>
                    <a:pt x="846" y="1013"/>
                  </a:cubicBezTo>
                  <a:cubicBezTo>
                    <a:pt x="846" y="786"/>
                    <a:pt x="691" y="691"/>
                    <a:pt x="501" y="620"/>
                  </a:cubicBezTo>
                  <a:lnTo>
                    <a:pt x="501" y="298"/>
                  </a:lnTo>
                  <a:cubicBezTo>
                    <a:pt x="584" y="298"/>
                    <a:pt x="608" y="310"/>
                    <a:pt x="680" y="358"/>
                  </a:cubicBezTo>
                  <a:cubicBezTo>
                    <a:pt x="694" y="362"/>
                    <a:pt x="709" y="364"/>
                    <a:pt x="723" y="364"/>
                  </a:cubicBezTo>
                  <a:cubicBezTo>
                    <a:pt x="754" y="364"/>
                    <a:pt x="782" y="351"/>
                    <a:pt x="799" y="310"/>
                  </a:cubicBezTo>
                  <a:cubicBezTo>
                    <a:pt x="834" y="263"/>
                    <a:pt x="846" y="203"/>
                    <a:pt x="787" y="155"/>
                  </a:cubicBezTo>
                  <a:cubicBezTo>
                    <a:pt x="715" y="96"/>
                    <a:pt x="596" y="84"/>
                    <a:pt x="501" y="84"/>
                  </a:cubicBezTo>
                  <a:lnTo>
                    <a:pt x="501" y="36"/>
                  </a:lnTo>
                  <a:cubicBezTo>
                    <a:pt x="501" y="13"/>
                    <a:pt x="477" y="1"/>
                    <a:pt x="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899" name="Google Shape;11899;p73"/>
            <p:cNvSpPr/>
            <p:nvPr/>
          </p:nvSpPr>
          <p:spPr>
            <a:xfrm>
              <a:off x="5778676" y="3939865"/>
              <a:ext cx="349052" cy="200163"/>
            </a:xfrm>
            <a:custGeom>
              <a:avLst/>
              <a:gdLst/>
              <a:ahLst/>
              <a:cxnLst/>
              <a:rect l="l" t="t" r="r" b="b"/>
              <a:pathLst>
                <a:path w="10967" h="6289" extrusionOk="0">
                  <a:moveTo>
                    <a:pt x="3483" y="1855"/>
                  </a:moveTo>
                  <a:cubicBezTo>
                    <a:pt x="3500" y="1855"/>
                    <a:pt x="3513" y="1868"/>
                    <a:pt x="3513" y="1895"/>
                  </a:cubicBezTo>
                  <a:cubicBezTo>
                    <a:pt x="3584" y="2074"/>
                    <a:pt x="4573" y="4693"/>
                    <a:pt x="4620" y="4776"/>
                  </a:cubicBezTo>
                  <a:cubicBezTo>
                    <a:pt x="4632" y="4788"/>
                    <a:pt x="4620" y="4824"/>
                    <a:pt x="4584" y="4824"/>
                  </a:cubicBezTo>
                  <a:lnTo>
                    <a:pt x="3882" y="5086"/>
                  </a:lnTo>
                  <a:cubicBezTo>
                    <a:pt x="3846" y="4955"/>
                    <a:pt x="2846" y="2300"/>
                    <a:pt x="2775" y="2133"/>
                  </a:cubicBezTo>
                  <a:lnTo>
                    <a:pt x="3465" y="1859"/>
                  </a:lnTo>
                  <a:cubicBezTo>
                    <a:pt x="3471" y="1856"/>
                    <a:pt x="3477" y="1855"/>
                    <a:pt x="3483" y="1855"/>
                  </a:cubicBezTo>
                  <a:close/>
                  <a:moveTo>
                    <a:pt x="2477" y="2228"/>
                  </a:moveTo>
                  <a:lnTo>
                    <a:pt x="3584" y="5193"/>
                  </a:lnTo>
                  <a:cubicBezTo>
                    <a:pt x="3072" y="5407"/>
                    <a:pt x="1739" y="5907"/>
                    <a:pt x="1513" y="6003"/>
                  </a:cubicBezTo>
                  <a:cubicBezTo>
                    <a:pt x="1507" y="6005"/>
                    <a:pt x="1500" y="6007"/>
                    <a:pt x="1493" y="6007"/>
                  </a:cubicBezTo>
                  <a:cubicBezTo>
                    <a:pt x="1468" y="6007"/>
                    <a:pt x="1438" y="5991"/>
                    <a:pt x="1429" y="5955"/>
                  </a:cubicBezTo>
                  <a:lnTo>
                    <a:pt x="358" y="3109"/>
                  </a:lnTo>
                  <a:cubicBezTo>
                    <a:pt x="346" y="3086"/>
                    <a:pt x="358" y="3038"/>
                    <a:pt x="405" y="3026"/>
                  </a:cubicBezTo>
                  <a:cubicBezTo>
                    <a:pt x="1072" y="2764"/>
                    <a:pt x="2013" y="2407"/>
                    <a:pt x="2477" y="2228"/>
                  </a:cubicBezTo>
                  <a:close/>
                  <a:moveTo>
                    <a:pt x="10060" y="0"/>
                  </a:moveTo>
                  <a:cubicBezTo>
                    <a:pt x="9818" y="0"/>
                    <a:pt x="9583" y="125"/>
                    <a:pt x="9407" y="288"/>
                  </a:cubicBezTo>
                  <a:lnTo>
                    <a:pt x="7728" y="1681"/>
                  </a:lnTo>
                  <a:cubicBezTo>
                    <a:pt x="7632" y="1478"/>
                    <a:pt x="7430" y="1264"/>
                    <a:pt x="7061" y="1264"/>
                  </a:cubicBezTo>
                  <a:cubicBezTo>
                    <a:pt x="6668" y="1264"/>
                    <a:pt x="6361" y="1262"/>
                    <a:pt x="6115" y="1262"/>
                  </a:cubicBezTo>
                  <a:cubicBezTo>
                    <a:pt x="5377" y="1262"/>
                    <a:pt x="5192" y="1276"/>
                    <a:pt x="4906" y="1383"/>
                  </a:cubicBezTo>
                  <a:lnTo>
                    <a:pt x="3834" y="1835"/>
                  </a:lnTo>
                  <a:lnTo>
                    <a:pt x="3822" y="1788"/>
                  </a:lnTo>
                  <a:cubicBezTo>
                    <a:pt x="3766" y="1647"/>
                    <a:pt x="3637" y="1551"/>
                    <a:pt x="3491" y="1551"/>
                  </a:cubicBezTo>
                  <a:cubicBezTo>
                    <a:pt x="3451" y="1551"/>
                    <a:pt x="3411" y="1558"/>
                    <a:pt x="3370" y="1574"/>
                  </a:cubicBezTo>
                  <a:lnTo>
                    <a:pt x="2560" y="1871"/>
                  </a:lnTo>
                  <a:cubicBezTo>
                    <a:pt x="2203" y="2014"/>
                    <a:pt x="1084" y="2431"/>
                    <a:pt x="298" y="2728"/>
                  </a:cubicBezTo>
                  <a:cubicBezTo>
                    <a:pt x="108" y="2800"/>
                    <a:pt x="1" y="3026"/>
                    <a:pt x="72" y="3217"/>
                  </a:cubicBezTo>
                  <a:lnTo>
                    <a:pt x="1144" y="6038"/>
                  </a:lnTo>
                  <a:cubicBezTo>
                    <a:pt x="1199" y="6196"/>
                    <a:pt x="1348" y="6288"/>
                    <a:pt x="1501" y="6288"/>
                  </a:cubicBezTo>
                  <a:cubicBezTo>
                    <a:pt x="1545" y="6288"/>
                    <a:pt x="1589" y="6281"/>
                    <a:pt x="1632" y="6265"/>
                  </a:cubicBezTo>
                  <a:cubicBezTo>
                    <a:pt x="1870" y="6181"/>
                    <a:pt x="3501" y="5562"/>
                    <a:pt x="3858" y="5431"/>
                  </a:cubicBezTo>
                  <a:lnTo>
                    <a:pt x="4704" y="5122"/>
                  </a:lnTo>
                  <a:cubicBezTo>
                    <a:pt x="4882" y="5050"/>
                    <a:pt x="4989" y="4848"/>
                    <a:pt x="4918" y="4657"/>
                  </a:cubicBezTo>
                  <a:lnTo>
                    <a:pt x="4894" y="4622"/>
                  </a:lnTo>
                  <a:cubicBezTo>
                    <a:pt x="5454" y="4383"/>
                    <a:pt x="5466" y="4360"/>
                    <a:pt x="6049" y="4360"/>
                  </a:cubicBezTo>
                  <a:cubicBezTo>
                    <a:pt x="6132" y="4360"/>
                    <a:pt x="6204" y="4288"/>
                    <a:pt x="6204" y="4193"/>
                  </a:cubicBezTo>
                  <a:cubicBezTo>
                    <a:pt x="6204" y="4110"/>
                    <a:pt x="6132" y="4026"/>
                    <a:pt x="6049" y="4026"/>
                  </a:cubicBezTo>
                  <a:cubicBezTo>
                    <a:pt x="5418" y="4026"/>
                    <a:pt x="5358" y="4074"/>
                    <a:pt x="4799" y="4312"/>
                  </a:cubicBezTo>
                  <a:lnTo>
                    <a:pt x="3965" y="2097"/>
                  </a:lnTo>
                  <a:lnTo>
                    <a:pt x="5037" y="1645"/>
                  </a:lnTo>
                  <a:cubicBezTo>
                    <a:pt x="5251" y="1571"/>
                    <a:pt x="5403" y="1559"/>
                    <a:pt x="5989" y="1559"/>
                  </a:cubicBezTo>
                  <a:cubicBezTo>
                    <a:pt x="6250" y="1559"/>
                    <a:pt x="6597" y="1562"/>
                    <a:pt x="7073" y="1562"/>
                  </a:cubicBezTo>
                  <a:cubicBezTo>
                    <a:pt x="7240" y="1562"/>
                    <a:pt x="7359" y="1621"/>
                    <a:pt x="7430" y="1740"/>
                  </a:cubicBezTo>
                  <a:cubicBezTo>
                    <a:pt x="7478" y="1835"/>
                    <a:pt x="7490" y="1919"/>
                    <a:pt x="7502" y="1931"/>
                  </a:cubicBezTo>
                  <a:cubicBezTo>
                    <a:pt x="7502" y="1990"/>
                    <a:pt x="7454" y="2276"/>
                    <a:pt x="7180" y="2336"/>
                  </a:cubicBezTo>
                  <a:cubicBezTo>
                    <a:pt x="6740" y="2407"/>
                    <a:pt x="5823" y="2538"/>
                    <a:pt x="5811" y="2538"/>
                  </a:cubicBezTo>
                  <a:cubicBezTo>
                    <a:pt x="5716" y="2562"/>
                    <a:pt x="5656" y="2633"/>
                    <a:pt x="5668" y="2728"/>
                  </a:cubicBezTo>
                  <a:cubicBezTo>
                    <a:pt x="5692" y="2800"/>
                    <a:pt x="5751" y="2859"/>
                    <a:pt x="5823" y="2859"/>
                  </a:cubicBezTo>
                  <a:lnTo>
                    <a:pt x="5847" y="2859"/>
                  </a:lnTo>
                  <a:cubicBezTo>
                    <a:pt x="5870" y="2859"/>
                    <a:pt x="6787" y="2728"/>
                    <a:pt x="7240" y="2645"/>
                  </a:cubicBezTo>
                  <a:cubicBezTo>
                    <a:pt x="7632" y="2574"/>
                    <a:pt x="7787" y="2240"/>
                    <a:pt x="7811" y="2026"/>
                  </a:cubicBezTo>
                  <a:lnTo>
                    <a:pt x="9633" y="514"/>
                  </a:lnTo>
                  <a:cubicBezTo>
                    <a:pt x="9747" y="415"/>
                    <a:pt x="9895" y="311"/>
                    <a:pt x="10058" y="311"/>
                  </a:cubicBezTo>
                  <a:cubicBezTo>
                    <a:pt x="10151" y="311"/>
                    <a:pt x="10248" y="344"/>
                    <a:pt x="10347" y="431"/>
                  </a:cubicBezTo>
                  <a:cubicBezTo>
                    <a:pt x="10645" y="728"/>
                    <a:pt x="10371" y="1073"/>
                    <a:pt x="10299" y="1145"/>
                  </a:cubicBezTo>
                  <a:cubicBezTo>
                    <a:pt x="10228" y="1216"/>
                    <a:pt x="8013" y="3609"/>
                    <a:pt x="8013" y="3609"/>
                  </a:cubicBezTo>
                  <a:cubicBezTo>
                    <a:pt x="7680" y="3990"/>
                    <a:pt x="7251" y="4050"/>
                    <a:pt x="7073" y="4062"/>
                  </a:cubicBezTo>
                  <a:lnTo>
                    <a:pt x="6787" y="4062"/>
                  </a:lnTo>
                  <a:cubicBezTo>
                    <a:pt x="6704" y="4062"/>
                    <a:pt x="6620" y="4133"/>
                    <a:pt x="6620" y="4229"/>
                  </a:cubicBezTo>
                  <a:cubicBezTo>
                    <a:pt x="6620" y="4312"/>
                    <a:pt x="6704" y="4383"/>
                    <a:pt x="6787" y="4383"/>
                  </a:cubicBezTo>
                  <a:lnTo>
                    <a:pt x="7097" y="4383"/>
                  </a:lnTo>
                  <a:cubicBezTo>
                    <a:pt x="7311" y="4371"/>
                    <a:pt x="7859" y="4300"/>
                    <a:pt x="8264" y="3836"/>
                  </a:cubicBezTo>
                  <a:lnTo>
                    <a:pt x="10550" y="1371"/>
                  </a:lnTo>
                  <a:cubicBezTo>
                    <a:pt x="10728" y="1121"/>
                    <a:pt x="10966" y="621"/>
                    <a:pt x="10550" y="204"/>
                  </a:cubicBezTo>
                  <a:cubicBezTo>
                    <a:pt x="10395" y="59"/>
                    <a:pt x="10226" y="0"/>
                    <a:pt x="10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900" name="Google Shape;11900;p73"/>
          <p:cNvGrpSpPr/>
          <p:nvPr/>
        </p:nvGrpSpPr>
        <p:grpSpPr>
          <a:xfrm>
            <a:off x="7141046" y="5112730"/>
            <a:ext cx="398692" cy="397207"/>
            <a:chOff x="5355784" y="3834547"/>
            <a:chExt cx="299019" cy="297905"/>
          </a:xfrm>
        </p:grpSpPr>
        <p:sp>
          <p:nvSpPr>
            <p:cNvPr id="11901" name="Google Shape;11901;p73"/>
            <p:cNvSpPr/>
            <p:nvPr/>
          </p:nvSpPr>
          <p:spPr>
            <a:xfrm>
              <a:off x="5355784" y="3834547"/>
              <a:ext cx="299019" cy="297905"/>
            </a:xfrm>
            <a:custGeom>
              <a:avLst/>
              <a:gdLst/>
              <a:ahLst/>
              <a:cxnLst/>
              <a:rect l="l" t="t" r="r" b="b"/>
              <a:pathLst>
                <a:path w="9395" h="9360" extrusionOk="0">
                  <a:moveTo>
                    <a:pt x="3572" y="5454"/>
                  </a:moveTo>
                  <a:cubicBezTo>
                    <a:pt x="3679" y="5573"/>
                    <a:pt x="3786" y="5704"/>
                    <a:pt x="3929" y="5811"/>
                  </a:cubicBezTo>
                  <a:lnTo>
                    <a:pt x="3405" y="6335"/>
                  </a:lnTo>
                  <a:cubicBezTo>
                    <a:pt x="3393" y="6311"/>
                    <a:pt x="3393" y="6299"/>
                    <a:pt x="3382" y="6287"/>
                  </a:cubicBezTo>
                  <a:lnTo>
                    <a:pt x="3096" y="6002"/>
                  </a:lnTo>
                  <a:cubicBezTo>
                    <a:pt x="3084" y="5990"/>
                    <a:pt x="3060" y="5978"/>
                    <a:pt x="3048" y="5978"/>
                  </a:cubicBezTo>
                  <a:lnTo>
                    <a:pt x="3572" y="5454"/>
                  </a:lnTo>
                  <a:close/>
                  <a:moveTo>
                    <a:pt x="2748" y="6109"/>
                  </a:moveTo>
                  <a:cubicBezTo>
                    <a:pt x="2804" y="6109"/>
                    <a:pt x="2858" y="6133"/>
                    <a:pt x="2893" y="6180"/>
                  </a:cubicBezTo>
                  <a:lnTo>
                    <a:pt x="3179" y="6466"/>
                  </a:lnTo>
                  <a:cubicBezTo>
                    <a:pt x="3274" y="6573"/>
                    <a:pt x="3274" y="6704"/>
                    <a:pt x="3191" y="6788"/>
                  </a:cubicBezTo>
                  <a:lnTo>
                    <a:pt x="3036" y="6954"/>
                  </a:lnTo>
                  <a:lnTo>
                    <a:pt x="2429" y="6347"/>
                  </a:lnTo>
                  <a:lnTo>
                    <a:pt x="2584" y="6180"/>
                  </a:lnTo>
                  <a:cubicBezTo>
                    <a:pt x="2631" y="6133"/>
                    <a:pt x="2691" y="6109"/>
                    <a:pt x="2748" y="6109"/>
                  </a:cubicBezTo>
                  <a:close/>
                  <a:moveTo>
                    <a:pt x="2215" y="6549"/>
                  </a:moveTo>
                  <a:lnTo>
                    <a:pt x="2822" y="7169"/>
                  </a:lnTo>
                  <a:lnTo>
                    <a:pt x="965" y="9026"/>
                  </a:lnTo>
                  <a:cubicBezTo>
                    <a:pt x="923" y="9068"/>
                    <a:pt x="866" y="9088"/>
                    <a:pt x="810" y="9088"/>
                  </a:cubicBezTo>
                  <a:cubicBezTo>
                    <a:pt x="753" y="9088"/>
                    <a:pt x="697" y="9068"/>
                    <a:pt x="655" y="9026"/>
                  </a:cubicBezTo>
                  <a:lnTo>
                    <a:pt x="369" y="8740"/>
                  </a:lnTo>
                  <a:cubicBezTo>
                    <a:pt x="262" y="8657"/>
                    <a:pt x="262" y="8502"/>
                    <a:pt x="357" y="8419"/>
                  </a:cubicBezTo>
                  <a:lnTo>
                    <a:pt x="2215" y="6549"/>
                  </a:lnTo>
                  <a:close/>
                  <a:moveTo>
                    <a:pt x="6096" y="1"/>
                  </a:moveTo>
                  <a:cubicBezTo>
                    <a:pt x="3417" y="1"/>
                    <a:pt x="1869" y="3061"/>
                    <a:pt x="3441" y="5216"/>
                  </a:cubicBezTo>
                  <a:lnTo>
                    <a:pt x="2810" y="5835"/>
                  </a:lnTo>
                  <a:cubicBezTo>
                    <a:pt x="2798" y="5834"/>
                    <a:pt x="2786" y="5834"/>
                    <a:pt x="2774" y="5834"/>
                  </a:cubicBezTo>
                  <a:cubicBezTo>
                    <a:pt x="2643" y="5834"/>
                    <a:pt x="2516" y="5892"/>
                    <a:pt x="2429" y="5990"/>
                  </a:cubicBezTo>
                  <a:lnTo>
                    <a:pt x="191" y="8216"/>
                  </a:lnTo>
                  <a:cubicBezTo>
                    <a:pt x="0" y="8419"/>
                    <a:pt x="0" y="8728"/>
                    <a:pt x="191" y="8919"/>
                  </a:cubicBezTo>
                  <a:lnTo>
                    <a:pt x="465" y="9216"/>
                  </a:lnTo>
                  <a:cubicBezTo>
                    <a:pt x="560" y="9312"/>
                    <a:pt x="685" y="9359"/>
                    <a:pt x="810" y="9359"/>
                  </a:cubicBezTo>
                  <a:cubicBezTo>
                    <a:pt x="935" y="9359"/>
                    <a:pt x="1060" y="9312"/>
                    <a:pt x="1155" y="9216"/>
                  </a:cubicBezTo>
                  <a:lnTo>
                    <a:pt x="3120" y="7252"/>
                  </a:lnTo>
                  <a:lnTo>
                    <a:pt x="3393" y="6990"/>
                  </a:lnTo>
                  <a:cubicBezTo>
                    <a:pt x="3501" y="6883"/>
                    <a:pt x="3536" y="6752"/>
                    <a:pt x="3536" y="6597"/>
                  </a:cubicBezTo>
                  <a:lnTo>
                    <a:pt x="4167" y="5978"/>
                  </a:lnTo>
                  <a:cubicBezTo>
                    <a:pt x="4632" y="6299"/>
                    <a:pt x="5179" y="6526"/>
                    <a:pt x="5763" y="6573"/>
                  </a:cubicBezTo>
                  <a:lnTo>
                    <a:pt x="5775" y="6573"/>
                  </a:lnTo>
                  <a:cubicBezTo>
                    <a:pt x="5846" y="6573"/>
                    <a:pt x="5906" y="6514"/>
                    <a:pt x="5906" y="6454"/>
                  </a:cubicBezTo>
                  <a:cubicBezTo>
                    <a:pt x="5918" y="6371"/>
                    <a:pt x="5858" y="6299"/>
                    <a:pt x="5787" y="6299"/>
                  </a:cubicBezTo>
                  <a:cubicBezTo>
                    <a:pt x="5191" y="6240"/>
                    <a:pt x="4644" y="6002"/>
                    <a:pt x="4191" y="5645"/>
                  </a:cubicBezTo>
                  <a:cubicBezTo>
                    <a:pt x="1977" y="3847"/>
                    <a:pt x="3286" y="287"/>
                    <a:pt x="6096" y="287"/>
                  </a:cubicBezTo>
                  <a:cubicBezTo>
                    <a:pt x="7680" y="287"/>
                    <a:pt x="8942" y="1489"/>
                    <a:pt x="9108" y="3001"/>
                  </a:cubicBezTo>
                  <a:cubicBezTo>
                    <a:pt x="9119" y="3067"/>
                    <a:pt x="9170" y="3122"/>
                    <a:pt x="9233" y="3122"/>
                  </a:cubicBezTo>
                  <a:cubicBezTo>
                    <a:pt x="9239" y="3122"/>
                    <a:pt x="9245" y="3121"/>
                    <a:pt x="9251" y="3120"/>
                  </a:cubicBezTo>
                  <a:cubicBezTo>
                    <a:pt x="9335" y="3097"/>
                    <a:pt x="9394" y="3037"/>
                    <a:pt x="9370" y="2966"/>
                  </a:cubicBezTo>
                  <a:cubicBezTo>
                    <a:pt x="9216" y="1334"/>
                    <a:pt x="7823" y="1"/>
                    <a:pt x="6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2" name="Google Shape;11902;p73"/>
            <p:cNvSpPr/>
            <p:nvPr/>
          </p:nvSpPr>
          <p:spPr>
            <a:xfrm>
              <a:off x="5455054" y="3854280"/>
              <a:ext cx="179666" cy="171296"/>
            </a:xfrm>
            <a:custGeom>
              <a:avLst/>
              <a:gdLst/>
              <a:ahLst/>
              <a:cxnLst/>
              <a:rect l="l" t="t" r="r" b="b"/>
              <a:pathLst>
                <a:path w="5645" h="5382" extrusionOk="0">
                  <a:moveTo>
                    <a:pt x="2953" y="274"/>
                  </a:moveTo>
                  <a:cubicBezTo>
                    <a:pt x="4275" y="274"/>
                    <a:pt x="5358" y="1345"/>
                    <a:pt x="5358" y="2691"/>
                  </a:cubicBezTo>
                  <a:cubicBezTo>
                    <a:pt x="5358" y="4024"/>
                    <a:pt x="4275" y="5096"/>
                    <a:pt x="2953" y="5096"/>
                  </a:cubicBezTo>
                  <a:cubicBezTo>
                    <a:pt x="2322" y="5096"/>
                    <a:pt x="1715" y="4858"/>
                    <a:pt x="1239" y="4405"/>
                  </a:cubicBezTo>
                  <a:cubicBezTo>
                    <a:pt x="298" y="3465"/>
                    <a:pt x="298" y="1929"/>
                    <a:pt x="1239" y="976"/>
                  </a:cubicBezTo>
                  <a:cubicBezTo>
                    <a:pt x="1715" y="500"/>
                    <a:pt x="2322" y="274"/>
                    <a:pt x="2953" y="274"/>
                  </a:cubicBezTo>
                  <a:close/>
                  <a:moveTo>
                    <a:pt x="2958" y="0"/>
                  </a:moveTo>
                  <a:cubicBezTo>
                    <a:pt x="2269" y="0"/>
                    <a:pt x="1578" y="262"/>
                    <a:pt x="1048" y="786"/>
                  </a:cubicBezTo>
                  <a:cubicBezTo>
                    <a:pt x="1" y="1822"/>
                    <a:pt x="1" y="3536"/>
                    <a:pt x="1048" y="4596"/>
                  </a:cubicBezTo>
                  <a:cubicBezTo>
                    <a:pt x="1572" y="5120"/>
                    <a:pt x="2263" y="5382"/>
                    <a:pt x="2953" y="5382"/>
                  </a:cubicBezTo>
                  <a:cubicBezTo>
                    <a:pt x="4430" y="5370"/>
                    <a:pt x="5644" y="4179"/>
                    <a:pt x="5644" y="2691"/>
                  </a:cubicBezTo>
                  <a:cubicBezTo>
                    <a:pt x="5644" y="1977"/>
                    <a:pt x="5358" y="1286"/>
                    <a:pt x="4858" y="786"/>
                  </a:cubicBezTo>
                  <a:cubicBezTo>
                    <a:pt x="4335" y="262"/>
                    <a:pt x="3647" y="0"/>
                    <a:pt x="29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3" name="Google Shape;11903;p73"/>
            <p:cNvSpPr/>
            <p:nvPr/>
          </p:nvSpPr>
          <p:spPr>
            <a:xfrm>
              <a:off x="5508110" y="3886490"/>
              <a:ext cx="81510" cy="99302"/>
            </a:xfrm>
            <a:custGeom>
              <a:avLst/>
              <a:gdLst/>
              <a:ahLst/>
              <a:cxnLst/>
              <a:rect l="l" t="t" r="r" b="b"/>
              <a:pathLst>
                <a:path w="2561" h="3120" extrusionOk="0">
                  <a:moveTo>
                    <a:pt x="1286" y="262"/>
                  </a:moveTo>
                  <a:cubicBezTo>
                    <a:pt x="1596" y="262"/>
                    <a:pt x="1846" y="512"/>
                    <a:pt x="1846" y="834"/>
                  </a:cubicBezTo>
                  <a:cubicBezTo>
                    <a:pt x="1846" y="1143"/>
                    <a:pt x="1596" y="1393"/>
                    <a:pt x="1286" y="1393"/>
                  </a:cubicBezTo>
                  <a:cubicBezTo>
                    <a:pt x="977" y="1393"/>
                    <a:pt x="715" y="1143"/>
                    <a:pt x="715" y="834"/>
                  </a:cubicBezTo>
                  <a:cubicBezTo>
                    <a:pt x="739" y="512"/>
                    <a:pt x="977" y="262"/>
                    <a:pt x="1286" y="262"/>
                  </a:cubicBezTo>
                  <a:close/>
                  <a:moveTo>
                    <a:pt x="1703" y="1667"/>
                  </a:moveTo>
                  <a:cubicBezTo>
                    <a:pt x="2036" y="1667"/>
                    <a:pt x="2310" y="1929"/>
                    <a:pt x="2310" y="2274"/>
                  </a:cubicBezTo>
                  <a:lnTo>
                    <a:pt x="2310" y="2858"/>
                  </a:lnTo>
                  <a:lnTo>
                    <a:pt x="2001" y="2858"/>
                  </a:lnTo>
                  <a:lnTo>
                    <a:pt x="2001" y="2262"/>
                  </a:lnTo>
                  <a:cubicBezTo>
                    <a:pt x="2001" y="2179"/>
                    <a:pt x="1941" y="2119"/>
                    <a:pt x="1870" y="2119"/>
                  </a:cubicBezTo>
                  <a:cubicBezTo>
                    <a:pt x="1786" y="2119"/>
                    <a:pt x="1727" y="2179"/>
                    <a:pt x="1727" y="2262"/>
                  </a:cubicBezTo>
                  <a:lnTo>
                    <a:pt x="1727" y="2858"/>
                  </a:lnTo>
                  <a:lnTo>
                    <a:pt x="870" y="2858"/>
                  </a:lnTo>
                  <a:lnTo>
                    <a:pt x="870" y="2262"/>
                  </a:lnTo>
                  <a:cubicBezTo>
                    <a:pt x="870" y="2179"/>
                    <a:pt x="810" y="2119"/>
                    <a:pt x="727" y="2119"/>
                  </a:cubicBezTo>
                  <a:cubicBezTo>
                    <a:pt x="655" y="2119"/>
                    <a:pt x="596" y="2179"/>
                    <a:pt x="596" y="2262"/>
                  </a:cubicBezTo>
                  <a:lnTo>
                    <a:pt x="596" y="2858"/>
                  </a:lnTo>
                  <a:lnTo>
                    <a:pt x="298" y="2858"/>
                  </a:lnTo>
                  <a:lnTo>
                    <a:pt x="298" y="2274"/>
                  </a:lnTo>
                  <a:cubicBezTo>
                    <a:pt x="298" y="1929"/>
                    <a:pt x="572" y="1667"/>
                    <a:pt x="905" y="1667"/>
                  </a:cubicBezTo>
                  <a:close/>
                  <a:moveTo>
                    <a:pt x="1286" y="0"/>
                  </a:moveTo>
                  <a:cubicBezTo>
                    <a:pt x="822" y="0"/>
                    <a:pt x="453" y="369"/>
                    <a:pt x="453" y="834"/>
                  </a:cubicBezTo>
                  <a:cubicBezTo>
                    <a:pt x="453" y="1048"/>
                    <a:pt x="536" y="1262"/>
                    <a:pt x="691" y="1405"/>
                  </a:cubicBezTo>
                  <a:cubicBezTo>
                    <a:pt x="298" y="1500"/>
                    <a:pt x="1" y="1857"/>
                    <a:pt x="1" y="2274"/>
                  </a:cubicBezTo>
                  <a:lnTo>
                    <a:pt x="1" y="2858"/>
                  </a:lnTo>
                  <a:cubicBezTo>
                    <a:pt x="1" y="3000"/>
                    <a:pt x="120" y="3120"/>
                    <a:pt x="274" y="3120"/>
                  </a:cubicBezTo>
                  <a:lnTo>
                    <a:pt x="2298" y="3120"/>
                  </a:lnTo>
                  <a:cubicBezTo>
                    <a:pt x="2441" y="3120"/>
                    <a:pt x="2560" y="3000"/>
                    <a:pt x="2560" y="2858"/>
                  </a:cubicBezTo>
                  <a:lnTo>
                    <a:pt x="2560" y="2274"/>
                  </a:lnTo>
                  <a:cubicBezTo>
                    <a:pt x="2560" y="1857"/>
                    <a:pt x="2275" y="1500"/>
                    <a:pt x="1882" y="1405"/>
                  </a:cubicBezTo>
                  <a:cubicBezTo>
                    <a:pt x="2025" y="1262"/>
                    <a:pt x="2120" y="1048"/>
                    <a:pt x="2120" y="834"/>
                  </a:cubicBezTo>
                  <a:cubicBezTo>
                    <a:pt x="2120" y="369"/>
                    <a:pt x="1751" y="0"/>
                    <a:pt x="12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4" name="Google Shape;11904;p73"/>
            <p:cNvSpPr/>
            <p:nvPr/>
          </p:nvSpPr>
          <p:spPr>
            <a:xfrm>
              <a:off x="5554706" y="3945530"/>
              <a:ext cx="98952" cy="98251"/>
            </a:xfrm>
            <a:custGeom>
              <a:avLst/>
              <a:gdLst/>
              <a:ahLst/>
              <a:cxnLst/>
              <a:rect l="l" t="t" r="r" b="b"/>
              <a:pathLst>
                <a:path w="3109" h="3087" extrusionOk="0">
                  <a:moveTo>
                    <a:pt x="2959" y="1"/>
                  </a:moveTo>
                  <a:cubicBezTo>
                    <a:pt x="2892" y="1"/>
                    <a:pt x="2823" y="56"/>
                    <a:pt x="2823" y="122"/>
                  </a:cubicBezTo>
                  <a:cubicBezTo>
                    <a:pt x="2680" y="1550"/>
                    <a:pt x="1561" y="2669"/>
                    <a:pt x="132" y="2812"/>
                  </a:cubicBezTo>
                  <a:cubicBezTo>
                    <a:pt x="61" y="2824"/>
                    <a:pt x="1" y="2884"/>
                    <a:pt x="13" y="2967"/>
                  </a:cubicBezTo>
                  <a:cubicBezTo>
                    <a:pt x="13" y="3039"/>
                    <a:pt x="72" y="3086"/>
                    <a:pt x="144" y="3086"/>
                  </a:cubicBezTo>
                  <a:lnTo>
                    <a:pt x="168" y="3086"/>
                  </a:lnTo>
                  <a:cubicBezTo>
                    <a:pt x="1704" y="2931"/>
                    <a:pt x="2942" y="1717"/>
                    <a:pt x="3097" y="145"/>
                  </a:cubicBezTo>
                  <a:cubicBezTo>
                    <a:pt x="3109" y="74"/>
                    <a:pt x="3049" y="2"/>
                    <a:pt x="2978" y="2"/>
                  </a:cubicBezTo>
                  <a:cubicBezTo>
                    <a:pt x="2971" y="1"/>
                    <a:pt x="2965" y="1"/>
                    <a:pt x="295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905" name="Google Shape;11905;p73"/>
          <p:cNvGrpSpPr/>
          <p:nvPr/>
        </p:nvGrpSpPr>
        <p:grpSpPr>
          <a:xfrm>
            <a:off x="10715273" y="5076362"/>
            <a:ext cx="389568" cy="471980"/>
            <a:chOff x="8036455" y="3807271"/>
            <a:chExt cx="292176" cy="353985"/>
          </a:xfrm>
        </p:grpSpPr>
        <p:sp>
          <p:nvSpPr>
            <p:cNvPr id="11906" name="Google Shape;11906;p73"/>
            <p:cNvSpPr/>
            <p:nvPr/>
          </p:nvSpPr>
          <p:spPr>
            <a:xfrm>
              <a:off x="8039479" y="3807271"/>
              <a:ext cx="289153" cy="330465"/>
            </a:xfrm>
            <a:custGeom>
              <a:avLst/>
              <a:gdLst/>
              <a:ahLst/>
              <a:cxnLst/>
              <a:rect l="l" t="t" r="r" b="b"/>
              <a:pathLst>
                <a:path w="9085" h="10383" extrusionOk="0">
                  <a:moveTo>
                    <a:pt x="6049" y="298"/>
                  </a:moveTo>
                  <a:lnTo>
                    <a:pt x="4489" y="1358"/>
                  </a:lnTo>
                  <a:lnTo>
                    <a:pt x="2917" y="298"/>
                  </a:lnTo>
                  <a:close/>
                  <a:moveTo>
                    <a:pt x="2465" y="406"/>
                  </a:moveTo>
                  <a:lnTo>
                    <a:pt x="4203" y="1620"/>
                  </a:lnTo>
                  <a:lnTo>
                    <a:pt x="3203" y="2632"/>
                  </a:lnTo>
                  <a:lnTo>
                    <a:pt x="2203" y="1037"/>
                  </a:lnTo>
                  <a:lnTo>
                    <a:pt x="2465" y="406"/>
                  </a:lnTo>
                  <a:close/>
                  <a:moveTo>
                    <a:pt x="6513" y="382"/>
                  </a:moveTo>
                  <a:lnTo>
                    <a:pt x="6763" y="1025"/>
                  </a:lnTo>
                  <a:lnTo>
                    <a:pt x="5763" y="2632"/>
                  </a:lnTo>
                  <a:lnTo>
                    <a:pt x="4739" y="1572"/>
                  </a:lnTo>
                  <a:lnTo>
                    <a:pt x="6513" y="382"/>
                  </a:lnTo>
                  <a:close/>
                  <a:moveTo>
                    <a:pt x="4501" y="1787"/>
                  </a:moveTo>
                  <a:lnTo>
                    <a:pt x="5334" y="2632"/>
                  </a:lnTo>
                  <a:lnTo>
                    <a:pt x="4941" y="3061"/>
                  </a:lnTo>
                  <a:lnTo>
                    <a:pt x="4036" y="3061"/>
                  </a:lnTo>
                  <a:lnTo>
                    <a:pt x="3667" y="2632"/>
                  </a:lnTo>
                  <a:lnTo>
                    <a:pt x="4501" y="1787"/>
                  </a:lnTo>
                  <a:close/>
                  <a:moveTo>
                    <a:pt x="2405" y="1"/>
                  </a:moveTo>
                  <a:lnTo>
                    <a:pt x="2382" y="13"/>
                  </a:lnTo>
                  <a:lnTo>
                    <a:pt x="2370" y="25"/>
                  </a:lnTo>
                  <a:lnTo>
                    <a:pt x="2358" y="48"/>
                  </a:lnTo>
                  <a:lnTo>
                    <a:pt x="2346" y="60"/>
                  </a:lnTo>
                  <a:lnTo>
                    <a:pt x="2346" y="72"/>
                  </a:lnTo>
                  <a:lnTo>
                    <a:pt x="1989" y="965"/>
                  </a:lnTo>
                  <a:lnTo>
                    <a:pt x="107" y="1739"/>
                  </a:lnTo>
                  <a:cubicBezTo>
                    <a:pt x="48" y="1775"/>
                    <a:pt x="0" y="1834"/>
                    <a:pt x="0" y="1894"/>
                  </a:cubicBezTo>
                  <a:lnTo>
                    <a:pt x="0" y="3620"/>
                  </a:lnTo>
                  <a:cubicBezTo>
                    <a:pt x="0" y="3704"/>
                    <a:pt x="84" y="3775"/>
                    <a:pt x="167" y="3775"/>
                  </a:cubicBezTo>
                  <a:cubicBezTo>
                    <a:pt x="262" y="3775"/>
                    <a:pt x="334" y="3704"/>
                    <a:pt x="334" y="3620"/>
                  </a:cubicBezTo>
                  <a:lnTo>
                    <a:pt x="334" y="1989"/>
                  </a:lnTo>
                  <a:lnTo>
                    <a:pt x="2084" y="1275"/>
                  </a:lnTo>
                  <a:lnTo>
                    <a:pt x="3144" y="2977"/>
                  </a:lnTo>
                  <a:cubicBezTo>
                    <a:pt x="3179" y="3025"/>
                    <a:pt x="3215" y="3049"/>
                    <a:pt x="3263" y="3049"/>
                  </a:cubicBezTo>
                  <a:lnTo>
                    <a:pt x="3370" y="3049"/>
                  </a:lnTo>
                  <a:lnTo>
                    <a:pt x="3382" y="3037"/>
                  </a:lnTo>
                  <a:lnTo>
                    <a:pt x="3513" y="2906"/>
                  </a:lnTo>
                  <a:lnTo>
                    <a:pt x="3870" y="3323"/>
                  </a:lnTo>
                  <a:lnTo>
                    <a:pt x="3429" y="5609"/>
                  </a:lnTo>
                  <a:cubicBezTo>
                    <a:pt x="3417" y="5704"/>
                    <a:pt x="3477" y="5787"/>
                    <a:pt x="3560" y="5799"/>
                  </a:cubicBezTo>
                  <a:lnTo>
                    <a:pt x="3679" y="5799"/>
                  </a:lnTo>
                  <a:cubicBezTo>
                    <a:pt x="3679" y="5799"/>
                    <a:pt x="3691" y="5799"/>
                    <a:pt x="3691" y="5787"/>
                  </a:cubicBezTo>
                  <a:lnTo>
                    <a:pt x="3691" y="5775"/>
                  </a:lnTo>
                  <a:lnTo>
                    <a:pt x="3691" y="5751"/>
                  </a:lnTo>
                  <a:lnTo>
                    <a:pt x="3691" y="5740"/>
                  </a:lnTo>
                  <a:lnTo>
                    <a:pt x="3691" y="5728"/>
                  </a:lnTo>
                  <a:lnTo>
                    <a:pt x="4120" y="3477"/>
                  </a:lnTo>
                  <a:lnTo>
                    <a:pt x="4918" y="3477"/>
                  </a:lnTo>
                  <a:lnTo>
                    <a:pt x="5906" y="8633"/>
                  </a:lnTo>
                  <a:lnTo>
                    <a:pt x="4513" y="9978"/>
                  </a:lnTo>
                  <a:lnTo>
                    <a:pt x="3108" y="8633"/>
                  </a:lnTo>
                  <a:lnTo>
                    <a:pt x="3572" y="6228"/>
                  </a:lnTo>
                  <a:lnTo>
                    <a:pt x="3572" y="6204"/>
                  </a:lnTo>
                  <a:cubicBezTo>
                    <a:pt x="3572" y="6132"/>
                    <a:pt x="3513" y="6049"/>
                    <a:pt x="3441" y="6037"/>
                  </a:cubicBezTo>
                  <a:cubicBezTo>
                    <a:pt x="3433" y="6036"/>
                    <a:pt x="3425" y="6036"/>
                    <a:pt x="3417" y="6036"/>
                  </a:cubicBezTo>
                  <a:cubicBezTo>
                    <a:pt x="3332" y="6036"/>
                    <a:pt x="3262" y="6092"/>
                    <a:pt x="3251" y="6168"/>
                  </a:cubicBezTo>
                  <a:lnTo>
                    <a:pt x="2751" y="8657"/>
                  </a:lnTo>
                  <a:cubicBezTo>
                    <a:pt x="2739" y="8716"/>
                    <a:pt x="2751" y="8764"/>
                    <a:pt x="2798" y="8811"/>
                  </a:cubicBezTo>
                  <a:lnTo>
                    <a:pt x="4382" y="10335"/>
                  </a:lnTo>
                  <a:cubicBezTo>
                    <a:pt x="4406" y="10371"/>
                    <a:pt x="4453" y="10383"/>
                    <a:pt x="4501" y="10383"/>
                  </a:cubicBezTo>
                  <a:cubicBezTo>
                    <a:pt x="4537" y="10383"/>
                    <a:pt x="4584" y="10371"/>
                    <a:pt x="4620" y="10335"/>
                  </a:cubicBezTo>
                  <a:lnTo>
                    <a:pt x="6192" y="8811"/>
                  </a:lnTo>
                  <a:cubicBezTo>
                    <a:pt x="6239" y="8764"/>
                    <a:pt x="6251" y="8716"/>
                    <a:pt x="6239" y="8657"/>
                  </a:cubicBezTo>
                  <a:lnTo>
                    <a:pt x="5215" y="3370"/>
                  </a:lnTo>
                  <a:lnTo>
                    <a:pt x="5572" y="2953"/>
                  </a:lnTo>
                  <a:lnTo>
                    <a:pt x="5703" y="3096"/>
                  </a:lnTo>
                  <a:lnTo>
                    <a:pt x="5715" y="3108"/>
                  </a:lnTo>
                  <a:lnTo>
                    <a:pt x="5822" y="3108"/>
                  </a:lnTo>
                  <a:cubicBezTo>
                    <a:pt x="5870" y="3108"/>
                    <a:pt x="5906" y="3073"/>
                    <a:pt x="5941" y="3037"/>
                  </a:cubicBezTo>
                  <a:lnTo>
                    <a:pt x="7001" y="1334"/>
                  </a:lnTo>
                  <a:lnTo>
                    <a:pt x="8751" y="2049"/>
                  </a:lnTo>
                  <a:lnTo>
                    <a:pt x="8751" y="8228"/>
                  </a:lnTo>
                  <a:cubicBezTo>
                    <a:pt x="8751" y="8311"/>
                    <a:pt x="8823" y="8395"/>
                    <a:pt x="8918" y="8395"/>
                  </a:cubicBezTo>
                  <a:cubicBezTo>
                    <a:pt x="9001" y="8395"/>
                    <a:pt x="9085" y="8311"/>
                    <a:pt x="9085" y="8228"/>
                  </a:cubicBezTo>
                  <a:lnTo>
                    <a:pt x="9085" y="1930"/>
                  </a:lnTo>
                  <a:cubicBezTo>
                    <a:pt x="9073" y="1810"/>
                    <a:pt x="9037" y="1751"/>
                    <a:pt x="8978" y="1739"/>
                  </a:cubicBezTo>
                  <a:lnTo>
                    <a:pt x="7108" y="965"/>
                  </a:lnTo>
                  <a:lnTo>
                    <a:pt x="6751" y="72"/>
                  </a:lnTo>
                  <a:lnTo>
                    <a:pt x="6751" y="60"/>
                  </a:lnTo>
                  <a:cubicBezTo>
                    <a:pt x="6751" y="60"/>
                    <a:pt x="6751" y="48"/>
                    <a:pt x="6727" y="48"/>
                  </a:cubicBezTo>
                  <a:lnTo>
                    <a:pt x="6715" y="25"/>
                  </a:lnTo>
                  <a:lnTo>
                    <a:pt x="6703" y="13"/>
                  </a:lnTo>
                  <a:lnTo>
                    <a:pt x="6692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07" name="Google Shape;11907;p73"/>
            <p:cNvSpPr/>
            <p:nvPr/>
          </p:nvSpPr>
          <p:spPr>
            <a:xfrm>
              <a:off x="8036455" y="3934613"/>
              <a:ext cx="291795" cy="226644"/>
            </a:xfrm>
            <a:custGeom>
              <a:avLst/>
              <a:gdLst/>
              <a:ahLst/>
              <a:cxnLst/>
              <a:rect l="l" t="t" r="r" b="b"/>
              <a:pathLst>
                <a:path w="9168" h="7121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lnTo>
                    <a:pt x="0" y="6953"/>
                  </a:lnTo>
                  <a:cubicBezTo>
                    <a:pt x="0" y="7037"/>
                    <a:pt x="71" y="7120"/>
                    <a:pt x="155" y="7120"/>
                  </a:cubicBezTo>
                  <a:lnTo>
                    <a:pt x="9001" y="7120"/>
                  </a:lnTo>
                  <a:cubicBezTo>
                    <a:pt x="9084" y="7120"/>
                    <a:pt x="9168" y="7037"/>
                    <a:pt x="9168" y="6953"/>
                  </a:cubicBezTo>
                  <a:lnTo>
                    <a:pt x="9168" y="4715"/>
                  </a:lnTo>
                  <a:cubicBezTo>
                    <a:pt x="9168" y="4632"/>
                    <a:pt x="9084" y="4560"/>
                    <a:pt x="9001" y="4560"/>
                  </a:cubicBezTo>
                  <a:cubicBezTo>
                    <a:pt x="8906" y="4560"/>
                    <a:pt x="8834" y="4632"/>
                    <a:pt x="8834" y="4715"/>
                  </a:cubicBezTo>
                  <a:lnTo>
                    <a:pt x="8834" y="6787"/>
                  </a:lnTo>
                  <a:lnTo>
                    <a:pt x="321" y="6787"/>
                  </a:lnTo>
                  <a:lnTo>
                    <a:pt x="321" y="167"/>
                  </a:lnTo>
                  <a:cubicBezTo>
                    <a:pt x="321" y="72"/>
                    <a:pt x="250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908" name="Google Shape;11908;p73"/>
          <p:cNvGrpSpPr/>
          <p:nvPr/>
        </p:nvGrpSpPr>
        <p:grpSpPr>
          <a:xfrm>
            <a:off x="6499870" y="5078399"/>
            <a:ext cx="460820" cy="467780"/>
            <a:chOff x="4874902" y="3808799"/>
            <a:chExt cx="345615" cy="350835"/>
          </a:xfrm>
        </p:grpSpPr>
        <p:sp>
          <p:nvSpPr>
            <p:cNvPr id="11909" name="Google Shape;11909;p73"/>
            <p:cNvSpPr/>
            <p:nvPr/>
          </p:nvSpPr>
          <p:spPr>
            <a:xfrm>
              <a:off x="4874902" y="3808799"/>
              <a:ext cx="345615" cy="350835"/>
            </a:xfrm>
            <a:custGeom>
              <a:avLst/>
              <a:gdLst/>
              <a:ahLst/>
              <a:cxnLst/>
              <a:rect l="l" t="t" r="r" b="b"/>
              <a:pathLst>
                <a:path w="10859" h="11023" extrusionOk="0">
                  <a:moveTo>
                    <a:pt x="6632" y="274"/>
                  </a:moveTo>
                  <a:cubicBezTo>
                    <a:pt x="6858" y="274"/>
                    <a:pt x="7037" y="453"/>
                    <a:pt x="7037" y="679"/>
                  </a:cubicBezTo>
                  <a:cubicBezTo>
                    <a:pt x="7037" y="905"/>
                    <a:pt x="6858" y="1084"/>
                    <a:pt x="6632" y="1084"/>
                  </a:cubicBezTo>
                  <a:lnTo>
                    <a:pt x="4906" y="1084"/>
                  </a:lnTo>
                  <a:cubicBezTo>
                    <a:pt x="4691" y="1084"/>
                    <a:pt x="4513" y="905"/>
                    <a:pt x="4513" y="679"/>
                  </a:cubicBezTo>
                  <a:cubicBezTo>
                    <a:pt x="4513" y="453"/>
                    <a:pt x="4691" y="274"/>
                    <a:pt x="4906" y="274"/>
                  </a:cubicBezTo>
                  <a:close/>
                  <a:moveTo>
                    <a:pt x="5965" y="1405"/>
                  </a:moveTo>
                  <a:lnTo>
                    <a:pt x="5965" y="1965"/>
                  </a:lnTo>
                  <a:lnTo>
                    <a:pt x="5572" y="1965"/>
                  </a:lnTo>
                  <a:lnTo>
                    <a:pt x="5572" y="1405"/>
                  </a:lnTo>
                  <a:close/>
                  <a:moveTo>
                    <a:pt x="5790" y="2285"/>
                  </a:moveTo>
                  <a:cubicBezTo>
                    <a:pt x="7012" y="2285"/>
                    <a:pt x="8209" y="2830"/>
                    <a:pt x="9037" y="3834"/>
                  </a:cubicBezTo>
                  <a:cubicBezTo>
                    <a:pt x="10513" y="5632"/>
                    <a:pt x="10228" y="8287"/>
                    <a:pt x="8430" y="9763"/>
                  </a:cubicBezTo>
                  <a:cubicBezTo>
                    <a:pt x="7647" y="10392"/>
                    <a:pt x="6705" y="10700"/>
                    <a:pt x="5771" y="10700"/>
                  </a:cubicBezTo>
                  <a:cubicBezTo>
                    <a:pt x="4545" y="10700"/>
                    <a:pt x="3331" y="10171"/>
                    <a:pt x="2500" y="9144"/>
                  </a:cubicBezTo>
                  <a:cubicBezTo>
                    <a:pt x="405" y="6573"/>
                    <a:pt x="2000" y="2715"/>
                    <a:pt x="5239" y="2322"/>
                  </a:cubicBezTo>
                  <a:cubicBezTo>
                    <a:pt x="5422" y="2297"/>
                    <a:pt x="5606" y="2285"/>
                    <a:pt x="5790" y="2285"/>
                  </a:cubicBezTo>
                  <a:close/>
                  <a:moveTo>
                    <a:pt x="4917" y="0"/>
                  </a:moveTo>
                  <a:cubicBezTo>
                    <a:pt x="4513" y="0"/>
                    <a:pt x="4203" y="322"/>
                    <a:pt x="4203" y="715"/>
                  </a:cubicBezTo>
                  <a:cubicBezTo>
                    <a:pt x="4203" y="1108"/>
                    <a:pt x="4525" y="1429"/>
                    <a:pt x="4917" y="1429"/>
                  </a:cubicBezTo>
                  <a:lnTo>
                    <a:pt x="5251" y="1429"/>
                  </a:lnTo>
                  <a:lnTo>
                    <a:pt x="5251" y="1989"/>
                  </a:lnTo>
                  <a:cubicBezTo>
                    <a:pt x="1727" y="2393"/>
                    <a:pt x="0" y="6573"/>
                    <a:pt x="2262" y="9359"/>
                  </a:cubicBezTo>
                  <a:cubicBezTo>
                    <a:pt x="3161" y="10454"/>
                    <a:pt x="4471" y="11023"/>
                    <a:pt x="5790" y="11023"/>
                  </a:cubicBezTo>
                  <a:cubicBezTo>
                    <a:pt x="6795" y="11023"/>
                    <a:pt x="7805" y="10693"/>
                    <a:pt x="8644" y="10013"/>
                  </a:cubicBezTo>
                  <a:cubicBezTo>
                    <a:pt x="10585" y="8430"/>
                    <a:pt x="10859" y="5561"/>
                    <a:pt x="9287" y="3632"/>
                  </a:cubicBezTo>
                  <a:cubicBezTo>
                    <a:pt x="8513" y="2679"/>
                    <a:pt x="7430" y="2120"/>
                    <a:pt x="6299" y="1989"/>
                  </a:cubicBezTo>
                  <a:lnTo>
                    <a:pt x="6299" y="1429"/>
                  </a:lnTo>
                  <a:lnTo>
                    <a:pt x="6644" y="1429"/>
                  </a:lnTo>
                  <a:cubicBezTo>
                    <a:pt x="7037" y="1429"/>
                    <a:pt x="7358" y="1096"/>
                    <a:pt x="7358" y="715"/>
                  </a:cubicBezTo>
                  <a:cubicBezTo>
                    <a:pt x="7358" y="310"/>
                    <a:pt x="7025" y="0"/>
                    <a:pt x="6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0" name="Google Shape;11910;p73"/>
            <p:cNvSpPr/>
            <p:nvPr/>
          </p:nvSpPr>
          <p:spPr>
            <a:xfrm>
              <a:off x="4939321" y="4009630"/>
              <a:ext cx="145929" cy="123618"/>
            </a:xfrm>
            <a:custGeom>
              <a:avLst/>
              <a:gdLst/>
              <a:ahLst/>
              <a:cxnLst/>
              <a:rect l="l" t="t" r="r" b="b"/>
              <a:pathLst>
                <a:path w="4585" h="3884" extrusionOk="0">
                  <a:moveTo>
                    <a:pt x="203" y="1"/>
                  </a:moveTo>
                  <a:cubicBezTo>
                    <a:pt x="119" y="1"/>
                    <a:pt x="48" y="72"/>
                    <a:pt x="48" y="155"/>
                  </a:cubicBezTo>
                  <a:cubicBezTo>
                    <a:pt x="48" y="203"/>
                    <a:pt x="0" y="965"/>
                    <a:pt x="429" y="1810"/>
                  </a:cubicBezTo>
                  <a:cubicBezTo>
                    <a:pt x="691" y="2334"/>
                    <a:pt x="1072" y="2799"/>
                    <a:pt x="1548" y="3156"/>
                  </a:cubicBezTo>
                  <a:cubicBezTo>
                    <a:pt x="2212" y="3644"/>
                    <a:pt x="2997" y="3883"/>
                    <a:pt x="3771" y="3883"/>
                  </a:cubicBezTo>
                  <a:cubicBezTo>
                    <a:pt x="3996" y="3883"/>
                    <a:pt x="4221" y="3863"/>
                    <a:pt x="4441" y="3823"/>
                  </a:cubicBezTo>
                  <a:cubicBezTo>
                    <a:pt x="4525" y="3811"/>
                    <a:pt x="4584" y="3715"/>
                    <a:pt x="4572" y="3632"/>
                  </a:cubicBezTo>
                  <a:cubicBezTo>
                    <a:pt x="4540" y="3545"/>
                    <a:pt x="4477" y="3488"/>
                    <a:pt x="4394" y="3488"/>
                  </a:cubicBezTo>
                  <a:cubicBezTo>
                    <a:pt x="4386" y="3488"/>
                    <a:pt x="4378" y="3488"/>
                    <a:pt x="4370" y="3489"/>
                  </a:cubicBezTo>
                  <a:cubicBezTo>
                    <a:pt x="4161" y="3528"/>
                    <a:pt x="3950" y="3547"/>
                    <a:pt x="3739" y="3547"/>
                  </a:cubicBezTo>
                  <a:cubicBezTo>
                    <a:pt x="3035" y="3547"/>
                    <a:pt x="2334" y="3331"/>
                    <a:pt x="1739" y="2882"/>
                  </a:cubicBezTo>
                  <a:cubicBezTo>
                    <a:pt x="286" y="1810"/>
                    <a:pt x="369" y="155"/>
                    <a:pt x="369" y="155"/>
                  </a:cubicBezTo>
                  <a:cubicBezTo>
                    <a:pt x="369" y="72"/>
                    <a:pt x="298" y="1"/>
                    <a:pt x="2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1" name="Google Shape;11911;p73"/>
            <p:cNvSpPr/>
            <p:nvPr/>
          </p:nvSpPr>
          <p:spPr>
            <a:xfrm>
              <a:off x="4942344" y="3897629"/>
              <a:ext cx="205033" cy="101816"/>
            </a:xfrm>
            <a:custGeom>
              <a:avLst/>
              <a:gdLst/>
              <a:ahLst/>
              <a:cxnLst/>
              <a:rect l="l" t="t" r="r" b="b"/>
              <a:pathLst>
                <a:path w="6442" h="3199" extrusionOk="0">
                  <a:moveTo>
                    <a:pt x="3666" y="0"/>
                  </a:moveTo>
                  <a:cubicBezTo>
                    <a:pt x="1972" y="0"/>
                    <a:pt x="363" y="1175"/>
                    <a:pt x="24" y="3008"/>
                  </a:cubicBezTo>
                  <a:cubicBezTo>
                    <a:pt x="0" y="3115"/>
                    <a:pt x="72" y="3198"/>
                    <a:pt x="179" y="3198"/>
                  </a:cubicBezTo>
                  <a:cubicBezTo>
                    <a:pt x="251" y="3198"/>
                    <a:pt x="322" y="3139"/>
                    <a:pt x="334" y="3067"/>
                  </a:cubicBezTo>
                  <a:cubicBezTo>
                    <a:pt x="656" y="1384"/>
                    <a:pt x="2127" y="318"/>
                    <a:pt x="3670" y="318"/>
                  </a:cubicBezTo>
                  <a:cubicBezTo>
                    <a:pt x="4353" y="318"/>
                    <a:pt x="5050" y="527"/>
                    <a:pt x="5668" y="984"/>
                  </a:cubicBezTo>
                  <a:cubicBezTo>
                    <a:pt x="5846" y="1115"/>
                    <a:pt x="5989" y="1257"/>
                    <a:pt x="6144" y="1412"/>
                  </a:cubicBezTo>
                  <a:cubicBezTo>
                    <a:pt x="6180" y="1448"/>
                    <a:pt x="6228" y="1471"/>
                    <a:pt x="6274" y="1471"/>
                  </a:cubicBezTo>
                  <a:cubicBezTo>
                    <a:pt x="6305" y="1471"/>
                    <a:pt x="6334" y="1460"/>
                    <a:pt x="6358" y="1436"/>
                  </a:cubicBezTo>
                  <a:cubicBezTo>
                    <a:pt x="6430" y="1377"/>
                    <a:pt x="6442" y="1269"/>
                    <a:pt x="6382" y="1210"/>
                  </a:cubicBezTo>
                  <a:cubicBezTo>
                    <a:pt x="6216" y="1031"/>
                    <a:pt x="6049" y="876"/>
                    <a:pt x="5858" y="734"/>
                  </a:cubicBezTo>
                  <a:cubicBezTo>
                    <a:pt x="5179" y="230"/>
                    <a:pt x="4414" y="0"/>
                    <a:pt x="36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2" name="Google Shape;11912;p73"/>
            <p:cNvSpPr/>
            <p:nvPr/>
          </p:nvSpPr>
          <p:spPr>
            <a:xfrm>
              <a:off x="5092729" y="3950240"/>
              <a:ext cx="84597" cy="175465"/>
            </a:xfrm>
            <a:custGeom>
              <a:avLst/>
              <a:gdLst/>
              <a:ahLst/>
              <a:cxnLst/>
              <a:rect l="l" t="t" r="r" b="b"/>
              <a:pathLst>
                <a:path w="2658" h="5513" extrusionOk="0">
                  <a:moveTo>
                    <a:pt x="1939" y="0"/>
                  </a:moveTo>
                  <a:cubicBezTo>
                    <a:pt x="1907" y="0"/>
                    <a:pt x="1875" y="11"/>
                    <a:pt x="1848" y="33"/>
                  </a:cubicBezTo>
                  <a:cubicBezTo>
                    <a:pt x="1776" y="81"/>
                    <a:pt x="1741" y="176"/>
                    <a:pt x="1800" y="259"/>
                  </a:cubicBezTo>
                  <a:cubicBezTo>
                    <a:pt x="2145" y="795"/>
                    <a:pt x="2324" y="1414"/>
                    <a:pt x="2324" y="2057"/>
                  </a:cubicBezTo>
                  <a:cubicBezTo>
                    <a:pt x="2324" y="3486"/>
                    <a:pt x="1431" y="4724"/>
                    <a:pt x="169" y="5200"/>
                  </a:cubicBezTo>
                  <a:cubicBezTo>
                    <a:pt x="1" y="5263"/>
                    <a:pt x="55" y="5512"/>
                    <a:pt x="218" y="5512"/>
                  </a:cubicBezTo>
                  <a:cubicBezTo>
                    <a:pt x="239" y="5512"/>
                    <a:pt x="263" y="5508"/>
                    <a:pt x="288" y="5498"/>
                  </a:cubicBezTo>
                  <a:cubicBezTo>
                    <a:pt x="1669" y="4962"/>
                    <a:pt x="2657" y="3605"/>
                    <a:pt x="2657" y="2045"/>
                  </a:cubicBezTo>
                  <a:cubicBezTo>
                    <a:pt x="2622" y="1343"/>
                    <a:pt x="2431" y="676"/>
                    <a:pt x="2074" y="81"/>
                  </a:cubicBezTo>
                  <a:cubicBezTo>
                    <a:pt x="2044" y="29"/>
                    <a:pt x="1992" y="0"/>
                    <a:pt x="19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3" name="Google Shape;11913;p73"/>
            <p:cNvSpPr/>
            <p:nvPr/>
          </p:nvSpPr>
          <p:spPr>
            <a:xfrm>
              <a:off x="5004886" y="3993717"/>
              <a:ext cx="81478" cy="55348"/>
            </a:xfrm>
            <a:custGeom>
              <a:avLst/>
              <a:gdLst/>
              <a:ahLst/>
              <a:cxnLst/>
              <a:rect l="l" t="t" r="r" b="b"/>
              <a:pathLst>
                <a:path w="2560" h="1739" extrusionOk="0">
                  <a:moveTo>
                    <a:pt x="1691" y="334"/>
                  </a:moveTo>
                  <a:cubicBezTo>
                    <a:pt x="1976" y="334"/>
                    <a:pt x="2143" y="655"/>
                    <a:pt x="1976" y="882"/>
                  </a:cubicBezTo>
                  <a:cubicBezTo>
                    <a:pt x="1913" y="974"/>
                    <a:pt x="1806" y="1024"/>
                    <a:pt x="1698" y="1024"/>
                  </a:cubicBezTo>
                  <a:cubicBezTo>
                    <a:pt x="1625" y="1024"/>
                    <a:pt x="1551" y="1001"/>
                    <a:pt x="1488" y="953"/>
                  </a:cubicBezTo>
                  <a:cubicBezTo>
                    <a:pt x="1214" y="763"/>
                    <a:pt x="1369" y="334"/>
                    <a:pt x="1691" y="334"/>
                  </a:cubicBezTo>
                  <a:close/>
                  <a:moveTo>
                    <a:pt x="1691" y="1"/>
                  </a:moveTo>
                  <a:cubicBezTo>
                    <a:pt x="1584" y="1"/>
                    <a:pt x="1334" y="36"/>
                    <a:pt x="1155" y="274"/>
                  </a:cubicBezTo>
                  <a:cubicBezTo>
                    <a:pt x="1024" y="453"/>
                    <a:pt x="988" y="655"/>
                    <a:pt x="1048" y="846"/>
                  </a:cubicBezTo>
                  <a:lnTo>
                    <a:pt x="131" y="1441"/>
                  </a:lnTo>
                  <a:cubicBezTo>
                    <a:pt x="0" y="1536"/>
                    <a:pt x="60" y="1739"/>
                    <a:pt x="214" y="1739"/>
                  </a:cubicBezTo>
                  <a:cubicBezTo>
                    <a:pt x="310" y="1739"/>
                    <a:pt x="262" y="1727"/>
                    <a:pt x="1214" y="1132"/>
                  </a:cubicBezTo>
                  <a:cubicBezTo>
                    <a:pt x="1346" y="1279"/>
                    <a:pt x="1520" y="1349"/>
                    <a:pt x="1692" y="1349"/>
                  </a:cubicBezTo>
                  <a:cubicBezTo>
                    <a:pt x="1896" y="1349"/>
                    <a:pt x="2098" y="1252"/>
                    <a:pt x="2226" y="1072"/>
                  </a:cubicBezTo>
                  <a:cubicBezTo>
                    <a:pt x="2560" y="632"/>
                    <a:pt x="2238" y="1"/>
                    <a:pt x="1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4" name="Google Shape;11914;p73"/>
            <p:cNvSpPr/>
            <p:nvPr/>
          </p:nvSpPr>
          <p:spPr>
            <a:xfrm>
              <a:off x="5053391" y="3915262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8"/>
                  </a:cubicBezTo>
                  <a:lnTo>
                    <a:pt x="0" y="775"/>
                  </a:lnTo>
                  <a:cubicBezTo>
                    <a:pt x="0" y="858"/>
                    <a:pt x="83" y="942"/>
                    <a:pt x="167" y="942"/>
                  </a:cubicBezTo>
                  <a:cubicBezTo>
                    <a:pt x="262" y="942"/>
                    <a:pt x="333" y="858"/>
                    <a:pt x="333" y="775"/>
                  </a:cubicBezTo>
                  <a:lnTo>
                    <a:pt x="333" y="168"/>
                  </a:lnTo>
                  <a:cubicBezTo>
                    <a:pt x="333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5" name="Google Shape;11915;p73"/>
            <p:cNvSpPr/>
            <p:nvPr/>
          </p:nvSpPr>
          <p:spPr>
            <a:xfrm>
              <a:off x="5005236" y="3928216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3" y="1"/>
                  </a:moveTo>
                  <a:cubicBezTo>
                    <a:pt x="156" y="1"/>
                    <a:pt x="130" y="8"/>
                    <a:pt x="108" y="23"/>
                  </a:cubicBezTo>
                  <a:cubicBezTo>
                    <a:pt x="25" y="70"/>
                    <a:pt x="1" y="177"/>
                    <a:pt x="49" y="249"/>
                  </a:cubicBezTo>
                  <a:lnTo>
                    <a:pt x="346" y="773"/>
                  </a:lnTo>
                  <a:cubicBezTo>
                    <a:pt x="382" y="808"/>
                    <a:pt x="430" y="844"/>
                    <a:pt x="489" y="844"/>
                  </a:cubicBezTo>
                  <a:cubicBezTo>
                    <a:pt x="525" y="844"/>
                    <a:pt x="549" y="844"/>
                    <a:pt x="561" y="832"/>
                  </a:cubicBezTo>
                  <a:cubicBezTo>
                    <a:pt x="644" y="785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1"/>
                    <a:pt x="18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6" name="Google Shape;11916;p73"/>
            <p:cNvSpPr/>
            <p:nvPr/>
          </p:nvSpPr>
          <p:spPr>
            <a:xfrm>
              <a:off x="4970766" y="3962876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89" y="1"/>
                  </a:moveTo>
                  <a:cubicBezTo>
                    <a:pt x="130" y="1"/>
                    <a:pt x="69" y="27"/>
                    <a:pt x="36" y="77"/>
                  </a:cubicBezTo>
                  <a:cubicBezTo>
                    <a:pt x="0" y="160"/>
                    <a:pt x="24" y="255"/>
                    <a:pt x="96" y="303"/>
                  </a:cubicBezTo>
                  <a:lnTo>
                    <a:pt x="620" y="600"/>
                  </a:lnTo>
                  <a:cubicBezTo>
                    <a:pt x="655" y="612"/>
                    <a:pt x="679" y="612"/>
                    <a:pt x="691" y="612"/>
                  </a:cubicBezTo>
                  <a:cubicBezTo>
                    <a:pt x="751" y="612"/>
                    <a:pt x="798" y="589"/>
                    <a:pt x="834" y="541"/>
                  </a:cubicBezTo>
                  <a:cubicBezTo>
                    <a:pt x="893" y="470"/>
                    <a:pt x="858" y="362"/>
                    <a:pt x="786" y="315"/>
                  </a:cubicBezTo>
                  <a:lnTo>
                    <a:pt x="262" y="17"/>
                  </a:lnTo>
                  <a:cubicBezTo>
                    <a:pt x="240" y="6"/>
                    <a:pt x="215" y="1"/>
                    <a:pt x="1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7" name="Google Shape;11917;p73"/>
            <p:cNvSpPr/>
            <p:nvPr/>
          </p:nvSpPr>
          <p:spPr>
            <a:xfrm>
              <a:off x="4958258" y="4010012"/>
              <a:ext cx="29982" cy="10248"/>
            </a:xfrm>
            <a:custGeom>
              <a:avLst/>
              <a:gdLst/>
              <a:ahLst/>
              <a:cxnLst/>
              <a:rect l="l" t="t" r="r" b="b"/>
              <a:pathLst>
                <a:path w="942" h="322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8" name="Google Shape;11918;p73"/>
            <p:cNvSpPr/>
            <p:nvPr/>
          </p:nvSpPr>
          <p:spPr>
            <a:xfrm>
              <a:off x="4969239" y="4047601"/>
              <a:ext cx="30363" cy="20051"/>
            </a:xfrm>
            <a:custGeom>
              <a:avLst/>
              <a:gdLst/>
              <a:ahLst/>
              <a:cxnLst/>
              <a:rect l="l" t="t" r="r" b="b"/>
              <a:pathLst>
                <a:path w="954" h="630" extrusionOk="0">
                  <a:moveTo>
                    <a:pt x="754" y="0"/>
                  </a:moveTo>
                  <a:cubicBezTo>
                    <a:pt x="728" y="0"/>
                    <a:pt x="702" y="7"/>
                    <a:pt x="679" y="22"/>
                  </a:cubicBezTo>
                  <a:lnTo>
                    <a:pt x="156" y="320"/>
                  </a:lnTo>
                  <a:cubicBezTo>
                    <a:pt x="1" y="415"/>
                    <a:pt x="60" y="629"/>
                    <a:pt x="239" y="629"/>
                  </a:cubicBezTo>
                  <a:cubicBezTo>
                    <a:pt x="310" y="629"/>
                    <a:pt x="310" y="605"/>
                    <a:pt x="846" y="308"/>
                  </a:cubicBezTo>
                  <a:cubicBezTo>
                    <a:pt x="918" y="260"/>
                    <a:pt x="953" y="153"/>
                    <a:pt x="906" y="82"/>
                  </a:cubicBezTo>
                  <a:cubicBezTo>
                    <a:pt x="873" y="33"/>
                    <a:pt x="812" y="0"/>
                    <a:pt x="7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19" name="Google Shape;11919;p73"/>
            <p:cNvSpPr/>
            <p:nvPr/>
          </p:nvSpPr>
          <p:spPr>
            <a:xfrm>
              <a:off x="5005236" y="4075641"/>
              <a:ext cx="21261" cy="26862"/>
            </a:xfrm>
            <a:custGeom>
              <a:avLst/>
              <a:gdLst/>
              <a:ahLst/>
              <a:cxnLst/>
              <a:rect l="l" t="t" r="r" b="b"/>
              <a:pathLst>
                <a:path w="668" h="844" extrusionOk="0">
                  <a:moveTo>
                    <a:pt x="491" y="0"/>
                  </a:moveTo>
                  <a:cubicBezTo>
                    <a:pt x="440" y="0"/>
                    <a:pt x="391" y="33"/>
                    <a:pt x="358" y="82"/>
                  </a:cubicBezTo>
                  <a:lnTo>
                    <a:pt x="60" y="606"/>
                  </a:lnTo>
                  <a:cubicBezTo>
                    <a:pt x="1" y="701"/>
                    <a:pt x="72" y="844"/>
                    <a:pt x="191" y="844"/>
                  </a:cubicBezTo>
                  <a:cubicBezTo>
                    <a:pt x="251" y="844"/>
                    <a:pt x="299" y="808"/>
                    <a:pt x="322" y="760"/>
                  </a:cubicBezTo>
                  <a:lnTo>
                    <a:pt x="620" y="248"/>
                  </a:lnTo>
                  <a:cubicBezTo>
                    <a:pt x="668" y="165"/>
                    <a:pt x="644" y="70"/>
                    <a:pt x="561" y="22"/>
                  </a:cubicBezTo>
                  <a:cubicBezTo>
                    <a:pt x="538" y="7"/>
                    <a:pt x="514" y="0"/>
                    <a:pt x="4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0" name="Google Shape;11920;p73"/>
            <p:cNvSpPr/>
            <p:nvPr/>
          </p:nvSpPr>
          <p:spPr>
            <a:xfrm>
              <a:off x="5053391" y="4085794"/>
              <a:ext cx="10630" cy="29982"/>
            </a:xfrm>
            <a:custGeom>
              <a:avLst/>
              <a:gdLst/>
              <a:ahLst/>
              <a:cxnLst/>
              <a:rect l="l" t="t" r="r" b="b"/>
              <a:pathLst>
                <a:path w="334" h="942" extrusionOk="0">
                  <a:moveTo>
                    <a:pt x="167" y="1"/>
                  </a:moveTo>
                  <a:cubicBezTo>
                    <a:pt x="83" y="1"/>
                    <a:pt x="0" y="72"/>
                    <a:pt x="0" y="167"/>
                  </a:cubicBezTo>
                  <a:lnTo>
                    <a:pt x="0" y="775"/>
                  </a:lnTo>
                  <a:cubicBezTo>
                    <a:pt x="0" y="858"/>
                    <a:pt x="83" y="941"/>
                    <a:pt x="167" y="941"/>
                  </a:cubicBezTo>
                  <a:cubicBezTo>
                    <a:pt x="250" y="941"/>
                    <a:pt x="333" y="858"/>
                    <a:pt x="333" y="775"/>
                  </a:cubicBezTo>
                  <a:lnTo>
                    <a:pt x="333" y="167"/>
                  </a:lnTo>
                  <a:cubicBezTo>
                    <a:pt x="333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1" name="Google Shape;11921;p73"/>
            <p:cNvSpPr/>
            <p:nvPr/>
          </p:nvSpPr>
          <p:spPr>
            <a:xfrm>
              <a:off x="5090501" y="4075641"/>
              <a:ext cx="21261" cy="26894"/>
            </a:xfrm>
            <a:custGeom>
              <a:avLst/>
              <a:gdLst/>
              <a:ahLst/>
              <a:cxnLst/>
              <a:rect l="l" t="t" r="r" b="b"/>
              <a:pathLst>
                <a:path w="668" h="845" extrusionOk="0">
                  <a:moveTo>
                    <a:pt x="182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25" y="70"/>
                    <a:pt x="1" y="165"/>
                    <a:pt x="48" y="248"/>
                  </a:cubicBezTo>
                  <a:lnTo>
                    <a:pt x="346" y="760"/>
                  </a:lnTo>
                  <a:cubicBezTo>
                    <a:pt x="370" y="815"/>
                    <a:pt x="424" y="844"/>
                    <a:pt x="479" y="844"/>
                  </a:cubicBezTo>
                  <a:cubicBezTo>
                    <a:pt x="507" y="844"/>
                    <a:pt x="536" y="836"/>
                    <a:pt x="560" y="820"/>
                  </a:cubicBezTo>
                  <a:cubicBezTo>
                    <a:pt x="644" y="784"/>
                    <a:pt x="668" y="677"/>
                    <a:pt x="620" y="606"/>
                  </a:cubicBezTo>
                  <a:lnTo>
                    <a:pt x="322" y="82"/>
                  </a:lnTo>
                  <a:cubicBezTo>
                    <a:pt x="298" y="33"/>
                    <a:pt x="240" y="0"/>
                    <a:pt x="1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2" name="Google Shape;11922;p73"/>
            <p:cNvSpPr/>
            <p:nvPr/>
          </p:nvSpPr>
          <p:spPr>
            <a:xfrm>
              <a:off x="5117809" y="4048142"/>
              <a:ext cx="28454" cy="19510"/>
            </a:xfrm>
            <a:custGeom>
              <a:avLst/>
              <a:gdLst/>
              <a:ahLst/>
              <a:cxnLst/>
              <a:rect l="l" t="t" r="r" b="b"/>
              <a:pathLst>
                <a:path w="894" h="613" extrusionOk="0">
                  <a:moveTo>
                    <a:pt x="195" y="1"/>
                  </a:moveTo>
                  <a:cubicBezTo>
                    <a:pt x="136" y="1"/>
                    <a:pt x="81" y="27"/>
                    <a:pt x="48" y="77"/>
                  </a:cubicBezTo>
                  <a:cubicBezTo>
                    <a:pt x="0" y="160"/>
                    <a:pt x="36" y="243"/>
                    <a:pt x="107" y="291"/>
                  </a:cubicBezTo>
                  <a:cubicBezTo>
                    <a:pt x="643" y="588"/>
                    <a:pt x="631" y="612"/>
                    <a:pt x="714" y="612"/>
                  </a:cubicBezTo>
                  <a:cubicBezTo>
                    <a:pt x="774" y="612"/>
                    <a:pt x="822" y="588"/>
                    <a:pt x="845" y="541"/>
                  </a:cubicBezTo>
                  <a:cubicBezTo>
                    <a:pt x="893" y="469"/>
                    <a:pt x="869" y="362"/>
                    <a:pt x="786" y="315"/>
                  </a:cubicBezTo>
                  <a:lnTo>
                    <a:pt x="274" y="17"/>
                  </a:lnTo>
                  <a:cubicBezTo>
                    <a:pt x="248" y="6"/>
                    <a:pt x="221" y="1"/>
                    <a:pt x="1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3" name="Google Shape;11923;p73"/>
            <p:cNvSpPr/>
            <p:nvPr/>
          </p:nvSpPr>
          <p:spPr>
            <a:xfrm>
              <a:off x="5128790" y="4010012"/>
              <a:ext cx="29950" cy="10248"/>
            </a:xfrm>
            <a:custGeom>
              <a:avLst/>
              <a:gdLst/>
              <a:ahLst/>
              <a:cxnLst/>
              <a:rect l="l" t="t" r="r" b="b"/>
              <a:pathLst>
                <a:path w="941" h="322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22"/>
                    <a:pt x="167" y="322"/>
                  </a:cubicBezTo>
                  <a:lnTo>
                    <a:pt x="774" y="322"/>
                  </a:ln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4" name="Google Shape;11924;p73"/>
            <p:cNvSpPr/>
            <p:nvPr/>
          </p:nvSpPr>
          <p:spPr>
            <a:xfrm>
              <a:off x="5117809" y="3962717"/>
              <a:ext cx="28454" cy="19669"/>
            </a:xfrm>
            <a:custGeom>
              <a:avLst/>
              <a:gdLst/>
              <a:ahLst/>
              <a:cxnLst/>
              <a:rect l="l" t="t" r="r" b="b"/>
              <a:pathLst>
                <a:path w="894" h="618" extrusionOk="0">
                  <a:moveTo>
                    <a:pt x="706" y="0"/>
                  </a:moveTo>
                  <a:cubicBezTo>
                    <a:pt x="679" y="0"/>
                    <a:pt x="654" y="7"/>
                    <a:pt x="631" y="22"/>
                  </a:cubicBezTo>
                  <a:lnTo>
                    <a:pt x="107" y="320"/>
                  </a:lnTo>
                  <a:cubicBezTo>
                    <a:pt x="36" y="367"/>
                    <a:pt x="0" y="475"/>
                    <a:pt x="48" y="546"/>
                  </a:cubicBezTo>
                  <a:cubicBezTo>
                    <a:pt x="83" y="594"/>
                    <a:pt x="143" y="617"/>
                    <a:pt x="202" y="617"/>
                  </a:cubicBezTo>
                  <a:cubicBezTo>
                    <a:pt x="226" y="617"/>
                    <a:pt x="262" y="617"/>
                    <a:pt x="274" y="605"/>
                  </a:cubicBezTo>
                  <a:lnTo>
                    <a:pt x="798" y="308"/>
                  </a:lnTo>
                  <a:cubicBezTo>
                    <a:pt x="869" y="260"/>
                    <a:pt x="893" y="165"/>
                    <a:pt x="857" y="82"/>
                  </a:cubicBezTo>
                  <a:cubicBezTo>
                    <a:pt x="825" y="33"/>
                    <a:pt x="764" y="0"/>
                    <a:pt x="7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925" name="Google Shape;11925;p73"/>
            <p:cNvSpPr/>
            <p:nvPr/>
          </p:nvSpPr>
          <p:spPr>
            <a:xfrm>
              <a:off x="5090501" y="3928152"/>
              <a:ext cx="20879" cy="26958"/>
            </a:xfrm>
            <a:custGeom>
              <a:avLst/>
              <a:gdLst/>
              <a:ahLst/>
              <a:cxnLst/>
              <a:rect l="l" t="t" r="r" b="b"/>
              <a:pathLst>
                <a:path w="656" h="847" extrusionOk="0">
                  <a:moveTo>
                    <a:pt x="475" y="0"/>
                  </a:moveTo>
                  <a:cubicBezTo>
                    <a:pt x="424" y="0"/>
                    <a:pt x="370" y="29"/>
                    <a:pt x="346" y="84"/>
                  </a:cubicBezTo>
                  <a:lnTo>
                    <a:pt x="48" y="608"/>
                  </a:lnTo>
                  <a:cubicBezTo>
                    <a:pt x="1" y="679"/>
                    <a:pt x="25" y="787"/>
                    <a:pt x="108" y="834"/>
                  </a:cubicBezTo>
                  <a:cubicBezTo>
                    <a:pt x="132" y="846"/>
                    <a:pt x="168" y="846"/>
                    <a:pt x="179" y="846"/>
                  </a:cubicBezTo>
                  <a:cubicBezTo>
                    <a:pt x="239" y="846"/>
                    <a:pt x="287" y="810"/>
                    <a:pt x="310" y="775"/>
                  </a:cubicBezTo>
                  <a:lnTo>
                    <a:pt x="608" y="251"/>
                  </a:lnTo>
                  <a:cubicBezTo>
                    <a:pt x="656" y="179"/>
                    <a:pt x="620" y="72"/>
                    <a:pt x="549" y="25"/>
                  </a:cubicBezTo>
                  <a:cubicBezTo>
                    <a:pt x="528" y="8"/>
                    <a:pt x="502" y="0"/>
                    <a:pt x="4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791" name="Google Shape;13364;p76">
            <a:extLst>
              <a:ext uri="{FF2B5EF4-FFF2-40B4-BE49-F238E27FC236}">
                <a16:creationId xmlns:a16="http://schemas.microsoft.com/office/drawing/2014/main" xmlns="" id="{1369984B-6C86-4AFE-B879-88443783CB3C}"/>
              </a:ext>
            </a:extLst>
          </p:cNvPr>
          <p:cNvSpPr txBox="1">
            <a:spLocks/>
          </p:cNvSpPr>
          <p:nvPr/>
        </p:nvSpPr>
        <p:spPr>
          <a:xfrm>
            <a:off x="1424133" y="948406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Icons 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CFCFC"/>
        </a:solidFill>
        <a:effectLst/>
      </p:bgPr>
    </p:bg>
    <p:spTree>
      <p:nvGrpSpPr>
        <p:cNvPr id="1" name="Shape 10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08" name="Google Shape;10708;p72"/>
          <p:cNvGrpSpPr/>
          <p:nvPr/>
        </p:nvGrpSpPr>
        <p:grpSpPr>
          <a:xfrm>
            <a:off x="2652599" y="5709693"/>
            <a:ext cx="499699" cy="461431"/>
            <a:chOff x="1989449" y="4282269"/>
            <a:chExt cx="374774" cy="346073"/>
          </a:xfrm>
        </p:grpSpPr>
        <p:sp>
          <p:nvSpPr>
            <p:cNvPr id="10709" name="Google Shape;10709;p72"/>
            <p:cNvSpPr/>
            <p:nvPr/>
          </p:nvSpPr>
          <p:spPr>
            <a:xfrm>
              <a:off x="2067590" y="4506432"/>
              <a:ext cx="78172" cy="70941"/>
            </a:xfrm>
            <a:custGeom>
              <a:avLst/>
              <a:gdLst/>
              <a:ahLst/>
              <a:cxnLst/>
              <a:rect l="l" t="t" r="r" b="b"/>
              <a:pathLst>
                <a:path w="2454" h="2227" extrusionOk="0">
                  <a:moveTo>
                    <a:pt x="1231" y="325"/>
                  </a:moveTo>
                  <a:cubicBezTo>
                    <a:pt x="1435" y="325"/>
                    <a:pt x="1638" y="399"/>
                    <a:pt x="1786" y="548"/>
                  </a:cubicBezTo>
                  <a:cubicBezTo>
                    <a:pt x="2096" y="857"/>
                    <a:pt x="2096" y="1369"/>
                    <a:pt x="1786" y="1667"/>
                  </a:cubicBezTo>
                  <a:cubicBezTo>
                    <a:pt x="1626" y="1822"/>
                    <a:pt x="1420" y="1899"/>
                    <a:pt x="1218" y="1899"/>
                  </a:cubicBezTo>
                  <a:cubicBezTo>
                    <a:pt x="1016" y="1899"/>
                    <a:pt x="816" y="1822"/>
                    <a:pt x="667" y="1667"/>
                  </a:cubicBezTo>
                  <a:cubicBezTo>
                    <a:pt x="358" y="1357"/>
                    <a:pt x="358" y="845"/>
                    <a:pt x="667" y="548"/>
                  </a:cubicBezTo>
                  <a:cubicBezTo>
                    <a:pt x="822" y="399"/>
                    <a:pt x="1027" y="325"/>
                    <a:pt x="1231" y="325"/>
                  </a:cubicBezTo>
                  <a:close/>
                  <a:moveTo>
                    <a:pt x="1237" y="0"/>
                  </a:moveTo>
                  <a:cubicBezTo>
                    <a:pt x="950" y="0"/>
                    <a:pt x="661" y="107"/>
                    <a:pt x="441" y="322"/>
                  </a:cubicBezTo>
                  <a:cubicBezTo>
                    <a:pt x="1" y="762"/>
                    <a:pt x="1" y="1476"/>
                    <a:pt x="441" y="1905"/>
                  </a:cubicBezTo>
                  <a:cubicBezTo>
                    <a:pt x="655" y="2119"/>
                    <a:pt x="944" y="2227"/>
                    <a:pt x="1233" y="2227"/>
                  </a:cubicBezTo>
                  <a:cubicBezTo>
                    <a:pt x="1522" y="2227"/>
                    <a:pt x="1810" y="2119"/>
                    <a:pt x="2025" y="1905"/>
                  </a:cubicBezTo>
                  <a:cubicBezTo>
                    <a:pt x="2453" y="1476"/>
                    <a:pt x="2453" y="762"/>
                    <a:pt x="2025" y="322"/>
                  </a:cubicBezTo>
                  <a:cubicBezTo>
                    <a:pt x="1810" y="107"/>
                    <a:pt x="1525" y="0"/>
                    <a:pt x="123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0" name="Google Shape;10710;p72"/>
            <p:cNvSpPr/>
            <p:nvPr/>
          </p:nvSpPr>
          <p:spPr>
            <a:xfrm>
              <a:off x="2036117" y="4422972"/>
              <a:ext cx="77790" cy="70973"/>
            </a:xfrm>
            <a:custGeom>
              <a:avLst/>
              <a:gdLst/>
              <a:ahLst/>
              <a:cxnLst/>
              <a:rect l="l" t="t" r="r" b="b"/>
              <a:pathLst>
                <a:path w="2442" h="2228" extrusionOk="0">
                  <a:moveTo>
                    <a:pt x="1224" y="328"/>
                  </a:moveTo>
                  <a:cubicBezTo>
                    <a:pt x="1426" y="328"/>
                    <a:pt x="1626" y="406"/>
                    <a:pt x="1774" y="560"/>
                  </a:cubicBezTo>
                  <a:cubicBezTo>
                    <a:pt x="2084" y="882"/>
                    <a:pt x="2084" y="1382"/>
                    <a:pt x="1774" y="1680"/>
                  </a:cubicBezTo>
                  <a:cubicBezTo>
                    <a:pt x="1620" y="1834"/>
                    <a:pt x="1420" y="1912"/>
                    <a:pt x="1219" y="1912"/>
                  </a:cubicBezTo>
                  <a:cubicBezTo>
                    <a:pt x="1018" y="1912"/>
                    <a:pt x="816" y="1834"/>
                    <a:pt x="655" y="1680"/>
                  </a:cubicBezTo>
                  <a:cubicBezTo>
                    <a:pt x="346" y="1370"/>
                    <a:pt x="346" y="858"/>
                    <a:pt x="655" y="560"/>
                  </a:cubicBezTo>
                  <a:cubicBezTo>
                    <a:pt x="816" y="406"/>
                    <a:pt x="1021" y="328"/>
                    <a:pt x="1224" y="328"/>
                  </a:cubicBezTo>
                  <a:close/>
                  <a:moveTo>
                    <a:pt x="1227" y="1"/>
                  </a:moveTo>
                  <a:cubicBezTo>
                    <a:pt x="941" y="1"/>
                    <a:pt x="655" y="108"/>
                    <a:pt x="441" y="322"/>
                  </a:cubicBezTo>
                  <a:cubicBezTo>
                    <a:pt x="0" y="763"/>
                    <a:pt x="0" y="1477"/>
                    <a:pt x="441" y="1906"/>
                  </a:cubicBezTo>
                  <a:cubicBezTo>
                    <a:pt x="655" y="2120"/>
                    <a:pt x="941" y="2227"/>
                    <a:pt x="1227" y="2227"/>
                  </a:cubicBezTo>
                  <a:cubicBezTo>
                    <a:pt x="1512" y="2227"/>
                    <a:pt x="1798" y="2120"/>
                    <a:pt x="2012" y="1906"/>
                  </a:cubicBezTo>
                  <a:cubicBezTo>
                    <a:pt x="2441" y="1477"/>
                    <a:pt x="2441" y="775"/>
                    <a:pt x="2012" y="322"/>
                  </a:cubicBezTo>
                  <a:cubicBezTo>
                    <a:pt x="1798" y="108"/>
                    <a:pt x="1512" y="1"/>
                    <a:pt x="12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1" name="Google Shape;10711;p72"/>
            <p:cNvSpPr/>
            <p:nvPr/>
          </p:nvSpPr>
          <p:spPr>
            <a:xfrm>
              <a:off x="2073292" y="4336327"/>
              <a:ext cx="77758" cy="71419"/>
            </a:xfrm>
            <a:custGeom>
              <a:avLst/>
              <a:gdLst/>
              <a:ahLst/>
              <a:cxnLst/>
              <a:rect l="l" t="t" r="r" b="b"/>
              <a:pathLst>
                <a:path w="2441" h="2242" extrusionOk="0">
                  <a:moveTo>
                    <a:pt x="1231" y="345"/>
                  </a:moveTo>
                  <a:cubicBezTo>
                    <a:pt x="1435" y="345"/>
                    <a:pt x="1637" y="423"/>
                    <a:pt x="1786" y="578"/>
                  </a:cubicBezTo>
                  <a:cubicBezTo>
                    <a:pt x="2084" y="875"/>
                    <a:pt x="2084" y="1375"/>
                    <a:pt x="1786" y="1697"/>
                  </a:cubicBezTo>
                  <a:cubicBezTo>
                    <a:pt x="1631" y="1852"/>
                    <a:pt x="1426" y="1929"/>
                    <a:pt x="1222" y="1929"/>
                  </a:cubicBezTo>
                  <a:cubicBezTo>
                    <a:pt x="1018" y="1929"/>
                    <a:pt x="816" y="1852"/>
                    <a:pt x="667" y="1697"/>
                  </a:cubicBezTo>
                  <a:cubicBezTo>
                    <a:pt x="357" y="1375"/>
                    <a:pt x="357" y="875"/>
                    <a:pt x="667" y="578"/>
                  </a:cubicBezTo>
                  <a:cubicBezTo>
                    <a:pt x="822" y="423"/>
                    <a:pt x="1027" y="345"/>
                    <a:pt x="1231" y="345"/>
                  </a:cubicBezTo>
                  <a:close/>
                  <a:moveTo>
                    <a:pt x="1216" y="0"/>
                  </a:moveTo>
                  <a:cubicBezTo>
                    <a:pt x="929" y="0"/>
                    <a:pt x="643" y="113"/>
                    <a:pt x="429" y="339"/>
                  </a:cubicBezTo>
                  <a:cubicBezTo>
                    <a:pt x="0" y="768"/>
                    <a:pt x="0" y="1482"/>
                    <a:pt x="429" y="1911"/>
                  </a:cubicBezTo>
                  <a:cubicBezTo>
                    <a:pt x="643" y="2131"/>
                    <a:pt x="929" y="2242"/>
                    <a:pt x="1216" y="2242"/>
                  </a:cubicBezTo>
                  <a:cubicBezTo>
                    <a:pt x="1503" y="2242"/>
                    <a:pt x="1792" y="2131"/>
                    <a:pt x="2012" y="1911"/>
                  </a:cubicBezTo>
                  <a:cubicBezTo>
                    <a:pt x="2441" y="1482"/>
                    <a:pt x="2441" y="768"/>
                    <a:pt x="2012" y="339"/>
                  </a:cubicBezTo>
                  <a:cubicBezTo>
                    <a:pt x="1792" y="113"/>
                    <a:pt x="1503" y="0"/>
                    <a:pt x="1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2" name="Google Shape;10712;p72"/>
            <p:cNvSpPr/>
            <p:nvPr/>
          </p:nvSpPr>
          <p:spPr>
            <a:xfrm>
              <a:off x="2181376" y="4334606"/>
              <a:ext cx="126719" cy="117449"/>
            </a:xfrm>
            <a:custGeom>
              <a:avLst/>
              <a:gdLst/>
              <a:ahLst/>
              <a:cxnLst/>
              <a:rect l="l" t="t" r="r" b="b"/>
              <a:pathLst>
                <a:path w="3978" h="3687" extrusionOk="0">
                  <a:moveTo>
                    <a:pt x="2013" y="1"/>
                  </a:moveTo>
                  <a:cubicBezTo>
                    <a:pt x="1542" y="1"/>
                    <a:pt x="1072" y="179"/>
                    <a:pt x="715" y="536"/>
                  </a:cubicBezTo>
                  <a:cubicBezTo>
                    <a:pt x="0" y="1251"/>
                    <a:pt x="0" y="2429"/>
                    <a:pt x="715" y="3144"/>
                  </a:cubicBezTo>
                  <a:cubicBezTo>
                    <a:pt x="1078" y="3507"/>
                    <a:pt x="1551" y="3686"/>
                    <a:pt x="2023" y="3686"/>
                  </a:cubicBezTo>
                  <a:cubicBezTo>
                    <a:pt x="2558" y="3686"/>
                    <a:pt x="3092" y="3456"/>
                    <a:pt x="3465" y="3001"/>
                  </a:cubicBezTo>
                  <a:cubicBezTo>
                    <a:pt x="3525" y="2918"/>
                    <a:pt x="3513" y="2810"/>
                    <a:pt x="3429" y="2751"/>
                  </a:cubicBezTo>
                  <a:cubicBezTo>
                    <a:pt x="3401" y="2732"/>
                    <a:pt x="3367" y="2722"/>
                    <a:pt x="3332" y="2722"/>
                  </a:cubicBezTo>
                  <a:cubicBezTo>
                    <a:pt x="3280" y="2722"/>
                    <a:pt x="3227" y="2744"/>
                    <a:pt x="3191" y="2787"/>
                  </a:cubicBezTo>
                  <a:cubicBezTo>
                    <a:pt x="2893" y="3168"/>
                    <a:pt x="2452" y="3359"/>
                    <a:pt x="2009" y="3359"/>
                  </a:cubicBezTo>
                  <a:cubicBezTo>
                    <a:pt x="1620" y="3359"/>
                    <a:pt x="1229" y="3212"/>
                    <a:pt x="929" y="2918"/>
                  </a:cubicBezTo>
                  <a:cubicBezTo>
                    <a:pt x="334" y="2322"/>
                    <a:pt x="334" y="1370"/>
                    <a:pt x="929" y="774"/>
                  </a:cubicBezTo>
                  <a:cubicBezTo>
                    <a:pt x="1227" y="477"/>
                    <a:pt x="1614" y="328"/>
                    <a:pt x="2001" y="328"/>
                  </a:cubicBezTo>
                  <a:cubicBezTo>
                    <a:pt x="2388" y="328"/>
                    <a:pt x="2775" y="477"/>
                    <a:pt x="3072" y="774"/>
                  </a:cubicBezTo>
                  <a:cubicBezTo>
                    <a:pt x="3465" y="1155"/>
                    <a:pt x="3620" y="1727"/>
                    <a:pt x="3465" y="2263"/>
                  </a:cubicBezTo>
                  <a:cubicBezTo>
                    <a:pt x="3441" y="2358"/>
                    <a:pt x="3501" y="2441"/>
                    <a:pt x="3572" y="2477"/>
                  </a:cubicBezTo>
                  <a:cubicBezTo>
                    <a:pt x="3585" y="2481"/>
                    <a:pt x="3598" y="2482"/>
                    <a:pt x="3611" y="2482"/>
                  </a:cubicBezTo>
                  <a:cubicBezTo>
                    <a:pt x="3683" y="2482"/>
                    <a:pt x="3755" y="2430"/>
                    <a:pt x="3775" y="2370"/>
                  </a:cubicBezTo>
                  <a:cubicBezTo>
                    <a:pt x="3977" y="1715"/>
                    <a:pt x="3799" y="1013"/>
                    <a:pt x="3310" y="536"/>
                  </a:cubicBezTo>
                  <a:cubicBezTo>
                    <a:pt x="2953" y="179"/>
                    <a:pt x="2483" y="1"/>
                    <a:pt x="201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3" name="Google Shape;10713;p72"/>
            <p:cNvSpPr/>
            <p:nvPr/>
          </p:nvSpPr>
          <p:spPr>
            <a:xfrm>
              <a:off x="1989449" y="4282269"/>
              <a:ext cx="374774" cy="346073"/>
            </a:xfrm>
            <a:custGeom>
              <a:avLst/>
              <a:gdLst/>
              <a:ahLst/>
              <a:cxnLst/>
              <a:rect l="l" t="t" r="r" b="b"/>
              <a:pathLst>
                <a:path w="11765" h="10864" extrusionOk="0">
                  <a:moveTo>
                    <a:pt x="6254" y="0"/>
                  </a:moveTo>
                  <a:cubicBezTo>
                    <a:pt x="6237" y="0"/>
                    <a:pt x="6221" y="0"/>
                    <a:pt x="6204" y="1"/>
                  </a:cubicBezTo>
                  <a:cubicBezTo>
                    <a:pt x="4001" y="12"/>
                    <a:pt x="2144" y="1310"/>
                    <a:pt x="1263" y="3108"/>
                  </a:cubicBezTo>
                  <a:cubicBezTo>
                    <a:pt x="1215" y="3179"/>
                    <a:pt x="1263" y="3287"/>
                    <a:pt x="1334" y="3334"/>
                  </a:cubicBezTo>
                  <a:cubicBezTo>
                    <a:pt x="1353" y="3344"/>
                    <a:pt x="1374" y="3348"/>
                    <a:pt x="1396" y="3348"/>
                  </a:cubicBezTo>
                  <a:cubicBezTo>
                    <a:pt x="1458" y="3348"/>
                    <a:pt x="1525" y="3312"/>
                    <a:pt x="1561" y="3251"/>
                  </a:cubicBezTo>
                  <a:cubicBezTo>
                    <a:pt x="1811" y="2739"/>
                    <a:pt x="2144" y="2275"/>
                    <a:pt x="2561" y="1858"/>
                  </a:cubicBezTo>
                  <a:cubicBezTo>
                    <a:pt x="3567" y="846"/>
                    <a:pt x="4895" y="340"/>
                    <a:pt x="6228" y="340"/>
                  </a:cubicBezTo>
                  <a:cubicBezTo>
                    <a:pt x="7544" y="340"/>
                    <a:pt x="8865" y="834"/>
                    <a:pt x="9883" y="1822"/>
                  </a:cubicBezTo>
                  <a:cubicBezTo>
                    <a:pt x="10621" y="2560"/>
                    <a:pt x="11109" y="3477"/>
                    <a:pt x="11324" y="4477"/>
                  </a:cubicBezTo>
                  <a:cubicBezTo>
                    <a:pt x="11492" y="5318"/>
                    <a:pt x="10844" y="6029"/>
                    <a:pt x="10051" y="6029"/>
                  </a:cubicBezTo>
                  <a:cubicBezTo>
                    <a:pt x="9946" y="6029"/>
                    <a:pt x="9837" y="6016"/>
                    <a:pt x="9728" y="5989"/>
                  </a:cubicBezTo>
                  <a:cubicBezTo>
                    <a:pt x="9511" y="5939"/>
                    <a:pt x="9295" y="5915"/>
                    <a:pt x="9085" y="5915"/>
                  </a:cubicBezTo>
                  <a:cubicBezTo>
                    <a:pt x="7462" y="5915"/>
                    <a:pt x="6126" y="7342"/>
                    <a:pt x="6347" y="9049"/>
                  </a:cubicBezTo>
                  <a:cubicBezTo>
                    <a:pt x="6469" y="9867"/>
                    <a:pt x="5812" y="10535"/>
                    <a:pt x="5051" y="10535"/>
                  </a:cubicBezTo>
                  <a:cubicBezTo>
                    <a:pt x="4925" y="10535"/>
                    <a:pt x="4796" y="10517"/>
                    <a:pt x="4668" y="10478"/>
                  </a:cubicBezTo>
                  <a:cubicBezTo>
                    <a:pt x="1989" y="9645"/>
                    <a:pt x="334" y="6704"/>
                    <a:pt x="1322" y="3834"/>
                  </a:cubicBezTo>
                  <a:cubicBezTo>
                    <a:pt x="1346" y="3751"/>
                    <a:pt x="1311" y="3656"/>
                    <a:pt x="1215" y="3632"/>
                  </a:cubicBezTo>
                  <a:cubicBezTo>
                    <a:pt x="1196" y="3624"/>
                    <a:pt x="1176" y="3620"/>
                    <a:pt x="1157" y="3620"/>
                  </a:cubicBezTo>
                  <a:cubicBezTo>
                    <a:pt x="1092" y="3620"/>
                    <a:pt x="1031" y="3663"/>
                    <a:pt x="1013" y="3727"/>
                  </a:cubicBezTo>
                  <a:cubicBezTo>
                    <a:pt x="1" y="6704"/>
                    <a:pt x="1668" y="9859"/>
                    <a:pt x="4585" y="10788"/>
                  </a:cubicBezTo>
                  <a:cubicBezTo>
                    <a:pt x="4749" y="10839"/>
                    <a:pt x="4915" y="10864"/>
                    <a:pt x="5079" y="10864"/>
                  </a:cubicBezTo>
                  <a:cubicBezTo>
                    <a:pt x="5451" y="10864"/>
                    <a:pt x="5811" y="10734"/>
                    <a:pt x="6109" y="10478"/>
                  </a:cubicBezTo>
                  <a:cubicBezTo>
                    <a:pt x="6549" y="10121"/>
                    <a:pt x="6752" y="9549"/>
                    <a:pt x="6680" y="9002"/>
                  </a:cubicBezTo>
                  <a:cubicBezTo>
                    <a:pt x="6481" y="7520"/>
                    <a:pt x="7653" y="6252"/>
                    <a:pt x="9076" y="6252"/>
                  </a:cubicBezTo>
                  <a:cubicBezTo>
                    <a:pt x="9266" y="6252"/>
                    <a:pt x="9461" y="6275"/>
                    <a:pt x="9657" y="6323"/>
                  </a:cubicBezTo>
                  <a:cubicBezTo>
                    <a:pt x="9781" y="6352"/>
                    <a:pt x="9908" y="6367"/>
                    <a:pt x="10033" y="6367"/>
                  </a:cubicBezTo>
                  <a:cubicBezTo>
                    <a:pt x="10460" y="6367"/>
                    <a:pt x="10880" y="6200"/>
                    <a:pt x="11193" y="5906"/>
                  </a:cubicBezTo>
                  <a:cubicBezTo>
                    <a:pt x="11574" y="5513"/>
                    <a:pt x="11764" y="4965"/>
                    <a:pt x="11645" y="4418"/>
                  </a:cubicBezTo>
                  <a:cubicBezTo>
                    <a:pt x="11113" y="1897"/>
                    <a:pt x="8910" y="0"/>
                    <a:pt x="62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14" name="Google Shape;10714;p72"/>
          <p:cNvGrpSpPr/>
          <p:nvPr/>
        </p:nvGrpSpPr>
        <p:grpSpPr>
          <a:xfrm>
            <a:off x="3316586" y="5707653"/>
            <a:ext cx="265033" cy="465296"/>
            <a:chOff x="2487439" y="4280740"/>
            <a:chExt cx="198775" cy="348972"/>
          </a:xfrm>
        </p:grpSpPr>
        <p:sp>
          <p:nvSpPr>
            <p:cNvPr id="10715" name="Google Shape;10715;p72"/>
            <p:cNvSpPr/>
            <p:nvPr/>
          </p:nvSpPr>
          <p:spPr>
            <a:xfrm>
              <a:off x="2487439" y="4280740"/>
              <a:ext cx="198775" cy="348972"/>
            </a:xfrm>
            <a:custGeom>
              <a:avLst/>
              <a:gdLst/>
              <a:ahLst/>
              <a:cxnLst/>
              <a:rect l="l" t="t" r="r" b="b"/>
              <a:pathLst>
                <a:path w="6240" h="10955" extrusionOk="0">
                  <a:moveTo>
                    <a:pt x="5644" y="358"/>
                  </a:moveTo>
                  <a:lnTo>
                    <a:pt x="5644" y="2870"/>
                  </a:lnTo>
                  <a:cubicBezTo>
                    <a:pt x="5644" y="4001"/>
                    <a:pt x="4882" y="5013"/>
                    <a:pt x="3787" y="5311"/>
                  </a:cubicBezTo>
                  <a:cubicBezTo>
                    <a:pt x="3716" y="5323"/>
                    <a:pt x="3656" y="5406"/>
                    <a:pt x="3656" y="5478"/>
                  </a:cubicBezTo>
                  <a:cubicBezTo>
                    <a:pt x="3656" y="5549"/>
                    <a:pt x="3716" y="5621"/>
                    <a:pt x="3787" y="5644"/>
                  </a:cubicBezTo>
                  <a:cubicBezTo>
                    <a:pt x="4882" y="5942"/>
                    <a:pt x="5644" y="6954"/>
                    <a:pt x="5644" y="8085"/>
                  </a:cubicBezTo>
                  <a:lnTo>
                    <a:pt x="5644" y="10597"/>
                  </a:lnTo>
                  <a:lnTo>
                    <a:pt x="584" y="10597"/>
                  </a:lnTo>
                  <a:lnTo>
                    <a:pt x="584" y="8085"/>
                  </a:lnTo>
                  <a:cubicBezTo>
                    <a:pt x="584" y="6954"/>
                    <a:pt x="1346" y="5942"/>
                    <a:pt x="2442" y="5644"/>
                  </a:cubicBezTo>
                  <a:cubicBezTo>
                    <a:pt x="2525" y="5621"/>
                    <a:pt x="2573" y="5549"/>
                    <a:pt x="2573" y="5478"/>
                  </a:cubicBezTo>
                  <a:cubicBezTo>
                    <a:pt x="2573" y="5406"/>
                    <a:pt x="2525" y="5323"/>
                    <a:pt x="2442" y="5311"/>
                  </a:cubicBezTo>
                  <a:cubicBezTo>
                    <a:pt x="1346" y="5013"/>
                    <a:pt x="584" y="4001"/>
                    <a:pt x="584" y="2870"/>
                  </a:cubicBezTo>
                  <a:lnTo>
                    <a:pt x="584" y="358"/>
                  </a:lnTo>
                  <a:close/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" y="287"/>
                    <a:pt x="84" y="358"/>
                    <a:pt x="179" y="358"/>
                  </a:cubicBezTo>
                  <a:lnTo>
                    <a:pt x="239" y="358"/>
                  </a:lnTo>
                  <a:lnTo>
                    <a:pt x="239" y="2870"/>
                  </a:lnTo>
                  <a:cubicBezTo>
                    <a:pt x="239" y="4001"/>
                    <a:pt x="894" y="5013"/>
                    <a:pt x="1894" y="5478"/>
                  </a:cubicBezTo>
                  <a:cubicBezTo>
                    <a:pt x="894" y="5942"/>
                    <a:pt x="239" y="6966"/>
                    <a:pt x="239" y="8085"/>
                  </a:cubicBezTo>
                  <a:lnTo>
                    <a:pt x="239" y="10597"/>
                  </a:lnTo>
                  <a:lnTo>
                    <a:pt x="179" y="10597"/>
                  </a:lnTo>
                  <a:cubicBezTo>
                    <a:pt x="84" y="10597"/>
                    <a:pt x="1" y="10669"/>
                    <a:pt x="1" y="10776"/>
                  </a:cubicBezTo>
                  <a:cubicBezTo>
                    <a:pt x="1" y="10883"/>
                    <a:pt x="84" y="10955"/>
                    <a:pt x="179" y="10955"/>
                  </a:cubicBezTo>
                  <a:lnTo>
                    <a:pt x="6061" y="10955"/>
                  </a:lnTo>
                  <a:cubicBezTo>
                    <a:pt x="6168" y="10955"/>
                    <a:pt x="6240" y="10883"/>
                    <a:pt x="6240" y="10776"/>
                  </a:cubicBezTo>
                  <a:cubicBezTo>
                    <a:pt x="6240" y="10669"/>
                    <a:pt x="6144" y="10597"/>
                    <a:pt x="6061" y="10597"/>
                  </a:cubicBezTo>
                  <a:lnTo>
                    <a:pt x="6002" y="10597"/>
                  </a:lnTo>
                  <a:lnTo>
                    <a:pt x="6002" y="8085"/>
                  </a:lnTo>
                  <a:cubicBezTo>
                    <a:pt x="6002" y="6954"/>
                    <a:pt x="5347" y="5942"/>
                    <a:pt x="4347" y="5478"/>
                  </a:cubicBezTo>
                  <a:cubicBezTo>
                    <a:pt x="5347" y="5013"/>
                    <a:pt x="6002" y="3989"/>
                    <a:pt x="6002" y="2870"/>
                  </a:cubicBezTo>
                  <a:lnTo>
                    <a:pt x="6002" y="358"/>
                  </a:lnTo>
                  <a:lnTo>
                    <a:pt x="6061" y="358"/>
                  </a:lnTo>
                  <a:cubicBezTo>
                    <a:pt x="6168" y="358"/>
                    <a:pt x="6240" y="287"/>
                    <a:pt x="6240" y="179"/>
                  </a:cubicBezTo>
                  <a:cubicBezTo>
                    <a:pt x="6240" y="72"/>
                    <a:pt x="6168" y="1"/>
                    <a:pt x="60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6" name="Google Shape;10716;p72"/>
            <p:cNvSpPr/>
            <p:nvPr/>
          </p:nvSpPr>
          <p:spPr>
            <a:xfrm>
              <a:off x="2516267" y="4511784"/>
              <a:ext cx="139620" cy="95565"/>
            </a:xfrm>
            <a:custGeom>
              <a:avLst/>
              <a:gdLst/>
              <a:ahLst/>
              <a:cxnLst/>
              <a:rect l="l" t="t" r="r" b="b"/>
              <a:pathLst>
                <a:path w="4383" h="3000" extrusionOk="0">
                  <a:moveTo>
                    <a:pt x="1670" y="0"/>
                  </a:moveTo>
                  <a:cubicBezTo>
                    <a:pt x="1650" y="0"/>
                    <a:pt x="1629" y="4"/>
                    <a:pt x="1608" y="11"/>
                  </a:cubicBezTo>
                  <a:cubicBezTo>
                    <a:pt x="679" y="261"/>
                    <a:pt x="1" y="1130"/>
                    <a:pt x="1" y="2106"/>
                  </a:cubicBezTo>
                  <a:lnTo>
                    <a:pt x="1" y="2821"/>
                  </a:lnTo>
                  <a:cubicBezTo>
                    <a:pt x="1" y="2928"/>
                    <a:pt x="84" y="2999"/>
                    <a:pt x="179" y="2999"/>
                  </a:cubicBezTo>
                  <a:lnTo>
                    <a:pt x="4192" y="2999"/>
                  </a:lnTo>
                  <a:cubicBezTo>
                    <a:pt x="4299" y="2999"/>
                    <a:pt x="4370" y="2928"/>
                    <a:pt x="4370" y="2821"/>
                  </a:cubicBezTo>
                  <a:lnTo>
                    <a:pt x="4370" y="2106"/>
                  </a:lnTo>
                  <a:cubicBezTo>
                    <a:pt x="4382" y="1130"/>
                    <a:pt x="3727" y="261"/>
                    <a:pt x="2787" y="11"/>
                  </a:cubicBezTo>
                  <a:cubicBezTo>
                    <a:pt x="2770" y="4"/>
                    <a:pt x="2752" y="0"/>
                    <a:pt x="2735" y="0"/>
                  </a:cubicBezTo>
                  <a:cubicBezTo>
                    <a:pt x="2663" y="0"/>
                    <a:pt x="2589" y="54"/>
                    <a:pt x="2560" y="130"/>
                  </a:cubicBezTo>
                  <a:cubicBezTo>
                    <a:pt x="2537" y="213"/>
                    <a:pt x="2596" y="320"/>
                    <a:pt x="2680" y="356"/>
                  </a:cubicBezTo>
                  <a:cubicBezTo>
                    <a:pt x="3477" y="570"/>
                    <a:pt x="4025" y="1285"/>
                    <a:pt x="4025" y="2106"/>
                  </a:cubicBezTo>
                  <a:lnTo>
                    <a:pt x="4025" y="2642"/>
                  </a:lnTo>
                  <a:lnTo>
                    <a:pt x="382" y="2642"/>
                  </a:lnTo>
                  <a:lnTo>
                    <a:pt x="382" y="2106"/>
                  </a:lnTo>
                  <a:cubicBezTo>
                    <a:pt x="382" y="1285"/>
                    <a:pt x="929" y="558"/>
                    <a:pt x="1715" y="356"/>
                  </a:cubicBezTo>
                  <a:cubicBezTo>
                    <a:pt x="1810" y="320"/>
                    <a:pt x="1870" y="237"/>
                    <a:pt x="1834" y="130"/>
                  </a:cubicBezTo>
                  <a:cubicBezTo>
                    <a:pt x="1815" y="54"/>
                    <a:pt x="1750" y="0"/>
                    <a:pt x="167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7" name="Google Shape;10717;p72"/>
            <p:cNvSpPr/>
            <p:nvPr/>
          </p:nvSpPr>
          <p:spPr>
            <a:xfrm>
              <a:off x="2518911" y="4385065"/>
              <a:ext cx="134683" cy="105090"/>
            </a:xfrm>
            <a:custGeom>
              <a:avLst/>
              <a:gdLst/>
              <a:ahLst/>
              <a:cxnLst/>
              <a:rect l="l" t="t" r="r" b="b"/>
              <a:pathLst>
                <a:path w="4228" h="3299" extrusionOk="0">
                  <a:moveTo>
                    <a:pt x="191" y="0"/>
                  </a:moveTo>
                  <a:cubicBezTo>
                    <a:pt x="132" y="0"/>
                    <a:pt x="84" y="24"/>
                    <a:pt x="49" y="72"/>
                  </a:cubicBezTo>
                  <a:cubicBezTo>
                    <a:pt x="13" y="119"/>
                    <a:pt x="1" y="179"/>
                    <a:pt x="13" y="238"/>
                  </a:cubicBezTo>
                  <a:cubicBezTo>
                    <a:pt x="239" y="953"/>
                    <a:pt x="799" y="1512"/>
                    <a:pt x="1513" y="1691"/>
                  </a:cubicBezTo>
                  <a:cubicBezTo>
                    <a:pt x="1632" y="1727"/>
                    <a:pt x="1751" y="1750"/>
                    <a:pt x="1918" y="1774"/>
                  </a:cubicBezTo>
                  <a:lnTo>
                    <a:pt x="1954" y="3120"/>
                  </a:lnTo>
                  <a:cubicBezTo>
                    <a:pt x="1954" y="3227"/>
                    <a:pt x="2025" y="3298"/>
                    <a:pt x="2132" y="3298"/>
                  </a:cubicBezTo>
                  <a:cubicBezTo>
                    <a:pt x="2227" y="3298"/>
                    <a:pt x="2311" y="3227"/>
                    <a:pt x="2311" y="3120"/>
                  </a:cubicBezTo>
                  <a:lnTo>
                    <a:pt x="2311" y="1774"/>
                  </a:lnTo>
                  <a:cubicBezTo>
                    <a:pt x="2466" y="1750"/>
                    <a:pt x="2585" y="1727"/>
                    <a:pt x="2704" y="1691"/>
                  </a:cubicBezTo>
                  <a:cubicBezTo>
                    <a:pt x="3418" y="1512"/>
                    <a:pt x="4001" y="953"/>
                    <a:pt x="4216" y="238"/>
                  </a:cubicBezTo>
                  <a:cubicBezTo>
                    <a:pt x="4228" y="179"/>
                    <a:pt x="4216" y="119"/>
                    <a:pt x="4180" y="72"/>
                  </a:cubicBezTo>
                  <a:cubicBezTo>
                    <a:pt x="4156" y="24"/>
                    <a:pt x="4097" y="0"/>
                    <a:pt x="4037" y="0"/>
                  </a:cubicBezTo>
                  <a:lnTo>
                    <a:pt x="2454" y="0"/>
                  </a:lnTo>
                  <a:cubicBezTo>
                    <a:pt x="2347" y="0"/>
                    <a:pt x="2275" y="72"/>
                    <a:pt x="2275" y="179"/>
                  </a:cubicBezTo>
                  <a:cubicBezTo>
                    <a:pt x="2275" y="286"/>
                    <a:pt x="2347" y="357"/>
                    <a:pt x="2454" y="357"/>
                  </a:cubicBezTo>
                  <a:lnTo>
                    <a:pt x="3775" y="357"/>
                  </a:lnTo>
                  <a:cubicBezTo>
                    <a:pt x="3561" y="845"/>
                    <a:pt x="3120" y="1215"/>
                    <a:pt x="2608" y="1357"/>
                  </a:cubicBezTo>
                  <a:cubicBezTo>
                    <a:pt x="2501" y="1381"/>
                    <a:pt x="2335" y="1429"/>
                    <a:pt x="2108" y="1429"/>
                  </a:cubicBezTo>
                  <a:cubicBezTo>
                    <a:pt x="1894" y="1429"/>
                    <a:pt x="1739" y="1381"/>
                    <a:pt x="1620" y="1357"/>
                  </a:cubicBezTo>
                  <a:cubicBezTo>
                    <a:pt x="1096" y="1215"/>
                    <a:pt x="668" y="845"/>
                    <a:pt x="442" y="357"/>
                  </a:cubicBezTo>
                  <a:lnTo>
                    <a:pt x="1775" y="357"/>
                  </a:lnTo>
                  <a:cubicBezTo>
                    <a:pt x="1870" y="357"/>
                    <a:pt x="1954" y="286"/>
                    <a:pt x="1954" y="179"/>
                  </a:cubicBezTo>
                  <a:cubicBezTo>
                    <a:pt x="1954" y="72"/>
                    <a:pt x="1870" y="0"/>
                    <a:pt x="177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18" name="Google Shape;10718;p72"/>
            <p:cNvSpPr/>
            <p:nvPr/>
          </p:nvSpPr>
          <p:spPr>
            <a:xfrm>
              <a:off x="2580742" y="4501113"/>
              <a:ext cx="11786" cy="13315"/>
            </a:xfrm>
            <a:custGeom>
              <a:avLst/>
              <a:gdLst/>
              <a:ahLst/>
              <a:cxnLst/>
              <a:rect l="l" t="t" r="r" b="b"/>
              <a:pathLst>
                <a:path w="370" h="418" extrusionOk="0">
                  <a:moveTo>
                    <a:pt x="191" y="0"/>
                  </a:moveTo>
                  <a:cubicBezTo>
                    <a:pt x="84" y="0"/>
                    <a:pt x="1" y="72"/>
                    <a:pt x="1" y="179"/>
                  </a:cubicBezTo>
                  <a:lnTo>
                    <a:pt x="1" y="239"/>
                  </a:lnTo>
                  <a:cubicBezTo>
                    <a:pt x="1" y="346"/>
                    <a:pt x="84" y="417"/>
                    <a:pt x="191" y="417"/>
                  </a:cubicBezTo>
                  <a:cubicBezTo>
                    <a:pt x="286" y="417"/>
                    <a:pt x="370" y="346"/>
                    <a:pt x="370" y="239"/>
                  </a:cubicBezTo>
                  <a:lnTo>
                    <a:pt x="370" y="179"/>
                  </a:lnTo>
                  <a:cubicBezTo>
                    <a:pt x="370" y="96"/>
                    <a:pt x="286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19" name="Google Shape;10719;p72"/>
          <p:cNvGrpSpPr/>
          <p:nvPr/>
        </p:nvGrpSpPr>
        <p:grpSpPr>
          <a:xfrm>
            <a:off x="3747945" y="5698565"/>
            <a:ext cx="470860" cy="482497"/>
            <a:chOff x="2810958" y="4273923"/>
            <a:chExt cx="353145" cy="361873"/>
          </a:xfrm>
        </p:grpSpPr>
        <p:sp>
          <p:nvSpPr>
            <p:cNvPr id="10720" name="Google Shape;10720;p72"/>
            <p:cNvSpPr/>
            <p:nvPr/>
          </p:nvSpPr>
          <p:spPr>
            <a:xfrm>
              <a:off x="2886837" y="4273923"/>
              <a:ext cx="53867" cy="169946"/>
            </a:xfrm>
            <a:custGeom>
              <a:avLst/>
              <a:gdLst/>
              <a:ahLst/>
              <a:cxnLst/>
              <a:rect l="l" t="t" r="r" b="b"/>
              <a:pathLst>
                <a:path w="1691" h="5335" extrusionOk="0">
                  <a:moveTo>
                    <a:pt x="1179" y="346"/>
                  </a:moveTo>
                  <a:cubicBezTo>
                    <a:pt x="1203" y="346"/>
                    <a:pt x="1250" y="382"/>
                    <a:pt x="1250" y="417"/>
                  </a:cubicBezTo>
                  <a:lnTo>
                    <a:pt x="1250" y="644"/>
                  </a:lnTo>
                  <a:lnTo>
                    <a:pt x="464" y="644"/>
                  </a:lnTo>
                  <a:lnTo>
                    <a:pt x="464" y="417"/>
                  </a:lnTo>
                  <a:cubicBezTo>
                    <a:pt x="452" y="382"/>
                    <a:pt x="488" y="346"/>
                    <a:pt x="524" y="346"/>
                  </a:cubicBezTo>
                  <a:close/>
                  <a:moveTo>
                    <a:pt x="1131" y="4275"/>
                  </a:moveTo>
                  <a:lnTo>
                    <a:pt x="845" y="4965"/>
                  </a:lnTo>
                  <a:lnTo>
                    <a:pt x="583" y="4275"/>
                  </a:lnTo>
                  <a:close/>
                  <a:moveTo>
                    <a:pt x="512" y="1"/>
                  </a:moveTo>
                  <a:cubicBezTo>
                    <a:pt x="298" y="1"/>
                    <a:pt x="119" y="179"/>
                    <a:pt x="119" y="405"/>
                  </a:cubicBezTo>
                  <a:lnTo>
                    <a:pt x="119" y="751"/>
                  </a:lnTo>
                  <a:cubicBezTo>
                    <a:pt x="36" y="822"/>
                    <a:pt x="0" y="929"/>
                    <a:pt x="0" y="1036"/>
                  </a:cubicBezTo>
                  <a:lnTo>
                    <a:pt x="0" y="3870"/>
                  </a:lnTo>
                  <a:cubicBezTo>
                    <a:pt x="0" y="4025"/>
                    <a:pt x="71" y="4156"/>
                    <a:pt x="191" y="4215"/>
                  </a:cubicBezTo>
                  <a:lnTo>
                    <a:pt x="560" y="5144"/>
                  </a:lnTo>
                  <a:cubicBezTo>
                    <a:pt x="607" y="5263"/>
                    <a:pt x="726" y="5335"/>
                    <a:pt x="845" y="5335"/>
                  </a:cubicBezTo>
                  <a:cubicBezTo>
                    <a:pt x="976" y="5335"/>
                    <a:pt x="1084" y="5263"/>
                    <a:pt x="1131" y="5144"/>
                  </a:cubicBezTo>
                  <a:lnTo>
                    <a:pt x="1500" y="4215"/>
                  </a:lnTo>
                  <a:cubicBezTo>
                    <a:pt x="1619" y="4144"/>
                    <a:pt x="1691" y="4025"/>
                    <a:pt x="1691" y="3870"/>
                  </a:cubicBezTo>
                  <a:lnTo>
                    <a:pt x="1691" y="3084"/>
                  </a:lnTo>
                  <a:cubicBezTo>
                    <a:pt x="1691" y="3001"/>
                    <a:pt x="1619" y="2918"/>
                    <a:pt x="1524" y="2918"/>
                  </a:cubicBezTo>
                  <a:cubicBezTo>
                    <a:pt x="1441" y="2918"/>
                    <a:pt x="1369" y="3001"/>
                    <a:pt x="1369" y="3084"/>
                  </a:cubicBezTo>
                  <a:lnTo>
                    <a:pt x="1369" y="3870"/>
                  </a:lnTo>
                  <a:cubicBezTo>
                    <a:pt x="1369" y="3906"/>
                    <a:pt x="1334" y="3953"/>
                    <a:pt x="1286" y="3953"/>
                  </a:cubicBezTo>
                  <a:lnTo>
                    <a:pt x="393" y="3953"/>
                  </a:lnTo>
                  <a:cubicBezTo>
                    <a:pt x="369" y="3953"/>
                    <a:pt x="322" y="3918"/>
                    <a:pt x="322" y="3870"/>
                  </a:cubicBezTo>
                  <a:lnTo>
                    <a:pt x="322" y="1036"/>
                  </a:lnTo>
                  <a:cubicBezTo>
                    <a:pt x="322" y="1001"/>
                    <a:pt x="357" y="953"/>
                    <a:pt x="393" y="953"/>
                  </a:cubicBezTo>
                  <a:lnTo>
                    <a:pt x="1286" y="953"/>
                  </a:lnTo>
                  <a:cubicBezTo>
                    <a:pt x="1322" y="953"/>
                    <a:pt x="1369" y="989"/>
                    <a:pt x="1369" y="1036"/>
                  </a:cubicBezTo>
                  <a:lnTo>
                    <a:pt x="1369" y="2358"/>
                  </a:lnTo>
                  <a:cubicBezTo>
                    <a:pt x="1369" y="2441"/>
                    <a:pt x="1441" y="2525"/>
                    <a:pt x="1524" y="2525"/>
                  </a:cubicBezTo>
                  <a:cubicBezTo>
                    <a:pt x="1619" y="2525"/>
                    <a:pt x="1691" y="2441"/>
                    <a:pt x="1691" y="2358"/>
                  </a:cubicBezTo>
                  <a:lnTo>
                    <a:pt x="1691" y="1036"/>
                  </a:lnTo>
                  <a:cubicBezTo>
                    <a:pt x="1691" y="929"/>
                    <a:pt x="1643" y="822"/>
                    <a:pt x="1572" y="751"/>
                  </a:cubicBezTo>
                  <a:lnTo>
                    <a:pt x="1572" y="405"/>
                  </a:lnTo>
                  <a:cubicBezTo>
                    <a:pt x="1572" y="179"/>
                    <a:pt x="1393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1" name="Google Shape;10721;p72"/>
            <p:cNvSpPr/>
            <p:nvPr/>
          </p:nvSpPr>
          <p:spPr>
            <a:xfrm>
              <a:off x="2815131" y="4273923"/>
              <a:ext cx="57307" cy="279942"/>
            </a:xfrm>
            <a:custGeom>
              <a:avLst/>
              <a:gdLst/>
              <a:ahLst/>
              <a:cxnLst/>
              <a:rect l="l" t="t" r="r" b="b"/>
              <a:pathLst>
                <a:path w="1799" h="8788" extrusionOk="0">
                  <a:moveTo>
                    <a:pt x="906" y="382"/>
                  </a:moveTo>
                  <a:lnTo>
                    <a:pt x="1251" y="1239"/>
                  </a:lnTo>
                  <a:lnTo>
                    <a:pt x="572" y="1239"/>
                  </a:lnTo>
                  <a:lnTo>
                    <a:pt x="906" y="382"/>
                  </a:lnTo>
                  <a:close/>
                  <a:moveTo>
                    <a:pt x="751" y="1548"/>
                  </a:moveTo>
                  <a:lnTo>
                    <a:pt x="751" y="7466"/>
                  </a:lnTo>
                  <a:lnTo>
                    <a:pt x="346" y="7466"/>
                  </a:lnTo>
                  <a:lnTo>
                    <a:pt x="346" y="1644"/>
                  </a:lnTo>
                  <a:cubicBezTo>
                    <a:pt x="346" y="1596"/>
                    <a:pt x="394" y="1548"/>
                    <a:pt x="429" y="1548"/>
                  </a:cubicBezTo>
                  <a:close/>
                  <a:moveTo>
                    <a:pt x="1382" y="1572"/>
                  </a:moveTo>
                  <a:cubicBezTo>
                    <a:pt x="1430" y="1572"/>
                    <a:pt x="1477" y="1608"/>
                    <a:pt x="1477" y="1656"/>
                  </a:cubicBezTo>
                  <a:lnTo>
                    <a:pt x="1477" y="7478"/>
                  </a:lnTo>
                  <a:lnTo>
                    <a:pt x="1072" y="7478"/>
                  </a:lnTo>
                  <a:lnTo>
                    <a:pt x="1072" y="1572"/>
                  </a:lnTo>
                  <a:close/>
                  <a:moveTo>
                    <a:pt x="1489" y="7787"/>
                  </a:moveTo>
                  <a:lnTo>
                    <a:pt x="1489" y="8359"/>
                  </a:lnTo>
                  <a:cubicBezTo>
                    <a:pt x="1477" y="8418"/>
                    <a:pt x="1441" y="8442"/>
                    <a:pt x="1382" y="8442"/>
                  </a:cubicBezTo>
                  <a:lnTo>
                    <a:pt x="429" y="8442"/>
                  </a:lnTo>
                  <a:cubicBezTo>
                    <a:pt x="394" y="8442"/>
                    <a:pt x="346" y="8394"/>
                    <a:pt x="346" y="8359"/>
                  </a:cubicBezTo>
                  <a:lnTo>
                    <a:pt x="346" y="7787"/>
                  </a:lnTo>
                  <a:close/>
                  <a:moveTo>
                    <a:pt x="906" y="1"/>
                  </a:moveTo>
                  <a:cubicBezTo>
                    <a:pt x="775" y="1"/>
                    <a:pt x="656" y="84"/>
                    <a:pt x="608" y="215"/>
                  </a:cubicBezTo>
                  <a:lnTo>
                    <a:pt x="179" y="1310"/>
                  </a:lnTo>
                  <a:cubicBezTo>
                    <a:pt x="72" y="1394"/>
                    <a:pt x="13" y="1513"/>
                    <a:pt x="13" y="1656"/>
                  </a:cubicBezTo>
                  <a:lnTo>
                    <a:pt x="13" y="8371"/>
                  </a:lnTo>
                  <a:cubicBezTo>
                    <a:pt x="1" y="8597"/>
                    <a:pt x="191" y="8787"/>
                    <a:pt x="429" y="8787"/>
                  </a:cubicBezTo>
                  <a:lnTo>
                    <a:pt x="1382" y="8787"/>
                  </a:lnTo>
                  <a:cubicBezTo>
                    <a:pt x="1620" y="8787"/>
                    <a:pt x="1799" y="8597"/>
                    <a:pt x="1799" y="8371"/>
                  </a:cubicBezTo>
                  <a:lnTo>
                    <a:pt x="1799" y="1656"/>
                  </a:lnTo>
                  <a:cubicBezTo>
                    <a:pt x="1799" y="1525"/>
                    <a:pt x="1727" y="1394"/>
                    <a:pt x="1632" y="1310"/>
                  </a:cubicBezTo>
                  <a:lnTo>
                    <a:pt x="1203" y="215"/>
                  </a:lnTo>
                  <a:cubicBezTo>
                    <a:pt x="1168" y="96"/>
                    <a:pt x="1037" y="1"/>
                    <a:pt x="9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2" name="Google Shape;10722;p72"/>
            <p:cNvSpPr/>
            <p:nvPr/>
          </p:nvSpPr>
          <p:spPr>
            <a:xfrm>
              <a:off x="2883396" y="4463173"/>
              <a:ext cx="60333" cy="90691"/>
            </a:xfrm>
            <a:custGeom>
              <a:avLst/>
              <a:gdLst/>
              <a:ahLst/>
              <a:cxnLst/>
              <a:rect l="l" t="t" r="r" b="b"/>
              <a:pathLst>
                <a:path w="1894" h="2847" extrusionOk="0">
                  <a:moveTo>
                    <a:pt x="1322" y="310"/>
                  </a:moveTo>
                  <a:cubicBezTo>
                    <a:pt x="1370" y="310"/>
                    <a:pt x="1418" y="358"/>
                    <a:pt x="1418" y="406"/>
                  </a:cubicBezTo>
                  <a:lnTo>
                    <a:pt x="1418" y="584"/>
                  </a:lnTo>
                  <a:lnTo>
                    <a:pt x="513" y="584"/>
                  </a:lnTo>
                  <a:lnTo>
                    <a:pt x="513" y="406"/>
                  </a:lnTo>
                  <a:cubicBezTo>
                    <a:pt x="513" y="358"/>
                    <a:pt x="537" y="310"/>
                    <a:pt x="596" y="310"/>
                  </a:cubicBezTo>
                  <a:close/>
                  <a:moveTo>
                    <a:pt x="1477" y="929"/>
                  </a:moveTo>
                  <a:cubicBezTo>
                    <a:pt x="1513" y="929"/>
                    <a:pt x="1561" y="965"/>
                    <a:pt x="1561" y="1013"/>
                  </a:cubicBezTo>
                  <a:lnTo>
                    <a:pt x="1561" y="2418"/>
                  </a:lnTo>
                  <a:cubicBezTo>
                    <a:pt x="1561" y="2453"/>
                    <a:pt x="1525" y="2501"/>
                    <a:pt x="1477" y="2501"/>
                  </a:cubicBezTo>
                  <a:lnTo>
                    <a:pt x="430" y="2501"/>
                  </a:lnTo>
                  <a:cubicBezTo>
                    <a:pt x="394" y="2501"/>
                    <a:pt x="346" y="2453"/>
                    <a:pt x="346" y="2418"/>
                  </a:cubicBezTo>
                  <a:lnTo>
                    <a:pt x="346" y="1013"/>
                  </a:lnTo>
                  <a:cubicBezTo>
                    <a:pt x="346" y="965"/>
                    <a:pt x="382" y="929"/>
                    <a:pt x="430" y="929"/>
                  </a:cubicBezTo>
                  <a:close/>
                  <a:moveTo>
                    <a:pt x="596" y="1"/>
                  </a:moveTo>
                  <a:cubicBezTo>
                    <a:pt x="358" y="1"/>
                    <a:pt x="179" y="191"/>
                    <a:pt x="179" y="418"/>
                  </a:cubicBezTo>
                  <a:lnTo>
                    <a:pt x="179" y="691"/>
                  </a:lnTo>
                  <a:cubicBezTo>
                    <a:pt x="72" y="763"/>
                    <a:pt x="13" y="882"/>
                    <a:pt x="13" y="1013"/>
                  </a:cubicBezTo>
                  <a:lnTo>
                    <a:pt x="13" y="2430"/>
                  </a:lnTo>
                  <a:cubicBezTo>
                    <a:pt x="1" y="2656"/>
                    <a:pt x="191" y="2846"/>
                    <a:pt x="430" y="2846"/>
                  </a:cubicBezTo>
                  <a:lnTo>
                    <a:pt x="1477" y="2846"/>
                  </a:lnTo>
                  <a:cubicBezTo>
                    <a:pt x="1715" y="2846"/>
                    <a:pt x="1894" y="2656"/>
                    <a:pt x="1894" y="2430"/>
                  </a:cubicBezTo>
                  <a:lnTo>
                    <a:pt x="1894" y="1013"/>
                  </a:lnTo>
                  <a:cubicBezTo>
                    <a:pt x="1894" y="882"/>
                    <a:pt x="1834" y="763"/>
                    <a:pt x="1727" y="691"/>
                  </a:cubicBezTo>
                  <a:lnTo>
                    <a:pt x="1727" y="418"/>
                  </a:lnTo>
                  <a:cubicBezTo>
                    <a:pt x="1727" y="179"/>
                    <a:pt x="1537" y="1"/>
                    <a:pt x="13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3" name="Google Shape;10723;p72"/>
            <p:cNvSpPr/>
            <p:nvPr/>
          </p:nvSpPr>
          <p:spPr>
            <a:xfrm>
              <a:off x="2955835" y="4273923"/>
              <a:ext cx="202948" cy="281439"/>
            </a:xfrm>
            <a:custGeom>
              <a:avLst/>
              <a:gdLst/>
              <a:ahLst/>
              <a:cxnLst/>
              <a:rect l="l" t="t" r="r" b="b"/>
              <a:pathLst>
                <a:path w="6371" h="8835" extrusionOk="0">
                  <a:moveTo>
                    <a:pt x="5692" y="524"/>
                  </a:moveTo>
                  <a:cubicBezTo>
                    <a:pt x="5883" y="524"/>
                    <a:pt x="6037" y="679"/>
                    <a:pt x="6037" y="870"/>
                  </a:cubicBezTo>
                  <a:lnTo>
                    <a:pt x="6037" y="7966"/>
                  </a:lnTo>
                  <a:cubicBezTo>
                    <a:pt x="6037" y="8156"/>
                    <a:pt x="5883" y="8311"/>
                    <a:pt x="5692" y="8311"/>
                  </a:cubicBezTo>
                  <a:lnTo>
                    <a:pt x="1811" y="8311"/>
                  </a:lnTo>
                  <a:lnTo>
                    <a:pt x="1811" y="524"/>
                  </a:lnTo>
                  <a:close/>
                  <a:moveTo>
                    <a:pt x="1465" y="346"/>
                  </a:moveTo>
                  <a:lnTo>
                    <a:pt x="1465" y="8490"/>
                  </a:lnTo>
                  <a:lnTo>
                    <a:pt x="1227" y="8490"/>
                  </a:lnTo>
                  <a:lnTo>
                    <a:pt x="1227" y="346"/>
                  </a:lnTo>
                  <a:close/>
                  <a:moveTo>
                    <a:pt x="1215" y="1"/>
                  </a:moveTo>
                  <a:cubicBezTo>
                    <a:pt x="1096" y="1"/>
                    <a:pt x="965" y="72"/>
                    <a:pt x="930" y="179"/>
                  </a:cubicBezTo>
                  <a:lnTo>
                    <a:pt x="418" y="179"/>
                  </a:lnTo>
                  <a:cubicBezTo>
                    <a:pt x="180" y="179"/>
                    <a:pt x="1" y="370"/>
                    <a:pt x="1" y="596"/>
                  </a:cubicBezTo>
                  <a:lnTo>
                    <a:pt x="1" y="2358"/>
                  </a:lnTo>
                  <a:cubicBezTo>
                    <a:pt x="1" y="2441"/>
                    <a:pt x="84" y="2513"/>
                    <a:pt x="168" y="2513"/>
                  </a:cubicBezTo>
                  <a:cubicBezTo>
                    <a:pt x="263" y="2513"/>
                    <a:pt x="334" y="2441"/>
                    <a:pt x="334" y="2358"/>
                  </a:cubicBezTo>
                  <a:lnTo>
                    <a:pt x="334" y="596"/>
                  </a:lnTo>
                  <a:cubicBezTo>
                    <a:pt x="334" y="548"/>
                    <a:pt x="382" y="513"/>
                    <a:pt x="418" y="513"/>
                  </a:cubicBezTo>
                  <a:lnTo>
                    <a:pt x="882" y="513"/>
                  </a:lnTo>
                  <a:lnTo>
                    <a:pt x="882" y="8287"/>
                  </a:lnTo>
                  <a:lnTo>
                    <a:pt x="418" y="8287"/>
                  </a:lnTo>
                  <a:cubicBezTo>
                    <a:pt x="382" y="8287"/>
                    <a:pt x="334" y="8252"/>
                    <a:pt x="334" y="8204"/>
                  </a:cubicBezTo>
                  <a:lnTo>
                    <a:pt x="334" y="3072"/>
                  </a:lnTo>
                  <a:cubicBezTo>
                    <a:pt x="334" y="2977"/>
                    <a:pt x="263" y="2906"/>
                    <a:pt x="168" y="2906"/>
                  </a:cubicBezTo>
                  <a:cubicBezTo>
                    <a:pt x="84" y="2906"/>
                    <a:pt x="1" y="2977"/>
                    <a:pt x="1" y="3072"/>
                  </a:cubicBezTo>
                  <a:lnTo>
                    <a:pt x="1" y="8204"/>
                  </a:lnTo>
                  <a:cubicBezTo>
                    <a:pt x="1" y="8454"/>
                    <a:pt x="203" y="8656"/>
                    <a:pt x="418" y="8656"/>
                  </a:cubicBezTo>
                  <a:lnTo>
                    <a:pt x="930" y="8656"/>
                  </a:lnTo>
                  <a:cubicBezTo>
                    <a:pt x="989" y="8752"/>
                    <a:pt x="1096" y="8835"/>
                    <a:pt x="1215" y="8835"/>
                  </a:cubicBezTo>
                  <a:lnTo>
                    <a:pt x="1477" y="8835"/>
                  </a:lnTo>
                  <a:cubicBezTo>
                    <a:pt x="1596" y="8835"/>
                    <a:pt x="1715" y="8752"/>
                    <a:pt x="1763" y="8656"/>
                  </a:cubicBezTo>
                  <a:lnTo>
                    <a:pt x="5692" y="8656"/>
                  </a:lnTo>
                  <a:cubicBezTo>
                    <a:pt x="6061" y="8656"/>
                    <a:pt x="6371" y="8359"/>
                    <a:pt x="6371" y="7966"/>
                  </a:cubicBezTo>
                  <a:lnTo>
                    <a:pt x="6371" y="870"/>
                  </a:lnTo>
                  <a:cubicBezTo>
                    <a:pt x="6371" y="489"/>
                    <a:pt x="6073" y="179"/>
                    <a:pt x="5692" y="179"/>
                  </a:cubicBezTo>
                  <a:lnTo>
                    <a:pt x="1763" y="179"/>
                  </a:lnTo>
                  <a:cubicBezTo>
                    <a:pt x="1704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4" name="Google Shape;10724;p72"/>
            <p:cNvSpPr/>
            <p:nvPr/>
          </p:nvSpPr>
          <p:spPr>
            <a:xfrm>
              <a:off x="3098067" y="4511720"/>
              <a:ext cx="29243" cy="10289"/>
            </a:xfrm>
            <a:custGeom>
              <a:avLst/>
              <a:gdLst/>
              <a:ahLst/>
              <a:cxnLst/>
              <a:rect l="l" t="t" r="r" b="b"/>
              <a:pathLst>
                <a:path w="918" h="323" extrusionOk="0">
                  <a:moveTo>
                    <a:pt x="168" y="1"/>
                  </a:moveTo>
                  <a:cubicBezTo>
                    <a:pt x="72" y="1"/>
                    <a:pt x="1" y="72"/>
                    <a:pt x="1" y="156"/>
                  </a:cubicBezTo>
                  <a:cubicBezTo>
                    <a:pt x="1" y="251"/>
                    <a:pt x="72" y="322"/>
                    <a:pt x="168" y="322"/>
                  </a:cubicBezTo>
                  <a:lnTo>
                    <a:pt x="751" y="322"/>
                  </a:lnTo>
                  <a:cubicBezTo>
                    <a:pt x="834" y="322"/>
                    <a:pt x="918" y="251"/>
                    <a:pt x="918" y="156"/>
                  </a:cubicBezTo>
                  <a:cubicBezTo>
                    <a:pt x="918" y="72"/>
                    <a:pt x="834" y="1"/>
                    <a:pt x="7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5" name="Google Shape;10725;p72"/>
            <p:cNvSpPr/>
            <p:nvPr/>
          </p:nvSpPr>
          <p:spPr>
            <a:xfrm>
              <a:off x="3115906" y="4497704"/>
              <a:ext cx="10257" cy="10640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55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55" y="334"/>
                  </a:cubicBezTo>
                  <a:cubicBezTo>
                    <a:pt x="250" y="334"/>
                    <a:pt x="322" y="262"/>
                    <a:pt x="322" y="167"/>
                  </a:cubicBezTo>
                  <a:cubicBezTo>
                    <a:pt x="322" y="84"/>
                    <a:pt x="250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6" name="Google Shape;10726;p72"/>
            <p:cNvSpPr/>
            <p:nvPr/>
          </p:nvSpPr>
          <p:spPr>
            <a:xfrm>
              <a:off x="2810958" y="4563676"/>
              <a:ext cx="353145" cy="72120"/>
            </a:xfrm>
            <a:custGeom>
              <a:avLst/>
              <a:gdLst/>
              <a:ahLst/>
              <a:cxnLst/>
              <a:rect l="l" t="t" r="r" b="b"/>
              <a:pathLst>
                <a:path w="11086" h="2264" extrusionOk="0">
                  <a:moveTo>
                    <a:pt x="418" y="1"/>
                  </a:moveTo>
                  <a:cubicBezTo>
                    <a:pt x="179" y="1"/>
                    <a:pt x="1" y="191"/>
                    <a:pt x="1" y="418"/>
                  </a:cubicBezTo>
                  <a:lnTo>
                    <a:pt x="1" y="1846"/>
                  </a:lnTo>
                  <a:cubicBezTo>
                    <a:pt x="1" y="2085"/>
                    <a:pt x="191" y="2263"/>
                    <a:pt x="418" y="2263"/>
                  </a:cubicBezTo>
                  <a:lnTo>
                    <a:pt x="8442" y="2263"/>
                  </a:lnTo>
                  <a:cubicBezTo>
                    <a:pt x="8526" y="2263"/>
                    <a:pt x="8597" y="2192"/>
                    <a:pt x="8597" y="2096"/>
                  </a:cubicBezTo>
                  <a:cubicBezTo>
                    <a:pt x="8597" y="2013"/>
                    <a:pt x="8526" y="1930"/>
                    <a:pt x="8442" y="1930"/>
                  </a:cubicBezTo>
                  <a:lnTo>
                    <a:pt x="418" y="1930"/>
                  </a:lnTo>
                  <a:cubicBezTo>
                    <a:pt x="370" y="1930"/>
                    <a:pt x="322" y="1894"/>
                    <a:pt x="322" y="1846"/>
                  </a:cubicBezTo>
                  <a:lnTo>
                    <a:pt x="322" y="418"/>
                  </a:lnTo>
                  <a:cubicBezTo>
                    <a:pt x="322" y="370"/>
                    <a:pt x="370" y="322"/>
                    <a:pt x="418" y="322"/>
                  </a:cubicBezTo>
                  <a:lnTo>
                    <a:pt x="1037" y="322"/>
                  </a:lnTo>
                  <a:lnTo>
                    <a:pt x="1037" y="584"/>
                  </a:lnTo>
                  <a:cubicBezTo>
                    <a:pt x="1037" y="668"/>
                    <a:pt x="1120" y="739"/>
                    <a:pt x="1203" y="739"/>
                  </a:cubicBezTo>
                  <a:cubicBezTo>
                    <a:pt x="1299" y="739"/>
                    <a:pt x="1370" y="668"/>
                    <a:pt x="1370" y="584"/>
                  </a:cubicBezTo>
                  <a:lnTo>
                    <a:pt x="1370" y="322"/>
                  </a:lnTo>
                  <a:lnTo>
                    <a:pt x="1834" y="322"/>
                  </a:lnTo>
                  <a:lnTo>
                    <a:pt x="1834" y="584"/>
                  </a:lnTo>
                  <a:cubicBezTo>
                    <a:pt x="1834" y="668"/>
                    <a:pt x="1906" y="739"/>
                    <a:pt x="1989" y="739"/>
                  </a:cubicBezTo>
                  <a:cubicBezTo>
                    <a:pt x="2084" y="739"/>
                    <a:pt x="2156" y="668"/>
                    <a:pt x="2156" y="584"/>
                  </a:cubicBezTo>
                  <a:lnTo>
                    <a:pt x="2156" y="322"/>
                  </a:lnTo>
                  <a:lnTo>
                    <a:pt x="2620" y="322"/>
                  </a:lnTo>
                  <a:lnTo>
                    <a:pt x="2620" y="584"/>
                  </a:lnTo>
                  <a:cubicBezTo>
                    <a:pt x="2620" y="668"/>
                    <a:pt x="2692" y="739"/>
                    <a:pt x="2787" y="739"/>
                  </a:cubicBezTo>
                  <a:cubicBezTo>
                    <a:pt x="2870" y="739"/>
                    <a:pt x="2942" y="668"/>
                    <a:pt x="2942" y="584"/>
                  </a:cubicBezTo>
                  <a:lnTo>
                    <a:pt x="2942" y="322"/>
                  </a:lnTo>
                  <a:lnTo>
                    <a:pt x="3406" y="322"/>
                  </a:lnTo>
                  <a:lnTo>
                    <a:pt x="3406" y="584"/>
                  </a:lnTo>
                  <a:cubicBezTo>
                    <a:pt x="3406" y="668"/>
                    <a:pt x="3477" y="739"/>
                    <a:pt x="3573" y="739"/>
                  </a:cubicBezTo>
                  <a:cubicBezTo>
                    <a:pt x="3656" y="739"/>
                    <a:pt x="3739" y="668"/>
                    <a:pt x="3739" y="584"/>
                  </a:cubicBezTo>
                  <a:lnTo>
                    <a:pt x="3739" y="322"/>
                  </a:lnTo>
                  <a:lnTo>
                    <a:pt x="4192" y="322"/>
                  </a:lnTo>
                  <a:lnTo>
                    <a:pt x="4192" y="584"/>
                  </a:lnTo>
                  <a:cubicBezTo>
                    <a:pt x="4192" y="668"/>
                    <a:pt x="4275" y="739"/>
                    <a:pt x="4358" y="739"/>
                  </a:cubicBezTo>
                  <a:cubicBezTo>
                    <a:pt x="4454" y="739"/>
                    <a:pt x="4525" y="668"/>
                    <a:pt x="4525" y="584"/>
                  </a:cubicBezTo>
                  <a:lnTo>
                    <a:pt x="4525" y="322"/>
                  </a:lnTo>
                  <a:lnTo>
                    <a:pt x="4990" y="322"/>
                  </a:lnTo>
                  <a:lnTo>
                    <a:pt x="4990" y="584"/>
                  </a:lnTo>
                  <a:cubicBezTo>
                    <a:pt x="4990" y="668"/>
                    <a:pt x="5061" y="739"/>
                    <a:pt x="5144" y="739"/>
                  </a:cubicBezTo>
                  <a:cubicBezTo>
                    <a:pt x="5240" y="739"/>
                    <a:pt x="5311" y="668"/>
                    <a:pt x="5311" y="584"/>
                  </a:cubicBezTo>
                  <a:lnTo>
                    <a:pt x="5311" y="322"/>
                  </a:lnTo>
                  <a:lnTo>
                    <a:pt x="5775" y="322"/>
                  </a:lnTo>
                  <a:lnTo>
                    <a:pt x="5775" y="584"/>
                  </a:lnTo>
                  <a:cubicBezTo>
                    <a:pt x="5775" y="668"/>
                    <a:pt x="5847" y="739"/>
                    <a:pt x="5942" y="739"/>
                  </a:cubicBezTo>
                  <a:cubicBezTo>
                    <a:pt x="6025" y="739"/>
                    <a:pt x="6097" y="668"/>
                    <a:pt x="6097" y="584"/>
                  </a:cubicBezTo>
                  <a:lnTo>
                    <a:pt x="6097" y="322"/>
                  </a:lnTo>
                  <a:lnTo>
                    <a:pt x="6561" y="322"/>
                  </a:lnTo>
                  <a:lnTo>
                    <a:pt x="6561" y="584"/>
                  </a:lnTo>
                  <a:cubicBezTo>
                    <a:pt x="6561" y="668"/>
                    <a:pt x="6633" y="739"/>
                    <a:pt x="6728" y="739"/>
                  </a:cubicBezTo>
                  <a:cubicBezTo>
                    <a:pt x="6811" y="739"/>
                    <a:pt x="6895" y="668"/>
                    <a:pt x="6895" y="584"/>
                  </a:cubicBezTo>
                  <a:lnTo>
                    <a:pt x="6895" y="322"/>
                  </a:lnTo>
                  <a:lnTo>
                    <a:pt x="7347" y="322"/>
                  </a:lnTo>
                  <a:lnTo>
                    <a:pt x="7347" y="584"/>
                  </a:lnTo>
                  <a:cubicBezTo>
                    <a:pt x="7347" y="668"/>
                    <a:pt x="7430" y="739"/>
                    <a:pt x="7514" y="739"/>
                  </a:cubicBezTo>
                  <a:cubicBezTo>
                    <a:pt x="7609" y="739"/>
                    <a:pt x="7680" y="668"/>
                    <a:pt x="7680" y="584"/>
                  </a:cubicBezTo>
                  <a:lnTo>
                    <a:pt x="7680" y="322"/>
                  </a:lnTo>
                  <a:lnTo>
                    <a:pt x="8145" y="322"/>
                  </a:lnTo>
                  <a:lnTo>
                    <a:pt x="8145" y="584"/>
                  </a:lnTo>
                  <a:cubicBezTo>
                    <a:pt x="8145" y="668"/>
                    <a:pt x="8216" y="739"/>
                    <a:pt x="8299" y="739"/>
                  </a:cubicBezTo>
                  <a:cubicBezTo>
                    <a:pt x="8395" y="739"/>
                    <a:pt x="8466" y="668"/>
                    <a:pt x="8466" y="584"/>
                  </a:cubicBezTo>
                  <a:lnTo>
                    <a:pt x="8466" y="322"/>
                  </a:lnTo>
                  <a:lnTo>
                    <a:pt x="8930" y="322"/>
                  </a:lnTo>
                  <a:lnTo>
                    <a:pt x="8930" y="584"/>
                  </a:lnTo>
                  <a:cubicBezTo>
                    <a:pt x="8930" y="668"/>
                    <a:pt x="9002" y="739"/>
                    <a:pt x="9097" y="739"/>
                  </a:cubicBezTo>
                  <a:cubicBezTo>
                    <a:pt x="9181" y="739"/>
                    <a:pt x="9252" y="668"/>
                    <a:pt x="9252" y="584"/>
                  </a:cubicBezTo>
                  <a:lnTo>
                    <a:pt x="9252" y="322"/>
                  </a:lnTo>
                  <a:lnTo>
                    <a:pt x="9716" y="322"/>
                  </a:lnTo>
                  <a:lnTo>
                    <a:pt x="9716" y="584"/>
                  </a:lnTo>
                  <a:cubicBezTo>
                    <a:pt x="9716" y="668"/>
                    <a:pt x="9788" y="739"/>
                    <a:pt x="9883" y="739"/>
                  </a:cubicBezTo>
                  <a:cubicBezTo>
                    <a:pt x="9966" y="739"/>
                    <a:pt x="10050" y="668"/>
                    <a:pt x="10050" y="584"/>
                  </a:cubicBezTo>
                  <a:lnTo>
                    <a:pt x="10050" y="322"/>
                  </a:lnTo>
                  <a:lnTo>
                    <a:pt x="10669" y="322"/>
                  </a:lnTo>
                  <a:cubicBezTo>
                    <a:pt x="10716" y="322"/>
                    <a:pt x="10764" y="370"/>
                    <a:pt x="10764" y="418"/>
                  </a:cubicBezTo>
                  <a:lnTo>
                    <a:pt x="10764" y="1846"/>
                  </a:lnTo>
                  <a:cubicBezTo>
                    <a:pt x="10764" y="1894"/>
                    <a:pt x="10716" y="1930"/>
                    <a:pt x="10669" y="1930"/>
                  </a:cubicBezTo>
                  <a:lnTo>
                    <a:pt x="9192" y="1930"/>
                  </a:lnTo>
                  <a:cubicBezTo>
                    <a:pt x="9109" y="1930"/>
                    <a:pt x="9038" y="2013"/>
                    <a:pt x="9038" y="2096"/>
                  </a:cubicBezTo>
                  <a:cubicBezTo>
                    <a:pt x="9038" y="2192"/>
                    <a:pt x="9109" y="2263"/>
                    <a:pt x="9192" y="2263"/>
                  </a:cubicBezTo>
                  <a:lnTo>
                    <a:pt x="10669" y="2263"/>
                  </a:lnTo>
                  <a:cubicBezTo>
                    <a:pt x="10907" y="2263"/>
                    <a:pt x="11086" y="2073"/>
                    <a:pt x="11086" y="1846"/>
                  </a:cubicBezTo>
                  <a:lnTo>
                    <a:pt x="11086" y="418"/>
                  </a:lnTo>
                  <a:cubicBezTo>
                    <a:pt x="11062" y="191"/>
                    <a:pt x="10883" y="1"/>
                    <a:pt x="1064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27" name="Google Shape;10727;p72"/>
          <p:cNvGrpSpPr/>
          <p:nvPr/>
        </p:nvGrpSpPr>
        <p:grpSpPr>
          <a:xfrm>
            <a:off x="8367514" y="5710202"/>
            <a:ext cx="279177" cy="489037"/>
            <a:chOff x="6275635" y="4282651"/>
            <a:chExt cx="209383" cy="366778"/>
          </a:xfrm>
        </p:grpSpPr>
        <p:sp>
          <p:nvSpPr>
            <p:cNvPr id="10728" name="Google Shape;10728;p72"/>
            <p:cNvSpPr/>
            <p:nvPr/>
          </p:nvSpPr>
          <p:spPr>
            <a:xfrm>
              <a:off x="6275635" y="4282651"/>
              <a:ext cx="89162" cy="366778"/>
            </a:xfrm>
            <a:custGeom>
              <a:avLst/>
              <a:gdLst/>
              <a:ahLst/>
              <a:cxnLst/>
              <a:rect l="l" t="t" r="r" b="b"/>
              <a:pathLst>
                <a:path w="2799" h="11514" extrusionOk="0">
                  <a:moveTo>
                    <a:pt x="1382" y="1751"/>
                  </a:moveTo>
                  <a:cubicBezTo>
                    <a:pt x="1667" y="1917"/>
                    <a:pt x="1929" y="2084"/>
                    <a:pt x="2132" y="2275"/>
                  </a:cubicBezTo>
                  <a:lnTo>
                    <a:pt x="620" y="2275"/>
                  </a:lnTo>
                  <a:cubicBezTo>
                    <a:pt x="822" y="2084"/>
                    <a:pt x="1084" y="1917"/>
                    <a:pt x="1382" y="1751"/>
                  </a:cubicBezTo>
                  <a:close/>
                  <a:moveTo>
                    <a:pt x="2370" y="2620"/>
                  </a:moveTo>
                  <a:cubicBezTo>
                    <a:pt x="2465" y="2822"/>
                    <a:pt x="2489" y="3048"/>
                    <a:pt x="2382" y="3298"/>
                  </a:cubicBezTo>
                  <a:lnTo>
                    <a:pt x="381" y="3298"/>
                  </a:lnTo>
                  <a:cubicBezTo>
                    <a:pt x="298" y="3084"/>
                    <a:pt x="286" y="2858"/>
                    <a:pt x="381" y="2620"/>
                  </a:cubicBezTo>
                  <a:close/>
                  <a:moveTo>
                    <a:pt x="2144" y="3644"/>
                  </a:moveTo>
                  <a:cubicBezTo>
                    <a:pt x="1953" y="3834"/>
                    <a:pt x="1679" y="4001"/>
                    <a:pt x="1382" y="4168"/>
                  </a:cubicBezTo>
                  <a:cubicBezTo>
                    <a:pt x="1096" y="4001"/>
                    <a:pt x="822" y="3834"/>
                    <a:pt x="620" y="3644"/>
                  </a:cubicBezTo>
                  <a:close/>
                  <a:moveTo>
                    <a:pt x="2441" y="5918"/>
                  </a:moveTo>
                  <a:cubicBezTo>
                    <a:pt x="2334" y="6394"/>
                    <a:pt x="1893" y="6680"/>
                    <a:pt x="1382" y="6966"/>
                  </a:cubicBezTo>
                  <a:cubicBezTo>
                    <a:pt x="881" y="6680"/>
                    <a:pt x="429" y="6394"/>
                    <a:pt x="346" y="5918"/>
                  </a:cubicBezTo>
                  <a:close/>
                  <a:moveTo>
                    <a:pt x="1382" y="7347"/>
                  </a:moveTo>
                  <a:cubicBezTo>
                    <a:pt x="1679" y="7513"/>
                    <a:pt x="1953" y="7680"/>
                    <a:pt x="2144" y="7870"/>
                  </a:cubicBezTo>
                  <a:lnTo>
                    <a:pt x="620" y="7870"/>
                  </a:lnTo>
                  <a:cubicBezTo>
                    <a:pt x="822" y="7680"/>
                    <a:pt x="1096" y="7513"/>
                    <a:pt x="1382" y="7347"/>
                  </a:cubicBezTo>
                  <a:close/>
                  <a:moveTo>
                    <a:pt x="2394" y="8216"/>
                  </a:moveTo>
                  <a:cubicBezTo>
                    <a:pt x="2489" y="8454"/>
                    <a:pt x="2489" y="8680"/>
                    <a:pt x="2382" y="8894"/>
                  </a:cubicBezTo>
                  <a:lnTo>
                    <a:pt x="405" y="8894"/>
                  </a:lnTo>
                  <a:cubicBezTo>
                    <a:pt x="298" y="8656"/>
                    <a:pt x="298" y="8442"/>
                    <a:pt x="405" y="8216"/>
                  </a:cubicBezTo>
                  <a:close/>
                  <a:moveTo>
                    <a:pt x="2132" y="9240"/>
                  </a:moveTo>
                  <a:cubicBezTo>
                    <a:pt x="1929" y="9430"/>
                    <a:pt x="1667" y="9597"/>
                    <a:pt x="1382" y="9764"/>
                  </a:cubicBezTo>
                  <a:cubicBezTo>
                    <a:pt x="1096" y="9597"/>
                    <a:pt x="834" y="9430"/>
                    <a:pt x="620" y="9240"/>
                  </a:cubicBezTo>
                  <a:close/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846"/>
                    <a:pt x="524" y="1251"/>
                    <a:pt x="1072" y="1560"/>
                  </a:cubicBezTo>
                  <a:cubicBezTo>
                    <a:pt x="500" y="1894"/>
                    <a:pt x="0" y="2310"/>
                    <a:pt x="0" y="2965"/>
                  </a:cubicBezTo>
                  <a:cubicBezTo>
                    <a:pt x="0" y="3644"/>
                    <a:pt x="524" y="4049"/>
                    <a:pt x="1072" y="4358"/>
                  </a:cubicBezTo>
                  <a:cubicBezTo>
                    <a:pt x="524" y="4668"/>
                    <a:pt x="0" y="5072"/>
                    <a:pt x="0" y="5763"/>
                  </a:cubicBezTo>
                  <a:cubicBezTo>
                    <a:pt x="0" y="6442"/>
                    <a:pt x="524" y="6847"/>
                    <a:pt x="1072" y="7156"/>
                  </a:cubicBezTo>
                  <a:cubicBezTo>
                    <a:pt x="524" y="7466"/>
                    <a:pt x="0" y="7870"/>
                    <a:pt x="0" y="8549"/>
                  </a:cubicBezTo>
                  <a:cubicBezTo>
                    <a:pt x="0" y="8799"/>
                    <a:pt x="72" y="9002"/>
                    <a:pt x="179" y="9180"/>
                  </a:cubicBezTo>
                  <a:cubicBezTo>
                    <a:pt x="227" y="9240"/>
                    <a:pt x="322" y="9525"/>
                    <a:pt x="1072" y="9954"/>
                  </a:cubicBezTo>
                  <a:cubicBezTo>
                    <a:pt x="524" y="10264"/>
                    <a:pt x="0" y="10668"/>
                    <a:pt x="0" y="11359"/>
                  </a:cubicBezTo>
                  <a:cubicBezTo>
                    <a:pt x="0" y="11442"/>
                    <a:pt x="72" y="11514"/>
                    <a:pt x="167" y="11514"/>
                  </a:cubicBezTo>
                  <a:cubicBezTo>
                    <a:pt x="250" y="11514"/>
                    <a:pt x="322" y="11442"/>
                    <a:pt x="322" y="11359"/>
                  </a:cubicBezTo>
                  <a:cubicBezTo>
                    <a:pt x="322" y="10776"/>
                    <a:pt x="834" y="10466"/>
                    <a:pt x="1393" y="10145"/>
                  </a:cubicBezTo>
                  <a:cubicBezTo>
                    <a:pt x="1965" y="10466"/>
                    <a:pt x="2465" y="10776"/>
                    <a:pt x="2465" y="11359"/>
                  </a:cubicBezTo>
                  <a:cubicBezTo>
                    <a:pt x="2465" y="11442"/>
                    <a:pt x="2548" y="11514"/>
                    <a:pt x="2632" y="11514"/>
                  </a:cubicBezTo>
                  <a:cubicBezTo>
                    <a:pt x="2727" y="11514"/>
                    <a:pt x="2798" y="11442"/>
                    <a:pt x="2798" y="11359"/>
                  </a:cubicBezTo>
                  <a:cubicBezTo>
                    <a:pt x="2798" y="10668"/>
                    <a:pt x="2274" y="10264"/>
                    <a:pt x="1727" y="9954"/>
                  </a:cubicBezTo>
                  <a:cubicBezTo>
                    <a:pt x="2286" y="9633"/>
                    <a:pt x="2798" y="9216"/>
                    <a:pt x="2798" y="8561"/>
                  </a:cubicBezTo>
                  <a:cubicBezTo>
                    <a:pt x="2798" y="7870"/>
                    <a:pt x="2274" y="7466"/>
                    <a:pt x="1727" y="7156"/>
                  </a:cubicBezTo>
                  <a:cubicBezTo>
                    <a:pt x="2274" y="6847"/>
                    <a:pt x="2798" y="6442"/>
                    <a:pt x="2798" y="5763"/>
                  </a:cubicBezTo>
                  <a:cubicBezTo>
                    <a:pt x="2798" y="5608"/>
                    <a:pt x="2763" y="5465"/>
                    <a:pt x="2727" y="5346"/>
                  </a:cubicBezTo>
                  <a:cubicBezTo>
                    <a:pt x="2699" y="5273"/>
                    <a:pt x="2629" y="5227"/>
                    <a:pt x="2560" y="5227"/>
                  </a:cubicBezTo>
                  <a:cubicBezTo>
                    <a:pt x="2539" y="5227"/>
                    <a:pt x="2519" y="5231"/>
                    <a:pt x="2501" y="5239"/>
                  </a:cubicBezTo>
                  <a:cubicBezTo>
                    <a:pt x="2405" y="5263"/>
                    <a:pt x="2370" y="5370"/>
                    <a:pt x="2394" y="5465"/>
                  </a:cubicBezTo>
                  <a:cubicBezTo>
                    <a:pt x="2405" y="5501"/>
                    <a:pt x="2405" y="5549"/>
                    <a:pt x="2405" y="5596"/>
                  </a:cubicBezTo>
                  <a:lnTo>
                    <a:pt x="322" y="5596"/>
                  </a:lnTo>
                  <a:cubicBezTo>
                    <a:pt x="417" y="5132"/>
                    <a:pt x="881" y="4834"/>
                    <a:pt x="1370" y="4549"/>
                  </a:cubicBezTo>
                  <a:cubicBezTo>
                    <a:pt x="1560" y="4656"/>
                    <a:pt x="1774" y="4775"/>
                    <a:pt x="1929" y="4906"/>
                  </a:cubicBezTo>
                  <a:cubicBezTo>
                    <a:pt x="1960" y="4932"/>
                    <a:pt x="1998" y="4944"/>
                    <a:pt x="2035" y="4944"/>
                  </a:cubicBezTo>
                  <a:cubicBezTo>
                    <a:pt x="2084" y="4944"/>
                    <a:pt x="2134" y="4923"/>
                    <a:pt x="2167" y="4882"/>
                  </a:cubicBezTo>
                  <a:cubicBezTo>
                    <a:pt x="2227" y="4811"/>
                    <a:pt x="2215" y="4703"/>
                    <a:pt x="2144" y="4644"/>
                  </a:cubicBezTo>
                  <a:cubicBezTo>
                    <a:pt x="2001" y="4537"/>
                    <a:pt x="1858" y="4453"/>
                    <a:pt x="1703" y="4358"/>
                  </a:cubicBezTo>
                  <a:cubicBezTo>
                    <a:pt x="2263" y="4049"/>
                    <a:pt x="2775" y="3644"/>
                    <a:pt x="2775" y="2965"/>
                  </a:cubicBezTo>
                  <a:cubicBezTo>
                    <a:pt x="2775" y="2727"/>
                    <a:pt x="2703" y="2513"/>
                    <a:pt x="2596" y="2334"/>
                  </a:cubicBezTo>
                  <a:cubicBezTo>
                    <a:pt x="2560" y="2275"/>
                    <a:pt x="2441" y="1989"/>
                    <a:pt x="1703" y="1560"/>
                  </a:cubicBezTo>
                  <a:cubicBezTo>
                    <a:pt x="2263" y="1239"/>
                    <a:pt x="2798" y="846"/>
                    <a:pt x="2798" y="167"/>
                  </a:cubicBezTo>
                  <a:cubicBezTo>
                    <a:pt x="2798" y="72"/>
                    <a:pt x="2727" y="0"/>
                    <a:pt x="2632" y="0"/>
                  </a:cubicBezTo>
                  <a:cubicBezTo>
                    <a:pt x="2548" y="0"/>
                    <a:pt x="2465" y="72"/>
                    <a:pt x="2465" y="167"/>
                  </a:cubicBezTo>
                  <a:cubicBezTo>
                    <a:pt x="2465" y="739"/>
                    <a:pt x="1965" y="1060"/>
                    <a:pt x="1393" y="1370"/>
                  </a:cubicBezTo>
                  <a:cubicBezTo>
                    <a:pt x="834" y="1060"/>
                    <a:pt x="322" y="727"/>
                    <a:pt x="322" y="167"/>
                  </a:cubicBez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29" name="Google Shape;10729;p72"/>
            <p:cNvSpPr/>
            <p:nvPr/>
          </p:nvSpPr>
          <p:spPr>
            <a:xfrm>
              <a:off x="6395474" y="4282651"/>
              <a:ext cx="89544" cy="366778"/>
            </a:xfrm>
            <a:custGeom>
              <a:avLst/>
              <a:gdLst/>
              <a:ahLst/>
              <a:cxnLst/>
              <a:rect l="l" t="t" r="r" b="b"/>
              <a:pathLst>
                <a:path w="2811" h="11514" extrusionOk="0">
                  <a:moveTo>
                    <a:pt x="2799" y="2906"/>
                  </a:moveTo>
                  <a:cubicBezTo>
                    <a:pt x="2799" y="2912"/>
                    <a:pt x="2802" y="2914"/>
                    <a:pt x="2803" y="2914"/>
                  </a:cubicBezTo>
                  <a:cubicBezTo>
                    <a:pt x="2805" y="2914"/>
                    <a:pt x="2805" y="2912"/>
                    <a:pt x="2799" y="2906"/>
                  </a:cubicBezTo>
                  <a:close/>
                  <a:moveTo>
                    <a:pt x="2453" y="3096"/>
                  </a:moveTo>
                  <a:cubicBezTo>
                    <a:pt x="2382" y="3584"/>
                    <a:pt x="1918" y="3870"/>
                    <a:pt x="1406" y="4168"/>
                  </a:cubicBezTo>
                  <a:cubicBezTo>
                    <a:pt x="882" y="3870"/>
                    <a:pt x="417" y="3584"/>
                    <a:pt x="346" y="3096"/>
                  </a:cubicBezTo>
                  <a:close/>
                  <a:moveTo>
                    <a:pt x="1394" y="4549"/>
                  </a:moveTo>
                  <a:cubicBezTo>
                    <a:pt x="1680" y="4715"/>
                    <a:pt x="1965" y="4882"/>
                    <a:pt x="2156" y="5072"/>
                  </a:cubicBezTo>
                  <a:lnTo>
                    <a:pt x="644" y="5072"/>
                  </a:lnTo>
                  <a:cubicBezTo>
                    <a:pt x="834" y="4882"/>
                    <a:pt x="1120" y="4715"/>
                    <a:pt x="1394" y="4549"/>
                  </a:cubicBezTo>
                  <a:close/>
                  <a:moveTo>
                    <a:pt x="2394" y="5418"/>
                  </a:moveTo>
                  <a:cubicBezTo>
                    <a:pt x="2501" y="5644"/>
                    <a:pt x="2501" y="5858"/>
                    <a:pt x="2394" y="6096"/>
                  </a:cubicBezTo>
                  <a:lnTo>
                    <a:pt x="406" y="6096"/>
                  </a:lnTo>
                  <a:cubicBezTo>
                    <a:pt x="298" y="5858"/>
                    <a:pt x="298" y="5644"/>
                    <a:pt x="406" y="5418"/>
                  </a:cubicBezTo>
                  <a:close/>
                  <a:moveTo>
                    <a:pt x="2156" y="6442"/>
                  </a:moveTo>
                  <a:cubicBezTo>
                    <a:pt x="1965" y="6632"/>
                    <a:pt x="1680" y="6799"/>
                    <a:pt x="1406" y="6966"/>
                  </a:cubicBezTo>
                  <a:cubicBezTo>
                    <a:pt x="1120" y="6799"/>
                    <a:pt x="846" y="6632"/>
                    <a:pt x="644" y="6442"/>
                  </a:cubicBezTo>
                  <a:close/>
                  <a:moveTo>
                    <a:pt x="1406" y="7347"/>
                  </a:moveTo>
                  <a:cubicBezTo>
                    <a:pt x="1906" y="7632"/>
                    <a:pt x="2358" y="7918"/>
                    <a:pt x="2453" y="8382"/>
                  </a:cubicBezTo>
                  <a:lnTo>
                    <a:pt x="358" y="8382"/>
                  </a:lnTo>
                  <a:cubicBezTo>
                    <a:pt x="453" y="7918"/>
                    <a:pt x="906" y="7632"/>
                    <a:pt x="1406" y="7347"/>
                  </a:cubicBezTo>
                  <a:close/>
                  <a:moveTo>
                    <a:pt x="2442" y="8716"/>
                  </a:moveTo>
                  <a:cubicBezTo>
                    <a:pt x="2370" y="9180"/>
                    <a:pt x="1906" y="9478"/>
                    <a:pt x="1406" y="9764"/>
                  </a:cubicBezTo>
                  <a:cubicBezTo>
                    <a:pt x="894" y="9478"/>
                    <a:pt x="429" y="9192"/>
                    <a:pt x="346" y="8716"/>
                  </a:cubicBezTo>
                  <a:close/>
                  <a:moveTo>
                    <a:pt x="179" y="0"/>
                  </a:moveTo>
                  <a:cubicBezTo>
                    <a:pt x="96" y="0"/>
                    <a:pt x="13" y="72"/>
                    <a:pt x="13" y="167"/>
                  </a:cubicBezTo>
                  <a:cubicBezTo>
                    <a:pt x="13" y="858"/>
                    <a:pt x="548" y="1251"/>
                    <a:pt x="1084" y="1560"/>
                  </a:cubicBezTo>
                  <a:cubicBezTo>
                    <a:pt x="953" y="1632"/>
                    <a:pt x="834" y="1715"/>
                    <a:pt x="715" y="1786"/>
                  </a:cubicBezTo>
                  <a:cubicBezTo>
                    <a:pt x="584" y="1870"/>
                    <a:pt x="656" y="2096"/>
                    <a:pt x="822" y="2096"/>
                  </a:cubicBezTo>
                  <a:cubicBezTo>
                    <a:pt x="906" y="2096"/>
                    <a:pt x="870" y="2072"/>
                    <a:pt x="1430" y="1751"/>
                  </a:cubicBezTo>
                  <a:cubicBezTo>
                    <a:pt x="1918" y="2036"/>
                    <a:pt x="2370" y="2310"/>
                    <a:pt x="2477" y="2751"/>
                  </a:cubicBezTo>
                  <a:lnTo>
                    <a:pt x="406" y="2751"/>
                  </a:lnTo>
                  <a:cubicBezTo>
                    <a:pt x="417" y="2703"/>
                    <a:pt x="417" y="2644"/>
                    <a:pt x="429" y="2608"/>
                  </a:cubicBezTo>
                  <a:cubicBezTo>
                    <a:pt x="477" y="2513"/>
                    <a:pt x="429" y="2429"/>
                    <a:pt x="346" y="2382"/>
                  </a:cubicBezTo>
                  <a:cubicBezTo>
                    <a:pt x="320" y="2369"/>
                    <a:pt x="295" y="2363"/>
                    <a:pt x="271" y="2363"/>
                  </a:cubicBezTo>
                  <a:cubicBezTo>
                    <a:pt x="208" y="2363"/>
                    <a:pt x="154" y="2404"/>
                    <a:pt x="120" y="2465"/>
                  </a:cubicBezTo>
                  <a:cubicBezTo>
                    <a:pt x="60" y="2608"/>
                    <a:pt x="36" y="2751"/>
                    <a:pt x="13" y="2917"/>
                  </a:cubicBezTo>
                  <a:lnTo>
                    <a:pt x="13" y="2929"/>
                  </a:lnTo>
                  <a:cubicBezTo>
                    <a:pt x="1" y="3620"/>
                    <a:pt x="489" y="4013"/>
                    <a:pt x="1084" y="4358"/>
                  </a:cubicBezTo>
                  <a:cubicBezTo>
                    <a:pt x="537" y="4668"/>
                    <a:pt x="13" y="5072"/>
                    <a:pt x="13" y="5763"/>
                  </a:cubicBezTo>
                  <a:cubicBezTo>
                    <a:pt x="13" y="6442"/>
                    <a:pt x="537" y="6847"/>
                    <a:pt x="1084" y="7156"/>
                  </a:cubicBezTo>
                  <a:cubicBezTo>
                    <a:pt x="513" y="7501"/>
                    <a:pt x="13" y="7882"/>
                    <a:pt x="13" y="8561"/>
                  </a:cubicBezTo>
                  <a:cubicBezTo>
                    <a:pt x="13" y="9240"/>
                    <a:pt x="537" y="9644"/>
                    <a:pt x="1084" y="9954"/>
                  </a:cubicBezTo>
                  <a:cubicBezTo>
                    <a:pt x="537" y="10264"/>
                    <a:pt x="13" y="10668"/>
                    <a:pt x="13" y="11359"/>
                  </a:cubicBezTo>
                  <a:cubicBezTo>
                    <a:pt x="13" y="11442"/>
                    <a:pt x="96" y="11514"/>
                    <a:pt x="179" y="11514"/>
                  </a:cubicBezTo>
                  <a:cubicBezTo>
                    <a:pt x="275" y="11514"/>
                    <a:pt x="346" y="11442"/>
                    <a:pt x="346" y="11359"/>
                  </a:cubicBezTo>
                  <a:cubicBezTo>
                    <a:pt x="346" y="10776"/>
                    <a:pt x="846" y="10466"/>
                    <a:pt x="1418" y="10145"/>
                  </a:cubicBezTo>
                  <a:cubicBezTo>
                    <a:pt x="1977" y="10466"/>
                    <a:pt x="2489" y="10776"/>
                    <a:pt x="2489" y="11359"/>
                  </a:cubicBezTo>
                  <a:cubicBezTo>
                    <a:pt x="2489" y="11442"/>
                    <a:pt x="2561" y="11514"/>
                    <a:pt x="2656" y="11514"/>
                  </a:cubicBezTo>
                  <a:cubicBezTo>
                    <a:pt x="2739" y="11514"/>
                    <a:pt x="2811" y="11442"/>
                    <a:pt x="2811" y="11359"/>
                  </a:cubicBezTo>
                  <a:cubicBezTo>
                    <a:pt x="2811" y="10668"/>
                    <a:pt x="2299" y="10264"/>
                    <a:pt x="1739" y="9954"/>
                  </a:cubicBezTo>
                  <a:cubicBezTo>
                    <a:pt x="2322" y="9609"/>
                    <a:pt x="2811" y="9228"/>
                    <a:pt x="2811" y="8537"/>
                  </a:cubicBezTo>
                  <a:cubicBezTo>
                    <a:pt x="2811" y="7859"/>
                    <a:pt x="2299" y="7466"/>
                    <a:pt x="1739" y="7144"/>
                  </a:cubicBezTo>
                  <a:cubicBezTo>
                    <a:pt x="2299" y="6835"/>
                    <a:pt x="2811" y="6430"/>
                    <a:pt x="2811" y="5739"/>
                  </a:cubicBezTo>
                  <a:cubicBezTo>
                    <a:pt x="2811" y="5061"/>
                    <a:pt x="2299" y="4656"/>
                    <a:pt x="1739" y="4346"/>
                  </a:cubicBezTo>
                  <a:cubicBezTo>
                    <a:pt x="2358" y="4001"/>
                    <a:pt x="2799" y="3632"/>
                    <a:pt x="2799" y="2906"/>
                  </a:cubicBezTo>
                  <a:cubicBezTo>
                    <a:pt x="2775" y="2251"/>
                    <a:pt x="2263" y="1870"/>
                    <a:pt x="1739" y="1560"/>
                  </a:cubicBezTo>
                  <a:cubicBezTo>
                    <a:pt x="2299" y="1251"/>
                    <a:pt x="2811" y="846"/>
                    <a:pt x="2811" y="167"/>
                  </a:cubicBezTo>
                  <a:cubicBezTo>
                    <a:pt x="2811" y="72"/>
                    <a:pt x="2739" y="0"/>
                    <a:pt x="2656" y="0"/>
                  </a:cubicBezTo>
                  <a:cubicBezTo>
                    <a:pt x="2561" y="0"/>
                    <a:pt x="2489" y="72"/>
                    <a:pt x="2489" y="167"/>
                  </a:cubicBezTo>
                  <a:cubicBezTo>
                    <a:pt x="2489" y="739"/>
                    <a:pt x="1977" y="1060"/>
                    <a:pt x="1418" y="1370"/>
                  </a:cubicBezTo>
                  <a:cubicBezTo>
                    <a:pt x="846" y="1060"/>
                    <a:pt x="346" y="727"/>
                    <a:pt x="346" y="167"/>
                  </a:cubicBezTo>
                  <a:cubicBezTo>
                    <a:pt x="346" y="72"/>
                    <a:pt x="275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30" name="Google Shape;10730;p72"/>
          <p:cNvGrpSpPr/>
          <p:nvPr/>
        </p:nvGrpSpPr>
        <p:grpSpPr>
          <a:xfrm>
            <a:off x="8934915" y="5710711"/>
            <a:ext cx="373723" cy="488528"/>
            <a:chOff x="6701186" y="4283033"/>
            <a:chExt cx="280292" cy="366396"/>
          </a:xfrm>
        </p:grpSpPr>
        <p:sp>
          <p:nvSpPr>
            <p:cNvPr id="10731" name="Google Shape;10731;p72"/>
            <p:cNvSpPr/>
            <p:nvPr/>
          </p:nvSpPr>
          <p:spPr>
            <a:xfrm>
              <a:off x="6772095" y="4345979"/>
              <a:ext cx="209383" cy="302686"/>
            </a:xfrm>
            <a:custGeom>
              <a:avLst/>
              <a:gdLst/>
              <a:ahLst/>
              <a:cxnLst/>
              <a:rect l="l" t="t" r="r" b="b"/>
              <a:pathLst>
                <a:path w="6573" h="9502" extrusionOk="0">
                  <a:moveTo>
                    <a:pt x="5751" y="894"/>
                  </a:moveTo>
                  <a:cubicBezTo>
                    <a:pt x="6013" y="894"/>
                    <a:pt x="6216" y="1120"/>
                    <a:pt x="6204" y="1394"/>
                  </a:cubicBezTo>
                  <a:lnTo>
                    <a:pt x="6156" y="1799"/>
                  </a:lnTo>
                  <a:lnTo>
                    <a:pt x="5501" y="1799"/>
                  </a:lnTo>
                  <a:cubicBezTo>
                    <a:pt x="5418" y="1799"/>
                    <a:pt x="5335" y="1882"/>
                    <a:pt x="5335" y="1965"/>
                  </a:cubicBezTo>
                  <a:cubicBezTo>
                    <a:pt x="5335" y="2061"/>
                    <a:pt x="5418" y="2132"/>
                    <a:pt x="5501" y="2132"/>
                  </a:cubicBezTo>
                  <a:lnTo>
                    <a:pt x="6132" y="2132"/>
                  </a:lnTo>
                  <a:lnTo>
                    <a:pt x="6085" y="2596"/>
                  </a:lnTo>
                  <a:lnTo>
                    <a:pt x="489" y="2596"/>
                  </a:lnTo>
                  <a:lnTo>
                    <a:pt x="370" y="1394"/>
                  </a:lnTo>
                  <a:cubicBezTo>
                    <a:pt x="334" y="1132"/>
                    <a:pt x="548" y="894"/>
                    <a:pt x="810" y="894"/>
                  </a:cubicBezTo>
                  <a:close/>
                  <a:moveTo>
                    <a:pt x="4561" y="7025"/>
                  </a:moveTo>
                  <a:lnTo>
                    <a:pt x="4549" y="7311"/>
                  </a:lnTo>
                  <a:cubicBezTo>
                    <a:pt x="4549" y="7490"/>
                    <a:pt x="4406" y="7621"/>
                    <a:pt x="4239" y="7621"/>
                  </a:cubicBezTo>
                  <a:lnTo>
                    <a:pt x="2334" y="7621"/>
                  </a:lnTo>
                  <a:cubicBezTo>
                    <a:pt x="2156" y="7621"/>
                    <a:pt x="2025" y="7478"/>
                    <a:pt x="2025" y="7311"/>
                  </a:cubicBezTo>
                  <a:lnTo>
                    <a:pt x="2025" y="7025"/>
                  </a:lnTo>
                  <a:close/>
                  <a:moveTo>
                    <a:pt x="3287" y="1"/>
                  </a:moveTo>
                  <a:cubicBezTo>
                    <a:pt x="3192" y="1"/>
                    <a:pt x="3120" y="84"/>
                    <a:pt x="3120" y="167"/>
                  </a:cubicBezTo>
                  <a:lnTo>
                    <a:pt x="3120" y="560"/>
                  </a:lnTo>
                  <a:lnTo>
                    <a:pt x="810" y="560"/>
                  </a:lnTo>
                  <a:cubicBezTo>
                    <a:pt x="358" y="560"/>
                    <a:pt x="1" y="953"/>
                    <a:pt x="36" y="1418"/>
                  </a:cubicBezTo>
                  <a:cubicBezTo>
                    <a:pt x="60" y="1596"/>
                    <a:pt x="215" y="3215"/>
                    <a:pt x="251" y="3501"/>
                  </a:cubicBezTo>
                  <a:cubicBezTo>
                    <a:pt x="262" y="3589"/>
                    <a:pt x="324" y="3657"/>
                    <a:pt x="409" y="3657"/>
                  </a:cubicBezTo>
                  <a:cubicBezTo>
                    <a:pt x="415" y="3657"/>
                    <a:pt x="422" y="3657"/>
                    <a:pt x="429" y="3656"/>
                  </a:cubicBezTo>
                  <a:cubicBezTo>
                    <a:pt x="513" y="3632"/>
                    <a:pt x="596" y="3561"/>
                    <a:pt x="572" y="3477"/>
                  </a:cubicBezTo>
                  <a:lnTo>
                    <a:pt x="513" y="2942"/>
                  </a:lnTo>
                  <a:lnTo>
                    <a:pt x="6025" y="2942"/>
                  </a:lnTo>
                  <a:lnTo>
                    <a:pt x="5978" y="3394"/>
                  </a:lnTo>
                  <a:lnTo>
                    <a:pt x="4799" y="3394"/>
                  </a:lnTo>
                  <a:cubicBezTo>
                    <a:pt x="4716" y="3394"/>
                    <a:pt x="4644" y="3477"/>
                    <a:pt x="4644" y="3561"/>
                  </a:cubicBezTo>
                  <a:cubicBezTo>
                    <a:pt x="4644" y="3656"/>
                    <a:pt x="4716" y="3727"/>
                    <a:pt x="4799" y="3727"/>
                  </a:cubicBezTo>
                  <a:lnTo>
                    <a:pt x="5954" y="3727"/>
                  </a:lnTo>
                  <a:lnTo>
                    <a:pt x="5906" y="4192"/>
                  </a:lnTo>
                  <a:lnTo>
                    <a:pt x="5489" y="4192"/>
                  </a:lnTo>
                  <a:cubicBezTo>
                    <a:pt x="5394" y="4192"/>
                    <a:pt x="5323" y="4263"/>
                    <a:pt x="5323" y="4347"/>
                  </a:cubicBezTo>
                  <a:cubicBezTo>
                    <a:pt x="5323" y="4442"/>
                    <a:pt x="5394" y="4513"/>
                    <a:pt x="5489" y="4513"/>
                  </a:cubicBezTo>
                  <a:lnTo>
                    <a:pt x="5870" y="4513"/>
                  </a:lnTo>
                  <a:lnTo>
                    <a:pt x="5835" y="4978"/>
                  </a:lnTo>
                  <a:lnTo>
                    <a:pt x="4799" y="4978"/>
                  </a:lnTo>
                  <a:cubicBezTo>
                    <a:pt x="4716" y="4978"/>
                    <a:pt x="4644" y="5049"/>
                    <a:pt x="4644" y="5144"/>
                  </a:cubicBezTo>
                  <a:cubicBezTo>
                    <a:pt x="4644" y="5228"/>
                    <a:pt x="4716" y="5299"/>
                    <a:pt x="4799" y="5299"/>
                  </a:cubicBezTo>
                  <a:lnTo>
                    <a:pt x="5787" y="5299"/>
                  </a:lnTo>
                  <a:lnTo>
                    <a:pt x="5728" y="5990"/>
                  </a:lnTo>
                  <a:cubicBezTo>
                    <a:pt x="5692" y="6275"/>
                    <a:pt x="5561" y="6656"/>
                    <a:pt x="4668" y="6656"/>
                  </a:cubicBezTo>
                  <a:lnTo>
                    <a:pt x="1882" y="6656"/>
                  </a:lnTo>
                  <a:cubicBezTo>
                    <a:pt x="989" y="6656"/>
                    <a:pt x="858" y="6287"/>
                    <a:pt x="834" y="5990"/>
                  </a:cubicBezTo>
                  <a:lnTo>
                    <a:pt x="632" y="4085"/>
                  </a:lnTo>
                  <a:cubicBezTo>
                    <a:pt x="621" y="3996"/>
                    <a:pt x="559" y="3929"/>
                    <a:pt x="474" y="3929"/>
                  </a:cubicBezTo>
                  <a:cubicBezTo>
                    <a:pt x="467" y="3929"/>
                    <a:pt x="460" y="3929"/>
                    <a:pt x="453" y="3930"/>
                  </a:cubicBezTo>
                  <a:cubicBezTo>
                    <a:pt x="370" y="3954"/>
                    <a:pt x="298" y="4025"/>
                    <a:pt x="310" y="4108"/>
                  </a:cubicBezTo>
                  <a:lnTo>
                    <a:pt x="501" y="6013"/>
                  </a:lnTo>
                  <a:cubicBezTo>
                    <a:pt x="548" y="6430"/>
                    <a:pt x="786" y="6906"/>
                    <a:pt x="1679" y="6990"/>
                  </a:cubicBezTo>
                  <a:lnTo>
                    <a:pt x="1679" y="7287"/>
                  </a:lnTo>
                  <a:cubicBezTo>
                    <a:pt x="1679" y="7645"/>
                    <a:pt x="1977" y="7942"/>
                    <a:pt x="2334" y="7942"/>
                  </a:cubicBezTo>
                  <a:lnTo>
                    <a:pt x="3120" y="7942"/>
                  </a:lnTo>
                  <a:lnTo>
                    <a:pt x="3120" y="9335"/>
                  </a:lnTo>
                  <a:cubicBezTo>
                    <a:pt x="3120" y="9430"/>
                    <a:pt x="3192" y="9502"/>
                    <a:pt x="3287" y="9502"/>
                  </a:cubicBezTo>
                  <a:cubicBezTo>
                    <a:pt x="3370" y="9502"/>
                    <a:pt x="3453" y="9430"/>
                    <a:pt x="3453" y="9335"/>
                  </a:cubicBezTo>
                  <a:lnTo>
                    <a:pt x="3453" y="7942"/>
                  </a:lnTo>
                  <a:lnTo>
                    <a:pt x="4239" y="7942"/>
                  </a:lnTo>
                  <a:cubicBezTo>
                    <a:pt x="4596" y="7942"/>
                    <a:pt x="4894" y="7645"/>
                    <a:pt x="4894" y="7287"/>
                  </a:cubicBezTo>
                  <a:lnTo>
                    <a:pt x="4894" y="6990"/>
                  </a:lnTo>
                  <a:cubicBezTo>
                    <a:pt x="5787" y="6930"/>
                    <a:pt x="6025" y="6430"/>
                    <a:pt x="6073" y="6013"/>
                  </a:cubicBezTo>
                  <a:cubicBezTo>
                    <a:pt x="6323" y="3442"/>
                    <a:pt x="6263" y="4156"/>
                    <a:pt x="6525" y="1418"/>
                  </a:cubicBezTo>
                  <a:cubicBezTo>
                    <a:pt x="6573" y="953"/>
                    <a:pt x="6216" y="560"/>
                    <a:pt x="5751" y="560"/>
                  </a:cubicBezTo>
                  <a:lnTo>
                    <a:pt x="3453" y="560"/>
                  </a:lnTo>
                  <a:lnTo>
                    <a:pt x="3453" y="167"/>
                  </a:lnTo>
                  <a:cubicBezTo>
                    <a:pt x="3453" y="84"/>
                    <a:pt x="3370" y="1"/>
                    <a:pt x="3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2" name="Google Shape;10732;p72"/>
            <p:cNvSpPr/>
            <p:nvPr/>
          </p:nvSpPr>
          <p:spPr>
            <a:xfrm>
              <a:off x="6701186" y="4283033"/>
              <a:ext cx="217347" cy="366396"/>
            </a:xfrm>
            <a:custGeom>
              <a:avLst/>
              <a:gdLst/>
              <a:ahLst/>
              <a:cxnLst/>
              <a:rect l="l" t="t" r="r" b="b"/>
              <a:pathLst>
                <a:path w="6823" h="11502" extrusionOk="0">
                  <a:moveTo>
                    <a:pt x="5513" y="0"/>
                  </a:moveTo>
                  <a:cubicBezTo>
                    <a:pt x="5418" y="0"/>
                    <a:pt x="5346" y="72"/>
                    <a:pt x="5346" y="167"/>
                  </a:cubicBezTo>
                  <a:lnTo>
                    <a:pt x="5346" y="369"/>
                  </a:lnTo>
                  <a:cubicBezTo>
                    <a:pt x="4882" y="429"/>
                    <a:pt x="4501" y="727"/>
                    <a:pt x="4310" y="1143"/>
                  </a:cubicBezTo>
                  <a:lnTo>
                    <a:pt x="1762" y="1143"/>
                  </a:lnTo>
                  <a:cubicBezTo>
                    <a:pt x="810" y="1143"/>
                    <a:pt x="24" y="1917"/>
                    <a:pt x="24" y="2894"/>
                  </a:cubicBezTo>
                  <a:lnTo>
                    <a:pt x="24" y="5072"/>
                  </a:lnTo>
                  <a:cubicBezTo>
                    <a:pt x="24" y="5168"/>
                    <a:pt x="95" y="5239"/>
                    <a:pt x="179" y="5239"/>
                  </a:cubicBezTo>
                  <a:cubicBezTo>
                    <a:pt x="274" y="5239"/>
                    <a:pt x="345" y="5168"/>
                    <a:pt x="345" y="5072"/>
                  </a:cubicBezTo>
                  <a:lnTo>
                    <a:pt x="345" y="2894"/>
                  </a:lnTo>
                  <a:cubicBezTo>
                    <a:pt x="345" y="2120"/>
                    <a:pt x="977" y="1489"/>
                    <a:pt x="1750" y="1489"/>
                  </a:cubicBezTo>
                  <a:lnTo>
                    <a:pt x="4394" y="1489"/>
                  </a:lnTo>
                  <a:cubicBezTo>
                    <a:pt x="4465" y="1489"/>
                    <a:pt x="4525" y="1441"/>
                    <a:pt x="4560" y="1370"/>
                  </a:cubicBezTo>
                  <a:cubicBezTo>
                    <a:pt x="4691" y="965"/>
                    <a:pt x="5060" y="703"/>
                    <a:pt x="5477" y="703"/>
                  </a:cubicBezTo>
                  <a:cubicBezTo>
                    <a:pt x="6013" y="703"/>
                    <a:pt x="6453" y="1131"/>
                    <a:pt x="6453" y="1667"/>
                  </a:cubicBezTo>
                  <a:cubicBezTo>
                    <a:pt x="6453" y="1774"/>
                    <a:pt x="6394" y="1846"/>
                    <a:pt x="6287" y="1882"/>
                  </a:cubicBezTo>
                  <a:cubicBezTo>
                    <a:pt x="6274" y="1884"/>
                    <a:pt x="6262" y="1885"/>
                    <a:pt x="6250" y="1885"/>
                  </a:cubicBezTo>
                  <a:cubicBezTo>
                    <a:pt x="6134" y="1885"/>
                    <a:pt x="6037" y="1786"/>
                    <a:pt x="6037" y="1667"/>
                  </a:cubicBezTo>
                  <a:cubicBezTo>
                    <a:pt x="6037" y="1330"/>
                    <a:pt x="5756" y="1100"/>
                    <a:pt x="5462" y="1100"/>
                  </a:cubicBezTo>
                  <a:cubicBezTo>
                    <a:pt x="5340" y="1100"/>
                    <a:pt x="5216" y="1140"/>
                    <a:pt x="5108" y="1227"/>
                  </a:cubicBezTo>
                  <a:cubicBezTo>
                    <a:pt x="4882" y="1405"/>
                    <a:pt x="4906" y="1667"/>
                    <a:pt x="4906" y="1679"/>
                  </a:cubicBezTo>
                  <a:cubicBezTo>
                    <a:pt x="4906" y="1798"/>
                    <a:pt x="4810" y="1893"/>
                    <a:pt x="4691" y="1893"/>
                  </a:cubicBezTo>
                  <a:lnTo>
                    <a:pt x="1727" y="1893"/>
                  </a:lnTo>
                  <a:cubicBezTo>
                    <a:pt x="1191" y="1893"/>
                    <a:pt x="750" y="2334"/>
                    <a:pt x="750" y="2870"/>
                  </a:cubicBezTo>
                  <a:lnTo>
                    <a:pt x="750" y="11180"/>
                  </a:lnTo>
                  <a:lnTo>
                    <a:pt x="334" y="11180"/>
                  </a:lnTo>
                  <a:lnTo>
                    <a:pt x="334" y="5692"/>
                  </a:lnTo>
                  <a:cubicBezTo>
                    <a:pt x="334" y="5596"/>
                    <a:pt x="262" y="5525"/>
                    <a:pt x="167" y="5525"/>
                  </a:cubicBezTo>
                  <a:cubicBezTo>
                    <a:pt x="84" y="5525"/>
                    <a:pt x="0" y="5596"/>
                    <a:pt x="0" y="5692"/>
                  </a:cubicBezTo>
                  <a:lnTo>
                    <a:pt x="0" y="11347"/>
                  </a:lnTo>
                  <a:cubicBezTo>
                    <a:pt x="0" y="11430"/>
                    <a:pt x="84" y="11502"/>
                    <a:pt x="167" y="11502"/>
                  </a:cubicBezTo>
                  <a:lnTo>
                    <a:pt x="929" y="11502"/>
                  </a:lnTo>
                  <a:cubicBezTo>
                    <a:pt x="1012" y="11502"/>
                    <a:pt x="1096" y="11430"/>
                    <a:pt x="1096" y="11347"/>
                  </a:cubicBezTo>
                  <a:lnTo>
                    <a:pt x="1096" y="2870"/>
                  </a:lnTo>
                  <a:cubicBezTo>
                    <a:pt x="1096" y="2513"/>
                    <a:pt x="1369" y="2239"/>
                    <a:pt x="1727" y="2239"/>
                  </a:cubicBezTo>
                  <a:lnTo>
                    <a:pt x="4703" y="2239"/>
                  </a:lnTo>
                  <a:cubicBezTo>
                    <a:pt x="5037" y="2215"/>
                    <a:pt x="5287" y="1977"/>
                    <a:pt x="5287" y="1679"/>
                  </a:cubicBezTo>
                  <a:lnTo>
                    <a:pt x="5287" y="1667"/>
                  </a:lnTo>
                  <a:cubicBezTo>
                    <a:pt x="5287" y="1548"/>
                    <a:pt x="5386" y="1438"/>
                    <a:pt x="5521" y="1438"/>
                  </a:cubicBezTo>
                  <a:cubicBezTo>
                    <a:pt x="5534" y="1438"/>
                    <a:pt x="5547" y="1439"/>
                    <a:pt x="5560" y="1441"/>
                  </a:cubicBezTo>
                  <a:cubicBezTo>
                    <a:pt x="5656" y="1465"/>
                    <a:pt x="5739" y="1560"/>
                    <a:pt x="5739" y="1667"/>
                  </a:cubicBezTo>
                  <a:cubicBezTo>
                    <a:pt x="5739" y="1978"/>
                    <a:pt x="5990" y="2212"/>
                    <a:pt x="6292" y="2212"/>
                  </a:cubicBezTo>
                  <a:cubicBezTo>
                    <a:pt x="6325" y="2212"/>
                    <a:pt x="6359" y="2209"/>
                    <a:pt x="6394" y="2203"/>
                  </a:cubicBezTo>
                  <a:cubicBezTo>
                    <a:pt x="6644" y="2155"/>
                    <a:pt x="6822" y="1917"/>
                    <a:pt x="6822" y="1667"/>
                  </a:cubicBezTo>
                  <a:cubicBezTo>
                    <a:pt x="6822" y="1000"/>
                    <a:pt x="6311" y="453"/>
                    <a:pt x="5679" y="369"/>
                  </a:cubicBezTo>
                  <a:lnTo>
                    <a:pt x="5679" y="167"/>
                  </a:lnTo>
                  <a:cubicBezTo>
                    <a:pt x="5679" y="72"/>
                    <a:pt x="5596" y="0"/>
                    <a:pt x="55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33" name="Google Shape;10733;p72"/>
          <p:cNvGrpSpPr/>
          <p:nvPr/>
        </p:nvGrpSpPr>
        <p:grpSpPr>
          <a:xfrm>
            <a:off x="3479429" y="5099945"/>
            <a:ext cx="498169" cy="463129"/>
            <a:chOff x="2609571" y="3824958"/>
            <a:chExt cx="373627" cy="347347"/>
          </a:xfrm>
        </p:grpSpPr>
        <p:sp>
          <p:nvSpPr>
            <p:cNvPr id="10734" name="Google Shape;10734;p72"/>
            <p:cNvSpPr/>
            <p:nvPr/>
          </p:nvSpPr>
          <p:spPr>
            <a:xfrm>
              <a:off x="2609571" y="3824958"/>
              <a:ext cx="373627" cy="347347"/>
            </a:xfrm>
            <a:custGeom>
              <a:avLst/>
              <a:gdLst/>
              <a:ahLst/>
              <a:cxnLst/>
              <a:rect l="l" t="t" r="r" b="b"/>
              <a:pathLst>
                <a:path w="11729" h="10904" extrusionOk="0">
                  <a:moveTo>
                    <a:pt x="10859" y="4201"/>
                  </a:moveTo>
                  <a:cubicBezTo>
                    <a:pt x="11157" y="4201"/>
                    <a:pt x="11395" y="4439"/>
                    <a:pt x="11395" y="4736"/>
                  </a:cubicBezTo>
                  <a:cubicBezTo>
                    <a:pt x="11395" y="5034"/>
                    <a:pt x="11157" y="5272"/>
                    <a:pt x="10859" y="5272"/>
                  </a:cubicBezTo>
                  <a:cubicBezTo>
                    <a:pt x="10561" y="5272"/>
                    <a:pt x="10323" y="5034"/>
                    <a:pt x="10323" y="4736"/>
                  </a:cubicBezTo>
                  <a:cubicBezTo>
                    <a:pt x="10323" y="4439"/>
                    <a:pt x="10561" y="4201"/>
                    <a:pt x="10859" y="4201"/>
                  </a:cubicBezTo>
                  <a:close/>
                  <a:moveTo>
                    <a:pt x="9549" y="8903"/>
                  </a:moveTo>
                  <a:cubicBezTo>
                    <a:pt x="9645" y="8903"/>
                    <a:pt x="9716" y="8975"/>
                    <a:pt x="9716" y="9070"/>
                  </a:cubicBezTo>
                  <a:lnTo>
                    <a:pt x="9716" y="10094"/>
                  </a:lnTo>
                  <a:cubicBezTo>
                    <a:pt x="9716" y="10189"/>
                    <a:pt x="9645" y="10261"/>
                    <a:pt x="9549" y="10261"/>
                  </a:cubicBezTo>
                  <a:lnTo>
                    <a:pt x="9180" y="10261"/>
                  </a:lnTo>
                  <a:cubicBezTo>
                    <a:pt x="9204" y="10130"/>
                    <a:pt x="9180" y="9963"/>
                    <a:pt x="9192" y="8903"/>
                  </a:cubicBezTo>
                  <a:close/>
                  <a:moveTo>
                    <a:pt x="5053" y="0"/>
                  </a:moveTo>
                  <a:cubicBezTo>
                    <a:pt x="4265" y="0"/>
                    <a:pt x="3460" y="208"/>
                    <a:pt x="2715" y="664"/>
                  </a:cubicBezTo>
                  <a:cubicBezTo>
                    <a:pt x="2644" y="700"/>
                    <a:pt x="2620" y="807"/>
                    <a:pt x="2656" y="879"/>
                  </a:cubicBezTo>
                  <a:cubicBezTo>
                    <a:pt x="2687" y="933"/>
                    <a:pt x="2744" y="962"/>
                    <a:pt x="2800" y="962"/>
                  </a:cubicBezTo>
                  <a:cubicBezTo>
                    <a:pt x="2829" y="962"/>
                    <a:pt x="2857" y="955"/>
                    <a:pt x="2882" y="938"/>
                  </a:cubicBezTo>
                  <a:cubicBezTo>
                    <a:pt x="3575" y="516"/>
                    <a:pt x="4322" y="323"/>
                    <a:pt x="5053" y="323"/>
                  </a:cubicBezTo>
                  <a:cubicBezTo>
                    <a:pt x="7249" y="323"/>
                    <a:pt x="9299" y="2063"/>
                    <a:pt x="9299" y="4546"/>
                  </a:cubicBezTo>
                  <a:cubicBezTo>
                    <a:pt x="9299" y="6883"/>
                    <a:pt x="7400" y="8772"/>
                    <a:pt x="5076" y="8772"/>
                  </a:cubicBezTo>
                  <a:cubicBezTo>
                    <a:pt x="4972" y="8772"/>
                    <a:pt x="4868" y="8768"/>
                    <a:pt x="4763" y="8761"/>
                  </a:cubicBezTo>
                  <a:cubicBezTo>
                    <a:pt x="2584" y="8594"/>
                    <a:pt x="858" y="6772"/>
                    <a:pt x="858" y="4546"/>
                  </a:cubicBezTo>
                  <a:cubicBezTo>
                    <a:pt x="858" y="3284"/>
                    <a:pt x="1429" y="2093"/>
                    <a:pt x="2394" y="1283"/>
                  </a:cubicBezTo>
                  <a:cubicBezTo>
                    <a:pt x="2465" y="1224"/>
                    <a:pt x="2465" y="1117"/>
                    <a:pt x="2418" y="1057"/>
                  </a:cubicBezTo>
                  <a:cubicBezTo>
                    <a:pt x="2386" y="1020"/>
                    <a:pt x="2346" y="1002"/>
                    <a:pt x="2305" y="1002"/>
                  </a:cubicBezTo>
                  <a:cubicBezTo>
                    <a:pt x="2268" y="1002"/>
                    <a:pt x="2232" y="1017"/>
                    <a:pt x="2203" y="1045"/>
                  </a:cubicBezTo>
                  <a:cubicBezTo>
                    <a:pt x="298" y="2629"/>
                    <a:pt x="1" y="5403"/>
                    <a:pt x="1501" y="7344"/>
                  </a:cubicBezTo>
                  <a:lnTo>
                    <a:pt x="751" y="8189"/>
                  </a:lnTo>
                  <a:cubicBezTo>
                    <a:pt x="620" y="8344"/>
                    <a:pt x="548" y="8546"/>
                    <a:pt x="548" y="8737"/>
                  </a:cubicBezTo>
                  <a:lnTo>
                    <a:pt x="548" y="10166"/>
                  </a:lnTo>
                  <a:cubicBezTo>
                    <a:pt x="548" y="10570"/>
                    <a:pt x="870" y="10904"/>
                    <a:pt x="1275" y="10904"/>
                  </a:cubicBezTo>
                  <a:lnTo>
                    <a:pt x="6847" y="10904"/>
                  </a:lnTo>
                  <a:cubicBezTo>
                    <a:pt x="6930" y="10904"/>
                    <a:pt x="7001" y="10820"/>
                    <a:pt x="7001" y="10737"/>
                  </a:cubicBezTo>
                  <a:cubicBezTo>
                    <a:pt x="7001" y="10642"/>
                    <a:pt x="6930" y="10570"/>
                    <a:pt x="6847" y="10570"/>
                  </a:cubicBezTo>
                  <a:lnTo>
                    <a:pt x="1275" y="10570"/>
                  </a:lnTo>
                  <a:cubicBezTo>
                    <a:pt x="1048" y="10570"/>
                    <a:pt x="870" y="10392"/>
                    <a:pt x="870" y="10166"/>
                  </a:cubicBezTo>
                  <a:lnTo>
                    <a:pt x="870" y="8737"/>
                  </a:lnTo>
                  <a:cubicBezTo>
                    <a:pt x="870" y="8618"/>
                    <a:pt x="917" y="8499"/>
                    <a:pt x="1013" y="8403"/>
                  </a:cubicBezTo>
                  <a:lnTo>
                    <a:pt x="1727" y="7594"/>
                  </a:lnTo>
                  <a:cubicBezTo>
                    <a:pt x="2622" y="8589"/>
                    <a:pt x="3864" y="9098"/>
                    <a:pt x="5110" y="9098"/>
                  </a:cubicBezTo>
                  <a:cubicBezTo>
                    <a:pt x="6233" y="9098"/>
                    <a:pt x="7359" y="8685"/>
                    <a:pt x="8240" y="7844"/>
                  </a:cubicBezTo>
                  <a:lnTo>
                    <a:pt x="8728" y="8415"/>
                  </a:lnTo>
                  <a:cubicBezTo>
                    <a:pt x="8823" y="8499"/>
                    <a:pt x="8859" y="8618"/>
                    <a:pt x="8859" y="8761"/>
                  </a:cubicBezTo>
                  <a:cubicBezTo>
                    <a:pt x="8847" y="10166"/>
                    <a:pt x="8906" y="10213"/>
                    <a:pt x="8811" y="10380"/>
                  </a:cubicBezTo>
                  <a:cubicBezTo>
                    <a:pt x="8728" y="10499"/>
                    <a:pt x="8609" y="10570"/>
                    <a:pt x="8466" y="10570"/>
                  </a:cubicBezTo>
                  <a:lnTo>
                    <a:pt x="7454" y="10570"/>
                  </a:lnTo>
                  <a:cubicBezTo>
                    <a:pt x="7359" y="10570"/>
                    <a:pt x="7287" y="10642"/>
                    <a:pt x="7287" y="10737"/>
                  </a:cubicBezTo>
                  <a:cubicBezTo>
                    <a:pt x="7287" y="10820"/>
                    <a:pt x="7359" y="10904"/>
                    <a:pt x="7454" y="10904"/>
                  </a:cubicBezTo>
                  <a:lnTo>
                    <a:pt x="8466" y="10904"/>
                  </a:lnTo>
                  <a:cubicBezTo>
                    <a:pt x="8704" y="10904"/>
                    <a:pt x="8906" y="10797"/>
                    <a:pt x="9049" y="10618"/>
                  </a:cubicBezTo>
                  <a:lnTo>
                    <a:pt x="9549" y="10618"/>
                  </a:lnTo>
                  <a:cubicBezTo>
                    <a:pt x="9811" y="10618"/>
                    <a:pt x="10038" y="10392"/>
                    <a:pt x="10038" y="10130"/>
                  </a:cubicBezTo>
                  <a:lnTo>
                    <a:pt x="10038" y="9737"/>
                  </a:lnTo>
                  <a:lnTo>
                    <a:pt x="10252" y="9737"/>
                  </a:lnTo>
                  <a:cubicBezTo>
                    <a:pt x="10680" y="9737"/>
                    <a:pt x="11038" y="9380"/>
                    <a:pt x="11038" y="8951"/>
                  </a:cubicBezTo>
                  <a:lnTo>
                    <a:pt x="11038" y="5570"/>
                  </a:lnTo>
                  <a:cubicBezTo>
                    <a:pt x="11431" y="5510"/>
                    <a:pt x="11728" y="5153"/>
                    <a:pt x="11728" y="4736"/>
                  </a:cubicBezTo>
                  <a:cubicBezTo>
                    <a:pt x="11728" y="4260"/>
                    <a:pt x="11335" y="3879"/>
                    <a:pt x="10859" y="3879"/>
                  </a:cubicBezTo>
                  <a:cubicBezTo>
                    <a:pt x="10383" y="3879"/>
                    <a:pt x="10002" y="4260"/>
                    <a:pt x="10002" y="4736"/>
                  </a:cubicBezTo>
                  <a:cubicBezTo>
                    <a:pt x="10002" y="5153"/>
                    <a:pt x="10299" y="5510"/>
                    <a:pt x="10692" y="5582"/>
                  </a:cubicBezTo>
                  <a:lnTo>
                    <a:pt x="10692" y="8963"/>
                  </a:lnTo>
                  <a:cubicBezTo>
                    <a:pt x="10692" y="9213"/>
                    <a:pt x="10490" y="9427"/>
                    <a:pt x="10240" y="9427"/>
                  </a:cubicBezTo>
                  <a:lnTo>
                    <a:pt x="10026" y="9427"/>
                  </a:lnTo>
                  <a:lnTo>
                    <a:pt x="10026" y="9082"/>
                  </a:lnTo>
                  <a:cubicBezTo>
                    <a:pt x="10026" y="8820"/>
                    <a:pt x="9799" y="8594"/>
                    <a:pt x="9537" y="8594"/>
                  </a:cubicBezTo>
                  <a:lnTo>
                    <a:pt x="9168" y="8594"/>
                  </a:lnTo>
                  <a:cubicBezTo>
                    <a:pt x="9133" y="8439"/>
                    <a:pt x="9073" y="8296"/>
                    <a:pt x="8966" y="8177"/>
                  </a:cubicBezTo>
                  <a:lnTo>
                    <a:pt x="8454" y="7594"/>
                  </a:lnTo>
                  <a:cubicBezTo>
                    <a:pt x="9180" y="6796"/>
                    <a:pt x="9621" y="5725"/>
                    <a:pt x="9621" y="4546"/>
                  </a:cubicBezTo>
                  <a:cubicBezTo>
                    <a:pt x="9621" y="1868"/>
                    <a:pt x="7413" y="0"/>
                    <a:pt x="50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5" name="Google Shape;10735;p72"/>
            <p:cNvSpPr/>
            <p:nvPr/>
          </p:nvSpPr>
          <p:spPr>
            <a:xfrm>
              <a:off x="2735494" y="3933329"/>
              <a:ext cx="72088" cy="72088"/>
            </a:xfrm>
            <a:custGeom>
              <a:avLst/>
              <a:gdLst/>
              <a:ahLst/>
              <a:cxnLst/>
              <a:rect l="l" t="t" r="r" b="b"/>
              <a:pathLst>
                <a:path w="2263" h="2263" extrusionOk="0">
                  <a:moveTo>
                    <a:pt x="1143" y="322"/>
                  </a:moveTo>
                  <a:cubicBezTo>
                    <a:pt x="1596" y="322"/>
                    <a:pt x="1953" y="679"/>
                    <a:pt x="1953" y="1132"/>
                  </a:cubicBezTo>
                  <a:cubicBezTo>
                    <a:pt x="1953" y="1572"/>
                    <a:pt x="1596" y="1930"/>
                    <a:pt x="1143" y="1930"/>
                  </a:cubicBezTo>
                  <a:cubicBezTo>
                    <a:pt x="703" y="1918"/>
                    <a:pt x="346" y="1561"/>
                    <a:pt x="346" y="1132"/>
                  </a:cubicBezTo>
                  <a:cubicBezTo>
                    <a:pt x="346" y="679"/>
                    <a:pt x="703" y="322"/>
                    <a:pt x="1143" y="322"/>
                  </a:cubicBezTo>
                  <a:close/>
                  <a:moveTo>
                    <a:pt x="1132" y="1"/>
                  </a:moveTo>
                  <a:cubicBezTo>
                    <a:pt x="501" y="1"/>
                    <a:pt x="0" y="501"/>
                    <a:pt x="0" y="1132"/>
                  </a:cubicBezTo>
                  <a:cubicBezTo>
                    <a:pt x="0" y="1751"/>
                    <a:pt x="501" y="2263"/>
                    <a:pt x="1132" y="2263"/>
                  </a:cubicBezTo>
                  <a:cubicBezTo>
                    <a:pt x="1763" y="2239"/>
                    <a:pt x="2263" y="1739"/>
                    <a:pt x="2263" y="1132"/>
                  </a:cubicBezTo>
                  <a:cubicBezTo>
                    <a:pt x="2263" y="501"/>
                    <a:pt x="1763" y="1"/>
                    <a:pt x="11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736" name="Google Shape;10736;p72"/>
          <p:cNvSpPr/>
          <p:nvPr/>
        </p:nvSpPr>
        <p:spPr>
          <a:xfrm>
            <a:off x="1718102" y="5096547"/>
            <a:ext cx="484493" cy="468608"/>
          </a:xfrm>
          <a:custGeom>
            <a:avLst/>
            <a:gdLst/>
            <a:ahLst/>
            <a:cxnLst/>
            <a:rect l="l" t="t" r="r" b="b"/>
            <a:pathLst>
              <a:path w="11407" h="11033" extrusionOk="0">
                <a:moveTo>
                  <a:pt x="1698" y="1130"/>
                </a:moveTo>
                <a:cubicBezTo>
                  <a:pt x="1739" y="1130"/>
                  <a:pt x="1780" y="1133"/>
                  <a:pt x="1822" y="1137"/>
                </a:cubicBezTo>
                <a:lnTo>
                  <a:pt x="1143" y="3626"/>
                </a:lnTo>
                <a:cubicBezTo>
                  <a:pt x="643" y="3423"/>
                  <a:pt x="357" y="2852"/>
                  <a:pt x="512" y="2316"/>
                </a:cubicBezTo>
                <a:lnTo>
                  <a:pt x="607" y="1959"/>
                </a:lnTo>
                <a:cubicBezTo>
                  <a:pt x="750" y="1453"/>
                  <a:pt x="1207" y="1130"/>
                  <a:pt x="1698" y="1130"/>
                </a:cubicBezTo>
                <a:close/>
                <a:moveTo>
                  <a:pt x="2641" y="304"/>
                </a:moveTo>
                <a:cubicBezTo>
                  <a:pt x="2755" y="304"/>
                  <a:pt x="2867" y="357"/>
                  <a:pt x="2929" y="471"/>
                </a:cubicBezTo>
                <a:cubicBezTo>
                  <a:pt x="2977" y="542"/>
                  <a:pt x="2989" y="649"/>
                  <a:pt x="2965" y="732"/>
                </a:cubicBezTo>
                <a:lnTo>
                  <a:pt x="1941" y="4566"/>
                </a:lnTo>
                <a:cubicBezTo>
                  <a:pt x="1905" y="4650"/>
                  <a:pt x="1846" y="4733"/>
                  <a:pt x="1774" y="4769"/>
                </a:cubicBezTo>
                <a:cubicBezTo>
                  <a:pt x="1719" y="4806"/>
                  <a:pt x="1659" y="4822"/>
                  <a:pt x="1601" y="4822"/>
                </a:cubicBezTo>
                <a:cubicBezTo>
                  <a:pt x="1396" y="4822"/>
                  <a:pt x="1207" y="4619"/>
                  <a:pt x="1262" y="4388"/>
                </a:cubicBezTo>
                <a:cubicBezTo>
                  <a:pt x="1310" y="4209"/>
                  <a:pt x="2215" y="828"/>
                  <a:pt x="2298" y="566"/>
                </a:cubicBezTo>
                <a:cubicBezTo>
                  <a:pt x="2339" y="397"/>
                  <a:pt x="2491" y="304"/>
                  <a:pt x="2641" y="304"/>
                </a:cubicBezTo>
                <a:close/>
                <a:moveTo>
                  <a:pt x="8751" y="3792"/>
                </a:moveTo>
                <a:lnTo>
                  <a:pt x="10168" y="4173"/>
                </a:lnTo>
                <a:lnTo>
                  <a:pt x="9894" y="5185"/>
                </a:lnTo>
                <a:lnTo>
                  <a:pt x="8489" y="4804"/>
                </a:lnTo>
                <a:cubicBezTo>
                  <a:pt x="8525" y="4614"/>
                  <a:pt x="8704" y="3983"/>
                  <a:pt x="8751" y="3792"/>
                </a:cubicBezTo>
                <a:close/>
                <a:moveTo>
                  <a:pt x="10789" y="3812"/>
                </a:moveTo>
                <a:cubicBezTo>
                  <a:pt x="10804" y="3812"/>
                  <a:pt x="10819" y="3813"/>
                  <a:pt x="10835" y="3816"/>
                </a:cubicBezTo>
                <a:cubicBezTo>
                  <a:pt x="10954" y="3852"/>
                  <a:pt x="11025" y="3971"/>
                  <a:pt x="11001" y="4090"/>
                </a:cubicBezTo>
                <a:lnTo>
                  <a:pt x="10573" y="5662"/>
                </a:lnTo>
                <a:cubicBezTo>
                  <a:pt x="10542" y="5765"/>
                  <a:pt x="10447" y="5833"/>
                  <a:pt x="10345" y="5833"/>
                </a:cubicBezTo>
                <a:cubicBezTo>
                  <a:pt x="10330" y="5833"/>
                  <a:pt x="10314" y="5831"/>
                  <a:pt x="10299" y="5828"/>
                </a:cubicBezTo>
                <a:cubicBezTo>
                  <a:pt x="10180" y="5805"/>
                  <a:pt x="10120" y="5626"/>
                  <a:pt x="10132" y="5566"/>
                </a:cubicBezTo>
                <a:cubicBezTo>
                  <a:pt x="10179" y="5391"/>
                  <a:pt x="10560" y="3982"/>
                  <a:pt x="10573" y="3982"/>
                </a:cubicBezTo>
                <a:cubicBezTo>
                  <a:pt x="10573" y="3982"/>
                  <a:pt x="10573" y="3982"/>
                  <a:pt x="10573" y="3983"/>
                </a:cubicBezTo>
                <a:cubicBezTo>
                  <a:pt x="10594" y="3879"/>
                  <a:pt x="10687" y="3812"/>
                  <a:pt x="10789" y="3812"/>
                </a:cubicBezTo>
                <a:close/>
                <a:moveTo>
                  <a:pt x="4679" y="4983"/>
                </a:moveTo>
                <a:lnTo>
                  <a:pt x="6799" y="5447"/>
                </a:lnTo>
                <a:lnTo>
                  <a:pt x="6799" y="5924"/>
                </a:lnTo>
                <a:cubicBezTo>
                  <a:pt x="6799" y="6245"/>
                  <a:pt x="6537" y="6531"/>
                  <a:pt x="6191" y="6531"/>
                </a:cubicBezTo>
                <a:lnTo>
                  <a:pt x="5286" y="6531"/>
                </a:lnTo>
                <a:cubicBezTo>
                  <a:pt x="4953" y="6531"/>
                  <a:pt x="4667" y="6257"/>
                  <a:pt x="4667" y="5924"/>
                </a:cubicBezTo>
                <a:lnTo>
                  <a:pt x="4667" y="4983"/>
                </a:lnTo>
                <a:close/>
                <a:moveTo>
                  <a:pt x="2644" y="0"/>
                </a:moveTo>
                <a:cubicBezTo>
                  <a:pt x="2359" y="0"/>
                  <a:pt x="2075" y="175"/>
                  <a:pt x="1988" y="494"/>
                </a:cubicBezTo>
                <a:lnTo>
                  <a:pt x="1905" y="840"/>
                </a:lnTo>
                <a:cubicBezTo>
                  <a:pt x="1835" y="829"/>
                  <a:pt x="1764" y="824"/>
                  <a:pt x="1694" y="824"/>
                </a:cubicBezTo>
                <a:cubicBezTo>
                  <a:pt x="1065" y="824"/>
                  <a:pt x="469" y="1246"/>
                  <a:pt x="298" y="1899"/>
                </a:cubicBezTo>
                <a:lnTo>
                  <a:pt x="191" y="2256"/>
                </a:lnTo>
                <a:cubicBezTo>
                  <a:pt x="0" y="2947"/>
                  <a:pt x="369" y="3685"/>
                  <a:pt x="1048" y="3959"/>
                </a:cubicBezTo>
                <a:lnTo>
                  <a:pt x="953" y="4292"/>
                </a:lnTo>
                <a:cubicBezTo>
                  <a:pt x="822" y="4751"/>
                  <a:pt x="1191" y="5150"/>
                  <a:pt x="1609" y="5150"/>
                </a:cubicBezTo>
                <a:cubicBezTo>
                  <a:pt x="1723" y="5150"/>
                  <a:pt x="1840" y="5121"/>
                  <a:pt x="1953" y="5054"/>
                </a:cubicBezTo>
                <a:cubicBezTo>
                  <a:pt x="2274" y="4876"/>
                  <a:pt x="2274" y="4554"/>
                  <a:pt x="2322" y="4459"/>
                </a:cubicBezTo>
                <a:lnTo>
                  <a:pt x="4358" y="4912"/>
                </a:lnTo>
                <a:lnTo>
                  <a:pt x="4358" y="5924"/>
                </a:lnTo>
                <a:cubicBezTo>
                  <a:pt x="4358" y="6436"/>
                  <a:pt x="4775" y="6852"/>
                  <a:pt x="5298" y="6852"/>
                </a:cubicBezTo>
                <a:lnTo>
                  <a:pt x="5584" y="6852"/>
                </a:lnTo>
                <a:lnTo>
                  <a:pt x="5584" y="7638"/>
                </a:lnTo>
                <a:lnTo>
                  <a:pt x="4001" y="7638"/>
                </a:lnTo>
                <a:cubicBezTo>
                  <a:pt x="3703" y="7638"/>
                  <a:pt x="3453" y="7900"/>
                  <a:pt x="3453" y="8198"/>
                </a:cubicBezTo>
                <a:cubicBezTo>
                  <a:pt x="3453" y="8495"/>
                  <a:pt x="3703" y="8745"/>
                  <a:pt x="4001" y="8745"/>
                </a:cubicBezTo>
                <a:lnTo>
                  <a:pt x="4298" y="8745"/>
                </a:lnTo>
                <a:lnTo>
                  <a:pt x="2679" y="10758"/>
                </a:lnTo>
                <a:cubicBezTo>
                  <a:pt x="2584" y="10865"/>
                  <a:pt x="2667" y="11019"/>
                  <a:pt x="2810" y="11019"/>
                </a:cubicBezTo>
                <a:cubicBezTo>
                  <a:pt x="2858" y="11019"/>
                  <a:pt x="2905" y="11008"/>
                  <a:pt x="2941" y="10960"/>
                </a:cubicBezTo>
                <a:lnTo>
                  <a:pt x="4727" y="8745"/>
                </a:lnTo>
                <a:lnTo>
                  <a:pt x="5596" y="8745"/>
                </a:lnTo>
                <a:lnTo>
                  <a:pt x="5596" y="10865"/>
                </a:lnTo>
                <a:cubicBezTo>
                  <a:pt x="5596" y="10948"/>
                  <a:pt x="5667" y="11019"/>
                  <a:pt x="5763" y="11019"/>
                </a:cubicBezTo>
                <a:cubicBezTo>
                  <a:pt x="5846" y="11019"/>
                  <a:pt x="5918" y="10948"/>
                  <a:pt x="5918" y="10865"/>
                </a:cubicBezTo>
                <a:lnTo>
                  <a:pt x="5918" y="8745"/>
                </a:lnTo>
                <a:lnTo>
                  <a:pt x="6787" y="8745"/>
                </a:lnTo>
                <a:lnTo>
                  <a:pt x="8573" y="10960"/>
                </a:lnTo>
                <a:cubicBezTo>
                  <a:pt x="8607" y="11009"/>
                  <a:pt x="8658" y="11033"/>
                  <a:pt x="8706" y="11033"/>
                </a:cubicBezTo>
                <a:cubicBezTo>
                  <a:pt x="8741" y="11033"/>
                  <a:pt x="8774" y="11020"/>
                  <a:pt x="8799" y="10996"/>
                </a:cubicBezTo>
                <a:cubicBezTo>
                  <a:pt x="8870" y="10936"/>
                  <a:pt x="8870" y="10829"/>
                  <a:pt x="8823" y="10769"/>
                </a:cubicBezTo>
                <a:lnTo>
                  <a:pt x="7203" y="8757"/>
                </a:lnTo>
                <a:lnTo>
                  <a:pt x="7501" y="8757"/>
                </a:lnTo>
                <a:cubicBezTo>
                  <a:pt x="7799" y="8757"/>
                  <a:pt x="8049" y="8507"/>
                  <a:pt x="8049" y="8210"/>
                </a:cubicBezTo>
                <a:cubicBezTo>
                  <a:pt x="8049" y="7912"/>
                  <a:pt x="7799" y="7662"/>
                  <a:pt x="7501" y="7662"/>
                </a:cubicBezTo>
                <a:lnTo>
                  <a:pt x="7108" y="7662"/>
                </a:lnTo>
                <a:cubicBezTo>
                  <a:pt x="7025" y="7662"/>
                  <a:pt x="6953" y="7733"/>
                  <a:pt x="6953" y="7817"/>
                </a:cubicBezTo>
                <a:cubicBezTo>
                  <a:pt x="6953" y="7912"/>
                  <a:pt x="7025" y="7983"/>
                  <a:pt x="7108" y="7983"/>
                </a:cubicBezTo>
                <a:lnTo>
                  <a:pt x="7501" y="7983"/>
                </a:lnTo>
                <a:cubicBezTo>
                  <a:pt x="7620" y="7983"/>
                  <a:pt x="7727" y="8091"/>
                  <a:pt x="7727" y="8210"/>
                </a:cubicBezTo>
                <a:cubicBezTo>
                  <a:pt x="7727" y="8329"/>
                  <a:pt x="7620" y="8436"/>
                  <a:pt x="7501" y="8436"/>
                </a:cubicBezTo>
                <a:lnTo>
                  <a:pt x="4024" y="8436"/>
                </a:lnTo>
                <a:cubicBezTo>
                  <a:pt x="3905" y="8436"/>
                  <a:pt x="3798" y="8329"/>
                  <a:pt x="3798" y="8210"/>
                </a:cubicBezTo>
                <a:cubicBezTo>
                  <a:pt x="3798" y="8091"/>
                  <a:pt x="3905" y="7983"/>
                  <a:pt x="4024" y="7983"/>
                </a:cubicBezTo>
                <a:lnTo>
                  <a:pt x="6489" y="7983"/>
                </a:lnTo>
                <a:cubicBezTo>
                  <a:pt x="6584" y="7983"/>
                  <a:pt x="6656" y="7912"/>
                  <a:pt x="6656" y="7817"/>
                </a:cubicBezTo>
                <a:cubicBezTo>
                  <a:pt x="6656" y="7733"/>
                  <a:pt x="6584" y="7662"/>
                  <a:pt x="6489" y="7662"/>
                </a:cubicBezTo>
                <a:lnTo>
                  <a:pt x="5929" y="7662"/>
                </a:lnTo>
                <a:lnTo>
                  <a:pt x="5929" y="6876"/>
                </a:lnTo>
                <a:lnTo>
                  <a:pt x="6203" y="6876"/>
                </a:lnTo>
                <a:cubicBezTo>
                  <a:pt x="6727" y="6876"/>
                  <a:pt x="7144" y="6459"/>
                  <a:pt x="7144" y="5935"/>
                </a:cubicBezTo>
                <a:lnTo>
                  <a:pt x="7144" y="5531"/>
                </a:lnTo>
                <a:lnTo>
                  <a:pt x="7668" y="5650"/>
                </a:lnTo>
                <a:cubicBezTo>
                  <a:pt x="7713" y="5660"/>
                  <a:pt x="7758" y="5665"/>
                  <a:pt x="7803" y="5665"/>
                </a:cubicBezTo>
                <a:cubicBezTo>
                  <a:pt x="8075" y="5665"/>
                  <a:pt x="8322" y="5484"/>
                  <a:pt x="8394" y="5197"/>
                </a:cubicBezTo>
                <a:lnTo>
                  <a:pt x="8406" y="5126"/>
                </a:lnTo>
                <a:lnTo>
                  <a:pt x="9823" y="5519"/>
                </a:lnTo>
                <a:cubicBezTo>
                  <a:pt x="9763" y="5793"/>
                  <a:pt x="9930" y="6078"/>
                  <a:pt x="10228" y="6150"/>
                </a:cubicBezTo>
                <a:cubicBezTo>
                  <a:pt x="10279" y="6164"/>
                  <a:pt x="10331" y="6171"/>
                  <a:pt x="10382" y="6171"/>
                </a:cubicBezTo>
                <a:cubicBezTo>
                  <a:pt x="10622" y="6171"/>
                  <a:pt x="10835" y="6015"/>
                  <a:pt x="10894" y="5769"/>
                </a:cubicBezTo>
                <a:lnTo>
                  <a:pt x="11323" y="4185"/>
                </a:lnTo>
                <a:cubicBezTo>
                  <a:pt x="11406" y="3888"/>
                  <a:pt x="11240" y="3590"/>
                  <a:pt x="10942" y="3519"/>
                </a:cubicBezTo>
                <a:cubicBezTo>
                  <a:pt x="10897" y="3507"/>
                  <a:pt x="10852" y="3502"/>
                  <a:pt x="10807" y="3502"/>
                </a:cubicBezTo>
                <a:cubicBezTo>
                  <a:pt x="10568" y="3502"/>
                  <a:pt x="10345" y="3655"/>
                  <a:pt x="10275" y="3876"/>
                </a:cubicBezTo>
                <a:lnTo>
                  <a:pt x="8858" y="3495"/>
                </a:lnTo>
                <a:lnTo>
                  <a:pt x="8870" y="3411"/>
                </a:lnTo>
                <a:cubicBezTo>
                  <a:pt x="8966" y="3090"/>
                  <a:pt x="8775" y="2757"/>
                  <a:pt x="8454" y="2673"/>
                </a:cubicBezTo>
                <a:lnTo>
                  <a:pt x="5679" y="1792"/>
                </a:lnTo>
                <a:cubicBezTo>
                  <a:pt x="5663" y="1787"/>
                  <a:pt x="5646" y="1785"/>
                  <a:pt x="5629" y="1785"/>
                </a:cubicBezTo>
                <a:cubicBezTo>
                  <a:pt x="5561" y="1785"/>
                  <a:pt x="5496" y="1823"/>
                  <a:pt x="5477" y="1899"/>
                </a:cubicBezTo>
                <a:cubicBezTo>
                  <a:pt x="5453" y="1983"/>
                  <a:pt x="5489" y="2078"/>
                  <a:pt x="5584" y="2102"/>
                </a:cubicBezTo>
                <a:lnTo>
                  <a:pt x="8346" y="2983"/>
                </a:lnTo>
                <a:cubicBezTo>
                  <a:pt x="8501" y="3030"/>
                  <a:pt x="8585" y="3197"/>
                  <a:pt x="8549" y="3340"/>
                </a:cubicBezTo>
                <a:cubicBezTo>
                  <a:pt x="8049" y="5162"/>
                  <a:pt x="8144" y="4816"/>
                  <a:pt x="8073" y="5126"/>
                </a:cubicBezTo>
                <a:cubicBezTo>
                  <a:pt x="8030" y="5263"/>
                  <a:pt x="7904" y="5344"/>
                  <a:pt x="7776" y="5344"/>
                </a:cubicBezTo>
                <a:cubicBezTo>
                  <a:pt x="7760" y="5344"/>
                  <a:pt x="7743" y="5343"/>
                  <a:pt x="7727" y="5340"/>
                </a:cubicBezTo>
                <a:lnTo>
                  <a:pt x="2393" y="4161"/>
                </a:lnTo>
                <a:lnTo>
                  <a:pt x="3155" y="1352"/>
                </a:lnTo>
                <a:lnTo>
                  <a:pt x="4977" y="1923"/>
                </a:lnTo>
                <a:cubicBezTo>
                  <a:pt x="4996" y="1931"/>
                  <a:pt x="5016" y="1935"/>
                  <a:pt x="5035" y="1935"/>
                </a:cubicBezTo>
                <a:cubicBezTo>
                  <a:pt x="5100" y="1935"/>
                  <a:pt x="5161" y="1892"/>
                  <a:pt x="5179" y="1828"/>
                </a:cubicBezTo>
                <a:cubicBezTo>
                  <a:pt x="5203" y="1733"/>
                  <a:pt x="5167" y="1649"/>
                  <a:pt x="5072" y="1614"/>
                </a:cubicBezTo>
                <a:lnTo>
                  <a:pt x="3239" y="1030"/>
                </a:lnTo>
                <a:cubicBezTo>
                  <a:pt x="3262" y="935"/>
                  <a:pt x="3405" y="661"/>
                  <a:pt x="3227" y="340"/>
                </a:cubicBezTo>
                <a:cubicBezTo>
                  <a:pt x="3095" y="109"/>
                  <a:pt x="2869" y="0"/>
                  <a:pt x="264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737" name="Google Shape;10737;p72"/>
          <p:cNvGrpSpPr/>
          <p:nvPr/>
        </p:nvGrpSpPr>
        <p:grpSpPr>
          <a:xfrm>
            <a:off x="1221503" y="5076075"/>
            <a:ext cx="295869" cy="507727"/>
            <a:chOff x="916127" y="3807056"/>
            <a:chExt cx="221902" cy="380795"/>
          </a:xfrm>
        </p:grpSpPr>
        <p:sp>
          <p:nvSpPr>
            <p:cNvPr id="10738" name="Google Shape;10738;p72"/>
            <p:cNvSpPr/>
            <p:nvPr/>
          </p:nvSpPr>
          <p:spPr>
            <a:xfrm>
              <a:off x="916127" y="3807056"/>
              <a:ext cx="221902" cy="380795"/>
            </a:xfrm>
            <a:custGeom>
              <a:avLst/>
              <a:gdLst/>
              <a:ahLst/>
              <a:cxnLst/>
              <a:rect l="l" t="t" r="r" b="b"/>
              <a:pathLst>
                <a:path w="6966" h="11954" extrusionOk="0">
                  <a:moveTo>
                    <a:pt x="4120" y="6429"/>
                  </a:moveTo>
                  <a:lnTo>
                    <a:pt x="4120" y="7799"/>
                  </a:lnTo>
                  <a:lnTo>
                    <a:pt x="2810" y="7799"/>
                  </a:lnTo>
                  <a:lnTo>
                    <a:pt x="2810" y="6429"/>
                  </a:lnTo>
                  <a:cubicBezTo>
                    <a:pt x="3024" y="6489"/>
                    <a:pt x="3245" y="6519"/>
                    <a:pt x="3465" y="6519"/>
                  </a:cubicBezTo>
                  <a:cubicBezTo>
                    <a:pt x="3685" y="6519"/>
                    <a:pt x="3905" y="6489"/>
                    <a:pt x="4120" y="6429"/>
                  </a:cubicBezTo>
                  <a:close/>
                  <a:moveTo>
                    <a:pt x="4882" y="8144"/>
                  </a:moveTo>
                  <a:lnTo>
                    <a:pt x="4882" y="8680"/>
                  </a:lnTo>
                  <a:lnTo>
                    <a:pt x="2060" y="8680"/>
                  </a:lnTo>
                  <a:lnTo>
                    <a:pt x="2060" y="8144"/>
                  </a:lnTo>
                  <a:close/>
                  <a:moveTo>
                    <a:pt x="5596" y="9037"/>
                  </a:moveTo>
                  <a:lnTo>
                    <a:pt x="5596" y="9335"/>
                  </a:lnTo>
                  <a:lnTo>
                    <a:pt x="1346" y="9335"/>
                  </a:lnTo>
                  <a:lnTo>
                    <a:pt x="1346" y="9037"/>
                  </a:lnTo>
                  <a:lnTo>
                    <a:pt x="2060" y="9037"/>
                  </a:lnTo>
                  <a:lnTo>
                    <a:pt x="2060" y="9049"/>
                  </a:lnTo>
                  <a:lnTo>
                    <a:pt x="4882" y="9049"/>
                  </a:lnTo>
                  <a:lnTo>
                    <a:pt x="4882" y="9037"/>
                  </a:lnTo>
                  <a:close/>
                  <a:moveTo>
                    <a:pt x="6227" y="9692"/>
                  </a:moveTo>
                  <a:cubicBezTo>
                    <a:pt x="6441" y="9692"/>
                    <a:pt x="6608" y="9858"/>
                    <a:pt x="6608" y="10061"/>
                  </a:cubicBezTo>
                  <a:lnTo>
                    <a:pt x="6608" y="11251"/>
                  </a:lnTo>
                  <a:cubicBezTo>
                    <a:pt x="6608" y="11466"/>
                    <a:pt x="6441" y="11620"/>
                    <a:pt x="6227" y="11620"/>
                  </a:cubicBezTo>
                  <a:lnTo>
                    <a:pt x="715" y="11620"/>
                  </a:lnTo>
                  <a:cubicBezTo>
                    <a:pt x="500" y="11620"/>
                    <a:pt x="334" y="11466"/>
                    <a:pt x="334" y="11251"/>
                  </a:cubicBezTo>
                  <a:lnTo>
                    <a:pt x="334" y="10061"/>
                  </a:lnTo>
                  <a:cubicBezTo>
                    <a:pt x="334" y="9858"/>
                    <a:pt x="500" y="9692"/>
                    <a:pt x="715" y="9692"/>
                  </a:cubicBezTo>
                  <a:close/>
                  <a:moveTo>
                    <a:pt x="655" y="0"/>
                  </a:moveTo>
                  <a:cubicBezTo>
                    <a:pt x="298" y="0"/>
                    <a:pt x="0" y="298"/>
                    <a:pt x="0" y="655"/>
                  </a:cubicBezTo>
                  <a:lnTo>
                    <a:pt x="0" y="964"/>
                  </a:lnTo>
                  <a:cubicBezTo>
                    <a:pt x="0" y="1322"/>
                    <a:pt x="298" y="1619"/>
                    <a:pt x="655" y="1619"/>
                  </a:cubicBezTo>
                  <a:lnTo>
                    <a:pt x="1012" y="1619"/>
                  </a:lnTo>
                  <a:lnTo>
                    <a:pt x="1012" y="4048"/>
                  </a:lnTo>
                  <a:cubicBezTo>
                    <a:pt x="1012" y="5060"/>
                    <a:pt x="1619" y="5929"/>
                    <a:pt x="2477" y="6310"/>
                  </a:cubicBezTo>
                  <a:lnTo>
                    <a:pt x="2477" y="7799"/>
                  </a:lnTo>
                  <a:lnTo>
                    <a:pt x="1905" y="7799"/>
                  </a:lnTo>
                  <a:cubicBezTo>
                    <a:pt x="1798" y="7799"/>
                    <a:pt x="1727" y="7870"/>
                    <a:pt x="1727" y="7977"/>
                  </a:cubicBezTo>
                  <a:lnTo>
                    <a:pt x="1727" y="8680"/>
                  </a:lnTo>
                  <a:lnTo>
                    <a:pt x="1191" y="8680"/>
                  </a:lnTo>
                  <a:cubicBezTo>
                    <a:pt x="1084" y="8680"/>
                    <a:pt x="1012" y="8751"/>
                    <a:pt x="1012" y="8858"/>
                  </a:cubicBezTo>
                  <a:lnTo>
                    <a:pt x="1012" y="9335"/>
                  </a:lnTo>
                  <a:lnTo>
                    <a:pt x="726" y="9335"/>
                  </a:lnTo>
                  <a:cubicBezTo>
                    <a:pt x="322" y="9335"/>
                    <a:pt x="12" y="9656"/>
                    <a:pt x="12" y="10049"/>
                  </a:cubicBezTo>
                  <a:lnTo>
                    <a:pt x="12" y="11240"/>
                  </a:lnTo>
                  <a:cubicBezTo>
                    <a:pt x="12" y="11644"/>
                    <a:pt x="334" y="11954"/>
                    <a:pt x="726" y="11954"/>
                  </a:cubicBezTo>
                  <a:lnTo>
                    <a:pt x="6251" y="11954"/>
                  </a:lnTo>
                  <a:cubicBezTo>
                    <a:pt x="6644" y="11954"/>
                    <a:pt x="6965" y="11620"/>
                    <a:pt x="6965" y="11240"/>
                  </a:cubicBezTo>
                  <a:lnTo>
                    <a:pt x="6965" y="10049"/>
                  </a:lnTo>
                  <a:cubicBezTo>
                    <a:pt x="6965" y="9644"/>
                    <a:pt x="6632" y="9335"/>
                    <a:pt x="6251" y="9335"/>
                  </a:cubicBezTo>
                  <a:lnTo>
                    <a:pt x="5953" y="9335"/>
                  </a:lnTo>
                  <a:lnTo>
                    <a:pt x="5953" y="8858"/>
                  </a:lnTo>
                  <a:cubicBezTo>
                    <a:pt x="5953" y="8751"/>
                    <a:pt x="5870" y="8680"/>
                    <a:pt x="5775" y="8680"/>
                  </a:cubicBezTo>
                  <a:lnTo>
                    <a:pt x="5239" y="8680"/>
                  </a:lnTo>
                  <a:lnTo>
                    <a:pt x="5239" y="7977"/>
                  </a:lnTo>
                  <a:cubicBezTo>
                    <a:pt x="5239" y="7870"/>
                    <a:pt x="5156" y="7799"/>
                    <a:pt x="5060" y="7799"/>
                  </a:cubicBezTo>
                  <a:lnTo>
                    <a:pt x="4477" y="7799"/>
                  </a:lnTo>
                  <a:lnTo>
                    <a:pt x="4477" y="6310"/>
                  </a:lnTo>
                  <a:cubicBezTo>
                    <a:pt x="4786" y="6179"/>
                    <a:pt x="5072" y="5965"/>
                    <a:pt x="5310" y="5703"/>
                  </a:cubicBezTo>
                  <a:cubicBezTo>
                    <a:pt x="5370" y="5632"/>
                    <a:pt x="5370" y="5525"/>
                    <a:pt x="5298" y="5453"/>
                  </a:cubicBezTo>
                  <a:cubicBezTo>
                    <a:pt x="5259" y="5425"/>
                    <a:pt x="5216" y="5410"/>
                    <a:pt x="5174" y="5410"/>
                  </a:cubicBezTo>
                  <a:cubicBezTo>
                    <a:pt x="5127" y="5410"/>
                    <a:pt x="5080" y="5428"/>
                    <a:pt x="5037" y="5465"/>
                  </a:cubicBezTo>
                  <a:cubicBezTo>
                    <a:pt x="4882" y="5644"/>
                    <a:pt x="4679" y="5786"/>
                    <a:pt x="4477" y="5906"/>
                  </a:cubicBezTo>
                  <a:cubicBezTo>
                    <a:pt x="4158" y="6080"/>
                    <a:pt x="3812" y="6165"/>
                    <a:pt x="3467" y="6165"/>
                  </a:cubicBezTo>
                  <a:cubicBezTo>
                    <a:pt x="3245" y="6165"/>
                    <a:pt x="3024" y="6130"/>
                    <a:pt x="2810" y="6060"/>
                  </a:cubicBezTo>
                  <a:cubicBezTo>
                    <a:pt x="1965" y="5786"/>
                    <a:pt x="1334" y="4989"/>
                    <a:pt x="1334" y="4036"/>
                  </a:cubicBezTo>
                  <a:lnTo>
                    <a:pt x="1334" y="1607"/>
                  </a:lnTo>
                  <a:lnTo>
                    <a:pt x="5572" y="1607"/>
                  </a:lnTo>
                  <a:lnTo>
                    <a:pt x="5572" y="4048"/>
                  </a:lnTo>
                  <a:cubicBezTo>
                    <a:pt x="5596" y="4358"/>
                    <a:pt x="5537" y="4655"/>
                    <a:pt x="5394" y="4929"/>
                  </a:cubicBezTo>
                  <a:cubicBezTo>
                    <a:pt x="5358" y="5013"/>
                    <a:pt x="5394" y="5120"/>
                    <a:pt x="5489" y="5167"/>
                  </a:cubicBezTo>
                  <a:cubicBezTo>
                    <a:pt x="5513" y="5179"/>
                    <a:pt x="5537" y="5179"/>
                    <a:pt x="5560" y="5179"/>
                  </a:cubicBezTo>
                  <a:cubicBezTo>
                    <a:pt x="5620" y="5179"/>
                    <a:pt x="5691" y="5132"/>
                    <a:pt x="5727" y="5072"/>
                  </a:cubicBezTo>
                  <a:cubicBezTo>
                    <a:pt x="5870" y="4751"/>
                    <a:pt x="5953" y="4405"/>
                    <a:pt x="5953" y="4048"/>
                  </a:cubicBezTo>
                  <a:lnTo>
                    <a:pt x="5953" y="1619"/>
                  </a:lnTo>
                  <a:lnTo>
                    <a:pt x="6310" y="1619"/>
                  </a:lnTo>
                  <a:cubicBezTo>
                    <a:pt x="6668" y="1619"/>
                    <a:pt x="6965" y="1322"/>
                    <a:pt x="6965" y="964"/>
                  </a:cubicBezTo>
                  <a:lnTo>
                    <a:pt x="6965" y="655"/>
                  </a:lnTo>
                  <a:cubicBezTo>
                    <a:pt x="6965" y="298"/>
                    <a:pt x="6668" y="0"/>
                    <a:pt x="6310" y="0"/>
                  </a:cubicBezTo>
                  <a:lnTo>
                    <a:pt x="2215" y="0"/>
                  </a:lnTo>
                  <a:cubicBezTo>
                    <a:pt x="2108" y="0"/>
                    <a:pt x="2036" y="71"/>
                    <a:pt x="2036" y="179"/>
                  </a:cubicBezTo>
                  <a:cubicBezTo>
                    <a:pt x="2036" y="286"/>
                    <a:pt x="2108" y="357"/>
                    <a:pt x="2215" y="357"/>
                  </a:cubicBezTo>
                  <a:lnTo>
                    <a:pt x="6310" y="357"/>
                  </a:lnTo>
                  <a:cubicBezTo>
                    <a:pt x="6465" y="357"/>
                    <a:pt x="6608" y="488"/>
                    <a:pt x="6608" y="655"/>
                  </a:cubicBezTo>
                  <a:lnTo>
                    <a:pt x="6608" y="964"/>
                  </a:lnTo>
                  <a:cubicBezTo>
                    <a:pt x="6608" y="1131"/>
                    <a:pt x="6465" y="1262"/>
                    <a:pt x="6310" y="1262"/>
                  </a:cubicBezTo>
                  <a:lnTo>
                    <a:pt x="655" y="1262"/>
                  </a:lnTo>
                  <a:cubicBezTo>
                    <a:pt x="488" y="1262"/>
                    <a:pt x="357" y="1131"/>
                    <a:pt x="357" y="964"/>
                  </a:cubicBezTo>
                  <a:lnTo>
                    <a:pt x="357" y="655"/>
                  </a:lnTo>
                  <a:cubicBezTo>
                    <a:pt x="357" y="488"/>
                    <a:pt x="488" y="357"/>
                    <a:pt x="655" y="357"/>
                  </a:cubicBezTo>
                  <a:lnTo>
                    <a:pt x="1500" y="357"/>
                  </a:lnTo>
                  <a:cubicBezTo>
                    <a:pt x="1608" y="357"/>
                    <a:pt x="1679" y="286"/>
                    <a:pt x="1679" y="179"/>
                  </a:cubicBezTo>
                  <a:cubicBezTo>
                    <a:pt x="1679" y="71"/>
                    <a:pt x="1608" y="0"/>
                    <a:pt x="1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39" name="Google Shape;10739;p72"/>
            <p:cNvSpPr/>
            <p:nvPr/>
          </p:nvSpPr>
          <p:spPr>
            <a:xfrm>
              <a:off x="969580" y="3869746"/>
              <a:ext cx="110792" cy="102955"/>
            </a:xfrm>
            <a:custGeom>
              <a:avLst/>
              <a:gdLst/>
              <a:ahLst/>
              <a:cxnLst/>
              <a:rect l="l" t="t" r="r" b="b"/>
              <a:pathLst>
                <a:path w="3478" h="3232" extrusionOk="0">
                  <a:moveTo>
                    <a:pt x="1815" y="1"/>
                  </a:moveTo>
                  <a:cubicBezTo>
                    <a:pt x="1680" y="1"/>
                    <a:pt x="1543" y="72"/>
                    <a:pt x="1477" y="211"/>
                  </a:cubicBezTo>
                  <a:cubicBezTo>
                    <a:pt x="1175" y="806"/>
                    <a:pt x="1156" y="843"/>
                    <a:pt x="1155" y="843"/>
                  </a:cubicBezTo>
                  <a:cubicBezTo>
                    <a:pt x="1155" y="843"/>
                    <a:pt x="1156" y="842"/>
                    <a:pt x="1156" y="842"/>
                  </a:cubicBezTo>
                  <a:lnTo>
                    <a:pt x="1156" y="842"/>
                  </a:lnTo>
                  <a:cubicBezTo>
                    <a:pt x="1052" y="977"/>
                    <a:pt x="1162" y="1139"/>
                    <a:pt x="1292" y="1139"/>
                  </a:cubicBezTo>
                  <a:cubicBezTo>
                    <a:pt x="1356" y="1139"/>
                    <a:pt x="1426" y="1099"/>
                    <a:pt x="1477" y="997"/>
                  </a:cubicBezTo>
                  <a:cubicBezTo>
                    <a:pt x="1762" y="396"/>
                    <a:pt x="1786" y="352"/>
                    <a:pt x="1795" y="352"/>
                  </a:cubicBezTo>
                  <a:cubicBezTo>
                    <a:pt x="1796" y="352"/>
                    <a:pt x="1797" y="354"/>
                    <a:pt x="1799" y="354"/>
                  </a:cubicBezTo>
                  <a:cubicBezTo>
                    <a:pt x="1801" y="354"/>
                    <a:pt x="1801" y="352"/>
                    <a:pt x="1803" y="352"/>
                  </a:cubicBezTo>
                  <a:cubicBezTo>
                    <a:pt x="1812" y="352"/>
                    <a:pt x="1837" y="396"/>
                    <a:pt x="2132" y="997"/>
                  </a:cubicBezTo>
                  <a:cubicBezTo>
                    <a:pt x="2192" y="1104"/>
                    <a:pt x="2287" y="1175"/>
                    <a:pt x="2406" y="1199"/>
                  </a:cubicBezTo>
                  <a:lnTo>
                    <a:pt x="3108" y="1306"/>
                  </a:lnTo>
                  <a:cubicBezTo>
                    <a:pt x="3120" y="1306"/>
                    <a:pt x="3120" y="1318"/>
                    <a:pt x="3120" y="1318"/>
                  </a:cubicBezTo>
                  <a:cubicBezTo>
                    <a:pt x="3120" y="1342"/>
                    <a:pt x="3156" y="1306"/>
                    <a:pt x="2608" y="1830"/>
                  </a:cubicBezTo>
                  <a:cubicBezTo>
                    <a:pt x="2525" y="1902"/>
                    <a:pt x="2489" y="1997"/>
                    <a:pt x="2489" y="2092"/>
                  </a:cubicBezTo>
                  <a:cubicBezTo>
                    <a:pt x="2489" y="2152"/>
                    <a:pt x="2608" y="2842"/>
                    <a:pt x="2608" y="2866"/>
                  </a:cubicBezTo>
                  <a:cubicBezTo>
                    <a:pt x="2608" y="2883"/>
                    <a:pt x="2596" y="2894"/>
                    <a:pt x="2584" y="2894"/>
                  </a:cubicBezTo>
                  <a:cubicBezTo>
                    <a:pt x="2580" y="2894"/>
                    <a:pt x="2576" y="2893"/>
                    <a:pt x="2573" y="2890"/>
                  </a:cubicBezTo>
                  <a:lnTo>
                    <a:pt x="1954" y="2556"/>
                  </a:lnTo>
                  <a:cubicBezTo>
                    <a:pt x="1900" y="2527"/>
                    <a:pt x="1840" y="2512"/>
                    <a:pt x="1781" y="2512"/>
                  </a:cubicBezTo>
                  <a:cubicBezTo>
                    <a:pt x="1721" y="2512"/>
                    <a:pt x="1662" y="2527"/>
                    <a:pt x="1608" y="2556"/>
                  </a:cubicBezTo>
                  <a:cubicBezTo>
                    <a:pt x="996" y="2879"/>
                    <a:pt x="977" y="2890"/>
                    <a:pt x="967" y="2890"/>
                  </a:cubicBezTo>
                  <a:cubicBezTo>
                    <a:pt x="967" y="2890"/>
                    <a:pt x="966" y="2890"/>
                    <a:pt x="965" y="2890"/>
                  </a:cubicBezTo>
                  <a:cubicBezTo>
                    <a:pt x="953" y="2890"/>
                    <a:pt x="953" y="2866"/>
                    <a:pt x="953" y="2854"/>
                  </a:cubicBezTo>
                  <a:cubicBezTo>
                    <a:pt x="1073" y="2116"/>
                    <a:pt x="1073" y="2152"/>
                    <a:pt x="1073" y="2092"/>
                  </a:cubicBezTo>
                  <a:cubicBezTo>
                    <a:pt x="1073" y="1997"/>
                    <a:pt x="1025" y="1902"/>
                    <a:pt x="953" y="1830"/>
                  </a:cubicBezTo>
                  <a:lnTo>
                    <a:pt x="441" y="1342"/>
                  </a:lnTo>
                  <a:cubicBezTo>
                    <a:pt x="430" y="1318"/>
                    <a:pt x="441" y="1306"/>
                    <a:pt x="465" y="1306"/>
                  </a:cubicBezTo>
                  <a:lnTo>
                    <a:pt x="608" y="1294"/>
                  </a:lnTo>
                  <a:cubicBezTo>
                    <a:pt x="703" y="1282"/>
                    <a:pt x="775" y="1187"/>
                    <a:pt x="763" y="1104"/>
                  </a:cubicBezTo>
                  <a:cubicBezTo>
                    <a:pt x="741" y="1016"/>
                    <a:pt x="668" y="948"/>
                    <a:pt x="581" y="948"/>
                  </a:cubicBezTo>
                  <a:cubicBezTo>
                    <a:pt x="574" y="948"/>
                    <a:pt x="568" y="948"/>
                    <a:pt x="561" y="949"/>
                  </a:cubicBezTo>
                  <a:lnTo>
                    <a:pt x="418" y="961"/>
                  </a:lnTo>
                  <a:cubicBezTo>
                    <a:pt x="108" y="1009"/>
                    <a:pt x="1" y="1378"/>
                    <a:pt x="203" y="1592"/>
                  </a:cubicBezTo>
                  <a:cubicBezTo>
                    <a:pt x="739" y="2116"/>
                    <a:pt x="727" y="2080"/>
                    <a:pt x="727" y="2092"/>
                  </a:cubicBezTo>
                  <a:cubicBezTo>
                    <a:pt x="608" y="2842"/>
                    <a:pt x="608" y="2806"/>
                    <a:pt x="608" y="2854"/>
                  </a:cubicBezTo>
                  <a:cubicBezTo>
                    <a:pt x="608" y="3074"/>
                    <a:pt x="785" y="3231"/>
                    <a:pt x="976" y="3231"/>
                  </a:cubicBezTo>
                  <a:cubicBezTo>
                    <a:pt x="1032" y="3231"/>
                    <a:pt x="1089" y="3217"/>
                    <a:pt x="1144" y="3187"/>
                  </a:cubicBezTo>
                  <a:cubicBezTo>
                    <a:pt x="1696" y="2896"/>
                    <a:pt x="1757" y="2851"/>
                    <a:pt x="1777" y="2851"/>
                  </a:cubicBezTo>
                  <a:cubicBezTo>
                    <a:pt x="1781" y="2851"/>
                    <a:pt x="1783" y="2852"/>
                    <a:pt x="1787" y="2854"/>
                  </a:cubicBezTo>
                  <a:cubicBezTo>
                    <a:pt x="2382" y="3152"/>
                    <a:pt x="2442" y="3223"/>
                    <a:pt x="2585" y="3223"/>
                  </a:cubicBezTo>
                  <a:cubicBezTo>
                    <a:pt x="2811" y="3223"/>
                    <a:pt x="2989" y="3021"/>
                    <a:pt x="2966" y="2795"/>
                  </a:cubicBezTo>
                  <a:cubicBezTo>
                    <a:pt x="2847" y="2068"/>
                    <a:pt x="2847" y="2092"/>
                    <a:pt x="2858" y="2080"/>
                  </a:cubicBezTo>
                  <a:lnTo>
                    <a:pt x="3359" y="1592"/>
                  </a:lnTo>
                  <a:cubicBezTo>
                    <a:pt x="3442" y="1521"/>
                    <a:pt x="3478" y="1425"/>
                    <a:pt x="3478" y="1318"/>
                  </a:cubicBezTo>
                  <a:cubicBezTo>
                    <a:pt x="3478" y="1128"/>
                    <a:pt x="3347" y="985"/>
                    <a:pt x="3168" y="949"/>
                  </a:cubicBezTo>
                  <a:lnTo>
                    <a:pt x="2466" y="842"/>
                  </a:lnTo>
                  <a:cubicBezTo>
                    <a:pt x="2465" y="842"/>
                    <a:pt x="2464" y="842"/>
                    <a:pt x="2463" y="842"/>
                  </a:cubicBezTo>
                  <a:cubicBezTo>
                    <a:pt x="2454" y="842"/>
                    <a:pt x="2444" y="821"/>
                    <a:pt x="2144" y="211"/>
                  </a:cubicBezTo>
                  <a:cubicBezTo>
                    <a:pt x="2079" y="70"/>
                    <a:pt x="1947" y="1"/>
                    <a:pt x="18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0" name="Google Shape;10740;p72"/>
            <p:cNvSpPr/>
            <p:nvPr/>
          </p:nvSpPr>
          <p:spPr>
            <a:xfrm>
              <a:off x="982863" y="4127517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7"/>
                    <a:pt x="2763" y="179"/>
                  </a:cubicBezTo>
                  <a:cubicBezTo>
                    <a:pt x="2763" y="72"/>
                    <a:pt x="2680" y="1"/>
                    <a:pt x="25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1" name="Google Shape;10741;p72"/>
            <p:cNvSpPr/>
            <p:nvPr/>
          </p:nvSpPr>
          <p:spPr>
            <a:xfrm>
              <a:off x="982863" y="4152173"/>
              <a:ext cx="88015" cy="11404"/>
            </a:xfrm>
            <a:custGeom>
              <a:avLst/>
              <a:gdLst/>
              <a:ahLst/>
              <a:cxnLst/>
              <a:rect l="l" t="t" r="r" b="b"/>
              <a:pathLst>
                <a:path w="2763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584" y="358"/>
                  </a:lnTo>
                  <a:cubicBezTo>
                    <a:pt x="2691" y="358"/>
                    <a:pt x="2763" y="286"/>
                    <a:pt x="2763" y="179"/>
                  </a:cubicBezTo>
                  <a:cubicBezTo>
                    <a:pt x="2751" y="72"/>
                    <a:pt x="2680" y="1"/>
                    <a:pt x="25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742" name="Google Shape;10742;p72"/>
          <p:cNvSpPr/>
          <p:nvPr/>
        </p:nvSpPr>
        <p:spPr>
          <a:xfrm>
            <a:off x="4182361" y="5097566"/>
            <a:ext cx="299904" cy="465508"/>
          </a:xfrm>
          <a:custGeom>
            <a:avLst/>
            <a:gdLst/>
            <a:ahLst/>
            <a:cxnLst/>
            <a:rect l="l" t="t" r="r" b="b"/>
            <a:pathLst>
              <a:path w="7061" h="10960" extrusionOk="0">
                <a:moveTo>
                  <a:pt x="3906" y="5316"/>
                </a:moveTo>
                <a:cubicBezTo>
                  <a:pt x="4072" y="5316"/>
                  <a:pt x="4191" y="5447"/>
                  <a:pt x="4191" y="5602"/>
                </a:cubicBezTo>
                <a:cubicBezTo>
                  <a:pt x="4191" y="5757"/>
                  <a:pt x="4060" y="5876"/>
                  <a:pt x="3906" y="5876"/>
                </a:cubicBezTo>
                <a:lnTo>
                  <a:pt x="3370" y="5876"/>
                </a:lnTo>
                <a:cubicBezTo>
                  <a:pt x="3215" y="5876"/>
                  <a:pt x="3096" y="5745"/>
                  <a:pt x="3096" y="5602"/>
                </a:cubicBezTo>
                <a:cubicBezTo>
                  <a:pt x="3096" y="5435"/>
                  <a:pt x="3227" y="5316"/>
                  <a:pt x="3370" y="5316"/>
                </a:cubicBezTo>
                <a:close/>
                <a:moveTo>
                  <a:pt x="5370" y="8459"/>
                </a:moveTo>
                <a:cubicBezTo>
                  <a:pt x="5430" y="8471"/>
                  <a:pt x="5489" y="8519"/>
                  <a:pt x="5489" y="8578"/>
                </a:cubicBezTo>
                <a:lnTo>
                  <a:pt x="5489" y="9317"/>
                </a:lnTo>
                <a:cubicBezTo>
                  <a:pt x="5489" y="9376"/>
                  <a:pt x="5430" y="9436"/>
                  <a:pt x="5370" y="9436"/>
                </a:cubicBezTo>
                <a:lnTo>
                  <a:pt x="1929" y="9436"/>
                </a:lnTo>
                <a:cubicBezTo>
                  <a:pt x="1870" y="9436"/>
                  <a:pt x="1810" y="9376"/>
                  <a:pt x="1810" y="9317"/>
                </a:cubicBezTo>
                <a:lnTo>
                  <a:pt x="1810" y="8578"/>
                </a:lnTo>
                <a:cubicBezTo>
                  <a:pt x="1810" y="8519"/>
                  <a:pt x="1870" y="8459"/>
                  <a:pt x="1929" y="8459"/>
                </a:cubicBezTo>
                <a:close/>
                <a:moveTo>
                  <a:pt x="3645" y="0"/>
                </a:moveTo>
                <a:cubicBezTo>
                  <a:pt x="3527" y="0"/>
                  <a:pt x="3411" y="54"/>
                  <a:pt x="3346" y="161"/>
                </a:cubicBezTo>
                <a:lnTo>
                  <a:pt x="191" y="4792"/>
                </a:lnTo>
                <a:cubicBezTo>
                  <a:pt x="0" y="5078"/>
                  <a:pt x="36" y="5447"/>
                  <a:pt x="262" y="5685"/>
                </a:cubicBezTo>
                <a:lnTo>
                  <a:pt x="1762" y="7209"/>
                </a:lnTo>
                <a:cubicBezTo>
                  <a:pt x="1822" y="7269"/>
                  <a:pt x="1858" y="7340"/>
                  <a:pt x="1858" y="7412"/>
                </a:cubicBezTo>
                <a:lnTo>
                  <a:pt x="1858" y="8078"/>
                </a:lnTo>
                <a:cubicBezTo>
                  <a:pt x="1620" y="8114"/>
                  <a:pt x="1429" y="8317"/>
                  <a:pt x="1429" y="8578"/>
                </a:cubicBezTo>
                <a:lnTo>
                  <a:pt x="1429" y="9317"/>
                </a:lnTo>
                <a:cubicBezTo>
                  <a:pt x="1429" y="9602"/>
                  <a:pt x="1643" y="9829"/>
                  <a:pt x="1929" y="9829"/>
                </a:cubicBezTo>
                <a:lnTo>
                  <a:pt x="2155" y="9829"/>
                </a:lnTo>
                <a:lnTo>
                  <a:pt x="2155" y="10472"/>
                </a:lnTo>
                <a:cubicBezTo>
                  <a:pt x="2155" y="10734"/>
                  <a:pt x="2358" y="10960"/>
                  <a:pt x="2632" y="10960"/>
                </a:cubicBezTo>
                <a:lnTo>
                  <a:pt x="3179" y="10960"/>
                </a:lnTo>
                <a:cubicBezTo>
                  <a:pt x="3286" y="10960"/>
                  <a:pt x="3370" y="10864"/>
                  <a:pt x="3370" y="10757"/>
                </a:cubicBezTo>
                <a:cubicBezTo>
                  <a:pt x="3370" y="10662"/>
                  <a:pt x="3286" y="10567"/>
                  <a:pt x="3179" y="10567"/>
                </a:cubicBezTo>
                <a:lnTo>
                  <a:pt x="2632" y="10567"/>
                </a:lnTo>
                <a:cubicBezTo>
                  <a:pt x="2584" y="10567"/>
                  <a:pt x="2536" y="10519"/>
                  <a:pt x="2536" y="10483"/>
                </a:cubicBezTo>
                <a:lnTo>
                  <a:pt x="2536" y="9829"/>
                </a:lnTo>
                <a:lnTo>
                  <a:pt x="4763" y="9829"/>
                </a:lnTo>
                <a:lnTo>
                  <a:pt x="4763" y="10483"/>
                </a:lnTo>
                <a:cubicBezTo>
                  <a:pt x="4763" y="10519"/>
                  <a:pt x="4715" y="10567"/>
                  <a:pt x="4668" y="10567"/>
                </a:cubicBezTo>
                <a:lnTo>
                  <a:pt x="4072" y="10567"/>
                </a:lnTo>
                <a:cubicBezTo>
                  <a:pt x="3965" y="10567"/>
                  <a:pt x="3882" y="10662"/>
                  <a:pt x="3882" y="10757"/>
                </a:cubicBezTo>
                <a:cubicBezTo>
                  <a:pt x="3882" y="10864"/>
                  <a:pt x="3965" y="10960"/>
                  <a:pt x="4072" y="10960"/>
                </a:cubicBezTo>
                <a:lnTo>
                  <a:pt x="4668" y="10960"/>
                </a:lnTo>
                <a:cubicBezTo>
                  <a:pt x="4918" y="10960"/>
                  <a:pt x="5144" y="10745"/>
                  <a:pt x="5144" y="10472"/>
                </a:cubicBezTo>
                <a:lnTo>
                  <a:pt x="5144" y="9829"/>
                </a:lnTo>
                <a:lnTo>
                  <a:pt x="5370" y="9829"/>
                </a:lnTo>
                <a:cubicBezTo>
                  <a:pt x="5656" y="9829"/>
                  <a:pt x="5870" y="9602"/>
                  <a:pt x="5870" y="9317"/>
                </a:cubicBezTo>
                <a:lnTo>
                  <a:pt x="5870" y="8578"/>
                </a:lnTo>
                <a:cubicBezTo>
                  <a:pt x="5870" y="8317"/>
                  <a:pt x="5680" y="8114"/>
                  <a:pt x="5441" y="8078"/>
                </a:cubicBezTo>
                <a:lnTo>
                  <a:pt x="5441" y="7412"/>
                </a:lnTo>
                <a:cubicBezTo>
                  <a:pt x="5441" y="7340"/>
                  <a:pt x="5477" y="7269"/>
                  <a:pt x="5537" y="7209"/>
                </a:cubicBezTo>
                <a:lnTo>
                  <a:pt x="6977" y="5745"/>
                </a:lnTo>
                <a:cubicBezTo>
                  <a:pt x="7049" y="5673"/>
                  <a:pt x="7049" y="5554"/>
                  <a:pt x="6977" y="5483"/>
                </a:cubicBezTo>
                <a:cubicBezTo>
                  <a:pt x="6942" y="5441"/>
                  <a:pt x="6894" y="5420"/>
                  <a:pt x="6845" y="5420"/>
                </a:cubicBezTo>
                <a:cubicBezTo>
                  <a:pt x="6796" y="5420"/>
                  <a:pt x="6745" y="5441"/>
                  <a:pt x="6703" y="5483"/>
                </a:cubicBezTo>
                <a:lnTo>
                  <a:pt x="5263" y="6935"/>
                </a:lnTo>
                <a:cubicBezTo>
                  <a:pt x="5132" y="7066"/>
                  <a:pt x="5072" y="7233"/>
                  <a:pt x="5072" y="7412"/>
                </a:cubicBezTo>
                <a:lnTo>
                  <a:pt x="5072" y="8067"/>
                </a:lnTo>
                <a:lnTo>
                  <a:pt x="2262" y="8067"/>
                </a:lnTo>
                <a:lnTo>
                  <a:pt x="2262" y="7412"/>
                </a:lnTo>
                <a:cubicBezTo>
                  <a:pt x="2262" y="7233"/>
                  <a:pt x="2179" y="7054"/>
                  <a:pt x="2060" y="6935"/>
                </a:cubicBezTo>
                <a:lnTo>
                  <a:pt x="560" y="5423"/>
                </a:lnTo>
                <a:cubicBezTo>
                  <a:pt x="453" y="5316"/>
                  <a:pt x="441" y="5138"/>
                  <a:pt x="536" y="5019"/>
                </a:cubicBezTo>
                <a:lnTo>
                  <a:pt x="3477" y="685"/>
                </a:lnTo>
                <a:lnTo>
                  <a:pt x="3477" y="4923"/>
                </a:lnTo>
                <a:lnTo>
                  <a:pt x="3405" y="4923"/>
                </a:lnTo>
                <a:cubicBezTo>
                  <a:pt x="3036" y="4923"/>
                  <a:pt x="2739" y="5221"/>
                  <a:pt x="2739" y="5602"/>
                </a:cubicBezTo>
                <a:cubicBezTo>
                  <a:pt x="2739" y="5971"/>
                  <a:pt x="3036" y="6269"/>
                  <a:pt x="3405" y="6269"/>
                </a:cubicBezTo>
                <a:lnTo>
                  <a:pt x="3941" y="6269"/>
                </a:lnTo>
                <a:cubicBezTo>
                  <a:pt x="4310" y="6269"/>
                  <a:pt x="4608" y="5971"/>
                  <a:pt x="4608" y="5602"/>
                </a:cubicBezTo>
                <a:cubicBezTo>
                  <a:pt x="4608" y="5221"/>
                  <a:pt x="4310" y="4923"/>
                  <a:pt x="3941" y="4923"/>
                </a:cubicBezTo>
                <a:lnTo>
                  <a:pt x="3870" y="4923"/>
                </a:lnTo>
                <a:lnTo>
                  <a:pt x="3870" y="685"/>
                </a:lnTo>
                <a:lnTo>
                  <a:pt x="6692" y="4840"/>
                </a:lnTo>
                <a:cubicBezTo>
                  <a:pt x="6727" y="4889"/>
                  <a:pt x="6783" y="4918"/>
                  <a:pt x="6843" y="4918"/>
                </a:cubicBezTo>
                <a:cubicBezTo>
                  <a:pt x="6884" y="4918"/>
                  <a:pt x="6927" y="4905"/>
                  <a:pt x="6965" y="4876"/>
                </a:cubicBezTo>
                <a:cubicBezTo>
                  <a:pt x="7049" y="4816"/>
                  <a:pt x="7061" y="4697"/>
                  <a:pt x="7001" y="4614"/>
                </a:cubicBezTo>
                <a:lnTo>
                  <a:pt x="3953" y="161"/>
                </a:lnTo>
                <a:cubicBezTo>
                  <a:pt x="3882" y="54"/>
                  <a:pt x="3763" y="0"/>
                  <a:pt x="3645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743" name="Google Shape;10743;p72"/>
          <p:cNvSpPr/>
          <p:nvPr/>
        </p:nvSpPr>
        <p:spPr>
          <a:xfrm>
            <a:off x="2905954" y="5134731"/>
            <a:ext cx="483007" cy="390415"/>
          </a:xfrm>
          <a:custGeom>
            <a:avLst/>
            <a:gdLst/>
            <a:ahLst/>
            <a:cxnLst/>
            <a:rect l="l" t="t" r="r" b="b"/>
            <a:pathLst>
              <a:path w="11372" h="9192" extrusionOk="0">
                <a:moveTo>
                  <a:pt x="7264" y="345"/>
                </a:moveTo>
                <a:lnTo>
                  <a:pt x="7264" y="5513"/>
                </a:lnTo>
                <a:lnTo>
                  <a:pt x="6311" y="5513"/>
                </a:lnTo>
                <a:lnTo>
                  <a:pt x="6311" y="345"/>
                </a:lnTo>
                <a:close/>
                <a:moveTo>
                  <a:pt x="9478" y="345"/>
                </a:moveTo>
                <a:lnTo>
                  <a:pt x="9478" y="5513"/>
                </a:lnTo>
                <a:lnTo>
                  <a:pt x="8526" y="5513"/>
                </a:lnTo>
                <a:lnTo>
                  <a:pt x="8526" y="345"/>
                </a:lnTo>
                <a:close/>
                <a:moveTo>
                  <a:pt x="1549" y="345"/>
                </a:moveTo>
                <a:lnTo>
                  <a:pt x="1549" y="5691"/>
                </a:lnTo>
                <a:cubicBezTo>
                  <a:pt x="1549" y="5775"/>
                  <a:pt x="1620" y="5858"/>
                  <a:pt x="1715" y="5858"/>
                </a:cubicBezTo>
                <a:lnTo>
                  <a:pt x="2192" y="5858"/>
                </a:lnTo>
                <a:lnTo>
                  <a:pt x="2192" y="8858"/>
                </a:lnTo>
                <a:lnTo>
                  <a:pt x="322" y="8858"/>
                </a:lnTo>
                <a:lnTo>
                  <a:pt x="322" y="345"/>
                </a:lnTo>
                <a:close/>
                <a:moveTo>
                  <a:pt x="4394" y="357"/>
                </a:moveTo>
                <a:lnTo>
                  <a:pt x="4406" y="8858"/>
                </a:lnTo>
                <a:lnTo>
                  <a:pt x="2525" y="8858"/>
                </a:lnTo>
                <a:lnTo>
                  <a:pt x="2525" y="5858"/>
                </a:lnTo>
                <a:lnTo>
                  <a:pt x="3001" y="5858"/>
                </a:lnTo>
                <a:cubicBezTo>
                  <a:pt x="3097" y="5858"/>
                  <a:pt x="3168" y="5775"/>
                  <a:pt x="3168" y="5691"/>
                </a:cubicBezTo>
                <a:lnTo>
                  <a:pt x="3168" y="3203"/>
                </a:lnTo>
                <a:cubicBezTo>
                  <a:pt x="3168" y="3108"/>
                  <a:pt x="3097" y="3036"/>
                  <a:pt x="3001" y="3036"/>
                </a:cubicBezTo>
                <a:cubicBezTo>
                  <a:pt x="2918" y="3036"/>
                  <a:pt x="2846" y="3108"/>
                  <a:pt x="2846" y="3203"/>
                </a:cubicBezTo>
                <a:lnTo>
                  <a:pt x="2846" y="5525"/>
                </a:lnTo>
                <a:lnTo>
                  <a:pt x="1894" y="5525"/>
                </a:lnTo>
                <a:lnTo>
                  <a:pt x="1894" y="357"/>
                </a:lnTo>
                <a:lnTo>
                  <a:pt x="2846" y="357"/>
                </a:lnTo>
                <a:lnTo>
                  <a:pt x="2846" y="2417"/>
                </a:lnTo>
                <a:cubicBezTo>
                  <a:pt x="2846" y="2500"/>
                  <a:pt x="2918" y="2572"/>
                  <a:pt x="3001" y="2572"/>
                </a:cubicBezTo>
                <a:cubicBezTo>
                  <a:pt x="3097" y="2572"/>
                  <a:pt x="3168" y="2500"/>
                  <a:pt x="3168" y="2417"/>
                </a:cubicBezTo>
                <a:lnTo>
                  <a:pt x="3168" y="357"/>
                </a:lnTo>
                <a:close/>
                <a:moveTo>
                  <a:pt x="5966" y="345"/>
                </a:moveTo>
                <a:lnTo>
                  <a:pt x="5966" y="5691"/>
                </a:lnTo>
                <a:cubicBezTo>
                  <a:pt x="5966" y="5775"/>
                  <a:pt x="6037" y="5858"/>
                  <a:pt x="6133" y="5858"/>
                </a:cubicBezTo>
                <a:lnTo>
                  <a:pt x="6609" y="5858"/>
                </a:lnTo>
                <a:lnTo>
                  <a:pt x="6621" y="8858"/>
                </a:lnTo>
                <a:lnTo>
                  <a:pt x="4751" y="8858"/>
                </a:lnTo>
                <a:lnTo>
                  <a:pt x="4751" y="345"/>
                </a:lnTo>
                <a:close/>
                <a:moveTo>
                  <a:pt x="8157" y="345"/>
                </a:moveTo>
                <a:lnTo>
                  <a:pt x="8157" y="5691"/>
                </a:lnTo>
                <a:cubicBezTo>
                  <a:pt x="8157" y="5775"/>
                  <a:pt x="8228" y="5858"/>
                  <a:pt x="8323" y="5858"/>
                </a:cubicBezTo>
                <a:lnTo>
                  <a:pt x="8800" y="5858"/>
                </a:lnTo>
                <a:lnTo>
                  <a:pt x="8800" y="8858"/>
                </a:lnTo>
                <a:lnTo>
                  <a:pt x="6954" y="8858"/>
                </a:lnTo>
                <a:lnTo>
                  <a:pt x="6954" y="5858"/>
                </a:lnTo>
                <a:lnTo>
                  <a:pt x="7430" y="5858"/>
                </a:lnTo>
                <a:cubicBezTo>
                  <a:pt x="7514" y="5858"/>
                  <a:pt x="7585" y="5775"/>
                  <a:pt x="7585" y="5691"/>
                </a:cubicBezTo>
                <a:lnTo>
                  <a:pt x="7585" y="345"/>
                </a:lnTo>
                <a:close/>
                <a:moveTo>
                  <a:pt x="168" y="0"/>
                </a:moveTo>
                <a:cubicBezTo>
                  <a:pt x="72" y="0"/>
                  <a:pt x="1" y="72"/>
                  <a:pt x="1" y="167"/>
                </a:cubicBezTo>
                <a:lnTo>
                  <a:pt x="1" y="9025"/>
                </a:lnTo>
                <a:cubicBezTo>
                  <a:pt x="1" y="9108"/>
                  <a:pt x="72" y="9192"/>
                  <a:pt x="168" y="9192"/>
                </a:cubicBezTo>
                <a:lnTo>
                  <a:pt x="11181" y="9192"/>
                </a:lnTo>
                <a:cubicBezTo>
                  <a:pt x="11264" y="9192"/>
                  <a:pt x="11336" y="9108"/>
                  <a:pt x="11336" y="9025"/>
                </a:cubicBezTo>
                <a:lnTo>
                  <a:pt x="11336" y="4536"/>
                </a:lnTo>
                <a:cubicBezTo>
                  <a:pt x="11336" y="4453"/>
                  <a:pt x="11264" y="4382"/>
                  <a:pt x="11181" y="4382"/>
                </a:cubicBezTo>
                <a:cubicBezTo>
                  <a:pt x="11086" y="4382"/>
                  <a:pt x="11014" y="4453"/>
                  <a:pt x="11014" y="4536"/>
                </a:cubicBezTo>
                <a:lnTo>
                  <a:pt x="11014" y="8858"/>
                </a:lnTo>
                <a:lnTo>
                  <a:pt x="9133" y="8858"/>
                </a:lnTo>
                <a:lnTo>
                  <a:pt x="9133" y="5846"/>
                </a:lnTo>
                <a:lnTo>
                  <a:pt x="9609" y="5846"/>
                </a:lnTo>
                <a:cubicBezTo>
                  <a:pt x="9704" y="5846"/>
                  <a:pt x="9776" y="5775"/>
                  <a:pt x="9776" y="5691"/>
                </a:cubicBezTo>
                <a:lnTo>
                  <a:pt x="9776" y="345"/>
                </a:lnTo>
                <a:lnTo>
                  <a:pt x="11002" y="345"/>
                </a:lnTo>
                <a:lnTo>
                  <a:pt x="11002" y="3751"/>
                </a:lnTo>
                <a:cubicBezTo>
                  <a:pt x="11026" y="3846"/>
                  <a:pt x="11098" y="3917"/>
                  <a:pt x="11205" y="3917"/>
                </a:cubicBezTo>
                <a:cubicBezTo>
                  <a:pt x="11300" y="3917"/>
                  <a:pt x="11371" y="3846"/>
                  <a:pt x="11371" y="3751"/>
                </a:cubicBezTo>
                <a:lnTo>
                  <a:pt x="11371" y="167"/>
                </a:lnTo>
                <a:cubicBezTo>
                  <a:pt x="11371" y="72"/>
                  <a:pt x="11300" y="0"/>
                  <a:pt x="11205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744" name="Google Shape;10744;p72"/>
          <p:cNvGrpSpPr/>
          <p:nvPr/>
        </p:nvGrpSpPr>
        <p:grpSpPr>
          <a:xfrm>
            <a:off x="4684014" y="5088179"/>
            <a:ext cx="482964" cy="481477"/>
            <a:chOff x="3513010" y="3816134"/>
            <a:chExt cx="362223" cy="361108"/>
          </a:xfrm>
        </p:grpSpPr>
        <p:sp>
          <p:nvSpPr>
            <p:cNvPr id="10745" name="Google Shape;10745;p72"/>
            <p:cNvSpPr/>
            <p:nvPr/>
          </p:nvSpPr>
          <p:spPr>
            <a:xfrm>
              <a:off x="3513010" y="3816134"/>
              <a:ext cx="362223" cy="361108"/>
            </a:xfrm>
            <a:custGeom>
              <a:avLst/>
              <a:gdLst/>
              <a:ahLst/>
              <a:cxnLst/>
              <a:rect l="l" t="t" r="r" b="b"/>
              <a:pathLst>
                <a:path w="11371" h="11336" extrusionOk="0">
                  <a:moveTo>
                    <a:pt x="1381" y="346"/>
                  </a:moveTo>
                  <a:cubicBezTo>
                    <a:pt x="1846" y="358"/>
                    <a:pt x="2262" y="715"/>
                    <a:pt x="2358" y="1191"/>
                  </a:cubicBezTo>
                  <a:lnTo>
                    <a:pt x="1881" y="1191"/>
                  </a:lnTo>
                  <a:cubicBezTo>
                    <a:pt x="1786" y="1191"/>
                    <a:pt x="1715" y="1263"/>
                    <a:pt x="1715" y="1358"/>
                  </a:cubicBezTo>
                  <a:cubicBezTo>
                    <a:pt x="1715" y="1727"/>
                    <a:pt x="1417" y="2025"/>
                    <a:pt x="1048" y="2025"/>
                  </a:cubicBezTo>
                  <a:cubicBezTo>
                    <a:pt x="667" y="2025"/>
                    <a:pt x="369" y="1727"/>
                    <a:pt x="369" y="1358"/>
                  </a:cubicBezTo>
                  <a:cubicBezTo>
                    <a:pt x="369" y="798"/>
                    <a:pt x="822" y="346"/>
                    <a:pt x="1381" y="346"/>
                  </a:cubicBezTo>
                  <a:close/>
                  <a:moveTo>
                    <a:pt x="2358" y="1537"/>
                  </a:moveTo>
                  <a:lnTo>
                    <a:pt x="2358" y="2037"/>
                  </a:lnTo>
                  <a:lnTo>
                    <a:pt x="1774" y="2037"/>
                  </a:lnTo>
                  <a:cubicBezTo>
                    <a:pt x="1893" y="1906"/>
                    <a:pt x="1977" y="1727"/>
                    <a:pt x="2012" y="1537"/>
                  </a:cubicBezTo>
                  <a:close/>
                  <a:moveTo>
                    <a:pt x="9109" y="4489"/>
                  </a:moveTo>
                  <a:lnTo>
                    <a:pt x="9109" y="4489"/>
                  </a:lnTo>
                  <a:cubicBezTo>
                    <a:pt x="8739" y="5049"/>
                    <a:pt x="8287" y="5585"/>
                    <a:pt x="7787" y="6085"/>
                  </a:cubicBezTo>
                  <a:cubicBezTo>
                    <a:pt x="7275" y="6597"/>
                    <a:pt x="6739" y="7037"/>
                    <a:pt x="6192" y="7406"/>
                  </a:cubicBezTo>
                  <a:cubicBezTo>
                    <a:pt x="6584" y="6859"/>
                    <a:pt x="7013" y="6323"/>
                    <a:pt x="7513" y="5823"/>
                  </a:cubicBezTo>
                  <a:cubicBezTo>
                    <a:pt x="8025" y="5311"/>
                    <a:pt x="8561" y="4870"/>
                    <a:pt x="9109" y="4489"/>
                  </a:cubicBezTo>
                  <a:close/>
                  <a:moveTo>
                    <a:pt x="4036" y="9359"/>
                  </a:moveTo>
                  <a:cubicBezTo>
                    <a:pt x="4346" y="9359"/>
                    <a:pt x="4620" y="9573"/>
                    <a:pt x="4691" y="9871"/>
                  </a:cubicBezTo>
                  <a:lnTo>
                    <a:pt x="3382" y="9871"/>
                  </a:lnTo>
                  <a:cubicBezTo>
                    <a:pt x="3453" y="9573"/>
                    <a:pt x="3727" y="9359"/>
                    <a:pt x="4036" y="9359"/>
                  </a:cubicBezTo>
                  <a:close/>
                  <a:moveTo>
                    <a:pt x="10359" y="9359"/>
                  </a:moveTo>
                  <a:cubicBezTo>
                    <a:pt x="10728" y="9359"/>
                    <a:pt x="11025" y="9657"/>
                    <a:pt x="11025" y="10026"/>
                  </a:cubicBezTo>
                  <a:cubicBezTo>
                    <a:pt x="11025" y="10597"/>
                    <a:pt x="10585" y="11038"/>
                    <a:pt x="10037" y="11038"/>
                  </a:cubicBezTo>
                  <a:lnTo>
                    <a:pt x="4584" y="11038"/>
                  </a:lnTo>
                  <a:cubicBezTo>
                    <a:pt x="4870" y="10788"/>
                    <a:pt x="5037" y="10431"/>
                    <a:pt x="5037" y="10026"/>
                  </a:cubicBezTo>
                  <a:cubicBezTo>
                    <a:pt x="5037" y="9776"/>
                    <a:pt x="4929" y="9538"/>
                    <a:pt x="4775" y="9359"/>
                  </a:cubicBezTo>
                  <a:close/>
                  <a:moveTo>
                    <a:pt x="1346" y="1"/>
                  </a:moveTo>
                  <a:cubicBezTo>
                    <a:pt x="596" y="1"/>
                    <a:pt x="0" y="596"/>
                    <a:pt x="0" y="1334"/>
                  </a:cubicBezTo>
                  <a:cubicBezTo>
                    <a:pt x="0" y="1906"/>
                    <a:pt x="465" y="2346"/>
                    <a:pt x="1012" y="2346"/>
                  </a:cubicBezTo>
                  <a:lnTo>
                    <a:pt x="2358" y="2346"/>
                  </a:lnTo>
                  <a:lnTo>
                    <a:pt x="2358" y="7514"/>
                  </a:lnTo>
                  <a:cubicBezTo>
                    <a:pt x="2358" y="7609"/>
                    <a:pt x="2429" y="7680"/>
                    <a:pt x="2512" y="7680"/>
                  </a:cubicBezTo>
                  <a:cubicBezTo>
                    <a:pt x="2608" y="7680"/>
                    <a:pt x="2679" y="7609"/>
                    <a:pt x="2679" y="7514"/>
                  </a:cubicBezTo>
                  <a:lnTo>
                    <a:pt x="2679" y="1334"/>
                  </a:lnTo>
                  <a:cubicBezTo>
                    <a:pt x="2679" y="929"/>
                    <a:pt x="2501" y="572"/>
                    <a:pt x="2239" y="322"/>
                  </a:cubicBezTo>
                  <a:lnTo>
                    <a:pt x="7680" y="322"/>
                  </a:lnTo>
                  <a:cubicBezTo>
                    <a:pt x="8227" y="322"/>
                    <a:pt x="8680" y="775"/>
                    <a:pt x="8680" y="1334"/>
                  </a:cubicBezTo>
                  <a:lnTo>
                    <a:pt x="8680" y="2870"/>
                  </a:lnTo>
                  <a:cubicBezTo>
                    <a:pt x="8192" y="3108"/>
                    <a:pt x="7739" y="3430"/>
                    <a:pt x="7358" y="3811"/>
                  </a:cubicBezTo>
                  <a:cubicBezTo>
                    <a:pt x="6549" y="4608"/>
                    <a:pt x="6537" y="5192"/>
                    <a:pt x="6525" y="6144"/>
                  </a:cubicBezTo>
                  <a:lnTo>
                    <a:pt x="6525" y="6394"/>
                  </a:lnTo>
                  <a:cubicBezTo>
                    <a:pt x="6132" y="6859"/>
                    <a:pt x="5811" y="7347"/>
                    <a:pt x="5513" y="7847"/>
                  </a:cubicBezTo>
                  <a:cubicBezTo>
                    <a:pt x="5465" y="7907"/>
                    <a:pt x="5477" y="7990"/>
                    <a:pt x="5537" y="8049"/>
                  </a:cubicBezTo>
                  <a:cubicBezTo>
                    <a:pt x="5572" y="8085"/>
                    <a:pt x="5608" y="8097"/>
                    <a:pt x="5656" y="8097"/>
                  </a:cubicBezTo>
                  <a:cubicBezTo>
                    <a:pt x="5691" y="8097"/>
                    <a:pt x="5715" y="8097"/>
                    <a:pt x="5751" y="8061"/>
                  </a:cubicBezTo>
                  <a:cubicBezTo>
                    <a:pt x="6251" y="7776"/>
                    <a:pt x="6727" y="7442"/>
                    <a:pt x="7192" y="7049"/>
                  </a:cubicBezTo>
                  <a:lnTo>
                    <a:pt x="7442" y="7049"/>
                  </a:lnTo>
                  <a:cubicBezTo>
                    <a:pt x="7930" y="7037"/>
                    <a:pt x="8323" y="7037"/>
                    <a:pt x="8692" y="6918"/>
                  </a:cubicBezTo>
                  <a:lnTo>
                    <a:pt x="8692" y="9002"/>
                  </a:lnTo>
                  <a:lnTo>
                    <a:pt x="4036" y="9002"/>
                  </a:lnTo>
                  <a:cubicBezTo>
                    <a:pt x="3465" y="9002"/>
                    <a:pt x="3024" y="9466"/>
                    <a:pt x="3024" y="10014"/>
                  </a:cubicBezTo>
                  <a:cubicBezTo>
                    <a:pt x="3024" y="10097"/>
                    <a:pt x="3096" y="10181"/>
                    <a:pt x="3191" y="10181"/>
                  </a:cubicBezTo>
                  <a:lnTo>
                    <a:pt x="4691" y="10181"/>
                  </a:lnTo>
                  <a:cubicBezTo>
                    <a:pt x="4620" y="10657"/>
                    <a:pt x="4203" y="11014"/>
                    <a:pt x="3691" y="11014"/>
                  </a:cubicBezTo>
                  <a:cubicBezTo>
                    <a:pt x="3144" y="11014"/>
                    <a:pt x="2679" y="10562"/>
                    <a:pt x="2679" y="10002"/>
                  </a:cubicBezTo>
                  <a:lnTo>
                    <a:pt x="2679" y="8168"/>
                  </a:lnTo>
                  <a:cubicBezTo>
                    <a:pt x="2679" y="8085"/>
                    <a:pt x="2608" y="8002"/>
                    <a:pt x="2512" y="8002"/>
                  </a:cubicBezTo>
                  <a:cubicBezTo>
                    <a:pt x="2429" y="8002"/>
                    <a:pt x="2358" y="8085"/>
                    <a:pt x="2358" y="8168"/>
                  </a:cubicBezTo>
                  <a:lnTo>
                    <a:pt x="2358" y="10002"/>
                  </a:lnTo>
                  <a:cubicBezTo>
                    <a:pt x="2358" y="10740"/>
                    <a:pt x="2953" y="11335"/>
                    <a:pt x="3691" y="11335"/>
                  </a:cubicBezTo>
                  <a:lnTo>
                    <a:pt x="10013" y="11335"/>
                  </a:lnTo>
                  <a:cubicBezTo>
                    <a:pt x="10764" y="11335"/>
                    <a:pt x="11359" y="10740"/>
                    <a:pt x="11359" y="10002"/>
                  </a:cubicBezTo>
                  <a:cubicBezTo>
                    <a:pt x="11371" y="9478"/>
                    <a:pt x="10930" y="9038"/>
                    <a:pt x="10359" y="9038"/>
                  </a:cubicBezTo>
                  <a:lnTo>
                    <a:pt x="9025" y="9038"/>
                  </a:lnTo>
                  <a:lnTo>
                    <a:pt x="9025" y="6811"/>
                  </a:lnTo>
                  <a:cubicBezTo>
                    <a:pt x="9263" y="6692"/>
                    <a:pt x="9513" y="6513"/>
                    <a:pt x="9775" y="6252"/>
                  </a:cubicBezTo>
                  <a:cubicBezTo>
                    <a:pt x="10013" y="6013"/>
                    <a:pt x="10228" y="5763"/>
                    <a:pt x="10406" y="5478"/>
                  </a:cubicBezTo>
                  <a:cubicBezTo>
                    <a:pt x="10430" y="5430"/>
                    <a:pt x="10430" y="5370"/>
                    <a:pt x="10418" y="5311"/>
                  </a:cubicBezTo>
                  <a:cubicBezTo>
                    <a:pt x="10394" y="5251"/>
                    <a:pt x="10347" y="5228"/>
                    <a:pt x="10299" y="5204"/>
                  </a:cubicBezTo>
                  <a:lnTo>
                    <a:pt x="9894" y="5132"/>
                  </a:lnTo>
                  <a:cubicBezTo>
                    <a:pt x="10728" y="4489"/>
                    <a:pt x="11264" y="3525"/>
                    <a:pt x="11323" y="2465"/>
                  </a:cubicBezTo>
                  <a:lnTo>
                    <a:pt x="11323" y="2453"/>
                  </a:lnTo>
                  <a:cubicBezTo>
                    <a:pt x="11323" y="2406"/>
                    <a:pt x="11311" y="2358"/>
                    <a:pt x="11287" y="2322"/>
                  </a:cubicBezTo>
                  <a:cubicBezTo>
                    <a:pt x="11252" y="2287"/>
                    <a:pt x="11204" y="2275"/>
                    <a:pt x="11145" y="2275"/>
                  </a:cubicBezTo>
                  <a:cubicBezTo>
                    <a:pt x="10764" y="2311"/>
                    <a:pt x="10394" y="2346"/>
                    <a:pt x="10037" y="2430"/>
                  </a:cubicBezTo>
                  <a:cubicBezTo>
                    <a:pt x="9942" y="2442"/>
                    <a:pt x="9882" y="2525"/>
                    <a:pt x="9894" y="2620"/>
                  </a:cubicBezTo>
                  <a:cubicBezTo>
                    <a:pt x="9916" y="2696"/>
                    <a:pt x="9988" y="2753"/>
                    <a:pt x="10073" y="2753"/>
                  </a:cubicBezTo>
                  <a:cubicBezTo>
                    <a:pt x="10080" y="2753"/>
                    <a:pt x="10089" y="2752"/>
                    <a:pt x="10097" y="2751"/>
                  </a:cubicBezTo>
                  <a:cubicBezTo>
                    <a:pt x="10371" y="2692"/>
                    <a:pt x="10656" y="2644"/>
                    <a:pt x="10966" y="2620"/>
                  </a:cubicBezTo>
                  <a:lnTo>
                    <a:pt x="10966" y="2620"/>
                  </a:lnTo>
                  <a:cubicBezTo>
                    <a:pt x="10847" y="3632"/>
                    <a:pt x="10275" y="4537"/>
                    <a:pt x="9382" y="5073"/>
                  </a:cubicBezTo>
                  <a:lnTo>
                    <a:pt x="9359" y="5085"/>
                  </a:lnTo>
                  <a:cubicBezTo>
                    <a:pt x="9299" y="5120"/>
                    <a:pt x="9275" y="5192"/>
                    <a:pt x="9287" y="5263"/>
                  </a:cubicBezTo>
                  <a:cubicBezTo>
                    <a:pt x="9299" y="5347"/>
                    <a:pt x="9359" y="5382"/>
                    <a:pt x="9418" y="5406"/>
                  </a:cubicBezTo>
                  <a:lnTo>
                    <a:pt x="9978" y="5490"/>
                  </a:lnTo>
                  <a:cubicBezTo>
                    <a:pt x="9835" y="5668"/>
                    <a:pt x="9692" y="5847"/>
                    <a:pt x="9525" y="6002"/>
                  </a:cubicBezTo>
                  <a:cubicBezTo>
                    <a:pt x="8870" y="6656"/>
                    <a:pt x="8406" y="6716"/>
                    <a:pt x="7573" y="6728"/>
                  </a:cubicBezTo>
                  <a:cubicBezTo>
                    <a:pt x="7727" y="6597"/>
                    <a:pt x="7870" y="6454"/>
                    <a:pt x="8013" y="6311"/>
                  </a:cubicBezTo>
                  <a:cubicBezTo>
                    <a:pt x="8728" y="5597"/>
                    <a:pt x="9299" y="4835"/>
                    <a:pt x="9775" y="4037"/>
                  </a:cubicBezTo>
                  <a:cubicBezTo>
                    <a:pt x="9823" y="3977"/>
                    <a:pt x="9811" y="3882"/>
                    <a:pt x="9751" y="3823"/>
                  </a:cubicBezTo>
                  <a:cubicBezTo>
                    <a:pt x="9718" y="3789"/>
                    <a:pt x="9681" y="3774"/>
                    <a:pt x="9639" y="3774"/>
                  </a:cubicBezTo>
                  <a:cubicBezTo>
                    <a:pt x="9608" y="3774"/>
                    <a:pt x="9574" y="3783"/>
                    <a:pt x="9537" y="3799"/>
                  </a:cubicBezTo>
                  <a:cubicBezTo>
                    <a:pt x="8739" y="4251"/>
                    <a:pt x="7966" y="4847"/>
                    <a:pt x="7263" y="5561"/>
                  </a:cubicBezTo>
                  <a:cubicBezTo>
                    <a:pt x="7120" y="5716"/>
                    <a:pt x="6977" y="5847"/>
                    <a:pt x="6846" y="6002"/>
                  </a:cubicBezTo>
                  <a:cubicBezTo>
                    <a:pt x="6882" y="5168"/>
                    <a:pt x="6918" y="4704"/>
                    <a:pt x="7573" y="4049"/>
                  </a:cubicBezTo>
                  <a:cubicBezTo>
                    <a:pt x="8085" y="3537"/>
                    <a:pt x="8728" y="3156"/>
                    <a:pt x="9454" y="2906"/>
                  </a:cubicBezTo>
                  <a:cubicBezTo>
                    <a:pt x="9537" y="2870"/>
                    <a:pt x="9585" y="2787"/>
                    <a:pt x="9561" y="2692"/>
                  </a:cubicBezTo>
                  <a:cubicBezTo>
                    <a:pt x="9531" y="2623"/>
                    <a:pt x="9470" y="2578"/>
                    <a:pt x="9395" y="2578"/>
                  </a:cubicBezTo>
                  <a:cubicBezTo>
                    <a:pt x="9379" y="2578"/>
                    <a:pt x="9363" y="2580"/>
                    <a:pt x="9347" y="2584"/>
                  </a:cubicBezTo>
                  <a:cubicBezTo>
                    <a:pt x="9228" y="2632"/>
                    <a:pt x="9109" y="2680"/>
                    <a:pt x="9001" y="2715"/>
                  </a:cubicBezTo>
                  <a:lnTo>
                    <a:pt x="9001" y="1334"/>
                  </a:lnTo>
                  <a:cubicBezTo>
                    <a:pt x="9001" y="596"/>
                    <a:pt x="8406" y="1"/>
                    <a:pt x="766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6" name="Google Shape;10746;p72"/>
            <p:cNvSpPr/>
            <p:nvPr/>
          </p:nvSpPr>
          <p:spPr>
            <a:xfrm>
              <a:off x="3618450" y="3879112"/>
              <a:ext cx="157045" cy="24688"/>
            </a:xfrm>
            <a:custGeom>
              <a:avLst/>
              <a:gdLst/>
              <a:ahLst/>
              <a:cxnLst/>
              <a:rect l="l" t="t" r="r" b="b"/>
              <a:pathLst>
                <a:path w="4930" h="775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34"/>
                    <a:pt x="155" y="334"/>
                  </a:cubicBezTo>
                  <a:cubicBezTo>
                    <a:pt x="322" y="334"/>
                    <a:pt x="381" y="405"/>
                    <a:pt x="500" y="512"/>
                  </a:cubicBezTo>
                  <a:cubicBezTo>
                    <a:pt x="619" y="631"/>
                    <a:pt x="786" y="774"/>
                    <a:pt x="1084" y="774"/>
                  </a:cubicBezTo>
                  <a:cubicBezTo>
                    <a:pt x="1381" y="774"/>
                    <a:pt x="1524" y="631"/>
                    <a:pt x="1667" y="512"/>
                  </a:cubicBezTo>
                  <a:cubicBezTo>
                    <a:pt x="1762" y="405"/>
                    <a:pt x="1846" y="334"/>
                    <a:pt x="2000" y="334"/>
                  </a:cubicBezTo>
                  <a:cubicBezTo>
                    <a:pt x="2167" y="334"/>
                    <a:pt x="2227" y="405"/>
                    <a:pt x="2346" y="512"/>
                  </a:cubicBezTo>
                  <a:cubicBezTo>
                    <a:pt x="2465" y="631"/>
                    <a:pt x="2631" y="774"/>
                    <a:pt x="2929" y="774"/>
                  </a:cubicBezTo>
                  <a:cubicBezTo>
                    <a:pt x="3227" y="774"/>
                    <a:pt x="3370" y="631"/>
                    <a:pt x="3501" y="512"/>
                  </a:cubicBezTo>
                  <a:cubicBezTo>
                    <a:pt x="3608" y="405"/>
                    <a:pt x="3679" y="334"/>
                    <a:pt x="3846" y="334"/>
                  </a:cubicBezTo>
                  <a:cubicBezTo>
                    <a:pt x="4013" y="334"/>
                    <a:pt x="4072" y="405"/>
                    <a:pt x="4191" y="512"/>
                  </a:cubicBezTo>
                  <a:cubicBezTo>
                    <a:pt x="4310" y="631"/>
                    <a:pt x="4477" y="774"/>
                    <a:pt x="4775" y="774"/>
                  </a:cubicBezTo>
                  <a:cubicBezTo>
                    <a:pt x="4858" y="774"/>
                    <a:pt x="4929" y="703"/>
                    <a:pt x="4929" y="607"/>
                  </a:cubicBezTo>
                  <a:cubicBezTo>
                    <a:pt x="4929" y="524"/>
                    <a:pt x="4858" y="453"/>
                    <a:pt x="4775" y="453"/>
                  </a:cubicBezTo>
                  <a:cubicBezTo>
                    <a:pt x="4608" y="453"/>
                    <a:pt x="4548" y="369"/>
                    <a:pt x="4429" y="274"/>
                  </a:cubicBezTo>
                  <a:cubicBezTo>
                    <a:pt x="4310" y="155"/>
                    <a:pt x="4144" y="0"/>
                    <a:pt x="3846" y="0"/>
                  </a:cubicBezTo>
                  <a:cubicBezTo>
                    <a:pt x="3548" y="0"/>
                    <a:pt x="3405" y="155"/>
                    <a:pt x="3263" y="274"/>
                  </a:cubicBezTo>
                  <a:cubicBezTo>
                    <a:pt x="3167" y="369"/>
                    <a:pt x="3084" y="453"/>
                    <a:pt x="2929" y="453"/>
                  </a:cubicBezTo>
                  <a:cubicBezTo>
                    <a:pt x="2762" y="453"/>
                    <a:pt x="2703" y="369"/>
                    <a:pt x="2584" y="274"/>
                  </a:cubicBezTo>
                  <a:cubicBezTo>
                    <a:pt x="2465" y="155"/>
                    <a:pt x="2298" y="0"/>
                    <a:pt x="2000" y="0"/>
                  </a:cubicBezTo>
                  <a:cubicBezTo>
                    <a:pt x="1703" y="0"/>
                    <a:pt x="1560" y="155"/>
                    <a:pt x="1417" y="274"/>
                  </a:cubicBezTo>
                  <a:cubicBezTo>
                    <a:pt x="1322" y="369"/>
                    <a:pt x="1238" y="453"/>
                    <a:pt x="1084" y="453"/>
                  </a:cubicBezTo>
                  <a:cubicBezTo>
                    <a:pt x="917" y="453"/>
                    <a:pt x="857" y="369"/>
                    <a:pt x="738" y="274"/>
                  </a:cubicBezTo>
                  <a:cubicBezTo>
                    <a:pt x="619" y="155"/>
                    <a:pt x="453" y="0"/>
                    <a:pt x="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7" name="Google Shape;10747;p72"/>
            <p:cNvSpPr/>
            <p:nvPr/>
          </p:nvSpPr>
          <p:spPr>
            <a:xfrm>
              <a:off x="3618450" y="3921192"/>
              <a:ext cx="127834" cy="24688"/>
            </a:xfrm>
            <a:custGeom>
              <a:avLst/>
              <a:gdLst/>
              <a:ahLst/>
              <a:cxnLst/>
              <a:rect l="l" t="t" r="r" b="b"/>
              <a:pathLst>
                <a:path w="4013" h="77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cubicBezTo>
                    <a:pt x="322" y="334"/>
                    <a:pt x="381" y="406"/>
                    <a:pt x="500" y="513"/>
                  </a:cubicBezTo>
                  <a:cubicBezTo>
                    <a:pt x="619" y="632"/>
                    <a:pt x="786" y="775"/>
                    <a:pt x="1084" y="775"/>
                  </a:cubicBezTo>
                  <a:cubicBezTo>
                    <a:pt x="1381" y="775"/>
                    <a:pt x="1524" y="632"/>
                    <a:pt x="1667" y="513"/>
                  </a:cubicBezTo>
                  <a:cubicBezTo>
                    <a:pt x="1762" y="406"/>
                    <a:pt x="1846" y="334"/>
                    <a:pt x="2000" y="334"/>
                  </a:cubicBezTo>
                  <a:cubicBezTo>
                    <a:pt x="2167" y="334"/>
                    <a:pt x="2227" y="406"/>
                    <a:pt x="2346" y="513"/>
                  </a:cubicBezTo>
                  <a:cubicBezTo>
                    <a:pt x="2465" y="632"/>
                    <a:pt x="2631" y="775"/>
                    <a:pt x="2929" y="775"/>
                  </a:cubicBezTo>
                  <a:cubicBezTo>
                    <a:pt x="3227" y="775"/>
                    <a:pt x="3370" y="632"/>
                    <a:pt x="3501" y="513"/>
                  </a:cubicBezTo>
                  <a:cubicBezTo>
                    <a:pt x="3608" y="406"/>
                    <a:pt x="3679" y="334"/>
                    <a:pt x="3846" y="334"/>
                  </a:cubicBezTo>
                  <a:cubicBezTo>
                    <a:pt x="3941" y="334"/>
                    <a:pt x="4013" y="263"/>
                    <a:pt x="4013" y="167"/>
                  </a:cubicBezTo>
                  <a:cubicBezTo>
                    <a:pt x="4013" y="84"/>
                    <a:pt x="3941" y="1"/>
                    <a:pt x="3846" y="1"/>
                  </a:cubicBezTo>
                  <a:cubicBezTo>
                    <a:pt x="3548" y="1"/>
                    <a:pt x="3405" y="156"/>
                    <a:pt x="3263" y="275"/>
                  </a:cubicBezTo>
                  <a:cubicBezTo>
                    <a:pt x="3167" y="382"/>
                    <a:pt x="3084" y="453"/>
                    <a:pt x="2929" y="453"/>
                  </a:cubicBezTo>
                  <a:cubicBezTo>
                    <a:pt x="2762" y="453"/>
                    <a:pt x="2703" y="382"/>
                    <a:pt x="2584" y="275"/>
                  </a:cubicBezTo>
                  <a:cubicBezTo>
                    <a:pt x="2465" y="156"/>
                    <a:pt x="2298" y="1"/>
                    <a:pt x="2000" y="1"/>
                  </a:cubicBezTo>
                  <a:cubicBezTo>
                    <a:pt x="1703" y="1"/>
                    <a:pt x="1560" y="156"/>
                    <a:pt x="1417" y="275"/>
                  </a:cubicBezTo>
                  <a:cubicBezTo>
                    <a:pt x="1322" y="382"/>
                    <a:pt x="1238" y="453"/>
                    <a:pt x="1084" y="453"/>
                  </a:cubicBezTo>
                  <a:cubicBezTo>
                    <a:pt x="917" y="453"/>
                    <a:pt x="857" y="382"/>
                    <a:pt x="738" y="275"/>
                  </a:cubicBezTo>
                  <a:cubicBezTo>
                    <a:pt x="619" y="156"/>
                    <a:pt x="453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48" name="Google Shape;10748;p72"/>
            <p:cNvSpPr/>
            <p:nvPr/>
          </p:nvSpPr>
          <p:spPr>
            <a:xfrm>
              <a:off x="3617304" y="3962922"/>
              <a:ext cx="98655" cy="24688"/>
            </a:xfrm>
            <a:custGeom>
              <a:avLst/>
              <a:gdLst/>
              <a:ahLst/>
              <a:cxnLst/>
              <a:rect l="l" t="t" r="r" b="b"/>
              <a:pathLst>
                <a:path w="3097" h="775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334" y="334"/>
                    <a:pt x="393" y="405"/>
                    <a:pt x="512" y="512"/>
                  </a:cubicBezTo>
                  <a:cubicBezTo>
                    <a:pt x="632" y="632"/>
                    <a:pt x="786" y="774"/>
                    <a:pt x="1084" y="774"/>
                  </a:cubicBezTo>
                  <a:cubicBezTo>
                    <a:pt x="1382" y="774"/>
                    <a:pt x="1536" y="632"/>
                    <a:pt x="1667" y="512"/>
                  </a:cubicBezTo>
                  <a:cubicBezTo>
                    <a:pt x="1775" y="405"/>
                    <a:pt x="1846" y="334"/>
                    <a:pt x="2013" y="334"/>
                  </a:cubicBezTo>
                  <a:cubicBezTo>
                    <a:pt x="2179" y="334"/>
                    <a:pt x="2239" y="405"/>
                    <a:pt x="2358" y="512"/>
                  </a:cubicBezTo>
                  <a:cubicBezTo>
                    <a:pt x="2477" y="632"/>
                    <a:pt x="2632" y="774"/>
                    <a:pt x="2929" y="774"/>
                  </a:cubicBezTo>
                  <a:cubicBezTo>
                    <a:pt x="3025" y="774"/>
                    <a:pt x="3096" y="703"/>
                    <a:pt x="3096" y="620"/>
                  </a:cubicBezTo>
                  <a:cubicBezTo>
                    <a:pt x="3096" y="524"/>
                    <a:pt x="3025" y="453"/>
                    <a:pt x="2929" y="453"/>
                  </a:cubicBezTo>
                  <a:cubicBezTo>
                    <a:pt x="2775" y="441"/>
                    <a:pt x="2691" y="381"/>
                    <a:pt x="2596" y="274"/>
                  </a:cubicBezTo>
                  <a:cubicBezTo>
                    <a:pt x="2477" y="155"/>
                    <a:pt x="2310" y="0"/>
                    <a:pt x="2013" y="0"/>
                  </a:cubicBezTo>
                  <a:cubicBezTo>
                    <a:pt x="1715" y="0"/>
                    <a:pt x="1560" y="155"/>
                    <a:pt x="1429" y="274"/>
                  </a:cubicBezTo>
                  <a:cubicBezTo>
                    <a:pt x="1322" y="381"/>
                    <a:pt x="1251" y="453"/>
                    <a:pt x="1084" y="453"/>
                  </a:cubicBezTo>
                  <a:cubicBezTo>
                    <a:pt x="929" y="453"/>
                    <a:pt x="870" y="381"/>
                    <a:pt x="751" y="274"/>
                  </a:cubicBezTo>
                  <a:cubicBezTo>
                    <a:pt x="632" y="155"/>
                    <a:pt x="465" y="0"/>
                    <a:pt x="16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49" name="Google Shape;10749;p72"/>
          <p:cNvGrpSpPr/>
          <p:nvPr/>
        </p:nvGrpSpPr>
        <p:grpSpPr>
          <a:xfrm>
            <a:off x="5267089" y="5093743"/>
            <a:ext cx="493073" cy="471709"/>
            <a:chOff x="3950316" y="3820307"/>
            <a:chExt cx="369805" cy="353782"/>
          </a:xfrm>
        </p:grpSpPr>
        <p:sp>
          <p:nvSpPr>
            <p:cNvPr id="10750" name="Google Shape;10750;p72"/>
            <p:cNvSpPr/>
            <p:nvPr/>
          </p:nvSpPr>
          <p:spPr>
            <a:xfrm>
              <a:off x="4040561" y="3880991"/>
              <a:ext cx="99802" cy="28383"/>
            </a:xfrm>
            <a:custGeom>
              <a:avLst/>
              <a:gdLst/>
              <a:ahLst/>
              <a:cxnLst/>
              <a:rect l="l" t="t" r="r" b="b"/>
              <a:pathLst>
                <a:path w="3133" h="891" extrusionOk="0">
                  <a:moveTo>
                    <a:pt x="1572" y="1"/>
                  </a:moveTo>
                  <a:cubicBezTo>
                    <a:pt x="1001" y="1"/>
                    <a:pt x="465" y="227"/>
                    <a:pt x="60" y="632"/>
                  </a:cubicBezTo>
                  <a:cubicBezTo>
                    <a:pt x="1" y="691"/>
                    <a:pt x="1" y="787"/>
                    <a:pt x="60" y="846"/>
                  </a:cubicBezTo>
                  <a:cubicBezTo>
                    <a:pt x="84" y="876"/>
                    <a:pt x="123" y="891"/>
                    <a:pt x="165" y="891"/>
                  </a:cubicBezTo>
                  <a:cubicBezTo>
                    <a:pt x="206" y="891"/>
                    <a:pt x="251" y="876"/>
                    <a:pt x="287" y="846"/>
                  </a:cubicBezTo>
                  <a:cubicBezTo>
                    <a:pt x="632" y="513"/>
                    <a:pt x="1072" y="310"/>
                    <a:pt x="1572" y="310"/>
                  </a:cubicBezTo>
                  <a:cubicBezTo>
                    <a:pt x="2061" y="310"/>
                    <a:pt x="2501" y="513"/>
                    <a:pt x="2846" y="846"/>
                  </a:cubicBezTo>
                  <a:cubicBezTo>
                    <a:pt x="2876" y="876"/>
                    <a:pt x="2918" y="891"/>
                    <a:pt x="2960" y="891"/>
                  </a:cubicBezTo>
                  <a:cubicBezTo>
                    <a:pt x="3001" y="891"/>
                    <a:pt x="3043" y="876"/>
                    <a:pt x="3073" y="846"/>
                  </a:cubicBezTo>
                  <a:cubicBezTo>
                    <a:pt x="3132" y="787"/>
                    <a:pt x="3132" y="691"/>
                    <a:pt x="3073" y="632"/>
                  </a:cubicBezTo>
                  <a:cubicBezTo>
                    <a:pt x="2668" y="227"/>
                    <a:pt x="2132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1" name="Google Shape;10751;p72"/>
            <p:cNvSpPr/>
            <p:nvPr/>
          </p:nvSpPr>
          <p:spPr>
            <a:xfrm>
              <a:off x="3950316" y="3820307"/>
              <a:ext cx="369805" cy="353782"/>
            </a:xfrm>
            <a:custGeom>
              <a:avLst/>
              <a:gdLst/>
              <a:ahLst/>
              <a:cxnLst/>
              <a:rect l="l" t="t" r="r" b="b"/>
              <a:pathLst>
                <a:path w="11609" h="11106" extrusionOk="0">
                  <a:moveTo>
                    <a:pt x="7358" y="6728"/>
                  </a:moveTo>
                  <a:lnTo>
                    <a:pt x="7799" y="7156"/>
                  </a:lnTo>
                  <a:lnTo>
                    <a:pt x="7513" y="7442"/>
                  </a:lnTo>
                  <a:lnTo>
                    <a:pt x="7084" y="7014"/>
                  </a:lnTo>
                  <a:cubicBezTo>
                    <a:pt x="7180" y="6918"/>
                    <a:pt x="7275" y="6835"/>
                    <a:pt x="7358" y="6728"/>
                  </a:cubicBezTo>
                  <a:close/>
                  <a:moveTo>
                    <a:pt x="4395" y="358"/>
                  </a:moveTo>
                  <a:cubicBezTo>
                    <a:pt x="5337" y="358"/>
                    <a:pt x="6281" y="715"/>
                    <a:pt x="7001" y="1429"/>
                  </a:cubicBezTo>
                  <a:cubicBezTo>
                    <a:pt x="8370" y="2799"/>
                    <a:pt x="8430" y="4942"/>
                    <a:pt x="7239" y="6382"/>
                  </a:cubicBezTo>
                  <a:cubicBezTo>
                    <a:pt x="7096" y="6561"/>
                    <a:pt x="6930" y="6728"/>
                    <a:pt x="6763" y="6859"/>
                  </a:cubicBezTo>
                  <a:cubicBezTo>
                    <a:pt x="6075" y="7434"/>
                    <a:pt x="5230" y="7723"/>
                    <a:pt x="4386" y="7723"/>
                  </a:cubicBezTo>
                  <a:cubicBezTo>
                    <a:pt x="3448" y="7723"/>
                    <a:pt x="2513" y="7365"/>
                    <a:pt x="1798" y="6644"/>
                  </a:cubicBezTo>
                  <a:cubicBezTo>
                    <a:pt x="357" y="5192"/>
                    <a:pt x="357" y="2870"/>
                    <a:pt x="1798" y="1429"/>
                  </a:cubicBezTo>
                  <a:cubicBezTo>
                    <a:pt x="2512" y="715"/>
                    <a:pt x="3453" y="358"/>
                    <a:pt x="4395" y="358"/>
                  </a:cubicBezTo>
                  <a:close/>
                  <a:moveTo>
                    <a:pt x="8226" y="7228"/>
                  </a:moveTo>
                  <a:cubicBezTo>
                    <a:pt x="8260" y="7228"/>
                    <a:pt x="8293" y="7240"/>
                    <a:pt x="8311" y="7264"/>
                  </a:cubicBezTo>
                  <a:lnTo>
                    <a:pt x="8763" y="7668"/>
                  </a:lnTo>
                  <a:lnTo>
                    <a:pt x="8001" y="8430"/>
                  </a:lnTo>
                  <a:lnTo>
                    <a:pt x="7620" y="7966"/>
                  </a:lnTo>
                  <a:cubicBezTo>
                    <a:pt x="7573" y="7918"/>
                    <a:pt x="7573" y="7835"/>
                    <a:pt x="7620" y="7787"/>
                  </a:cubicBezTo>
                  <a:lnTo>
                    <a:pt x="8132" y="7264"/>
                  </a:lnTo>
                  <a:cubicBezTo>
                    <a:pt x="8156" y="7240"/>
                    <a:pt x="8192" y="7228"/>
                    <a:pt x="8226" y="7228"/>
                  </a:cubicBezTo>
                  <a:close/>
                  <a:moveTo>
                    <a:pt x="9013" y="7871"/>
                  </a:moveTo>
                  <a:lnTo>
                    <a:pt x="10871" y="9514"/>
                  </a:lnTo>
                  <a:cubicBezTo>
                    <a:pt x="11192" y="9800"/>
                    <a:pt x="11204" y="10276"/>
                    <a:pt x="10906" y="10573"/>
                  </a:cubicBezTo>
                  <a:cubicBezTo>
                    <a:pt x="10765" y="10715"/>
                    <a:pt x="10580" y="10784"/>
                    <a:pt x="10396" y="10784"/>
                  </a:cubicBezTo>
                  <a:cubicBezTo>
                    <a:pt x="10193" y="10784"/>
                    <a:pt x="9990" y="10700"/>
                    <a:pt x="9847" y="10538"/>
                  </a:cubicBezTo>
                  <a:lnTo>
                    <a:pt x="8227" y="8668"/>
                  </a:lnTo>
                  <a:lnTo>
                    <a:pt x="9013" y="7871"/>
                  </a:lnTo>
                  <a:close/>
                  <a:moveTo>
                    <a:pt x="4423" y="1"/>
                  </a:moveTo>
                  <a:cubicBezTo>
                    <a:pt x="3396" y="1"/>
                    <a:pt x="2370" y="394"/>
                    <a:pt x="1584" y="1179"/>
                  </a:cubicBezTo>
                  <a:cubicBezTo>
                    <a:pt x="0" y="2775"/>
                    <a:pt x="0" y="5299"/>
                    <a:pt x="1560" y="6883"/>
                  </a:cubicBezTo>
                  <a:cubicBezTo>
                    <a:pt x="2340" y="7663"/>
                    <a:pt x="3364" y="8052"/>
                    <a:pt x="4389" y="8052"/>
                  </a:cubicBezTo>
                  <a:cubicBezTo>
                    <a:pt x="5257" y="8052"/>
                    <a:pt x="6126" y="7773"/>
                    <a:pt x="6846" y="7216"/>
                  </a:cubicBezTo>
                  <a:lnTo>
                    <a:pt x="7323" y="7692"/>
                  </a:lnTo>
                  <a:cubicBezTo>
                    <a:pt x="7239" y="7859"/>
                    <a:pt x="7263" y="8049"/>
                    <a:pt x="7394" y="8180"/>
                  </a:cubicBezTo>
                  <a:lnTo>
                    <a:pt x="9644" y="10752"/>
                  </a:lnTo>
                  <a:cubicBezTo>
                    <a:pt x="9847" y="10986"/>
                    <a:pt x="10133" y="11105"/>
                    <a:pt x="10421" y="11105"/>
                  </a:cubicBezTo>
                  <a:cubicBezTo>
                    <a:pt x="10690" y="11105"/>
                    <a:pt x="10961" y="11001"/>
                    <a:pt x="11168" y="10788"/>
                  </a:cubicBezTo>
                  <a:cubicBezTo>
                    <a:pt x="11609" y="10359"/>
                    <a:pt x="11573" y="9657"/>
                    <a:pt x="11133" y="9264"/>
                  </a:cubicBezTo>
                  <a:lnTo>
                    <a:pt x="8573" y="7014"/>
                  </a:lnTo>
                  <a:cubicBezTo>
                    <a:pt x="8483" y="6939"/>
                    <a:pt x="8369" y="6897"/>
                    <a:pt x="8259" y="6897"/>
                  </a:cubicBezTo>
                  <a:cubicBezTo>
                    <a:pt x="8194" y="6897"/>
                    <a:pt x="8130" y="6911"/>
                    <a:pt x="8073" y="6942"/>
                  </a:cubicBezTo>
                  <a:lnTo>
                    <a:pt x="7596" y="6454"/>
                  </a:lnTo>
                  <a:cubicBezTo>
                    <a:pt x="8811" y="4894"/>
                    <a:pt x="8704" y="2632"/>
                    <a:pt x="7263" y="1179"/>
                  </a:cubicBezTo>
                  <a:cubicBezTo>
                    <a:pt x="6477" y="394"/>
                    <a:pt x="5450" y="1"/>
                    <a:pt x="44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2" name="Google Shape;10752;p72"/>
            <p:cNvSpPr/>
            <p:nvPr/>
          </p:nvSpPr>
          <p:spPr>
            <a:xfrm>
              <a:off x="4098219" y="3850602"/>
              <a:ext cx="101299" cy="195781"/>
            </a:xfrm>
            <a:custGeom>
              <a:avLst/>
              <a:gdLst/>
              <a:ahLst/>
              <a:cxnLst/>
              <a:rect l="l" t="t" r="r" b="b"/>
              <a:pathLst>
                <a:path w="3180" h="6146" extrusionOk="0">
                  <a:moveTo>
                    <a:pt x="194" y="1"/>
                  </a:moveTo>
                  <a:cubicBezTo>
                    <a:pt x="120" y="1"/>
                    <a:pt x="58" y="57"/>
                    <a:pt x="36" y="133"/>
                  </a:cubicBezTo>
                  <a:cubicBezTo>
                    <a:pt x="24" y="228"/>
                    <a:pt x="84" y="300"/>
                    <a:pt x="179" y="312"/>
                  </a:cubicBezTo>
                  <a:cubicBezTo>
                    <a:pt x="775" y="407"/>
                    <a:pt x="1322" y="669"/>
                    <a:pt x="1739" y="1110"/>
                  </a:cubicBezTo>
                  <a:cubicBezTo>
                    <a:pt x="2822" y="2193"/>
                    <a:pt x="2822" y="3967"/>
                    <a:pt x="1739" y="5050"/>
                  </a:cubicBezTo>
                  <a:cubicBezTo>
                    <a:pt x="1286" y="5479"/>
                    <a:pt x="739" y="5765"/>
                    <a:pt x="143" y="5836"/>
                  </a:cubicBezTo>
                  <a:cubicBezTo>
                    <a:pt x="60" y="5848"/>
                    <a:pt x="1" y="5932"/>
                    <a:pt x="13" y="6015"/>
                  </a:cubicBezTo>
                  <a:cubicBezTo>
                    <a:pt x="24" y="6086"/>
                    <a:pt x="84" y="6146"/>
                    <a:pt x="179" y="6146"/>
                  </a:cubicBezTo>
                  <a:lnTo>
                    <a:pt x="203" y="6146"/>
                  </a:lnTo>
                  <a:cubicBezTo>
                    <a:pt x="870" y="6063"/>
                    <a:pt x="1489" y="5753"/>
                    <a:pt x="1977" y="5277"/>
                  </a:cubicBezTo>
                  <a:cubicBezTo>
                    <a:pt x="3180" y="4062"/>
                    <a:pt x="3180" y="2086"/>
                    <a:pt x="1977" y="883"/>
                  </a:cubicBezTo>
                  <a:cubicBezTo>
                    <a:pt x="1501" y="407"/>
                    <a:pt x="894" y="97"/>
                    <a:pt x="215" y="2"/>
                  </a:cubicBezTo>
                  <a:cubicBezTo>
                    <a:pt x="208" y="1"/>
                    <a:pt x="201" y="1"/>
                    <a:pt x="19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3" name="Google Shape;10753;p72"/>
            <p:cNvSpPr/>
            <p:nvPr/>
          </p:nvSpPr>
          <p:spPr>
            <a:xfrm>
              <a:off x="3981789" y="3849136"/>
              <a:ext cx="103178" cy="198011"/>
            </a:xfrm>
            <a:custGeom>
              <a:avLst/>
              <a:gdLst/>
              <a:ahLst/>
              <a:cxnLst/>
              <a:rect l="l" t="t" r="r" b="b"/>
              <a:pathLst>
                <a:path w="3239" h="6216" extrusionOk="0">
                  <a:moveTo>
                    <a:pt x="3036" y="1"/>
                  </a:moveTo>
                  <a:cubicBezTo>
                    <a:pt x="2346" y="120"/>
                    <a:pt x="1703" y="441"/>
                    <a:pt x="1215" y="929"/>
                  </a:cubicBezTo>
                  <a:cubicBezTo>
                    <a:pt x="0" y="2132"/>
                    <a:pt x="0" y="4108"/>
                    <a:pt x="1215" y="5323"/>
                  </a:cubicBezTo>
                  <a:cubicBezTo>
                    <a:pt x="1715" y="5823"/>
                    <a:pt x="2346" y="6120"/>
                    <a:pt x="3036" y="6216"/>
                  </a:cubicBezTo>
                  <a:lnTo>
                    <a:pt x="3060" y="6216"/>
                  </a:lnTo>
                  <a:cubicBezTo>
                    <a:pt x="3132" y="6216"/>
                    <a:pt x="3203" y="6156"/>
                    <a:pt x="3215" y="6061"/>
                  </a:cubicBezTo>
                  <a:cubicBezTo>
                    <a:pt x="3239" y="5978"/>
                    <a:pt x="3156" y="5894"/>
                    <a:pt x="3072" y="5882"/>
                  </a:cubicBezTo>
                  <a:cubicBezTo>
                    <a:pt x="2441" y="5811"/>
                    <a:pt x="1882" y="5537"/>
                    <a:pt x="1429" y="5085"/>
                  </a:cubicBezTo>
                  <a:cubicBezTo>
                    <a:pt x="346" y="3989"/>
                    <a:pt x="346" y="2215"/>
                    <a:pt x="1429" y="1132"/>
                  </a:cubicBezTo>
                  <a:cubicBezTo>
                    <a:pt x="1882" y="691"/>
                    <a:pt x="2441" y="405"/>
                    <a:pt x="3072" y="334"/>
                  </a:cubicBezTo>
                  <a:cubicBezTo>
                    <a:pt x="3156" y="322"/>
                    <a:pt x="3215" y="239"/>
                    <a:pt x="3215" y="155"/>
                  </a:cubicBezTo>
                  <a:cubicBezTo>
                    <a:pt x="3203" y="60"/>
                    <a:pt x="3132" y="1"/>
                    <a:pt x="30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54" name="Google Shape;10754;p72"/>
          <p:cNvGrpSpPr/>
          <p:nvPr/>
        </p:nvGrpSpPr>
        <p:grpSpPr>
          <a:xfrm>
            <a:off x="2349212" y="5082615"/>
            <a:ext cx="410632" cy="495621"/>
            <a:chOff x="1761909" y="3811961"/>
            <a:chExt cx="307974" cy="371716"/>
          </a:xfrm>
        </p:grpSpPr>
        <p:sp>
          <p:nvSpPr>
            <p:cNvPr id="10755" name="Google Shape;10755;p72"/>
            <p:cNvSpPr/>
            <p:nvPr/>
          </p:nvSpPr>
          <p:spPr>
            <a:xfrm>
              <a:off x="1761909" y="3811961"/>
              <a:ext cx="307974" cy="371716"/>
            </a:xfrm>
            <a:custGeom>
              <a:avLst/>
              <a:gdLst/>
              <a:ahLst/>
              <a:cxnLst/>
              <a:rect l="l" t="t" r="r" b="b"/>
              <a:pathLst>
                <a:path w="9668" h="11669" extrusionOk="0">
                  <a:moveTo>
                    <a:pt x="8930" y="310"/>
                  </a:moveTo>
                  <a:cubicBezTo>
                    <a:pt x="8954" y="310"/>
                    <a:pt x="8977" y="334"/>
                    <a:pt x="8977" y="370"/>
                  </a:cubicBezTo>
                  <a:lnTo>
                    <a:pt x="8977" y="608"/>
                  </a:lnTo>
                  <a:cubicBezTo>
                    <a:pt x="8977" y="632"/>
                    <a:pt x="8954" y="668"/>
                    <a:pt x="8930" y="668"/>
                  </a:cubicBezTo>
                  <a:lnTo>
                    <a:pt x="7989" y="668"/>
                  </a:lnTo>
                  <a:cubicBezTo>
                    <a:pt x="7894" y="668"/>
                    <a:pt x="7811" y="739"/>
                    <a:pt x="7811" y="846"/>
                  </a:cubicBezTo>
                  <a:cubicBezTo>
                    <a:pt x="7811" y="953"/>
                    <a:pt x="7882" y="1025"/>
                    <a:pt x="7989" y="1025"/>
                  </a:cubicBezTo>
                  <a:lnTo>
                    <a:pt x="8668" y="1025"/>
                  </a:lnTo>
                  <a:lnTo>
                    <a:pt x="8668" y="10216"/>
                  </a:lnTo>
                  <a:lnTo>
                    <a:pt x="7263" y="10216"/>
                  </a:lnTo>
                  <a:cubicBezTo>
                    <a:pt x="7168" y="10216"/>
                    <a:pt x="7084" y="10288"/>
                    <a:pt x="7084" y="10395"/>
                  </a:cubicBezTo>
                  <a:cubicBezTo>
                    <a:pt x="7084" y="10502"/>
                    <a:pt x="7156" y="10574"/>
                    <a:pt x="7263" y="10574"/>
                  </a:cubicBezTo>
                  <a:lnTo>
                    <a:pt x="9168" y="10574"/>
                  </a:lnTo>
                  <a:cubicBezTo>
                    <a:pt x="9251" y="10574"/>
                    <a:pt x="9323" y="10657"/>
                    <a:pt x="9323" y="10740"/>
                  </a:cubicBezTo>
                  <a:lnTo>
                    <a:pt x="9323" y="11324"/>
                  </a:lnTo>
                  <a:lnTo>
                    <a:pt x="333" y="11324"/>
                  </a:lnTo>
                  <a:lnTo>
                    <a:pt x="333" y="10740"/>
                  </a:lnTo>
                  <a:cubicBezTo>
                    <a:pt x="333" y="10657"/>
                    <a:pt x="417" y="10574"/>
                    <a:pt x="500" y="10574"/>
                  </a:cubicBezTo>
                  <a:lnTo>
                    <a:pt x="6513" y="10574"/>
                  </a:lnTo>
                  <a:cubicBezTo>
                    <a:pt x="6608" y="10574"/>
                    <a:pt x="6691" y="10502"/>
                    <a:pt x="6691" y="10395"/>
                  </a:cubicBezTo>
                  <a:cubicBezTo>
                    <a:pt x="6691" y="10288"/>
                    <a:pt x="6620" y="10216"/>
                    <a:pt x="6513" y="10216"/>
                  </a:cubicBezTo>
                  <a:lnTo>
                    <a:pt x="976" y="10216"/>
                  </a:lnTo>
                  <a:lnTo>
                    <a:pt x="976" y="1025"/>
                  </a:lnTo>
                  <a:lnTo>
                    <a:pt x="7263" y="1025"/>
                  </a:lnTo>
                  <a:cubicBezTo>
                    <a:pt x="7346" y="1025"/>
                    <a:pt x="7442" y="953"/>
                    <a:pt x="7442" y="846"/>
                  </a:cubicBezTo>
                  <a:cubicBezTo>
                    <a:pt x="7442" y="739"/>
                    <a:pt x="7358" y="668"/>
                    <a:pt x="7263" y="668"/>
                  </a:cubicBezTo>
                  <a:lnTo>
                    <a:pt x="750" y="668"/>
                  </a:lnTo>
                  <a:cubicBezTo>
                    <a:pt x="726" y="668"/>
                    <a:pt x="691" y="632"/>
                    <a:pt x="691" y="608"/>
                  </a:cubicBezTo>
                  <a:lnTo>
                    <a:pt x="691" y="370"/>
                  </a:lnTo>
                  <a:cubicBezTo>
                    <a:pt x="691" y="334"/>
                    <a:pt x="726" y="310"/>
                    <a:pt x="750" y="310"/>
                  </a:cubicBezTo>
                  <a:close/>
                  <a:moveTo>
                    <a:pt x="738" y="1"/>
                  </a:moveTo>
                  <a:cubicBezTo>
                    <a:pt x="512" y="1"/>
                    <a:pt x="333" y="179"/>
                    <a:pt x="333" y="394"/>
                  </a:cubicBezTo>
                  <a:lnTo>
                    <a:pt x="333" y="632"/>
                  </a:lnTo>
                  <a:cubicBezTo>
                    <a:pt x="333" y="810"/>
                    <a:pt x="453" y="977"/>
                    <a:pt x="619" y="1025"/>
                  </a:cubicBezTo>
                  <a:lnTo>
                    <a:pt x="619" y="10240"/>
                  </a:lnTo>
                  <a:lnTo>
                    <a:pt x="500" y="10240"/>
                  </a:lnTo>
                  <a:cubicBezTo>
                    <a:pt x="214" y="10240"/>
                    <a:pt x="0" y="10454"/>
                    <a:pt x="0" y="10740"/>
                  </a:cubicBezTo>
                  <a:lnTo>
                    <a:pt x="0" y="11490"/>
                  </a:lnTo>
                  <a:cubicBezTo>
                    <a:pt x="0" y="11574"/>
                    <a:pt x="72" y="11669"/>
                    <a:pt x="179" y="11669"/>
                  </a:cubicBezTo>
                  <a:lnTo>
                    <a:pt x="9489" y="11669"/>
                  </a:lnTo>
                  <a:cubicBezTo>
                    <a:pt x="9585" y="11669"/>
                    <a:pt x="9668" y="11586"/>
                    <a:pt x="9668" y="11490"/>
                  </a:cubicBezTo>
                  <a:lnTo>
                    <a:pt x="9668" y="10740"/>
                  </a:lnTo>
                  <a:cubicBezTo>
                    <a:pt x="9656" y="10454"/>
                    <a:pt x="9430" y="10240"/>
                    <a:pt x="9144" y="10240"/>
                  </a:cubicBezTo>
                  <a:lnTo>
                    <a:pt x="9001" y="10240"/>
                  </a:lnTo>
                  <a:lnTo>
                    <a:pt x="9001" y="1025"/>
                  </a:lnTo>
                  <a:cubicBezTo>
                    <a:pt x="9180" y="977"/>
                    <a:pt x="9311" y="810"/>
                    <a:pt x="9311" y="632"/>
                  </a:cubicBezTo>
                  <a:lnTo>
                    <a:pt x="9311" y="394"/>
                  </a:lnTo>
                  <a:cubicBezTo>
                    <a:pt x="9311" y="179"/>
                    <a:pt x="9132" y="1"/>
                    <a:pt x="89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6" name="Google Shape;10756;p72"/>
            <p:cNvSpPr/>
            <p:nvPr/>
          </p:nvSpPr>
          <p:spPr>
            <a:xfrm>
              <a:off x="1921566" y="3855953"/>
              <a:ext cx="105854" cy="271213"/>
            </a:xfrm>
            <a:custGeom>
              <a:avLst/>
              <a:gdLst/>
              <a:ahLst/>
              <a:cxnLst/>
              <a:rect l="l" t="t" r="r" b="b"/>
              <a:pathLst>
                <a:path w="3323" h="8514" extrusionOk="0">
                  <a:moveTo>
                    <a:pt x="2977" y="346"/>
                  </a:moveTo>
                  <a:lnTo>
                    <a:pt x="2977" y="1370"/>
                  </a:lnTo>
                  <a:lnTo>
                    <a:pt x="2394" y="1370"/>
                  </a:lnTo>
                  <a:cubicBezTo>
                    <a:pt x="2203" y="1370"/>
                    <a:pt x="2049" y="1513"/>
                    <a:pt x="2049" y="1704"/>
                  </a:cubicBezTo>
                  <a:lnTo>
                    <a:pt x="2049" y="2168"/>
                  </a:lnTo>
                  <a:lnTo>
                    <a:pt x="1715" y="2168"/>
                  </a:lnTo>
                  <a:cubicBezTo>
                    <a:pt x="1548" y="2168"/>
                    <a:pt x="1417" y="2287"/>
                    <a:pt x="1382" y="2442"/>
                  </a:cubicBezTo>
                  <a:lnTo>
                    <a:pt x="1025" y="2442"/>
                  </a:lnTo>
                  <a:lnTo>
                    <a:pt x="1025" y="1739"/>
                  </a:lnTo>
                  <a:cubicBezTo>
                    <a:pt x="1025" y="1549"/>
                    <a:pt x="882" y="1394"/>
                    <a:pt x="679" y="1394"/>
                  </a:cubicBezTo>
                  <a:lnTo>
                    <a:pt x="346" y="1394"/>
                  </a:lnTo>
                  <a:lnTo>
                    <a:pt x="346" y="346"/>
                  </a:lnTo>
                  <a:close/>
                  <a:moveTo>
                    <a:pt x="679" y="1739"/>
                  </a:moveTo>
                  <a:lnTo>
                    <a:pt x="679" y="2763"/>
                  </a:lnTo>
                  <a:lnTo>
                    <a:pt x="679" y="3954"/>
                  </a:lnTo>
                  <a:lnTo>
                    <a:pt x="346" y="3954"/>
                  </a:lnTo>
                  <a:lnTo>
                    <a:pt x="346" y="1739"/>
                  </a:lnTo>
                  <a:close/>
                  <a:moveTo>
                    <a:pt x="1370" y="2763"/>
                  </a:moveTo>
                  <a:lnTo>
                    <a:pt x="1370" y="3954"/>
                  </a:lnTo>
                  <a:lnTo>
                    <a:pt x="1025" y="3954"/>
                  </a:lnTo>
                  <a:lnTo>
                    <a:pt x="1025" y="2763"/>
                  </a:lnTo>
                  <a:close/>
                  <a:moveTo>
                    <a:pt x="2049" y="2513"/>
                  </a:moveTo>
                  <a:lnTo>
                    <a:pt x="2049" y="3954"/>
                  </a:lnTo>
                  <a:lnTo>
                    <a:pt x="1715" y="3954"/>
                  </a:lnTo>
                  <a:lnTo>
                    <a:pt x="1715" y="2763"/>
                  </a:lnTo>
                  <a:lnTo>
                    <a:pt x="1715" y="2513"/>
                  </a:lnTo>
                  <a:close/>
                  <a:moveTo>
                    <a:pt x="2977" y="1727"/>
                  </a:moveTo>
                  <a:lnTo>
                    <a:pt x="2977" y="3954"/>
                  </a:lnTo>
                  <a:lnTo>
                    <a:pt x="2394" y="3954"/>
                  </a:lnTo>
                  <a:lnTo>
                    <a:pt x="2394" y="2513"/>
                  </a:lnTo>
                  <a:lnTo>
                    <a:pt x="2394" y="1727"/>
                  </a:lnTo>
                  <a:close/>
                  <a:moveTo>
                    <a:pt x="2977" y="4299"/>
                  </a:moveTo>
                  <a:lnTo>
                    <a:pt x="2977" y="4644"/>
                  </a:lnTo>
                  <a:lnTo>
                    <a:pt x="346" y="4644"/>
                  </a:lnTo>
                  <a:lnTo>
                    <a:pt x="346" y="4299"/>
                  </a:lnTo>
                  <a:close/>
                  <a:moveTo>
                    <a:pt x="2977" y="4990"/>
                  </a:moveTo>
                  <a:lnTo>
                    <a:pt x="2977" y="7347"/>
                  </a:lnTo>
                  <a:lnTo>
                    <a:pt x="2453" y="6085"/>
                  </a:lnTo>
                  <a:cubicBezTo>
                    <a:pt x="2430" y="6014"/>
                    <a:pt x="2346" y="5942"/>
                    <a:pt x="2275" y="5906"/>
                  </a:cubicBezTo>
                  <a:cubicBezTo>
                    <a:pt x="2239" y="5889"/>
                    <a:pt x="2197" y="5880"/>
                    <a:pt x="2154" y="5880"/>
                  </a:cubicBezTo>
                  <a:cubicBezTo>
                    <a:pt x="2111" y="5880"/>
                    <a:pt x="2066" y="5889"/>
                    <a:pt x="2025" y="5906"/>
                  </a:cubicBezTo>
                  <a:lnTo>
                    <a:pt x="1679" y="6061"/>
                  </a:lnTo>
                  <a:cubicBezTo>
                    <a:pt x="1596" y="6085"/>
                    <a:pt x="1537" y="6156"/>
                    <a:pt x="1501" y="6240"/>
                  </a:cubicBezTo>
                  <a:cubicBezTo>
                    <a:pt x="1477" y="6311"/>
                    <a:pt x="1477" y="6395"/>
                    <a:pt x="1501" y="6490"/>
                  </a:cubicBezTo>
                  <a:lnTo>
                    <a:pt x="1513" y="6537"/>
                  </a:lnTo>
                  <a:cubicBezTo>
                    <a:pt x="1477" y="6514"/>
                    <a:pt x="1429" y="6502"/>
                    <a:pt x="1382" y="6502"/>
                  </a:cubicBezTo>
                  <a:lnTo>
                    <a:pt x="1025" y="6502"/>
                  </a:lnTo>
                  <a:lnTo>
                    <a:pt x="1025" y="5942"/>
                  </a:lnTo>
                  <a:cubicBezTo>
                    <a:pt x="1025" y="5740"/>
                    <a:pt x="882" y="5597"/>
                    <a:pt x="679" y="5597"/>
                  </a:cubicBezTo>
                  <a:lnTo>
                    <a:pt x="346" y="5597"/>
                  </a:lnTo>
                  <a:lnTo>
                    <a:pt x="346" y="4990"/>
                  </a:lnTo>
                  <a:close/>
                  <a:moveTo>
                    <a:pt x="2132" y="6252"/>
                  </a:moveTo>
                  <a:lnTo>
                    <a:pt x="2858" y="7990"/>
                  </a:lnTo>
                  <a:lnTo>
                    <a:pt x="2549" y="8121"/>
                  </a:lnTo>
                  <a:lnTo>
                    <a:pt x="1810" y="6383"/>
                  </a:lnTo>
                  <a:lnTo>
                    <a:pt x="2132" y="6252"/>
                  </a:lnTo>
                  <a:close/>
                  <a:moveTo>
                    <a:pt x="679" y="5954"/>
                  </a:moveTo>
                  <a:lnTo>
                    <a:pt x="679" y="6835"/>
                  </a:lnTo>
                  <a:lnTo>
                    <a:pt x="679" y="8169"/>
                  </a:lnTo>
                  <a:lnTo>
                    <a:pt x="346" y="8169"/>
                  </a:lnTo>
                  <a:lnTo>
                    <a:pt x="346" y="5954"/>
                  </a:lnTo>
                  <a:close/>
                  <a:moveTo>
                    <a:pt x="1370" y="6847"/>
                  </a:moveTo>
                  <a:lnTo>
                    <a:pt x="1370" y="8169"/>
                  </a:lnTo>
                  <a:lnTo>
                    <a:pt x="1025" y="8169"/>
                  </a:lnTo>
                  <a:lnTo>
                    <a:pt x="1025" y="6847"/>
                  </a:lnTo>
                  <a:close/>
                  <a:moveTo>
                    <a:pt x="1715" y="6990"/>
                  </a:moveTo>
                  <a:lnTo>
                    <a:pt x="2203" y="8169"/>
                  </a:lnTo>
                  <a:lnTo>
                    <a:pt x="1715" y="8169"/>
                  </a:lnTo>
                  <a:lnTo>
                    <a:pt x="1715" y="6990"/>
                  </a:lnTo>
                  <a:close/>
                  <a:moveTo>
                    <a:pt x="251" y="1"/>
                  </a:moveTo>
                  <a:cubicBezTo>
                    <a:pt x="120" y="1"/>
                    <a:pt x="1" y="120"/>
                    <a:pt x="1" y="251"/>
                  </a:cubicBezTo>
                  <a:lnTo>
                    <a:pt x="1" y="8252"/>
                  </a:lnTo>
                  <a:cubicBezTo>
                    <a:pt x="1" y="8395"/>
                    <a:pt x="120" y="8514"/>
                    <a:pt x="251" y="8514"/>
                  </a:cubicBezTo>
                  <a:lnTo>
                    <a:pt x="3061" y="8514"/>
                  </a:lnTo>
                  <a:cubicBezTo>
                    <a:pt x="3203" y="8514"/>
                    <a:pt x="3322" y="8395"/>
                    <a:pt x="3322" y="8252"/>
                  </a:cubicBezTo>
                  <a:lnTo>
                    <a:pt x="3322" y="1704"/>
                  </a:lnTo>
                  <a:lnTo>
                    <a:pt x="3322" y="251"/>
                  </a:lnTo>
                  <a:cubicBezTo>
                    <a:pt x="3322" y="120"/>
                    <a:pt x="3203" y="1"/>
                    <a:pt x="30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7" name="Google Shape;10757;p72"/>
            <p:cNvSpPr/>
            <p:nvPr/>
          </p:nvSpPr>
          <p:spPr>
            <a:xfrm>
              <a:off x="1803990" y="3855953"/>
              <a:ext cx="106619" cy="165773"/>
            </a:xfrm>
            <a:custGeom>
              <a:avLst/>
              <a:gdLst/>
              <a:ahLst/>
              <a:cxnLst/>
              <a:rect l="l" t="t" r="r" b="b"/>
              <a:pathLst>
                <a:path w="3347" h="5204" extrusionOk="0">
                  <a:moveTo>
                    <a:pt x="251" y="1"/>
                  </a:moveTo>
                  <a:cubicBezTo>
                    <a:pt x="120" y="1"/>
                    <a:pt x="1" y="120"/>
                    <a:pt x="1" y="251"/>
                  </a:cubicBezTo>
                  <a:lnTo>
                    <a:pt x="1" y="4954"/>
                  </a:lnTo>
                  <a:cubicBezTo>
                    <a:pt x="1" y="5085"/>
                    <a:pt x="120" y="5204"/>
                    <a:pt x="251" y="5204"/>
                  </a:cubicBezTo>
                  <a:lnTo>
                    <a:pt x="715" y="5204"/>
                  </a:lnTo>
                  <a:cubicBezTo>
                    <a:pt x="798" y="5204"/>
                    <a:pt x="894" y="5133"/>
                    <a:pt x="894" y="5025"/>
                  </a:cubicBezTo>
                  <a:cubicBezTo>
                    <a:pt x="894" y="4930"/>
                    <a:pt x="822" y="4847"/>
                    <a:pt x="715" y="4847"/>
                  </a:cubicBezTo>
                  <a:lnTo>
                    <a:pt x="346" y="4847"/>
                  </a:lnTo>
                  <a:lnTo>
                    <a:pt x="346" y="322"/>
                  </a:lnTo>
                  <a:lnTo>
                    <a:pt x="3001" y="322"/>
                  </a:lnTo>
                  <a:lnTo>
                    <a:pt x="3001" y="4847"/>
                  </a:lnTo>
                  <a:lnTo>
                    <a:pt x="1441" y="4847"/>
                  </a:lnTo>
                  <a:cubicBezTo>
                    <a:pt x="1358" y="4847"/>
                    <a:pt x="1263" y="4930"/>
                    <a:pt x="1263" y="5025"/>
                  </a:cubicBezTo>
                  <a:cubicBezTo>
                    <a:pt x="1263" y="5133"/>
                    <a:pt x="1334" y="5204"/>
                    <a:pt x="1441" y="5204"/>
                  </a:cubicBezTo>
                  <a:lnTo>
                    <a:pt x="3096" y="5204"/>
                  </a:lnTo>
                  <a:cubicBezTo>
                    <a:pt x="3227" y="5204"/>
                    <a:pt x="3346" y="5085"/>
                    <a:pt x="3346" y="4954"/>
                  </a:cubicBezTo>
                  <a:lnTo>
                    <a:pt x="3346" y="251"/>
                  </a:lnTo>
                  <a:cubicBezTo>
                    <a:pt x="3346" y="120"/>
                    <a:pt x="3227" y="1"/>
                    <a:pt x="3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8" name="Google Shape;10758;p72"/>
            <p:cNvSpPr/>
            <p:nvPr/>
          </p:nvSpPr>
          <p:spPr>
            <a:xfrm>
              <a:off x="1824472" y="3932565"/>
              <a:ext cx="63360" cy="11436"/>
            </a:xfrm>
            <a:custGeom>
              <a:avLst/>
              <a:gdLst/>
              <a:ahLst/>
              <a:cxnLst/>
              <a:rect l="l" t="t" r="r" b="b"/>
              <a:pathLst>
                <a:path w="1989" h="359" extrusionOk="0">
                  <a:moveTo>
                    <a:pt x="179" y="1"/>
                  </a:moveTo>
                  <a:cubicBezTo>
                    <a:pt x="84" y="1"/>
                    <a:pt x="1" y="84"/>
                    <a:pt x="1" y="180"/>
                  </a:cubicBezTo>
                  <a:cubicBezTo>
                    <a:pt x="1" y="287"/>
                    <a:pt x="84" y="358"/>
                    <a:pt x="179" y="358"/>
                  </a:cubicBezTo>
                  <a:lnTo>
                    <a:pt x="1810" y="358"/>
                  </a:lnTo>
                  <a:cubicBezTo>
                    <a:pt x="1906" y="358"/>
                    <a:pt x="1989" y="287"/>
                    <a:pt x="1989" y="180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59" name="Google Shape;10759;p72"/>
            <p:cNvSpPr/>
            <p:nvPr/>
          </p:nvSpPr>
          <p:spPr>
            <a:xfrm>
              <a:off x="1824472" y="3907941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" y="286"/>
                    <a:pt x="84" y="357"/>
                    <a:pt x="179" y="357"/>
                  </a:cubicBezTo>
                  <a:lnTo>
                    <a:pt x="1810" y="357"/>
                  </a:lnTo>
                  <a:cubicBezTo>
                    <a:pt x="1906" y="357"/>
                    <a:pt x="1989" y="286"/>
                    <a:pt x="1989" y="179"/>
                  </a:cubicBezTo>
                  <a:cubicBezTo>
                    <a:pt x="1989" y="72"/>
                    <a:pt x="1918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0" name="Google Shape;10760;p72"/>
            <p:cNvSpPr/>
            <p:nvPr/>
          </p:nvSpPr>
          <p:spPr>
            <a:xfrm>
              <a:off x="1824472" y="3882903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0"/>
                  </a:moveTo>
                  <a:cubicBezTo>
                    <a:pt x="84" y="0"/>
                    <a:pt x="1" y="72"/>
                    <a:pt x="1" y="179"/>
                  </a:cubicBezTo>
                  <a:cubicBezTo>
                    <a:pt x="13" y="286"/>
                    <a:pt x="84" y="357"/>
                    <a:pt x="179" y="357"/>
                  </a:cubicBezTo>
                  <a:lnTo>
                    <a:pt x="1810" y="357"/>
                  </a:lnTo>
                  <a:cubicBezTo>
                    <a:pt x="1906" y="357"/>
                    <a:pt x="1989" y="286"/>
                    <a:pt x="1989" y="179"/>
                  </a:cubicBezTo>
                  <a:cubicBezTo>
                    <a:pt x="1989" y="96"/>
                    <a:pt x="1918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1" name="Google Shape;10761;p72"/>
            <p:cNvSpPr/>
            <p:nvPr/>
          </p:nvSpPr>
          <p:spPr>
            <a:xfrm>
              <a:off x="1824472" y="3957603"/>
              <a:ext cx="63360" cy="11786"/>
            </a:xfrm>
            <a:custGeom>
              <a:avLst/>
              <a:gdLst/>
              <a:ahLst/>
              <a:cxnLst/>
              <a:rect l="l" t="t" r="r" b="b"/>
              <a:pathLst>
                <a:path w="1989" h="370" extrusionOk="0">
                  <a:moveTo>
                    <a:pt x="179" y="1"/>
                  </a:moveTo>
                  <a:cubicBezTo>
                    <a:pt x="84" y="1"/>
                    <a:pt x="1" y="84"/>
                    <a:pt x="1" y="191"/>
                  </a:cubicBezTo>
                  <a:cubicBezTo>
                    <a:pt x="1" y="287"/>
                    <a:pt x="84" y="370"/>
                    <a:pt x="179" y="370"/>
                  </a:cubicBezTo>
                  <a:lnTo>
                    <a:pt x="1810" y="370"/>
                  </a:lnTo>
                  <a:cubicBezTo>
                    <a:pt x="1906" y="370"/>
                    <a:pt x="1989" y="287"/>
                    <a:pt x="1989" y="191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2" name="Google Shape;10762;p72"/>
            <p:cNvSpPr/>
            <p:nvPr/>
          </p:nvSpPr>
          <p:spPr>
            <a:xfrm>
              <a:off x="1824472" y="3983023"/>
              <a:ext cx="63360" cy="11404"/>
            </a:xfrm>
            <a:custGeom>
              <a:avLst/>
              <a:gdLst/>
              <a:ahLst/>
              <a:cxnLst/>
              <a:rect l="l" t="t" r="r" b="b"/>
              <a:pathLst>
                <a:path w="1989" h="358" extrusionOk="0">
                  <a:moveTo>
                    <a:pt x="179" y="1"/>
                  </a:moveTo>
                  <a:cubicBezTo>
                    <a:pt x="84" y="1"/>
                    <a:pt x="1" y="72"/>
                    <a:pt x="1" y="179"/>
                  </a:cubicBezTo>
                  <a:cubicBezTo>
                    <a:pt x="13" y="286"/>
                    <a:pt x="84" y="358"/>
                    <a:pt x="179" y="358"/>
                  </a:cubicBezTo>
                  <a:lnTo>
                    <a:pt x="1810" y="358"/>
                  </a:lnTo>
                  <a:cubicBezTo>
                    <a:pt x="1906" y="358"/>
                    <a:pt x="1989" y="286"/>
                    <a:pt x="1989" y="179"/>
                  </a:cubicBezTo>
                  <a:cubicBezTo>
                    <a:pt x="1989" y="84"/>
                    <a:pt x="1918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3" name="Google Shape;10763;p72"/>
            <p:cNvSpPr/>
            <p:nvPr/>
          </p:nvSpPr>
          <p:spPr>
            <a:xfrm>
              <a:off x="1852919" y="4057372"/>
              <a:ext cx="32269" cy="32269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1" y="345"/>
                  </a:moveTo>
                  <a:cubicBezTo>
                    <a:pt x="596" y="345"/>
                    <a:pt x="667" y="417"/>
                    <a:pt x="667" y="512"/>
                  </a:cubicBezTo>
                  <a:cubicBezTo>
                    <a:pt x="667" y="595"/>
                    <a:pt x="596" y="667"/>
                    <a:pt x="501" y="667"/>
                  </a:cubicBezTo>
                  <a:cubicBezTo>
                    <a:pt x="417" y="667"/>
                    <a:pt x="334" y="595"/>
                    <a:pt x="334" y="512"/>
                  </a:cubicBezTo>
                  <a:cubicBezTo>
                    <a:pt x="334" y="417"/>
                    <a:pt x="417" y="345"/>
                    <a:pt x="501" y="345"/>
                  </a:cubicBezTo>
                  <a:close/>
                  <a:moveTo>
                    <a:pt x="501" y="0"/>
                  </a:moveTo>
                  <a:cubicBezTo>
                    <a:pt x="215" y="0"/>
                    <a:pt x="1" y="226"/>
                    <a:pt x="1" y="512"/>
                  </a:cubicBezTo>
                  <a:cubicBezTo>
                    <a:pt x="1" y="786"/>
                    <a:pt x="215" y="1012"/>
                    <a:pt x="501" y="1012"/>
                  </a:cubicBezTo>
                  <a:cubicBezTo>
                    <a:pt x="786" y="1012"/>
                    <a:pt x="1013" y="786"/>
                    <a:pt x="1013" y="512"/>
                  </a:cubicBezTo>
                  <a:cubicBezTo>
                    <a:pt x="1013" y="226"/>
                    <a:pt x="786" y="0"/>
                    <a:pt x="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4" name="Google Shape;10764;p72"/>
            <p:cNvSpPr/>
            <p:nvPr/>
          </p:nvSpPr>
          <p:spPr>
            <a:xfrm>
              <a:off x="1803607" y="4031188"/>
              <a:ext cx="34563" cy="88398"/>
            </a:xfrm>
            <a:custGeom>
              <a:avLst/>
              <a:gdLst/>
              <a:ahLst/>
              <a:cxnLst/>
              <a:rect l="l" t="t" r="r" b="b"/>
              <a:pathLst>
                <a:path w="1085" h="2775" extrusionOk="0">
                  <a:moveTo>
                    <a:pt x="596" y="584"/>
                  </a:moveTo>
                  <a:cubicBezTo>
                    <a:pt x="668" y="584"/>
                    <a:pt x="739" y="644"/>
                    <a:pt x="739" y="739"/>
                  </a:cubicBezTo>
                  <a:lnTo>
                    <a:pt x="739" y="2025"/>
                  </a:lnTo>
                  <a:cubicBezTo>
                    <a:pt x="739" y="2108"/>
                    <a:pt x="679" y="2179"/>
                    <a:pt x="596" y="2179"/>
                  </a:cubicBezTo>
                  <a:lnTo>
                    <a:pt x="358" y="2179"/>
                  </a:lnTo>
                  <a:lnTo>
                    <a:pt x="358" y="584"/>
                  </a:lnTo>
                  <a:close/>
                  <a:moveTo>
                    <a:pt x="179" y="1"/>
                  </a:moveTo>
                  <a:cubicBezTo>
                    <a:pt x="84" y="1"/>
                    <a:pt x="1" y="84"/>
                    <a:pt x="1" y="179"/>
                  </a:cubicBezTo>
                  <a:lnTo>
                    <a:pt x="1" y="417"/>
                  </a:lnTo>
                  <a:lnTo>
                    <a:pt x="1" y="2358"/>
                  </a:lnTo>
                  <a:lnTo>
                    <a:pt x="1" y="2596"/>
                  </a:lnTo>
                  <a:cubicBezTo>
                    <a:pt x="1" y="2680"/>
                    <a:pt x="72" y="2775"/>
                    <a:pt x="179" y="2775"/>
                  </a:cubicBezTo>
                  <a:cubicBezTo>
                    <a:pt x="263" y="2775"/>
                    <a:pt x="358" y="2703"/>
                    <a:pt x="358" y="2596"/>
                  </a:cubicBezTo>
                  <a:lnTo>
                    <a:pt x="358" y="2525"/>
                  </a:lnTo>
                  <a:lnTo>
                    <a:pt x="596" y="2525"/>
                  </a:lnTo>
                  <a:cubicBezTo>
                    <a:pt x="858" y="2525"/>
                    <a:pt x="1084" y="2299"/>
                    <a:pt x="1084" y="2025"/>
                  </a:cubicBezTo>
                  <a:lnTo>
                    <a:pt x="1084" y="739"/>
                  </a:lnTo>
                  <a:cubicBezTo>
                    <a:pt x="1084" y="465"/>
                    <a:pt x="870" y="239"/>
                    <a:pt x="596" y="239"/>
                  </a:cubicBezTo>
                  <a:lnTo>
                    <a:pt x="358" y="239"/>
                  </a:lnTo>
                  <a:lnTo>
                    <a:pt x="358" y="179"/>
                  </a:lnTo>
                  <a:cubicBezTo>
                    <a:pt x="358" y="96"/>
                    <a:pt x="275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65" name="Google Shape;10765;p72"/>
          <p:cNvGrpSpPr/>
          <p:nvPr/>
        </p:nvGrpSpPr>
        <p:grpSpPr>
          <a:xfrm>
            <a:off x="7164457" y="5078581"/>
            <a:ext cx="308527" cy="470860"/>
            <a:chOff x="5373342" y="3808935"/>
            <a:chExt cx="231395" cy="353145"/>
          </a:xfrm>
        </p:grpSpPr>
        <p:sp>
          <p:nvSpPr>
            <p:cNvPr id="10766" name="Google Shape;10766;p72"/>
            <p:cNvSpPr/>
            <p:nvPr/>
          </p:nvSpPr>
          <p:spPr>
            <a:xfrm>
              <a:off x="5422654" y="3832827"/>
              <a:ext cx="132772" cy="114200"/>
            </a:xfrm>
            <a:custGeom>
              <a:avLst/>
              <a:gdLst/>
              <a:ahLst/>
              <a:cxnLst/>
              <a:rect l="l" t="t" r="r" b="b"/>
              <a:pathLst>
                <a:path w="4168" h="3585" extrusionOk="0">
                  <a:moveTo>
                    <a:pt x="2072" y="322"/>
                  </a:moveTo>
                  <a:cubicBezTo>
                    <a:pt x="3036" y="322"/>
                    <a:pt x="3822" y="1108"/>
                    <a:pt x="3822" y="2084"/>
                  </a:cubicBezTo>
                  <a:lnTo>
                    <a:pt x="3846" y="2918"/>
                  </a:lnTo>
                  <a:cubicBezTo>
                    <a:pt x="3846" y="3108"/>
                    <a:pt x="3679" y="3275"/>
                    <a:pt x="3489" y="3275"/>
                  </a:cubicBezTo>
                  <a:lnTo>
                    <a:pt x="667" y="3275"/>
                  </a:lnTo>
                  <a:cubicBezTo>
                    <a:pt x="476" y="3275"/>
                    <a:pt x="310" y="3108"/>
                    <a:pt x="310" y="2918"/>
                  </a:cubicBezTo>
                  <a:lnTo>
                    <a:pt x="310" y="2084"/>
                  </a:lnTo>
                  <a:cubicBezTo>
                    <a:pt x="310" y="1108"/>
                    <a:pt x="1096" y="322"/>
                    <a:pt x="2072" y="322"/>
                  </a:cubicBezTo>
                  <a:close/>
                  <a:moveTo>
                    <a:pt x="2084" y="1"/>
                  </a:moveTo>
                  <a:cubicBezTo>
                    <a:pt x="941" y="1"/>
                    <a:pt x="0" y="929"/>
                    <a:pt x="0" y="2084"/>
                  </a:cubicBezTo>
                  <a:lnTo>
                    <a:pt x="0" y="2918"/>
                  </a:lnTo>
                  <a:cubicBezTo>
                    <a:pt x="0" y="3287"/>
                    <a:pt x="298" y="3584"/>
                    <a:pt x="667" y="3584"/>
                  </a:cubicBezTo>
                  <a:lnTo>
                    <a:pt x="3489" y="3584"/>
                  </a:lnTo>
                  <a:cubicBezTo>
                    <a:pt x="3858" y="3584"/>
                    <a:pt x="4156" y="3287"/>
                    <a:pt x="4156" y="2918"/>
                  </a:cubicBezTo>
                  <a:lnTo>
                    <a:pt x="4156" y="2084"/>
                  </a:lnTo>
                  <a:cubicBezTo>
                    <a:pt x="4167" y="929"/>
                    <a:pt x="3227" y="1"/>
                    <a:pt x="20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7" name="Google Shape;10767;p72"/>
            <p:cNvSpPr/>
            <p:nvPr/>
          </p:nvSpPr>
          <p:spPr>
            <a:xfrm>
              <a:off x="5394590" y="3972415"/>
              <a:ext cx="45139" cy="37557"/>
            </a:xfrm>
            <a:custGeom>
              <a:avLst/>
              <a:gdLst/>
              <a:ahLst/>
              <a:cxnLst/>
              <a:rect l="l" t="t" r="r" b="b"/>
              <a:pathLst>
                <a:path w="1417" h="1179" extrusionOk="0">
                  <a:moveTo>
                    <a:pt x="953" y="334"/>
                  </a:moveTo>
                  <a:cubicBezTo>
                    <a:pt x="1024" y="334"/>
                    <a:pt x="1096" y="393"/>
                    <a:pt x="1096" y="464"/>
                  </a:cubicBezTo>
                  <a:lnTo>
                    <a:pt x="1096" y="715"/>
                  </a:lnTo>
                  <a:cubicBezTo>
                    <a:pt x="1096" y="798"/>
                    <a:pt x="1024" y="857"/>
                    <a:pt x="953" y="857"/>
                  </a:cubicBezTo>
                  <a:lnTo>
                    <a:pt x="465" y="857"/>
                  </a:lnTo>
                  <a:cubicBezTo>
                    <a:pt x="393" y="857"/>
                    <a:pt x="334" y="798"/>
                    <a:pt x="334" y="715"/>
                  </a:cubicBezTo>
                  <a:lnTo>
                    <a:pt x="334" y="464"/>
                  </a:lnTo>
                  <a:cubicBezTo>
                    <a:pt x="334" y="393"/>
                    <a:pt x="393" y="334"/>
                    <a:pt x="465" y="334"/>
                  </a:cubicBezTo>
                  <a:close/>
                  <a:moveTo>
                    <a:pt x="465" y="0"/>
                  </a:moveTo>
                  <a:cubicBezTo>
                    <a:pt x="214" y="0"/>
                    <a:pt x="0" y="214"/>
                    <a:pt x="0" y="464"/>
                  </a:cubicBezTo>
                  <a:lnTo>
                    <a:pt x="0" y="715"/>
                  </a:lnTo>
                  <a:cubicBezTo>
                    <a:pt x="0" y="976"/>
                    <a:pt x="214" y="1179"/>
                    <a:pt x="465" y="1179"/>
                  </a:cubicBezTo>
                  <a:lnTo>
                    <a:pt x="953" y="1179"/>
                  </a:lnTo>
                  <a:cubicBezTo>
                    <a:pt x="1215" y="1179"/>
                    <a:pt x="1417" y="976"/>
                    <a:pt x="1417" y="715"/>
                  </a:cubicBezTo>
                  <a:lnTo>
                    <a:pt x="1417" y="464"/>
                  </a:lnTo>
                  <a:cubicBezTo>
                    <a:pt x="1417" y="214"/>
                    <a:pt x="1203" y="0"/>
                    <a:pt x="9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8" name="Google Shape;10768;p72"/>
            <p:cNvSpPr/>
            <p:nvPr/>
          </p:nvSpPr>
          <p:spPr>
            <a:xfrm>
              <a:off x="5460179" y="3972415"/>
              <a:ext cx="58072" cy="37557"/>
            </a:xfrm>
            <a:custGeom>
              <a:avLst/>
              <a:gdLst/>
              <a:ahLst/>
              <a:cxnLst/>
              <a:rect l="l" t="t" r="r" b="b"/>
              <a:pathLst>
                <a:path w="1823" h="1179" extrusionOk="0">
                  <a:moveTo>
                    <a:pt x="1346" y="334"/>
                  </a:moveTo>
                  <a:cubicBezTo>
                    <a:pt x="1430" y="334"/>
                    <a:pt x="1489" y="393"/>
                    <a:pt x="1489" y="464"/>
                  </a:cubicBezTo>
                  <a:lnTo>
                    <a:pt x="1489" y="715"/>
                  </a:lnTo>
                  <a:cubicBezTo>
                    <a:pt x="1489" y="798"/>
                    <a:pt x="1430" y="857"/>
                    <a:pt x="1346" y="857"/>
                  </a:cubicBezTo>
                  <a:lnTo>
                    <a:pt x="441" y="857"/>
                  </a:lnTo>
                  <a:cubicBezTo>
                    <a:pt x="370" y="857"/>
                    <a:pt x="311" y="798"/>
                    <a:pt x="311" y="715"/>
                  </a:cubicBezTo>
                  <a:lnTo>
                    <a:pt x="311" y="464"/>
                  </a:lnTo>
                  <a:cubicBezTo>
                    <a:pt x="311" y="393"/>
                    <a:pt x="370" y="334"/>
                    <a:pt x="441" y="334"/>
                  </a:cubicBezTo>
                  <a:close/>
                  <a:moveTo>
                    <a:pt x="453" y="0"/>
                  </a:moveTo>
                  <a:cubicBezTo>
                    <a:pt x="203" y="0"/>
                    <a:pt x="1" y="214"/>
                    <a:pt x="1" y="464"/>
                  </a:cubicBezTo>
                  <a:lnTo>
                    <a:pt x="1" y="715"/>
                  </a:lnTo>
                  <a:cubicBezTo>
                    <a:pt x="1" y="976"/>
                    <a:pt x="203" y="1179"/>
                    <a:pt x="453" y="1179"/>
                  </a:cubicBezTo>
                  <a:lnTo>
                    <a:pt x="1370" y="1179"/>
                  </a:lnTo>
                  <a:cubicBezTo>
                    <a:pt x="1620" y="1179"/>
                    <a:pt x="1823" y="976"/>
                    <a:pt x="1823" y="715"/>
                  </a:cubicBezTo>
                  <a:lnTo>
                    <a:pt x="1823" y="464"/>
                  </a:lnTo>
                  <a:cubicBezTo>
                    <a:pt x="1823" y="214"/>
                    <a:pt x="1620" y="0"/>
                    <a:pt x="137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69" name="Google Shape;10769;p72"/>
            <p:cNvSpPr/>
            <p:nvPr/>
          </p:nvSpPr>
          <p:spPr>
            <a:xfrm>
              <a:off x="5538319" y="3972415"/>
              <a:ext cx="45170" cy="37557"/>
            </a:xfrm>
            <a:custGeom>
              <a:avLst/>
              <a:gdLst/>
              <a:ahLst/>
              <a:cxnLst/>
              <a:rect l="l" t="t" r="r" b="b"/>
              <a:pathLst>
                <a:path w="1418" h="1179" extrusionOk="0">
                  <a:moveTo>
                    <a:pt x="941" y="334"/>
                  </a:moveTo>
                  <a:cubicBezTo>
                    <a:pt x="1013" y="334"/>
                    <a:pt x="1072" y="393"/>
                    <a:pt x="1072" y="464"/>
                  </a:cubicBezTo>
                  <a:lnTo>
                    <a:pt x="1072" y="715"/>
                  </a:lnTo>
                  <a:cubicBezTo>
                    <a:pt x="1072" y="798"/>
                    <a:pt x="1013" y="857"/>
                    <a:pt x="941" y="857"/>
                  </a:cubicBezTo>
                  <a:lnTo>
                    <a:pt x="453" y="857"/>
                  </a:lnTo>
                  <a:cubicBezTo>
                    <a:pt x="370" y="857"/>
                    <a:pt x="310" y="798"/>
                    <a:pt x="310" y="715"/>
                  </a:cubicBezTo>
                  <a:lnTo>
                    <a:pt x="310" y="464"/>
                  </a:lnTo>
                  <a:cubicBezTo>
                    <a:pt x="310" y="393"/>
                    <a:pt x="370" y="334"/>
                    <a:pt x="453" y="334"/>
                  </a:cubicBezTo>
                  <a:close/>
                  <a:moveTo>
                    <a:pt x="465" y="0"/>
                  </a:moveTo>
                  <a:cubicBezTo>
                    <a:pt x="215" y="0"/>
                    <a:pt x="1" y="214"/>
                    <a:pt x="1" y="464"/>
                  </a:cubicBezTo>
                  <a:lnTo>
                    <a:pt x="1" y="715"/>
                  </a:lnTo>
                  <a:cubicBezTo>
                    <a:pt x="1" y="976"/>
                    <a:pt x="215" y="1179"/>
                    <a:pt x="465" y="1179"/>
                  </a:cubicBezTo>
                  <a:lnTo>
                    <a:pt x="953" y="1179"/>
                  </a:lnTo>
                  <a:cubicBezTo>
                    <a:pt x="1203" y="1179"/>
                    <a:pt x="1417" y="976"/>
                    <a:pt x="1417" y="715"/>
                  </a:cubicBezTo>
                  <a:lnTo>
                    <a:pt x="1417" y="464"/>
                  </a:lnTo>
                  <a:cubicBezTo>
                    <a:pt x="1417" y="214"/>
                    <a:pt x="1203" y="0"/>
                    <a:pt x="9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0" name="Google Shape;10770;p72"/>
            <p:cNvSpPr/>
            <p:nvPr/>
          </p:nvSpPr>
          <p:spPr>
            <a:xfrm>
              <a:off x="5373342" y="3808935"/>
              <a:ext cx="231395" cy="353145"/>
            </a:xfrm>
            <a:custGeom>
              <a:avLst/>
              <a:gdLst/>
              <a:ahLst/>
              <a:cxnLst/>
              <a:rect l="l" t="t" r="r" b="b"/>
              <a:pathLst>
                <a:path w="7264" h="11086" extrusionOk="0">
                  <a:moveTo>
                    <a:pt x="4215" y="9502"/>
                  </a:moveTo>
                  <a:lnTo>
                    <a:pt x="4215" y="10764"/>
                  </a:lnTo>
                  <a:lnTo>
                    <a:pt x="3048" y="10764"/>
                  </a:lnTo>
                  <a:lnTo>
                    <a:pt x="3048" y="9502"/>
                  </a:lnTo>
                  <a:close/>
                  <a:moveTo>
                    <a:pt x="1810" y="1"/>
                  </a:moveTo>
                  <a:cubicBezTo>
                    <a:pt x="822" y="1"/>
                    <a:pt x="0" y="822"/>
                    <a:pt x="0" y="1822"/>
                  </a:cubicBezTo>
                  <a:lnTo>
                    <a:pt x="0" y="7144"/>
                  </a:lnTo>
                  <a:cubicBezTo>
                    <a:pt x="0" y="7728"/>
                    <a:pt x="477" y="8204"/>
                    <a:pt x="1060" y="8204"/>
                  </a:cubicBezTo>
                  <a:lnTo>
                    <a:pt x="2727" y="8204"/>
                  </a:lnTo>
                  <a:lnTo>
                    <a:pt x="2727" y="8275"/>
                  </a:lnTo>
                  <a:cubicBezTo>
                    <a:pt x="2727" y="8371"/>
                    <a:pt x="2798" y="8442"/>
                    <a:pt x="2882" y="8442"/>
                  </a:cubicBezTo>
                  <a:cubicBezTo>
                    <a:pt x="2977" y="8442"/>
                    <a:pt x="3048" y="8371"/>
                    <a:pt x="3048" y="8275"/>
                  </a:cubicBezTo>
                  <a:lnTo>
                    <a:pt x="3048" y="7144"/>
                  </a:lnTo>
                  <a:lnTo>
                    <a:pt x="4215" y="7144"/>
                  </a:lnTo>
                  <a:lnTo>
                    <a:pt x="4215" y="9168"/>
                  </a:lnTo>
                  <a:lnTo>
                    <a:pt x="3048" y="9168"/>
                  </a:lnTo>
                  <a:lnTo>
                    <a:pt x="3048" y="9049"/>
                  </a:lnTo>
                  <a:cubicBezTo>
                    <a:pt x="3048" y="8966"/>
                    <a:pt x="2977" y="8883"/>
                    <a:pt x="2882" y="8883"/>
                  </a:cubicBezTo>
                  <a:cubicBezTo>
                    <a:pt x="2798" y="8883"/>
                    <a:pt x="2727" y="8966"/>
                    <a:pt x="2727" y="9049"/>
                  </a:cubicBezTo>
                  <a:lnTo>
                    <a:pt x="2727" y="10930"/>
                  </a:lnTo>
                  <a:cubicBezTo>
                    <a:pt x="2727" y="11014"/>
                    <a:pt x="2798" y="11085"/>
                    <a:pt x="2882" y="11085"/>
                  </a:cubicBezTo>
                  <a:lnTo>
                    <a:pt x="4370" y="11085"/>
                  </a:lnTo>
                  <a:cubicBezTo>
                    <a:pt x="4465" y="11085"/>
                    <a:pt x="4537" y="11014"/>
                    <a:pt x="4537" y="10930"/>
                  </a:cubicBezTo>
                  <a:lnTo>
                    <a:pt x="4537" y="8192"/>
                  </a:lnTo>
                  <a:lnTo>
                    <a:pt x="6204" y="8192"/>
                  </a:lnTo>
                  <a:cubicBezTo>
                    <a:pt x="6787" y="8192"/>
                    <a:pt x="7263" y="7716"/>
                    <a:pt x="7263" y="7132"/>
                  </a:cubicBezTo>
                  <a:lnTo>
                    <a:pt x="7263" y="1798"/>
                  </a:lnTo>
                  <a:cubicBezTo>
                    <a:pt x="7263" y="810"/>
                    <a:pt x="6442" y="1"/>
                    <a:pt x="5453" y="1"/>
                  </a:cubicBezTo>
                  <a:lnTo>
                    <a:pt x="5132" y="1"/>
                  </a:lnTo>
                  <a:cubicBezTo>
                    <a:pt x="5049" y="1"/>
                    <a:pt x="4977" y="72"/>
                    <a:pt x="4977" y="167"/>
                  </a:cubicBezTo>
                  <a:cubicBezTo>
                    <a:pt x="4977" y="251"/>
                    <a:pt x="5049" y="334"/>
                    <a:pt x="5132" y="334"/>
                  </a:cubicBezTo>
                  <a:lnTo>
                    <a:pt x="5453" y="334"/>
                  </a:lnTo>
                  <a:cubicBezTo>
                    <a:pt x="6263" y="334"/>
                    <a:pt x="6942" y="1001"/>
                    <a:pt x="6942" y="1822"/>
                  </a:cubicBezTo>
                  <a:lnTo>
                    <a:pt x="6942" y="7144"/>
                  </a:lnTo>
                  <a:cubicBezTo>
                    <a:pt x="6942" y="7549"/>
                    <a:pt x="6608" y="7871"/>
                    <a:pt x="6204" y="7871"/>
                  </a:cubicBezTo>
                  <a:lnTo>
                    <a:pt x="4537" y="7871"/>
                  </a:lnTo>
                  <a:lnTo>
                    <a:pt x="4537" y="7144"/>
                  </a:lnTo>
                  <a:lnTo>
                    <a:pt x="4727" y="7144"/>
                  </a:lnTo>
                  <a:cubicBezTo>
                    <a:pt x="4822" y="7144"/>
                    <a:pt x="4894" y="7073"/>
                    <a:pt x="4894" y="6978"/>
                  </a:cubicBezTo>
                  <a:cubicBezTo>
                    <a:pt x="4894" y="6894"/>
                    <a:pt x="4822" y="6823"/>
                    <a:pt x="4727" y="6823"/>
                  </a:cubicBezTo>
                  <a:lnTo>
                    <a:pt x="2525" y="6823"/>
                  </a:lnTo>
                  <a:cubicBezTo>
                    <a:pt x="2441" y="6823"/>
                    <a:pt x="2370" y="6894"/>
                    <a:pt x="2370" y="6978"/>
                  </a:cubicBezTo>
                  <a:cubicBezTo>
                    <a:pt x="2370" y="7073"/>
                    <a:pt x="2441" y="7144"/>
                    <a:pt x="2525" y="7144"/>
                  </a:cubicBezTo>
                  <a:lnTo>
                    <a:pt x="2727" y="7144"/>
                  </a:lnTo>
                  <a:lnTo>
                    <a:pt x="2727" y="7871"/>
                  </a:lnTo>
                  <a:lnTo>
                    <a:pt x="1060" y="7871"/>
                  </a:lnTo>
                  <a:cubicBezTo>
                    <a:pt x="655" y="7871"/>
                    <a:pt x="322" y="7549"/>
                    <a:pt x="322" y="7144"/>
                  </a:cubicBezTo>
                  <a:lnTo>
                    <a:pt x="322" y="1822"/>
                  </a:lnTo>
                  <a:cubicBezTo>
                    <a:pt x="322" y="1001"/>
                    <a:pt x="1001" y="334"/>
                    <a:pt x="1810" y="334"/>
                  </a:cubicBezTo>
                  <a:lnTo>
                    <a:pt x="4191" y="334"/>
                  </a:lnTo>
                  <a:cubicBezTo>
                    <a:pt x="4287" y="334"/>
                    <a:pt x="4358" y="251"/>
                    <a:pt x="4358" y="167"/>
                  </a:cubicBezTo>
                  <a:cubicBezTo>
                    <a:pt x="4358" y="72"/>
                    <a:pt x="4287" y="1"/>
                    <a:pt x="4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1" name="Google Shape;10771;p72"/>
            <p:cNvSpPr/>
            <p:nvPr/>
          </p:nvSpPr>
          <p:spPr>
            <a:xfrm>
              <a:off x="5481426" y="4125255"/>
              <a:ext cx="15195" cy="15195"/>
            </a:xfrm>
            <a:custGeom>
              <a:avLst/>
              <a:gdLst/>
              <a:ahLst/>
              <a:cxnLst/>
              <a:rect l="l" t="t" r="r" b="b"/>
              <a:pathLst>
                <a:path w="477" h="477" extrusionOk="0">
                  <a:moveTo>
                    <a:pt x="239" y="0"/>
                  </a:moveTo>
                  <a:cubicBezTo>
                    <a:pt x="108" y="0"/>
                    <a:pt x="1" y="108"/>
                    <a:pt x="1" y="238"/>
                  </a:cubicBezTo>
                  <a:cubicBezTo>
                    <a:pt x="1" y="369"/>
                    <a:pt x="108" y="477"/>
                    <a:pt x="239" y="477"/>
                  </a:cubicBezTo>
                  <a:cubicBezTo>
                    <a:pt x="370" y="477"/>
                    <a:pt x="477" y="369"/>
                    <a:pt x="477" y="238"/>
                  </a:cubicBezTo>
                  <a:cubicBezTo>
                    <a:pt x="477" y="108"/>
                    <a:pt x="370" y="0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2" name="Google Shape;10772;p72"/>
            <p:cNvSpPr/>
            <p:nvPr/>
          </p:nvSpPr>
          <p:spPr>
            <a:xfrm>
              <a:off x="5447692" y="3873792"/>
              <a:ext cx="29593" cy="48579"/>
            </a:xfrm>
            <a:custGeom>
              <a:avLst/>
              <a:gdLst/>
              <a:ahLst/>
              <a:cxnLst/>
              <a:rect l="l" t="t" r="r" b="b"/>
              <a:pathLst>
                <a:path w="929" h="1525" extrusionOk="0">
                  <a:moveTo>
                    <a:pt x="595" y="334"/>
                  </a:moveTo>
                  <a:lnTo>
                    <a:pt x="595" y="596"/>
                  </a:lnTo>
                  <a:lnTo>
                    <a:pt x="333" y="596"/>
                  </a:lnTo>
                  <a:lnTo>
                    <a:pt x="333" y="334"/>
                  </a:lnTo>
                  <a:close/>
                  <a:moveTo>
                    <a:pt x="595" y="917"/>
                  </a:moveTo>
                  <a:lnTo>
                    <a:pt x="595" y="1179"/>
                  </a:lnTo>
                  <a:lnTo>
                    <a:pt x="333" y="1179"/>
                  </a:lnTo>
                  <a:lnTo>
                    <a:pt x="333" y="917"/>
                  </a:lnTo>
                  <a:close/>
                  <a:moveTo>
                    <a:pt x="167" y="1"/>
                  </a:moveTo>
                  <a:cubicBezTo>
                    <a:pt x="83" y="1"/>
                    <a:pt x="0" y="84"/>
                    <a:pt x="0" y="167"/>
                  </a:cubicBezTo>
                  <a:lnTo>
                    <a:pt x="0" y="1358"/>
                  </a:lnTo>
                  <a:cubicBezTo>
                    <a:pt x="0" y="1453"/>
                    <a:pt x="83" y="1525"/>
                    <a:pt x="167" y="1525"/>
                  </a:cubicBezTo>
                  <a:lnTo>
                    <a:pt x="762" y="1525"/>
                  </a:lnTo>
                  <a:cubicBezTo>
                    <a:pt x="845" y="1525"/>
                    <a:pt x="929" y="1453"/>
                    <a:pt x="929" y="1358"/>
                  </a:cubicBezTo>
                  <a:lnTo>
                    <a:pt x="929" y="167"/>
                  </a:lnTo>
                  <a:cubicBezTo>
                    <a:pt x="929" y="84"/>
                    <a:pt x="845" y="1"/>
                    <a:pt x="7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3" name="Google Shape;10773;p72"/>
            <p:cNvSpPr/>
            <p:nvPr/>
          </p:nvSpPr>
          <p:spPr>
            <a:xfrm>
              <a:off x="5500762" y="3873792"/>
              <a:ext cx="29625" cy="48579"/>
            </a:xfrm>
            <a:custGeom>
              <a:avLst/>
              <a:gdLst/>
              <a:ahLst/>
              <a:cxnLst/>
              <a:rect l="l" t="t" r="r" b="b"/>
              <a:pathLst>
                <a:path w="930" h="1525" extrusionOk="0">
                  <a:moveTo>
                    <a:pt x="596" y="917"/>
                  </a:moveTo>
                  <a:lnTo>
                    <a:pt x="596" y="1179"/>
                  </a:lnTo>
                  <a:lnTo>
                    <a:pt x="334" y="1179"/>
                  </a:lnTo>
                  <a:lnTo>
                    <a:pt x="334" y="917"/>
                  </a:lnTo>
                  <a:close/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1358"/>
                  </a:lnTo>
                  <a:cubicBezTo>
                    <a:pt x="1" y="1453"/>
                    <a:pt x="84" y="1525"/>
                    <a:pt x="168" y="1525"/>
                  </a:cubicBezTo>
                  <a:lnTo>
                    <a:pt x="763" y="1525"/>
                  </a:lnTo>
                  <a:cubicBezTo>
                    <a:pt x="858" y="1525"/>
                    <a:pt x="930" y="1453"/>
                    <a:pt x="930" y="1358"/>
                  </a:cubicBezTo>
                  <a:lnTo>
                    <a:pt x="930" y="763"/>
                  </a:lnTo>
                  <a:cubicBezTo>
                    <a:pt x="930" y="679"/>
                    <a:pt x="858" y="596"/>
                    <a:pt x="763" y="596"/>
                  </a:cubicBezTo>
                  <a:lnTo>
                    <a:pt x="334" y="596"/>
                  </a:lnTo>
                  <a:lnTo>
                    <a:pt x="334" y="334"/>
                  </a:ln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4"/>
                    <a:pt x="858" y="1"/>
                    <a:pt x="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4" name="Google Shape;10774;p72"/>
            <p:cNvSpPr/>
            <p:nvPr/>
          </p:nvSpPr>
          <p:spPr>
            <a:xfrm>
              <a:off x="5482573" y="3909533"/>
              <a:ext cx="15959" cy="17998"/>
            </a:xfrm>
            <a:custGeom>
              <a:avLst/>
              <a:gdLst/>
              <a:ahLst/>
              <a:cxnLst/>
              <a:rect l="l" t="t" r="r" b="b"/>
              <a:pathLst>
                <a:path w="501" h="565" extrusionOk="0">
                  <a:moveTo>
                    <a:pt x="324" y="1"/>
                  </a:moveTo>
                  <a:cubicBezTo>
                    <a:pt x="261" y="1"/>
                    <a:pt x="191" y="30"/>
                    <a:pt x="155" y="93"/>
                  </a:cubicBezTo>
                  <a:lnTo>
                    <a:pt x="36" y="331"/>
                  </a:lnTo>
                  <a:cubicBezTo>
                    <a:pt x="0" y="403"/>
                    <a:pt x="36" y="510"/>
                    <a:pt x="119" y="545"/>
                  </a:cubicBezTo>
                  <a:cubicBezTo>
                    <a:pt x="139" y="559"/>
                    <a:pt x="162" y="565"/>
                    <a:pt x="185" y="565"/>
                  </a:cubicBezTo>
                  <a:cubicBezTo>
                    <a:pt x="245" y="565"/>
                    <a:pt x="308" y="525"/>
                    <a:pt x="334" y="474"/>
                  </a:cubicBezTo>
                  <a:lnTo>
                    <a:pt x="453" y="236"/>
                  </a:lnTo>
                  <a:cubicBezTo>
                    <a:pt x="500" y="164"/>
                    <a:pt x="453" y="57"/>
                    <a:pt x="381" y="10"/>
                  </a:cubicBezTo>
                  <a:cubicBezTo>
                    <a:pt x="364" y="4"/>
                    <a:pt x="345" y="1"/>
                    <a:pt x="3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775" name="Google Shape;10775;p72"/>
          <p:cNvSpPr/>
          <p:nvPr/>
        </p:nvSpPr>
        <p:spPr>
          <a:xfrm>
            <a:off x="8984482" y="5079601"/>
            <a:ext cx="273613" cy="471199"/>
          </a:xfrm>
          <a:custGeom>
            <a:avLst/>
            <a:gdLst/>
            <a:ahLst/>
            <a:cxnLst/>
            <a:rect l="l" t="t" r="r" b="b"/>
            <a:pathLst>
              <a:path w="6442" h="11094" extrusionOk="0">
                <a:moveTo>
                  <a:pt x="2703" y="2120"/>
                </a:moveTo>
                <a:cubicBezTo>
                  <a:pt x="2965" y="2286"/>
                  <a:pt x="3620" y="2632"/>
                  <a:pt x="4489" y="2667"/>
                </a:cubicBezTo>
                <a:lnTo>
                  <a:pt x="4489" y="3763"/>
                </a:lnTo>
                <a:cubicBezTo>
                  <a:pt x="4489" y="4453"/>
                  <a:pt x="3929" y="5037"/>
                  <a:pt x="3215" y="5037"/>
                </a:cubicBezTo>
                <a:cubicBezTo>
                  <a:pt x="3207" y="5037"/>
                  <a:pt x="3200" y="5037"/>
                  <a:pt x="3193" y="5037"/>
                </a:cubicBezTo>
                <a:cubicBezTo>
                  <a:pt x="2512" y="5037"/>
                  <a:pt x="1953" y="4482"/>
                  <a:pt x="1953" y="3775"/>
                </a:cubicBezTo>
                <a:lnTo>
                  <a:pt x="1953" y="2632"/>
                </a:lnTo>
                <a:cubicBezTo>
                  <a:pt x="2286" y="2465"/>
                  <a:pt x="2560" y="2239"/>
                  <a:pt x="2703" y="2120"/>
                </a:cubicBezTo>
                <a:close/>
                <a:moveTo>
                  <a:pt x="3643" y="5394"/>
                </a:moveTo>
                <a:lnTo>
                  <a:pt x="3643" y="5858"/>
                </a:lnTo>
                <a:cubicBezTo>
                  <a:pt x="3500" y="5912"/>
                  <a:pt x="3361" y="5939"/>
                  <a:pt x="3222" y="5939"/>
                </a:cubicBezTo>
                <a:cubicBezTo>
                  <a:pt x="3084" y="5939"/>
                  <a:pt x="2947" y="5912"/>
                  <a:pt x="2810" y="5858"/>
                </a:cubicBezTo>
                <a:lnTo>
                  <a:pt x="2810" y="5394"/>
                </a:lnTo>
                <a:cubicBezTo>
                  <a:pt x="2947" y="5442"/>
                  <a:pt x="3090" y="5465"/>
                  <a:pt x="3231" y="5465"/>
                </a:cubicBezTo>
                <a:cubicBezTo>
                  <a:pt x="3372" y="5465"/>
                  <a:pt x="3512" y="5442"/>
                  <a:pt x="3643" y="5394"/>
                </a:cubicBezTo>
                <a:close/>
                <a:moveTo>
                  <a:pt x="2619" y="6144"/>
                </a:moveTo>
                <a:cubicBezTo>
                  <a:pt x="2703" y="6180"/>
                  <a:pt x="2798" y="6215"/>
                  <a:pt x="2881" y="6227"/>
                </a:cubicBezTo>
                <a:lnTo>
                  <a:pt x="2524" y="6573"/>
                </a:lnTo>
                <a:lnTo>
                  <a:pt x="2381" y="6144"/>
                </a:lnTo>
                <a:close/>
                <a:moveTo>
                  <a:pt x="3929" y="6144"/>
                </a:moveTo>
                <a:cubicBezTo>
                  <a:pt x="3989" y="6144"/>
                  <a:pt x="4036" y="6144"/>
                  <a:pt x="4060" y="6156"/>
                </a:cubicBezTo>
                <a:lnTo>
                  <a:pt x="3917" y="6573"/>
                </a:lnTo>
                <a:lnTo>
                  <a:pt x="3572" y="6215"/>
                </a:lnTo>
                <a:cubicBezTo>
                  <a:pt x="3643" y="6204"/>
                  <a:pt x="3739" y="6168"/>
                  <a:pt x="3810" y="6144"/>
                </a:cubicBezTo>
                <a:close/>
                <a:moveTo>
                  <a:pt x="2060" y="6227"/>
                </a:moveTo>
                <a:lnTo>
                  <a:pt x="2477" y="7370"/>
                </a:lnTo>
                <a:lnTo>
                  <a:pt x="2238" y="6954"/>
                </a:lnTo>
                <a:cubicBezTo>
                  <a:pt x="2203" y="6892"/>
                  <a:pt x="2149" y="6856"/>
                  <a:pt x="2094" y="6856"/>
                </a:cubicBezTo>
                <a:cubicBezTo>
                  <a:pt x="2074" y="6856"/>
                  <a:pt x="2055" y="6861"/>
                  <a:pt x="2036" y="6870"/>
                </a:cubicBezTo>
                <a:lnTo>
                  <a:pt x="1738" y="6989"/>
                </a:lnTo>
                <a:lnTo>
                  <a:pt x="1738" y="6989"/>
                </a:lnTo>
                <a:lnTo>
                  <a:pt x="1976" y="6239"/>
                </a:lnTo>
                <a:cubicBezTo>
                  <a:pt x="2012" y="6227"/>
                  <a:pt x="2036" y="6227"/>
                  <a:pt x="2060" y="6227"/>
                </a:cubicBezTo>
                <a:close/>
                <a:moveTo>
                  <a:pt x="4405" y="6204"/>
                </a:moveTo>
                <a:cubicBezTo>
                  <a:pt x="4453" y="6215"/>
                  <a:pt x="4512" y="6227"/>
                  <a:pt x="4548" y="6239"/>
                </a:cubicBezTo>
                <a:lnTo>
                  <a:pt x="4763" y="6977"/>
                </a:lnTo>
                <a:lnTo>
                  <a:pt x="4465" y="6858"/>
                </a:lnTo>
                <a:cubicBezTo>
                  <a:pt x="4446" y="6849"/>
                  <a:pt x="4425" y="6844"/>
                  <a:pt x="4404" y="6844"/>
                </a:cubicBezTo>
                <a:cubicBezTo>
                  <a:pt x="4347" y="6844"/>
                  <a:pt x="4292" y="6877"/>
                  <a:pt x="4274" y="6930"/>
                </a:cubicBezTo>
                <a:lnTo>
                  <a:pt x="3953" y="7477"/>
                </a:lnTo>
                <a:lnTo>
                  <a:pt x="3953" y="7477"/>
                </a:lnTo>
                <a:lnTo>
                  <a:pt x="4405" y="6204"/>
                </a:lnTo>
                <a:close/>
                <a:moveTo>
                  <a:pt x="3239" y="6334"/>
                </a:moveTo>
                <a:lnTo>
                  <a:pt x="3798" y="6918"/>
                </a:lnTo>
                <a:lnTo>
                  <a:pt x="3239" y="8501"/>
                </a:lnTo>
                <a:lnTo>
                  <a:pt x="2667" y="6918"/>
                </a:lnTo>
                <a:lnTo>
                  <a:pt x="3239" y="6334"/>
                </a:lnTo>
                <a:close/>
                <a:moveTo>
                  <a:pt x="4953" y="6477"/>
                </a:moveTo>
                <a:cubicBezTo>
                  <a:pt x="5251" y="6704"/>
                  <a:pt x="5465" y="7037"/>
                  <a:pt x="5560" y="7406"/>
                </a:cubicBezTo>
                <a:lnTo>
                  <a:pt x="6025" y="9311"/>
                </a:lnTo>
                <a:cubicBezTo>
                  <a:pt x="6084" y="9573"/>
                  <a:pt x="5965" y="9871"/>
                  <a:pt x="5715" y="10025"/>
                </a:cubicBezTo>
                <a:cubicBezTo>
                  <a:pt x="4941" y="10466"/>
                  <a:pt x="4167" y="10692"/>
                  <a:pt x="3405" y="10740"/>
                </a:cubicBezTo>
                <a:lnTo>
                  <a:pt x="3405" y="9061"/>
                </a:lnTo>
                <a:lnTo>
                  <a:pt x="4477" y="7227"/>
                </a:lnTo>
                <a:lnTo>
                  <a:pt x="4965" y="7406"/>
                </a:lnTo>
                <a:cubicBezTo>
                  <a:pt x="4983" y="7413"/>
                  <a:pt x="5002" y="7417"/>
                  <a:pt x="5020" y="7417"/>
                </a:cubicBezTo>
                <a:cubicBezTo>
                  <a:pt x="5123" y="7417"/>
                  <a:pt x="5220" y="7313"/>
                  <a:pt x="5179" y="7192"/>
                </a:cubicBezTo>
                <a:lnTo>
                  <a:pt x="4953" y="6477"/>
                </a:lnTo>
                <a:close/>
                <a:moveTo>
                  <a:pt x="2605" y="0"/>
                </a:moveTo>
                <a:cubicBezTo>
                  <a:pt x="1565" y="0"/>
                  <a:pt x="665" y="872"/>
                  <a:pt x="655" y="1977"/>
                </a:cubicBezTo>
                <a:cubicBezTo>
                  <a:pt x="655" y="2465"/>
                  <a:pt x="679" y="2989"/>
                  <a:pt x="774" y="3584"/>
                </a:cubicBezTo>
                <a:cubicBezTo>
                  <a:pt x="833" y="3977"/>
                  <a:pt x="1191" y="4299"/>
                  <a:pt x="1584" y="4299"/>
                </a:cubicBezTo>
                <a:lnTo>
                  <a:pt x="1691" y="4299"/>
                </a:lnTo>
                <a:cubicBezTo>
                  <a:pt x="1834" y="4691"/>
                  <a:pt x="2096" y="5013"/>
                  <a:pt x="2465" y="5203"/>
                </a:cubicBezTo>
                <a:lnTo>
                  <a:pt x="2465" y="5823"/>
                </a:lnTo>
                <a:cubicBezTo>
                  <a:pt x="1619" y="5846"/>
                  <a:pt x="786" y="6418"/>
                  <a:pt x="560" y="7347"/>
                </a:cubicBezTo>
                <a:lnTo>
                  <a:pt x="488" y="7644"/>
                </a:lnTo>
                <a:cubicBezTo>
                  <a:pt x="476" y="7728"/>
                  <a:pt x="524" y="7823"/>
                  <a:pt x="607" y="7835"/>
                </a:cubicBezTo>
                <a:cubicBezTo>
                  <a:pt x="617" y="7836"/>
                  <a:pt x="628" y="7837"/>
                  <a:pt x="638" y="7837"/>
                </a:cubicBezTo>
                <a:cubicBezTo>
                  <a:pt x="713" y="7837"/>
                  <a:pt x="787" y="7799"/>
                  <a:pt x="798" y="7716"/>
                </a:cubicBezTo>
                <a:lnTo>
                  <a:pt x="869" y="7418"/>
                </a:lnTo>
                <a:cubicBezTo>
                  <a:pt x="976" y="7001"/>
                  <a:pt x="1214" y="6680"/>
                  <a:pt x="1548" y="6454"/>
                </a:cubicBezTo>
                <a:lnTo>
                  <a:pt x="1548" y="6454"/>
                </a:lnTo>
                <a:lnTo>
                  <a:pt x="1310" y="7216"/>
                </a:lnTo>
                <a:cubicBezTo>
                  <a:pt x="1269" y="7326"/>
                  <a:pt x="1357" y="7429"/>
                  <a:pt x="1457" y="7429"/>
                </a:cubicBezTo>
                <a:cubicBezTo>
                  <a:pt x="1475" y="7429"/>
                  <a:pt x="1494" y="7425"/>
                  <a:pt x="1512" y="7418"/>
                </a:cubicBezTo>
                <a:lnTo>
                  <a:pt x="2012" y="7239"/>
                </a:lnTo>
                <a:lnTo>
                  <a:pt x="3084" y="9073"/>
                </a:lnTo>
                <a:lnTo>
                  <a:pt x="3084" y="10764"/>
                </a:lnTo>
                <a:cubicBezTo>
                  <a:pt x="2310" y="10740"/>
                  <a:pt x="1512" y="10514"/>
                  <a:pt x="714" y="10049"/>
                </a:cubicBezTo>
                <a:cubicBezTo>
                  <a:pt x="452" y="9906"/>
                  <a:pt x="345" y="9621"/>
                  <a:pt x="417" y="9335"/>
                </a:cubicBezTo>
                <a:lnTo>
                  <a:pt x="607" y="8501"/>
                </a:lnTo>
                <a:cubicBezTo>
                  <a:pt x="619" y="8418"/>
                  <a:pt x="572" y="8323"/>
                  <a:pt x="488" y="8311"/>
                </a:cubicBezTo>
                <a:cubicBezTo>
                  <a:pt x="480" y="8310"/>
                  <a:pt x="471" y="8309"/>
                  <a:pt x="462" y="8309"/>
                </a:cubicBezTo>
                <a:cubicBezTo>
                  <a:pt x="386" y="8309"/>
                  <a:pt x="308" y="8355"/>
                  <a:pt x="298" y="8430"/>
                </a:cubicBezTo>
                <a:lnTo>
                  <a:pt x="107" y="9263"/>
                </a:lnTo>
                <a:cubicBezTo>
                  <a:pt x="0" y="9680"/>
                  <a:pt x="191" y="10133"/>
                  <a:pt x="560" y="10335"/>
                </a:cubicBezTo>
                <a:cubicBezTo>
                  <a:pt x="1447" y="10841"/>
                  <a:pt x="2337" y="11094"/>
                  <a:pt x="3225" y="11094"/>
                </a:cubicBezTo>
                <a:cubicBezTo>
                  <a:pt x="4114" y="11094"/>
                  <a:pt x="5001" y="10841"/>
                  <a:pt x="5882" y="10335"/>
                </a:cubicBezTo>
                <a:cubicBezTo>
                  <a:pt x="6251" y="10085"/>
                  <a:pt x="6441" y="9656"/>
                  <a:pt x="6334" y="9240"/>
                </a:cubicBezTo>
                <a:lnTo>
                  <a:pt x="5882" y="7335"/>
                </a:lnTo>
                <a:cubicBezTo>
                  <a:pt x="5655" y="6394"/>
                  <a:pt x="4786" y="5823"/>
                  <a:pt x="3977" y="5811"/>
                </a:cubicBezTo>
                <a:lnTo>
                  <a:pt x="3977" y="5191"/>
                </a:lnTo>
                <a:cubicBezTo>
                  <a:pt x="4334" y="4989"/>
                  <a:pt x="4608" y="4668"/>
                  <a:pt x="4751" y="4275"/>
                </a:cubicBezTo>
                <a:lnTo>
                  <a:pt x="4774" y="4275"/>
                </a:lnTo>
                <a:cubicBezTo>
                  <a:pt x="5191" y="4275"/>
                  <a:pt x="5548" y="3965"/>
                  <a:pt x="5596" y="3548"/>
                </a:cubicBezTo>
                <a:cubicBezTo>
                  <a:pt x="5644" y="3144"/>
                  <a:pt x="5667" y="2786"/>
                  <a:pt x="5703" y="2453"/>
                </a:cubicBezTo>
                <a:cubicBezTo>
                  <a:pt x="5703" y="2358"/>
                  <a:pt x="5644" y="2286"/>
                  <a:pt x="5548" y="2263"/>
                </a:cubicBezTo>
                <a:cubicBezTo>
                  <a:pt x="5542" y="2262"/>
                  <a:pt x="5536" y="2261"/>
                  <a:pt x="5530" y="2261"/>
                </a:cubicBezTo>
                <a:cubicBezTo>
                  <a:pt x="5453" y="2261"/>
                  <a:pt x="5381" y="2329"/>
                  <a:pt x="5370" y="2417"/>
                </a:cubicBezTo>
                <a:cubicBezTo>
                  <a:pt x="5358" y="2763"/>
                  <a:pt x="5322" y="3108"/>
                  <a:pt x="5286" y="3501"/>
                </a:cubicBezTo>
                <a:cubicBezTo>
                  <a:pt x="5251" y="3739"/>
                  <a:pt x="5060" y="3918"/>
                  <a:pt x="4834" y="3929"/>
                </a:cubicBezTo>
                <a:cubicBezTo>
                  <a:pt x="4870" y="3596"/>
                  <a:pt x="4834" y="4144"/>
                  <a:pt x="4846" y="2536"/>
                </a:cubicBezTo>
                <a:cubicBezTo>
                  <a:pt x="4846" y="2524"/>
                  <a:pt x="4834" y="2489"/>
                  <a:pt x="4822" y="2477"/>
                </a:cubicBezTo>
                <a:cubicBezTo>
                  <a:pt x="4810" y="2465"/>
                  <a:pt x="4810" y="2429"/>
                  <a:pt x="4786" y="2417"/>
                </a:cubicBezTo>
                <a:cubicBezTo>
                  <a:pt x="4774" y="2405"/>
                  <a:pt x="4751" y="2405"/>
                  <a:pt x="4727" y="2382"/>
                </a:cubicBezTo>
                <a:cubicBezTo>
                  <a:pt x="4715" y="2382"/>
                  <a:pt x="4703" y="2358"/>
                  <a:pt x="4667" y="2358"/>
                </a:cubicBezTo>
                <a:cubicBezTo>
                  <a:pt x="3560" y="2346"/>
                  <a:pt x="2798" y="1774"/>
                  <a:pt x="2798" y="1774"/>
                </a:cubicBezTo>
                <a:cubicBezTo>
                  <a:pt x="2770" y="1752"/>
                  <a:pt x="2731" y="1740"/>
                  <a:pt x="2692" y="1740"/>
                </a:cubicBezTo>
                <a:cubicBezTo>
                  <a:pt x="2648" y="1740"/>
                  <a:pt x="2603" y="1755"/>
                  <a:pt x="2572" y="1786"/>
                </a:cubicBezTo>
                <a:cubicBezTo>
                  <a:pt x="2572" y="1786"/>
                  <a:pt x="2203" y="2179"/>
                  <a:pt x="1726" y="2370"/>
                </a:cubicBezTo>
                <a:cubicBezTo>
                  <a:pt x="1715" y="2370"/>
                  <a:pt x="1715" y="2382"/>
                  <a:pt x="1691" y="2405"/>
                </a:cubicBezTo>
                <a:cubicBezTo>
                  <a:pt x="1667" y="2417"/>
                  <a:pt x="1631" y="2465"/>
                  <a:pt x="1631" y="2513"/>
                </a:cubicBezTo>
                <a:cubicBezTo>
                  <a:pt x="1631" y="2524"/>
                  <a:pt x="1619" y="2524"/>
                  <a:pt x="1619" y="2536"/>
                </a:cubicBezTo>
                <a:lnTo>
                  <a:pt x="1619" y="3787"/>
                </a:lnTo>
                <a:cubicBezTo>
                  <a:pt x="1619" y="3846"/>
                  <a:pt x="1631" y="3906"/>
                  <a:pt x="1631" y="3953"/>
                </a:cubicBezTo>
                <a:lnTo>
                  <a:pt x="1595" y="3953"/>
                </a:lnTo>
                <a:cubicBezTo>
                  <a:pt x="1334" y="3953"/>
                  <a:pt x="1131" y="3775"/>
                  <a:pt x="1095" y="3525"/>
                </a:cubicBezTo>
                <a:cubicBezTo>
                  <a:pt x="1024" y="2953"/>
                  <a:pt x="976" y="2453"/>
                  <a:pt x="976" y="1977"/>
                </a:cubicBezTo>
                <a:cubicBezTo>
                  <a:pt x="976" y="1054"/>
                  <a:pt x="1746" y="325"/>
                  <a:pt x="2616" y="325"/>
                </a:cubicBezTo>
                <a:cubicBezTo>
                  <a:pt x="2802" y="325"/>
                  <a:pt x="2991" y="358"/>
                  <a:pt x="3179" y="429"/>
                </a:cubicBezTo>
                <a:cubicBezTo>
                  <a:pt x="3381" y="500"/>
                  <a:pt x="3536" y="608"/>
                  <a:pt x="3679" y="739"/>
                </a:cubicBezTo>
                <a:cubicBezTo>
                  <a:pt x="3709" y="768"/>
                  <a:pt x="3753" y="783"/>
                  <a:pt x="3798" y="783"/>
                </a:cubicBezTo>
                <a:cubicBezTo>
                  <a:pt x="3843" y="783"/>
                  <a:pt x="3887" y="768"/>
                  <a:pt x="3917" y="739"/>
                </a:cubicBezTo>
                <a:lnTo>
                  <a:pt x="3929" y="727"/>
                </a:lnTo>
                <a:cubicBezTo>
                  <a:pt x="4081" y="557"/>
                  <a:pt x="4294" y="466"/>
                  <a:pt x="4511" y="466"/>
                </a:cubicBezTo>
                <a:cubicBezTo>
                  <a:pt x="4599" y="466"/>
                  <a:pt x="4688" y="481"/>
                  <a:pt x="4774" y="512"/>
                </a:cubicBezTo>
                <a:cubicBezTo>
                  <a:pt x="5084" y="619"/>
                  <a:pt x="5298" y="881"/>
                  <a:pt x="5322" y="1215"/>
                </a:cubicBezTo>
                <a:cubicBezTo>
                  <a:pt x="5322" y="1262"/>
                  <a:pt x="5334" y="1298"/>
                  <a:pt x="5334" y="1334"/>
                </a:cubicBezTo>
                <a:cubicBezTo>
                  <a:pt x="5358" y="1465"/>
                  <a:pt x="5358" y="1524"/>
                  <a:pt x="5358" y="1715"/>
                </a:cubicBezTo>
                <a:cubicBezTo>
                  <a:pt x="5358" y="1810"/>
                  <a:pt x="5429" y="1882"/>
                  <a:pt x="5513" y="1882"/>
                </a:cubicBezTo>
                <a:cubicBezTo>
                  <a:pt x="5608" y="1882"/>
                  <a:pt x="5679" y="1810"/>
                  <a:pt x="5679" y="1715"/>
                </a:cubicBezTo>
                <a:cubicBezTo>
                  <a:pt x="5679" y="1512"/>
                  <a:pt x="5679" y="1441"/>
                  <a:pt x="5667" y="1298"/>
                </a:cubicBezTo>
                <a:cubicBezTo>
                  <a:pt x="5667" y="1274"/>
                  <a:pt x="5667" y="1227"/>
                  <a:pt x="5655" y="1179"/>
                </a:cubicBezTo>
                <a:cubicBezTo>
                  <a:pt x="5608" y="739"/>
                  <a:pt x="5310" y="369"/>
                  <a:pt x="4893" y="215"/>
                </a:cubicBezTo>
                <a:cubicBezTo>
                  <a:pt x="4768" y="171"/>
                  <a:pt x="4639" y="150"/>
                  <a:pt x="4512" y="150"/>
                </a:cubicBezTo>
                <a:cubicBezTo>
                  <a:pt x="4254" y="150"/>
                  <a:pt x="4002" y="238"/>
                  <a:pt x="3786" y="405"/>
                </a:cubicBezTo>
                <a:cubicBezTo>
                  <a:pt x="3643" y="286"/>
                  <a:pt x="3477" y="203"/>
                  <a:pt x="3298" y="131"/>
                </a:cubicBezTo>
                <a:cubicBezTo>
                  <a:pt x="3066" y="42"/>
                  <a:pt x="2832" y="0"/>
                  <a:pt x="2605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776" name="Google Shape;10776;p72"/>
          <p:cNvGrpSpPr/>
          <p:nvPr/>
        </p:nvGrpSpPr>
        <p:grpSpPr>
          <a:xfrm>
            <a:off x="7778367" y="5079261"/>
            <a:ext cx="313580" cy="469671"/>
            <a:chOff x="5833775" y="3809445"/>
            <a:chExt cx="235185" cy="352253"/>
          </a:xfrm>
        </p:grpSpPr>
        <p:sp>
          <p:nvSpPr>
            <p:cNvPr id="10777" name="Google Shape;10777;p72"/>
            <p:cNvSpPr/>
            <p:nvPr/>
          </p:nvSpPr>
          <p:spPr>
            <a:xfrm>
              <a:off x="5859195" y="3855953"/>
              <a:ext cx="168417" cy="206866"/>
            </a:xfrm>
            <a:custGeom>
              <a:avLst/>
              <a:gdLst/>
              <a:ahLst/>
              <a:cxnLst/>
              <a:rect l="l" t="t" r="r" b="b"/>
              <a:pathLst>
                <a:path w="5287" h="6494" extrusionOk="0">
                  <a:moveTo>
                    <a:pt x="2584" y="1"/>
                  </a:moveTo>
                  <a:cubicBezTo>
                    <a:pt x="2489" y="1"/>
                    <a:pt x="2417" y="72"/>
                    <a:pt x="2417" y="156"/>
                  </a:cubicBezTo>
                  <a:cubicBezTo>
                    <a:pt x="2417" y="251"/>
                    <a:pt x="2489" y="322"/>
                    <a:pt x="2584" y="322"/>
                  </a:cubicBezTo>
                  <a:cubicBezTo>
                    <a:pt x="2894" y="334"/>
                    <a:pt x="3144" y="370"/>
                    <a:pt x="3489" y="501"/>
                  </a:cubicBezTo>
                  <a:cubicBezTo>
                    <a:pt x="4501" y="930"/>
                    <a:pt x="4679" y="2227"/>
                    <a:pt x="4406" y="3299"/>
                  </a:cubicBezTo>
                  <a:cubicBezTo>
                    <a:pt x="4513" y="2477"/>
                    <a:pt x="4275" y="1787"/>
                    <a:pt x="3691" y="1215"/>
                  </a:cubicBezTo>
                  <a:cubicBezTo>
                    <a:pt x="3607" y="1131"/>
                    <a:pt x="3484" y="1077"/>
                    <a:pt x="3356" y="1077"/>
                  </a:cubicBezTo>
                  <a:cubicBezTo>
                    <a:pt x="3285" y="1077"/>
                    <a:pt x="3212" y="1094"/>
                    <a:pt x="3144" y="1132"/>
                  </a:cubicBezTo>
                  <a:cubicBezTo>
                    <a:pt x="2977" y="1215"/>
                    <a:pt x="2894" y="1430"/>
                    <a:pt x="2953" y="1620"/>
                  </a:cubicBezTo>
                  <a:cubicBezTo>
                    <a:pt x="3632" y="4013"/>
                    <a:pt x="2834" y="5085"/>
                    <a:pt x="1298" y="5502"/>
                  </a:cubicBezTo>
                  <a:cubicBezTo>
                    <a:pt x="1191" y="5537"/>
                    <a:pt x="1191" y="5609"/>
                    <a:pt x="881" y="6049"/>
                  </a:cubicBezTo>
                  <a:cubicBezTo>
                    <a:pt x="845" y="6112"/>
                    <a:pt x="789" y="6141"/>
                    <a:pt x="732" y="6141"/>
                  </a:cubicBezTo>
                  <a:cubicBezTo>
                    <a:pt x="714" y="6141"/>
                    <a:pt x="696" y="6138"/>
                    <a:pt x="679" y="6133"/>
                  </a:cubicBezTo>
                  <a:cubicBezTo>
                    <a:pt x="560" y="6097"/>
                    <a:pt x="500" y="5966"/>
                    <a:pt x="560" y="5859"/>
                  </a:cubicBezTo>
                  <a:cubicBezTo>
                    <a:pt x="750" y="5442"/>
                    <a:pt x="1072" y="4894"/>
                    <a:pt x="941" y="3739"/>
                  </a:cubicBezTo>
                  <a:lnTo>
                    <a:pt x="941" y="3739"/>
                  </a:lnTo>
                  <a:lnTo>
                    <a:pt x="1786" y="4335"/>
                  </a:lnTo>
                  <a:cubicBezTo>
                    <a:pt x="1878" y="4393"/>
                    <a:pt x="1981" y="4421"/>
                    <a:pt x="2083" y="4421"/>
                  </a:cubicBezTo>
                  <a:cubicBezTo>
                    <a:pt x="2232" y="4421"/>
                    <a:pt x="2378" y="4360"/>
                    <a:pt x="2477" y="4240"/>
                  </a:cubicBezTo>
                  <a:cubicBezTo>
                    <a:pt x="2655" y="4013"/>
                    <a:pt x="2620" y="3644"/>
                    <a:pt x="2370" y="3478"/>
                  </a:cubicBezTo>
                  <a:lnTo>
                    <a:pt x="2024" y="3239"/>
                  </a:lnTo>
                  <a:cubicBezTo>
                    <a:pt x="1536" y="2882"/>
                    <a:pt x="1250" y="2323"/>
                    <a:pt x="1250" y="1704"/>
                  </a:cubicBezTo>
                  <a:cubicBezTo>
                    <a:pt x="1262" y="1192"/>
                    <a:pt x="1405" y="739"/>
                    <a:pt x="1893" y="477"/>
                  </a:cubicBezTo>
                  <a:cubicBezTo>
                    <a:pt x="1965" y="430"/>
                    <a:pt x="2001" y="322"/>
                    <a:pt x="1953" y="251"/>
                  </a:cubicBezTo>
                  <a:cubicBezTo>
                    <a:pt x="1920" y="202"/>
                    <a:pt x="1865" y="170"/>
                    <a:pt x="1807" y="170"/>
                  </a:cubicBezTo>
                  <a:cubicBezTo>
                    <a:pt x="1780" y="170"/>
                    <a:pt x="1753" y="176"/>
                    <a:pt x="1727" y="191"/>
                  </a:cubicBezTo>
                  <a:cubicBezTo>
                    <a:pt x="1346" y="406"/>
                    <a:pt x="1060" y="775"/>
                    <a:pt x="989" y="1203"/>
                  </a:cubicBezTo>
                  <a:cubicBezTo>
                    <a:pt x="798" y="2192"/>
                    <a:pt x="1167" y="3001"/>
                    <a:pt x="1834" y="3489"/>
                  </a:cubicBezTo>
                  <a:cubicBezTo>
                    <a:pt x="1839" y="3493"/>
                    <a:pt x="1841" y="3494"/>
                    <a:pt x="1841" y="3494"/>
                  </a:cubicBezTo>
                  <a:cubicBezTo>
                    <a:pt x="1840" y="3494"/>
                    <a:pt x="1839" y="3493"/>
                    <a:pt x="1839" y="3493"/>
                  </a:cubicBezTo>
                  <a:lnTo>
                    <a:pt x="1839" y="3493"/>
                  </a:lnTo>
                  <a:cubicBezTo>
                    <a:pt x="1837" y="3493"/>
                    <a:pt x="1859" y="3512"/>
                    <a:pt x="2179" y="3739"/>
                  </a:cubicBezTo>
                  <a:cubicBezTo>
                    <a:pt x="2263" y="3811"/>
                    <a:pt x="2286" y="3954"/>
                    <a:pt x="2215" y="4037"/>
                  </a:cubicBezTo>
                  <a:cubicBezTo>
                    <a:pt x="2182" y="4076"/>
                    <a:pt x="2139" y="4094"/>
                    <a:pt x="2094" y="4094"/>
                  </a:cubicBezTo>
                  <a:cubicBezTo>
                    <a:pt x="2058" y="4094"/>
                    <a:pt x="2021" y="4082"/>
                    <a:pt x="1989" y="4061"/>
                  </a:cubicBezTo>
                  <a:lnTo>
                    <a:pt x="1072" y="3418"/>
                  </a:lnTo>
                  <a:cubicBezTo>
                    <a:pt x="1022" y="3383"/>
                    <a:pt x="967" y="3367"/>
                    <a:pt x="914" y="3367"/>
                  </a:cubicBezTo>
                  <a:cubicBezTo>
                    <a:pt x="748" y="3367"/>
                    <a:pt x="593" y="3515"/>
                    <a:pt x="619" y="3704"/>
                  </a:cubicBezTo>
                  <a:cubicBezTo>
                    <a:pt x="822" y="5371"/>
                    <a:pt x="0" y="5597"/>
                    <a:pt x="238" y="6133"/>
                  </a:cubicBezTo>
                  <a:cubicBezTo>
                    <a:pt x="329" y="6327"/>
                    <a:pt x="521" y="6429"/>
                    <a:pt x="712" y="6429"/>
                  </a:cubicBezTo>
                  <a:cubicBezTo>
                    <a:pt x="873" y="6429"/>
                    <a:pt x="1033" y="6356"/>
                    <a:pt x="1131" y="6204"/>
                  </a:cubicBezTo>
                  <a:lnTo>
                    <a:pt x="1417" y="5775"/>
                  </a:lnTo>
                  <a:cubicBezTo>
                    <a:pt x="3477" y="5180"/>
                    <a:pt x="3834" y="3585"/>
                    <a:pt x="3239" y="1501"/>
                  </a:cubicBezTo>
                  <a:cubicBezTo>
                    <a:pt x="3221" y="1449"/>
                    <a:pt x="3242" y="1370"/>
                    <a:pt x="3321" y="1370"/>
                  </a:cubicBezTo>
                  <a:cubicBezTo>
                    <a:pt x="3349" y="1370"/>
                    <a:pt x="3385" y="1381"/>
                    <a:pt x="3429" y="1406"/>
                  </a:cubicBezTo>
                  <a:cubicBezTo>
                    <a:pt x="3429" y="1406"/>
                    <a:pt x="3441" y="1406"/>
                    <a:pt x="3441" y="1430"/>
                  </a:cubicBezTo>
                  <a:cubicBezTo>
                    <a:pt x="4525" y="2501"/>
                    <a:pt x="4251" y="4013"/>
                    <a:pt x="2560" y="6228"/>
                  </a:cubicBezTo>
                  <a:cubicBezTo>
                    <a:pt x="2501" y="6311"/>
                    <a:pt x="2513" y="6395"/>
                    <a:pt x="2596" y="6454"/>
                  </a:cubicBezTo>
                  <a:cubicBezTo>
                    <a:pt x="2623" y="6481"/>
                    <a:pt x="2657" y="6493"/>
                    <a:pt x="2692" y="6493"/>
                  </a:cubicBezTo>
                  <a:cubicBezTo>
                    <a:pt x="2734" y="6493"/>
                    <a:pt x="2777" y="6475"/>
                    <a:pt x="2810" y="6442"/>
                  </a:cubicBezTo>
                  <a:cubicBezTo>
                    <a:pt x="4120" y="5013"/>
                    <a:pt x="5287" y="3180"/>
                    <a:pt x="4668" y="1346"/>
                  </a:cubicBezTo>
                  <a:cubicBezTo>
                    <a:pt x="4370" y="453"/>
                    <a:pt x="3513" y="1"/>
                    <a:pt x="25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8" name="Google Shape;10778;p72"/>
            <p:cNvSpPr/>
            <p:nvPr/>
          </p:nvSpPr>
          <p:spPr>
            <a:xfrm>
              <a:off x="5833775" y="4034946"/>
              <a:ext cx="128981" cy="126751"/>
            </a:xfrm>
            <a:custGeom>
              <a:avLst/>
              <a:gdLst/>
              <a:ahLst/>
              <a:cxnLst/>
              <a:rect l="l" t="t" r="r" b="b"/>
              <a:pathLst>
                <a:path w="4049" h="3979" extrusionOk="0">
                  <a:moveTo>
                    <a:pt x="179" y="0"/>
                  </a:moveTo>
                  <a:cubicBezTo>
                    <a:pt x="171" y="0"/>
                    <a:pt x="163" y="1"/>
                    <a:pt x="155" y="2"/>
                  </a:cubicBezTo>
                  <a:cubicBezTo>
                    <a:pt x="72" y="25"/>
                    <a:pt x="13" y="97"/>
                    <a:pt x="24" y="180"/>
                  </a:cubicBezTo>
                  <a:cubicBezTo>
                    <a:pt x="120" y="811"/>
                    <a:pt x="132" y="1407"/>
                    <a:pt x="72" y="1954"/>
                  </a:cubicBezTo>
                  <a:cubicBezTo>
                    <a:pt x="1" y="2597"/>
                    <a:pt x="239" y="3204"/>
                    <a:pt x="715" y="3597"/>
                  </a:cubicBezTo>
                  <a:cubicBezTo>
                    <a:pt x="1036" y="3847"/>
                    <a:pt x="1394" y="3978"/>
                    <a:pt x="1810" y="3978"/>
                  </a:cubicBezTo>
                  <a:cubicBezTo>
                    <a:pt x="2441" y="3978"/>
                    <a:pt x="3013" y="3669"/>
                    <a:pt x="3394" y="3145"/>
                  </a:cubicBezTo>
                  <a:lnTo>
                    <a:pt x="3989" y="2311"/>
                  </a:lnTo>
                  <a:cubicBezTo>
                    <a:pt x="4049" y="2228"/>
                    <a:pt x="3977" y="2073"/>
                    <a:pt x="3834" y="2073"/>
                  </a:cubicBezTo>
                  <a:cubicBezTo>
                    <a:pt x="3834" y="2073"/>
                    <a:pt x="3831" y="2073"/>
                    <a:pt x="3825" y="2073"/>
                  </a:cubicBezTo>
                  <a:cubicBezTo>
                    <a:pt x="3793" y="2073"/>
                    <a:pt x="3686" y="2082"/>
                    <a:pt x="3656" y="2192"/>
                  </a:cubicBezTo>
                  <a:lnTo>
                    <a:pt x="3108" y="2966"/>
                  </a:lnTo>
                  <a:cubicBezTo>
                    <a:pt x="2633" y="3632"/>
                    <a:pt x="1970" y="3669"/>
                    <a:pt x="1826" y="3669"/>
                  </a:cubicBezTo>
                  <a:cubicBezTo>
                    <a:pt x="1808" y="3669"/>
                    <a:pt x="1798" y="3669"/>
                    <a:pt x="1798" y="3669"/>
                  </a:cubicBezTo>
                  <a:cubicBezTo>
                    <a:pt x="929" y="3669"/>
                    <a:pt x="263" y="2907"/>
                    <a:pt x="382" y="2002"/>
                  </a:cubicBezTo>
                  <a:cubicBezTo>
                    <a:pt x="453" y="1419"/>
                    <a:pt x="441" y="799"/>
                    <a:pt x="334" y="145"/>
                  </a:cubicBezTo>
                  <a:cubicBezTo>
                    <a:pt x="323" y="57"/>
                    <a:pt x="262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79" name="Google Shape;10779;p72"/>
            <p:cNvSpPr/>
            <p:nvPr/>
          </p:nvSpPr>
          <p:spPr>
            <a:xfrm>
              <a:off x="5836068" y="3809445"/>
              <a:ext cx="232892" cy="278285"/>
            </a:xfrm>
            <a:custGeom>
              <a:avLst/>
              <a:gdLst/>
              <a:ahLst/>
              <a:cxnLst/>
              <a:rect l="l" t="t" r="r" b="b"/>
              <a:pathLst>
                <a:path w="7311" h="8736" extrusionOk="0">
                  <a:moveTo>
                    <a:pt x="3693" y="0"/>
                  </a:moveTo>
                  <a:cubicBezTo>
                    <a:pt x="3479" y="0"/>
                    <a:pt x="3263" y="26"/>
                    <a:pt x="3048" y="80"/>
                  </a:cubicBezTo>
                  <a:cubicBezTo>
                    <a:pt x="2334" y="258"/>
                    <a:pt x="1774" y="616"/>
                    <a:pt x="1322" y="1128"/>
                  </a:cubicBezTo>
                  <a:cubicBezTo>
                    <a:pt x="1012" y="1473"/>
                    <a:pt x="631" y="1663"/>
                    <a:pt x="167" y="1699"/>
                  </a:cubicBezTo>
                  <a:cubicBezTo>
                    <a:pt x="71" y="1699"/>
                    <a:pt x="0" y="1782"/>
                    <a:pt x="12" y="1878"/>
                  </a:cubicBezTo>
                  <a:cubicBezTo>
                    <a:pt x="12" y="1951"/>
                    <a:pt x="86" y="2025"/>
                    <a:pt x="161" y="2025"/>
                  </a:cubicBezTo>
                  <a:cubicBezTo>
                    <a:pt x="171" y="2025"/>
                    <a:pt x="181" y="2023"/>
                    <a:pt x="191" y="2021"/>
                  </a:cubicBezTo>
                  <a:cubicBezTo>
                    <a:pt x="726" y="1985"/>
                    <a:pt x="1226" y="1759"/>
                    <a:pt x="1584" y="1342"/>
                  </a:cubicBezTo>
                  <a:cubicBezTo>
                    <a:pt x="2196" y="655"/>
                    <a:pt x="2970" y="332"/>
                    <a:pt x="3709" y="332"/>
                  </a:cubicBezTo>
                  <a:cubicBezTo>
                    <a:pt x="4637" y="332"/>
                    <a:pt x="5511" y="841"/>
                    <a:pt x="5941" y="1782"/>
                  </a:cubicBezTo>
                  <a:cubicBezTo>
                    <a:pt x="7310" y="4807"/>
                    <a:pt x="4286" y="8247"/>
                    <a:pt x="4167" y="8486"/>
                  </a:cubicBezTo>
                  <a:cubicBezTo>
                    <a:pt x="4096" y="8593"/>
                    <a:pt x="4167" y="8736"/>
                    <a:pt x="4298" y="8736"/>
                  </a:cubicBezTo>
                  <a:cubicBezTo>
                    <a:pt x="4346" y="8736"/>
                    <a:pt x="4405" y="8712"/>
                    <a:pt x="4441" y="8664"/>
                  </a:cubicBezTo>
                  <a:cubicBezTo>
                    <a:pt x="5132" y="7676"/>
                    <a:pt x="5096" y="7736"/>
                    <a:pt x="5108" y="7724"/>
                  </a:cubicBezTo>
                  <a:cubicBezTo>
                    <a:pt x="6298" y="5878"/>
                    <a:pt x="7144" y="3675"/>
                    <a:pt x="6215" y="1651"/>
                  </a:cubicBezTo>
                  <a:cubicBezTo>
                    <a:pt x="5759" y="640"/>
                    <a:pt x="4758" y="0"/>
                    <a:pt x="36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80" name="Google Shape;10780;p72"/>
          <p:cNvGrpSpPr/>
          <p:nvPr/>
        </p:nvGrpSpPr>
        <p:grpSpPr>
          <a:xfrm>
            <a:off x="6589963" y="5079091"/>
            <a:ext cx="318635" cy="470349"/>
            <a:chOff x="4942472" y="3809318"/>
            <a:chExt cx="238976" cy="352762"/>
          </a:xfrm>
        </p:grpSpPr>
        <p:sp>
          <p:nvSpPr>
            <p:cNvPr id="10781" name="Google Shape;10781;p72"/>
            <p:cNvSpPr/>
            <p:nvPr/>
          </p:nvSpPr>
          <p:spPr>
            <a:xfrm>
              <a:off x="4975473" y="3837159"/>
              <a:ext cx="77790" cy="77790"/>
            </a:xfrm>
            <a:custGeom>
              <a:avLst/>
              <a:gdLst/>
              <a:ahLst/>
              <a:cxnLst/>
              <a:rect l="l" t="t" r="r" b="b"/>
              <a:pathLst>
                <a:path w="2442" h="2442" extrusionOk="0">
                  <a:moveTo>
                    <a:pt x="1206" y="334"/>
                  </a:moveTo>
                  <a:cubicBezTo>
                    <a:pt x="1372" y="334"/>
                    <a:pt x="1546" y="383"/>
                    <a:pt x="1715" y="496"/>
                  </a:cubicBezTo>
                  <a:lnTo>
                    <a:pt x="489" y="1722"/>
                  </a:lnTo>
                  <a:cubicBezTo>
                    <a:pt x="54" y="1069"/>
                    <a:pt x="566" y="334"/>
                    <a:pt x="1206" y="334"/>
                  </a:cubicBezTo>
                  <a:close/>
                  <a:moveTo>
                    <a:pt x="1941" y="722"/>
                  </a:moveTo>
                  <a:lnTo>
                    <a:pt x="1941" y="722"/>
                  </a:lnTo>
                  <a:cubicBezTo>
                    <a:pt x="2403" y="1372"/>
                    <a:pt x="1880" y="2119"/>
                    <a:pt x="1235" y="2119"/>
                  </a:cubicBezTo>
                  <a:cubicBezTo>
                    <a:pt x="1065" y="2119"/>
                    <a:pt x="886" y="2067"/>
                    <a:pt x="715" y="1948"/>
                  </a:cubicBezTo>
                  <a:lnTo>
                    <a:pt x="1941" y="722"/>
                  </a:lnTo>
                  <a:close/>
                  <a:moveTo>
                    <a:pt x="1243" y="1"/>
                  </a:moveTo>
                  <a:cubicBezTo>
                    <a:pt x="616" y="1"/>
                    <a:pt x="1" y="477"/>
                    <a:pt x="1" y="1210"/>
                  </a:cubicBezTo>
                  <a:cubicBezTo>
                    <a:pt x="1" y="1555"/>
                    <a:pt x="144" y="1853"/>
                    <a:pt x="358" y="2079"/>
                  </a:cubicBezTo>
                  <a:cubicBezTo>
                    <a:pt x="604" y="2330"/>
                    <a:pt x="909" y="2442"/>
                    <a:pt x="1209" y="2442"/>
                  </a:cubicBezTo>
                  <a:cubicBezTo>
                    <a:pt x="1837" y="2442"/>
                    <a:pt x="2442" y="1951"/>
                    <a:pt x="2442" y="1210"/>
                  </a:cubicBezTo>
                  <a:cubicBezTo>
                    <a:pt x="2442" y="889"/>
                    <a:pt x="2311" y="579"/>
                    <a:pt x="2084" y="353"/>
                  </a:cubicBezTo>
                  <a:cubicBezTo>
                    <a:pt x="1845" y="110"/>
                    <a:pt x="1543" y="1"/>
                    <a:pt x="12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2" name="Google Shape;10782;p72"/>
            <p:cNvSpPr/>
            <p:nvPr/>
          </p:nvSpPr>
          <p:spPr>
            <a:xfrm>
              <a:off x="5056640" y="3837000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10" y="339"/>
                  </a:moveTo>
                  <a:cubicBezTo>
                    <a:pt x="1773" y="339"/>
                    <a:pt x="1944" y="388"/>
                    <a:pt x="2108" y="501"/>
                  </a:cubicBezTo>
                  <a:lnTo>
                    <a:pt x="894" y="1727"/>
                  </a:lnTo>
                  <a:cubicBezTo>
                    <a:pt x="459" y="1074"/>
                    <a:pt x="978" y="339"/>
                    <a:pt x="1610" y="339"/>
                  </a:cubicBezTo>
                  <a:close/>
                  <a:moveTo>
                    <a:pt x="2358" y="727"/>
                  </a:moveTo>
                  <a:lnTo>
                    <a:pt x="2358" y="727"/>
                  </a:lnTo>
                  <a:cubicBezTo>
                    <a:pt x="2801" y="1377"/>
                    <a:pt x="2289" y="2124"/>
                    <a:pt x="1649" y="2124"/>
                  </a:cubicBezTo>
                  <a:cubicBezTo>
                    <a:pt x="1481" y="2124"/>
                    <a:pt x="1303" y="2072"/>
                    <a:pt x="1132" y="1953"/>
                  </a:cubicBezTo>
                  <a:lnTo>
                    <a:pt x="2358" y="727"/>
                  </a:lnTo>
                  <a:close/>
                  <a:moveTo>
                    <a:pt x="1620" y="1"/>
                  </a:moveTo>
                  <a:cubicBezTo>
                    <a:pt x="525" y="1"/>
                    <a:pt x="1" y="1358"/>
                    <a:pt x="763" y="2084"/>
                  </a:cubicBezTo>
                  <a:cubicBezTo>
                    <a:pt x="1005" y="2335"/>
                    <a:pt x="1309" y="2447"/>
                    <a:pt x="1609" y="2447"/>
                  </a:cubicBezTo>
                  <a:cubicBezTo>
                    <a:pt x="2236" y="2447"/>
                    <a:pt x="2846" y="1956"/>
                    <a:pt x="2846" y="1215"/>
                  </a:cubicBezTo>
                  <a:cubicBezTo>
                    <a:pt x="2846" y="905"/>
                    <a:pt x="2727" y="596"/>
                    <a:pt x="2489" y="358"/>
                  </a:cubicBezTo>
                  <a:cubicBezTo>
                    <a:pt x="2275" y="143"/>
                    <a:pt x="1965" y="1"/>
                    <a:pt x="1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3" name="Google Shape;10783;p72"/>
            <p:cNvSpPr/>
            <p:nvPr/>
          </p:nvSpPr>
          <p:spPr>
            <a:xfrm>
              <a:off x="4962572" y="3943969"/>
              <a:ext cx="90691" cy="77662"/>
            </a:xfrm>
            <a:custGeom>
              <a:avLst/>
              <a:gdLst/>
              <a:ahLst/>
              <a:cxnLst/>
              <a:rect l="l" t="t" r="r" b="b"/>
              <a:pathLst>
                <a:path w="2847" h="2438" extrusionOk="0">
                  <a:moveTo>
                    <a:pt x="1604" y="333"/>
                  </a:moveTo>
                  <a:cubicBezTo>
                    <a:pt x="1772" y="333"/>
                    <a:pt x="1949" y="383"/>
                    <a:pt x="2120" y="500"/>
                  </a:cubicBezTo>
                  <a:lnTo>
                    <a:pt x="894" y="1715"/>
                  </a:lnTo>
                  <a:cubicBezTo>
                    <a:pt x="461" y="1065"/>
                    <a:pt x="966" y="333"/>
                    <a:pt x="1604" y="333"/>
                  </a:cubicBezTo>
                  <a:close/>
                  <a:moveTo>
                    <a:pt x="2346" y="726"/>
                  </a:moveTo>
                  <a:lnTo>
                    <a:pt x="2346" y="726"/>
                  </a:lnTo>
                  <a:cubicBezTo>
                    <a:pt x="2808" y="1377"/>
                    <a:pt x="2285" y="2124"/>
                    <a:pt x="1640" y="2124"/>
                  </a:cubicBezTo>
                  <a:cubicBezTo>
                    <a:pt x="1470" y="2124"/>
                    <a:pt x="1291" y="2072"/>
                    <a:pt x="1120" y="1953"/>
                  </a:cubicBezTo>
                  <a:lnTo>
                    <a:pt x="2346" y="726"/>
                  </a:lnTo>
                  <a:close/>
                  <a:moveTo>
                    <a:pt x="1632" y="0"/>
                  </a:moveTo>
                  <a:cubicBezTo>
                    <a:pt x="561" y="0"/>
                    <a:pt x="1" y="1310"/>
                    <a:pt x="763" y="2072"/>
                  </a:cubicBezTo>
                  <a:cubicBezTo>
                    <a:pt x="1016" y="2325"/>
                    <a:pt x="1325" y="2438"/>
                    <a:pt x="1628" y="2438"/>
                  </a:cubicBezTo>
                  <a:cubicBezTo>
                    <a:pt x="2252" y="2438"/>
                    <a:pt x="2847" y="1956"/>
                    <a:pt x="2847" y="1227"/>
                  </a:cubicBezTo>
                  <a:cubicBezTo>
                    <a:pt x="2847" y="881"/>
                    <a:pt x="2716" y="584"/>
                    <a:pt x="2489" y="357"/>
                  </a:cubicBezTo>
                  <a:cubicBezTo>
                    <a:pt x="2287" y="155"/>
                    <a:pt x="1977" y="0"/>
                    <a:pt x="16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4" name="Google Shape;10784;p72"/>
            <p:cNvSpPr/>
            <p:nvPr/>
          </p:nvSpPr>
          <p:spPr>
            <a:xfrm>
              <a:off x="5056640" y="3943969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06" y="335"/>
                  </a:moveTo>
                  <a:cubicBezTo>
                    <a:pt x="1769" y="335"/>
                    <a:pt x="1941" y="385"/>
                    <a:pt x="2108" y="500"/>
                  </a:cubicBezTo>
                  <a:lnTo>
                    <a:pt x="894" y="1715"/>
                  </a:lnTo>
                  <a:cubicBezTo>
                    <a:pt x="468" y="1081"/>
                    <a:pt x="974" y="335"/>
                    <a:pt x="1606" y="335"/>
                  </a:cubicBezTo>
                  <a:close/>
                  <a:moveTo>
                    <a:pt x="2358" y="726"/>
                  </a:moveTo>
                  <a:cubicBezTo>
                    <a:pt x="2801" y="1367"/>
                    <a:pt x="2289" y="2127"/>
                    <a:pt x="1649" y="2127"/>
                  </a:cubicBezTo>
                  <a:cubicBezTo>
                    <a:pt x="1481" y="2127"/>
                    <a:pt x="1303" y="2074"/>
                    <a:pt x="1132" y="1953"/>
                  </a:cubicBezTo>
                  <a:lnTo>
                    <a:pt x="2358" y="726"/>
                  </a:lnTo>
                  <a:close/>
                  <a:moveTo>
                    <a:pt x="1620" y="0"/>
                  </a:moveTo>
                  <a:cubicBezTo>
                    <a:pt x="525" y="0"/>
                    <a:pt x="1" y="1357"/>
                    <a:pt x="763" y="2084"/>
                  </a:cubicBezTo>
                  <a:cubicBezTo>
                    <a:pt x="1006" y="2335"/>
                    <a:pt x="1310" y="2447"/>
                    <a:pt x="1610" y="2447"/>
                  </a:cubicBezTo>
                  <a:cubicBezTo>
                    <a:pt x="2237" y="2447"/>
                    <a:pt x="2846" y="1959"/>
                    <a:pt x="2846" y="1227"/>
                  </a:cubicBezTo>
                  <a:cubicBezTo>
                    <a:pt x="2846" y="560"/>
                    <a:pt x="2311" y="0"/>
                    <a:pt x="1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5" name="Google Shape;10785;p72"/>
            <p:cNvSpPr/>
            <p:nvPr/>
          </p:nvSpPr>
          <p:spPr>
            <a:xfrm>
              <a:off x="4975473" y="4050492"/>
              <a:ext cx="77790" cy="78300"/>
            </a:xfrm>
            <a:custGeom>
              <a:avLst/>
              <a:gdLst/>
              <a:ahLst/>
              <a:cxnLst/>
              <a:rect l="l" t="t" r="r" b="b"/>
              <a:pathLst>
                <a:path w="2442" h="2458" extrusionOk="0">
                  <a:moveTo>
                    <a:pt x="1941" y="740"/>
                  </a:moveTo>
                  <a:lnTo>
                    <a:pt x="1941" y="740"/>
                  </a:lnTo>
                  <a:cubicBezTo>
                    <a:pt x="2401" y="1388"/>
                    <a:pt x="1892" y="2132"/>
                    <a:pt x="1247" y="2132"/>
                  </a:cubicBezTo>
                  <a:cubicBezTo>
                    <a:pt x="1074" y="2132"/>
                    <a:pt x="892" y="2078"/>
                    <a:pt x="715" y="1954"/>
                  </a:cubicBezTo>
                  <a:lnTo>
                    <a:pt x="1941" y="740"/>
                  </a:lnTo>
                  <a:close/>
                  <a:moveTo>
                    <a:pt x="1226" y="1"/>
                  </a:moveTo>
                  <a:cubicBezTo>
                    <a:pt x="1024" y="1"/>
                    <a:pt x="816" y="53"/>
                    <a:pt x="620" y="169"/>
                  </a:cubicBezTo>
                  <a:cubicBezTo>
                    <a:pt x="537" y="216"/>
                    <a:pt x="513" y="323"/>
                    <a:pt x="560" y="395"/>
                  </a:cubicBezTo>
                  <a:cubicBezTo>
                    <a:pt x="585" y="444"/>
                    <a:pt x="643" y="476"/>
                    <a:pt x="700" y="476"/>
                  </a:cubicBezTo>
                  <a:cubicBezTo>
                    <a:pt x="726" y="476"/>
                    <a:pt x="752" y="469"/>
                    <a:pt x="775" y="454"/>
                  </a:cubicBezTo>
                  <a:cubicBezTo>
                    <a:pt x="918" y="383"/>
                    <a:pt x="1072" y="335"/>
                    <a:pt x="1227" y="335"/>
                  </a:cubicBezTo>
                  <a:cubicBezTo>
                    <a:pt x="1406" y="335"/>
                    <a:pt x="1572" y="407"/>
                    <a:pt x="1715" y="502"/>
                  </a:cubicBezTo>
                  <a:lnTo>
                    <a:pt x="489" y="1716"/>
                  </a:lnTo>
                  <a:cubicBezTo>
                    <a:pt x="346" y="1502"/>
                    <a:pt x="287" y="1276"/>
                    <a:pt x="358" y="1026"/>
                  </a:cubicBezTo>
                  <a:cubicBezTo>
                    <a:pt x="370" y="931"/>
                    <a:pt x="334" y="847"/>
                    <a:pt x="239" y="823"/>
                  </a:cubicBezTo>
                  <a:cubicBezTo>
                    <a:pt x="230" y="822"/>
                    <a:pt x="222" y="822"/>
                    <a:pt x="213" y="822"/>
                  </a:cubicBezTo>
                  <a:cubicBezTo>
                    <a:pt x="137" y="822"/>
                    <a:pt x="59" y="868"/>
                    <a:pt x="48" y="942"/>
                  </a:cubicBezTo>
                  <a:cubicBezTo>
                    <a:pt x="36" y="1038"/>
                    <a:pt x="13" y="1145"/>
                    <a:pt x="13" y="1228"/>
                  </a:cubicBezTo>
                  <a:cubicBezTo>
                    <a:pt x="1" y="1573"/>
                    <a:pt x="144" y="1883"/>
                    <a:pt x="358" y="2097"/>
                  </a:cubicBezTo>
                  <a:cubicBezTo>
                    <a:pt x="607" y="2346"/>
                    <a:pt x="911" y="2457"/>
                    <a:pt x="1209" y="2457"/>
                  </a:cubicBezTo>
                  <a:cubicBezTo>
                    <a:pt x="1839" y="2457"/>
                    <a:pt x="2442" y="1963"/>
                    <a:pt x="2442" y="1228"/>
                  </a:cubicBezTo>
                  <a:cubicBezTo>
                    <a:pt x="2442" y="515"/>
                    <a:pt x="1860" y="1"/>
                    <a:pt x="122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6" name="Google Shape;10786;p72"/>
            <p:cNvSpPr/>
            <p:nvPr/>
          </p:nvSpPr>
          <p:spPr>
            <a:xfrm>
              <a:off x="5056640" y="4051288"/>
              <a:ext cx="90691" cy="77949"/>
            </a:xfrm>
            <a:custGeom>
              <a:avLst/>
              <a:gdLst/>
              <a:ahLst/>
              <a:cxnLst/>
              <a:rect l="l" t="t" r="r" b="b"/>
              <a:pathLst>
                <a:path w="2847" h="2447" extrusionOk="0">
                  <a:moveTo>
                    <a:pt x="1606" y="326"/>
                  </a:moveTo>
                  <a:cubicBezTo>
                    <a:pt x="1771" y="326"/>
                    <a:pt x="1943" y="375"/>
                    <a:pt x="2108" y="489"/>
                  </a:cubicBezTo>
                  <a:lnTo>
                    <a:pt x="894" y="1715"/>
                  </a:lnTo>
                  <a:cubicBezTo>
                    <a:pt x="459" y="1054"/>
                    <a:pt x="976" y="326"/>
                    <a:pt x="1606" y="326"/>
                  </a:cubicBezTo>
                  <a:close/>
                  <a:moveTo>
                    <a:pt x="2358" y="715"/>
                  </a:moveTo>
                  <a:lnTo>
                    <a:pt x="2358" y="715"/>
                  </a:lnTo>
                  <a:cubicBezTo>
                    <a:pt x="2809" y="1363"/>
                    <a:pt x="2297" y="2107"/>
                    <a:pt x="1658" y="2107"/>
                  </a:cubicBezTo>
                  <a:cubicBezTo>
                    <a:pt x="1486" y="2107"/>
                    <a:pt x="1306" y="2053"/>
                    <a:pt x="1132" y="1929"/>
                  </a:cubicBezTo>
                  <a:lnTo>
                    <a:pt x="2358" y="715"/>
                  </a:lnTo>
                  <a:close/>
                  <a:moveTo>
                    <a:pt x="1620" y="1"/>
                  </a:moveTo>
                  <a:cubicBezTo>
                    <a:pt x="536" y="1"/>
                    <a:pt x="1" y="1322"/>
                    <a:pt x="763" y="2084"/>
                  </a:cubicBezTo>
                  <a:cubicBezTo>
                    <a:pt x="1005" y="2335"/>
                    <a:pt x="1309" y="2447"/>
                    <a:pt x="1609" y="2447"/>
                  </a:cubicBezTo>
                  <a:cubicBezTo>
                    <a:pt x="2236" y="2447"/>
                    <a:pt x="2846" y="1956"/>
                    <a:pt x="2846" y="1215"/>
                  </a:cubicBezTo>
                  <a:cubicBezTo>
                    <a:pt x="2846" y="548"/>
                    <a:pt x="2311" y="1"/>
                    <a:pt x="1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87" name="Google Shape;10787;p72"/>
            <p:cNvSpPr/>
            <p:nvPr/>
          </p:nvSpPr>
          <p:spPr>
            <a:xfrm>
              <a:off x="4942472" y="3809318"/>
              <a:ext cx="238976" cy="352762"/>
            </a:xfrm>
            <a:custGeom>
              <a:avLst/>
              <a:gdLst/>
              <a:ahLst/>
              <a:cxnLst/>
              <a:rect l="l" t="t" r="r" b="b"/>
              <a:pathLst>
                <a:path w="7502" h="11074" extrusionOk="0">
                  <a:moveTo>
                    <a:pt x="775" y="0"/>
                  </a:moveTo>
                  <a:cubicBezTo>
                    <a:pt x="334" y="0"/>
                    <a:pt x="1" y="358"/>
                    <a:pt x="1" y="774"/>
                  </a:cubicBezTo>
                  <a:lnTo>
                    <a:pt x="1" y="10299"/>
                  </a:lnTo>
                  <a:cubicBezTo>
                    <a:pt x="1" y="10728"/>
                    <a:pt x="358" y="11073"/>
                    <a:pt x="775" y="11073"/>
                  </a:cubicBezTo>
                  <a:lnTo>
                    <a:pt x="6728" y="11073"/>
                  </a:lnTo>
                  <a:cubicBezTo>
                    <a:pt x="7157" y="11073"/>
                    <a:pt x="7502" y="10716"/>
                    <a:pt x="7502" y="10299"/>
                  </a:cubicBezTo>
                  <a:lnTo>
                    <a:pt x="7502" y="4799"/>
                  </a:lnTo>
                  <a:cubicBezTo>
                    <a:pt x="7502" y="4703"/>
                    <a:pt x="7419" y="4632"/>
                    <a:pt x="7335" y="4632"/>
                  </a:cubicBezTo>
                  <a:cubicBezTo>
                    <a:pt x="7252" y="4632"/>
                    <a:pt x="7168" y="4703"/>
                    <a:pt x="7168" y="4799"/>
                  </a:cubicBezTo>
                  <a:lnTo>
                    <a:pt x="7168" y="10299"/>
                  </a:lnTo>
                  <a:cubicBezTo>
                    <a:pt x="7168" y="10561"/>
                    <a:pt x="6966" y="10752"/>
                    <a:pt x="6728" y="10752"/>
                  </a:cubicBezTo>
                  <a:lnTo>
                    <a:pt x="775" y="10752"/>
                  </a:lnTo>
                  <a:cubicBezTo>
                    <a:pt x="525" y="10752"/>
                    <a:pt x="322" y="10537"/>
                    <a:pt x="322" y="10299"/>
                  </a:cubicBezTo>
                  <a:lnTo>
                    <a:pt x="322" y="774"/>
                  </a:lnTo>
                  <a:cubicBezTo>
                    <a:pt x="322" y="524"/>
                    <a:pt x="537" y="334"/>
                    <a:pt x="775" y="334"/>
                  </a:cubicBezTo>
                  <a:lnTo>
                    <a:pt x="6728" y="334"/>
                  </a:lnTo>
                  <a:cubicBezTo>
                    <a:pt x="6978" y="334"/>
                    <a:pt x="7168" y="536"/>
                    <a:pt x="7168" y="774"/>
                  </a:cubicBezTo>
                  <a:lnTo>
                    <a:pt x="7168" y="3930"/>
                  </a:lnTo>
                  <a:cubicBezTo>
                    <a:pt x="7168" y="4025"/>
                    <a:pt x="7252" y="4096"/>
                    <a:pt x="7335" y="4096"/>
                  </a:cubicBezTo>
                  <a:cubicBezTo>
                    <a:pt x="7419" y="4096"/>
                    <a:pt x="7502" y="4025"/>
                    <a:pt x="7502" y="3930"/>
                  </a:cubicBezTo>
                  <a:lnTo>
                    <a:pt x="7502" y="774"/>
                  </a:lnTo>
                  <a:cubicBezTo>
                    <a:pt x="7502" y="346"/>
                    <a:pt x="7145" y="0"/>
                    <a:pt x="67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88" name="Google Shape;10788;p72"/>
          <p:cNvGrpSpPr/>
          <p:nvPr/>
        </p:nvGrpSpPr>
        <p:grpSpPr>
          <a:xfrm>
            <a:off x="8355367" y="5077052"/>
            <a:ext cx="346964" cy="471369"/>
            <a:chOff x="6266525" y="3807788"/>
            <a:chExt cx="260223" cy="353527"/>
          </a:xfrm>
        </p:grpSpPr>
        <p:sp>
          <p:nvSpPr>
            <p:cNvPr id="10789" name="Google Shape;10789;p72"/>
            <p:cNvSpPr/>
            <p:nvPr/>
          </p:nvSpPr>
          <p:spPr>
            <a:xfrm>
              <a:off x="6266525" y="3807788"/>
              <a:ext cx="260223" cy="353527"/>
            </a:xfrm>
            <a:custGeom>
              <a:avLst/>
              <a:gdLst/>
              <a:ahLst/>
              <a:cxnLst/>
              <a:rect l="l" t="t" r="r" b="b"/>
              <a:pathLst>
                <a:path w="8169" h="11098" extrusionOk="0">
                  <a:moveTo>
                    <a:pt x="1322" y="1"/>
                  </a:moveTo>
                  <a:cubicBezTo>
                    <a:pt x="1239" y="1"/>
                    <a:pt x="1167" y="84"/>
                    <a:pt x="1167" y="168"/>
                  </a:cubicBezTo>
                  <a:lnTo>
                    <a:pt x="1167" y="1430"/>
                  </a:lnTo>
                  <a:cubicBezTo>
                    <a:pt x="1167" y="1953"/>
                    <a:pt x="1525" y="2382"/>
                    <a:pt x="2013" y="2513"/>
                  </a:cubicBezTo>
                  <a:lnTo>
                    <a:pt x="2025" y="2513"/>
                  </a:lnTo>
                  <a:cubicBezTo>
                    <a:pt x="2001" y="2573"/>
                    <a:pt x="1977" y="2620"/>
                    <a:pt x="1953" y="2692"/>
                  </a:cubicBezTo>
                  <a:lnTo>
                    <a:pt x="1858" y="2906"/>
                  </a:lnTo>
                  <a:cubicBezTo>
                    <a:pt x="1846" y="2942"/>
                    <a:pt x="1834" y="2965"/>
                    <a:pt x="1822" y="3013"/>
                  </a:cubicBezTo>
                  <a:cubicBezTo>
                    <a:pt x="1108" y="2823"/>
                    <a:pt x="596" y="2180"/>
                    <a:pt x="596" y="1441"/>
                  </a:cubicBezTo>
                  <a:lnTo>
                    <a:pt x="596" y="168"/>
                  </a:lnTo>
                  <a:cubicBezTo>
                    <a:pt x="596" y="84"/>
                    <a:pt x="525" y="13"/>
                    <a:pt x="429" y="13"/>
                  </a:cubicBezTo>
                  <a:cubicBezTo>
                    <a:pt x="346" y="13"/>
                    <a:pt x="274" y="84"/>
                    <a:pt x="274" y="168"/>
                  </a:cubicBezTo>
                  <a:lnTo>
                    <a:pt x="274" y="1441"/>
                  </a:lnTo>
                  <a:cubicBezTo>
                    <a:pt x="274" y="2311"/>
                    <a:pt x="870" y="3120"/>
                    <a:pt x="1763" y="3346"/>
                  </a:cubicBezTo>
                  <a:cubicBezTo>
                    <a:pt x="1656" y="4192"/>
                    <a:pt x="2001" y="4906"/>
                    <a:pt x="2441" y="5251"/>
                  </a:cubicBezTo>
                  <a:cubicBezTo>
                    <a:pt x="2668" y="5430"/>
                    <a:pt x="2656" y="5859"/>
                    <a:pt x="2334" y="5942"/>
                  </a:cubicBezTo>
                  <a:cubicBezTo>
                    <a:pt x="2239" y="5978"/>
                    <a:pt x="2144" y="6002"/>
                    <a:pt x="2060" y="6049"/>
                  </a:cubicBezTo>
                  <a:cubicBezTo>
                    <a:pt x="1560" y="6264"/>
                    <a:pt x="1239" y="6716"/>
                    <a:pt x="1167" y="7252"/>
                  </a:cubicBezTo>
                  <a:cubicBezTo>
                    <a:pt x="513" y="7335"/>
                    <a:pt x="1" y="7895"/>
                    <a:pt x="1" y="8561"/>
                  </a:cubicBezTo>
                  <a:lnTo>
                    <a:pt x="1" y="10931"/>
                  </a:lnTo>
                  <a:cubicBezTo>
                    <a:pt x="1" y="11026"/>
                    <a:pt x="72" y="11097"/>
                    <a:pt x="167" y="11097"/>
                  </a:cubicBezTo>
                  <a:cubicBezTo>
                    <a:pt x="251" y="11097"/>
                    <a:pt x="334" y="11026"/>
                    <a:pt x="334" y="10931"/>
                  </a:cubicBezTo>
                  <a:lnTo>
                    <a:pt x="334" y="8561"/>
                  </a:lnTo>
                  <a:cubicBezTo>
                    <a:pt x="334" y="8014"/>
                    <a:pt x="775" y="7573"/>
                    <a:pt x="1322" y="7573"/>
                  </a:cubicBezTo>
                  <a:cubicBezTo>
                    <a:pt x="1417" y="7573"/>
                    <a:pt x="1489" y="7490"/>
                    <a:pt x="1489" y="7418"/>
                  </a:cubicBezTo>
                  <a:cubicBezTo>
                    <a:pt x="1525" y="6942"/>
                    <a:pt x="1787" y="6525"/>
                    <a:pt x="2203" y="6347"/>
                  </a:cubicBezTo>
                  <a:cubicBezTo>
                    <a:pt x="2275" y="6311"/>
                    <a:pt x="2370" y="6287"/>
                    <a:pt x="2441" y="6252"/>
                  </a:cubicBezTo>
                  <a:cubicBezTo>
                    <a:pt x="2656" y="6192"/>
                    <a:pt x="2811" y="6037"/>
                    <a:pt x="2894" y="5823"/>
                  </a:cubicBezTo>
                  <a:cubicBezTo>
                    <a:pt x="2918" y="5740"/>
                    <a:pt x="2930" y="5621"/>
                    <a:pt x="2918" y="5513"/>
                  </a:cubicBezTo>
                  <a:cubicBezTo>
                    <a:pt x="3030" y="5443"/>
                    <a:pt x="3291" y="5320"/>
                    <a:pt x="3612" y="5320"/>
                  </a:cubicBezTo>
                  <a:cubicBezTo>
                    <a:pt x="3837" y="5320"/>
                    <a:pt x="4092" y="5380"/>
                    <a:pt x="4346" y="5561"/>
                  </a:cubicBezTo>
                  <a:cubicBezTo>
                    <a:pt x="4596" y="5732"/>
                    <a:pt x="4893" y="5799"/>
                    <a:pt x="5206" y="5799"/>
                  </a:cubicBezTo>
                  <a:cubicBezTo>
                    <a:pt x="5699" y="5799"/>
                    <a:pt x="6231" y="5632"/>
                    <a:pt x="6668" y="5442"/>
                  </a:cubicBezTo>
                  <a:lnTo>
                    <a:pt x="6668" y="5442"/>
                  </a:lnTo>
                  <a:cubicBezTo>
                    <a:pt x="6561" y="6049"/>
                    <a:pt x="6323" y="6645"/>
                    <a:pt x="5966" y="7168"/>
                  </a:cubicBezTo>
                  <a:cubicBezTo>
                    <a:pt x="5299" y="8145"/>
                    <a:pt x="4406" y="8680"/>
                    <a:pt x="3251" y="8823"/>
                  </a:cubicBezTo>
                  <a:cubicBezTo>
                    <a:pt x="3184" y="8831"/>
                    <a:pt x="3118" y="8834"/>
                    <a:pt x="3053" y="8834"/>
                  </a:cubicBezTo>
                  <a:cubicBezTo>
                    <a:pt x="2468" y="8834"/>
                    <a:pt x="1959" y="8555"/>
                    <a:pt x="1691" y="8180"/>
                  </a:cubicBezTo>
                  <a:cubicBezTo>
                    <a:pt x="1668" y="8133"/>
                    <a:pt x="1608" y="8109"/>
                    <a:pt x="1548" y="8109"/>
                  </a:cubicBezTo>
                  <a:lnTo>
                    <a:pt x="1322" y="8109"/>
                  </a:lnTo>
                  <a:cubicBezTo>
                    <a:pt x="1072" y="8109"/>
                    <a:pt x="870" y="8311"/>
                    <a:pt x="870" y="8561"/>
                  </a:cubicBezTo>
                  <a:lnTo>
                    <a:pt x="870" y="10931"/>
                  </a:lnTo>
                  <a:cubicBezTo>
                    <a:pt x="870" y="11026"/>
                    <a:pt x="941" y="11097"/>
                    <a:pt x="1025" y="11097"/>
                  </a:cubicBezTo>
                  <a:cubicBezTo>
                    <a:pt x="1120" y="11097"/>
                    <a:pt x="1191" y="11026"/>
                    <a:pt x="1191" y="10931"/>
                  </a:cubicBezTo>
                  <a:lnTo>
                    <a:pt x="1191" y="8561"/>
                  </a:lnTo>
                  <a:cubicBezTo>
                    <a:pt x="1191" y="8490"/>
                    <a:pt x="1251" y="8430"/>
                    <a:pt x="1322" y="8430"/>
                  </a:cubicBezTo>
                  <a:lnTo>
                    <a:pt x="1477" y="8430"/>
                  </a:lnTo>
                  <a:cubicBezTo>
                    <a:pt x="1814" y="8852"/>
                    <a:pt x="2374" y="9161"/>
                    <a:pt x="3018" y="9161"/>
                  </a:cubicBezTo>
                  <a:cubicBezTo>
                    <a:pt x="3103" y="9161"/>
                    <a:pt x="3188" y="9156"/>
                    <a:pt x="3275" y="9145"/>
                  </a:cubicBezTo>
                  <a:cubicBezTo>
                    <a:pt x="7144" y="8716"/>
                    <a:pt x="8168" y="3763"/>
                    <a:pt x="5847" y="1834"/>
                  </a:cubicBezTo>
                  <a:cubicBezTo>
                    <a:pt x="5818" y="1810"/>
                    <a:pt x="5783" y="1800"/>
                    <a:pt x="5750" y="1800"/>
                  </a:cubicBezTo>
                  <a:cubicBezTo>
                    <a:pt x="5700" y="1800"/>
                    <a:pt x="5654" y="1823"/>
                    <a:pt x="5632" y="1858"/>
                  </a:cubicBezTo>
                  <a:cubicBezTo>
                    <a:pt x="5573" y="1930"/>
                    <a:pt x="5585" y="2037"/>
                    <a:pt x="5644" y="2073"/>
                  </a:cubicBezTo>
                  <a:cubicBezTo>
                    <a:pt x="6501" y="2787"/>
                    <a:pt x="6835" y="3966"/>
                    <a:pt x="6740" y="5073"/>
                  </a:cubicBezTo>
                  <a:cubicBezTo>
                    <a:pt x="6517" y="5175"/>
                    <a:pt x="5841" y="5487"/>
                    <a:pt x="5230" y="5487"/>
                  </a:cubicBezTo>
                  <a:cubicBezTo>
                    <a:pt x="4990" y="5487"/>
                    <a:pt x="4761" y="5439"/>
                    <a:pt x="4573" y="5311"/>
                  </a:cubicBezTo>
                  <a:cubicBezTo>
                    <a:pt x="4275" y="5113"/>
                    <a:pt x="3955" y="5013"/>
                    <a:pt x="3632" y="5013"/>
                  </a:cubicBezTo>
                  <a:cubicBezTo>
                    <a:pt x="3373" y="5013"/>
                    <a:pt x="3112" y="5077"/>
                    <a:pt x="2858" y="5204"/>
                  </a:cubicBezTo>
                  <a:cubicBezTo>
                    <a:pt x="2811" y="5109"/>
                    <a:pt x="2751" y="5037"/>
                    <a:pt x="2680" y="4978"/>
                  </a:cubicBezTo>
                  <a:cubicBezTo>
                    <a:pt x="2239" y="4632"/>
                    <a:pt x="1941" y="3847"/>
                    <a:pt x="2191" y="3013"/>
                  </a:cubicBezTo>
                  <a:cubicBezTo>
                    <a:pt x="2470" y="2062"/>
                    <a:pt x="3289" y="1530"/>
                    <a:pt x="4171" y="1530"/>
                  </a:cubicBezTo>
                  <a:cubicBezTo>
                    <a:pt x="4459" y="1530"/>
                    <a:pt x="4753" y="1586"/>
                    <a:pt x="5037" y="1703"/>
                  </a:cubicBezTo>
                  <a:cubicBezTo>
                    <a:pt x="5059" y="1713"/>
                    <a:pt x="5081" y="1717"/>
                    <a:pt x="5103" y="1717"/>
                  </a:cubicBezTo>
                  <a:cubicBezTo>
                    <a:pt x="5165" y="1717"/>
                    <a:pt x="5222" y="1682"/>
                    <a:pt x="5239" y="1620"/>
                  </a:cubicBezTo>
                  <a:cubicBezTo>
                    <a:pt x="5275" y="1525"/>
                    <a:pt x="5239" y="1430"/>
                    <a:pt x="5156" y="1406"/>
                  </a:cubicBezTo>
                  <a:cubicBezTo>
                    <a:pt x="4841" y="1276"/>
                    <a:pt x="4506" y="1210"/>
                    <a:pt x="4171" y="1210"/>
                  </a:cubicBezTo>
                  <a:cubicBezTo>
                    <a:pt x="3432" y="1210"/>
                    <a:pt x="2699" y="1535"/>
                    <a:pt x="2215" y="2215"/>
                  </a:cubicBezTo>
                  <a:cubicBezTo>
                    <a:pt x="2215" y="2215"/>
                    <a:pt x="2120" y="2192"/>
                    <a:pt x="2084" y="2180"/>
                  </a:cubicBezTo>
                  <a:cubicBezTo>
                    <a:pt x="1727" y="2108"/>
                    <a:pt x="1489" y="1787"/>
                    <a:pt x="1489" y="1430"/>
                  </a:cubicBezTo>
                  <a:lnTo>
                    <a:pt x="1489" y="168"/>
                  </a:lnTo>
                  <a:cubicBezTo>
                    <a:pt x="1489" y="84"/>
                    <a:pt x="1417" y="1"/>
                    <a:pt x="132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0" name="Google Shape;10790;p72"/>
            <p:cNvSpPr/>
            <p:nvPr/>
          </p:nvSpPr>
          <p:spPr>
            <a:xfrm>
              <a:off x="6370085" y="4004652"/>
              <a:ext cx="13284" cy="13284"/>
            </a:xfrm>
            <a:custGeom>
              <a:avLst/>
              <a:gdLst/>
              <a:ahLst/>
              <a:cxnLst/>
              <a:rect l="l" t="t" r="r" b="b"/>
              <a:pathLst>
                <a:path w="417" h="417" extrusionOk="0">
                  <a:moveTo>
                    <a:pt x="202" y="0"/>
                  </a:moveTo>
                  <a:cubicBezTo>
                    <a:pt x="83" y="0"/>
                    <a:pt x="0" y="95"/>
                    <a:pt x="0" y="214"/>
                  </a:cubicBezTo>
                  <a:cubicBezTo>
                    <a:pt x="0" y="334"/>
                    <a:pt x="83" y="417"/>
                    <a:pt x="202" y="417"/>
                  </a:cubicBezTo>
                  <a:cubicBezTo>
                    <a:pt x="322" y="417"/>
                    <a:pt x="417" y="334"/>
                    <a:pt x="417" y="214"/>
                  </a:cubicBezTo>
                  <a:cubicBezTo>
                    <a:pt x="417" y="95"/>
                    <a:pt x="322" y="0"/>
                    <a:pt x="2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1" name="Google Shape;10791;p72"/>
            <p:cNvSpPr/>
            <p:nvPr/>
          </p:nvSpPr>
          <p:spPr>
            <a:xfrm>
              <a:off x="6423156" y="4017904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1" y="96"/>
                    <a:pt x="1" y="215"/>
                  </a:cubicBezTo>
                  <a:cubicBezTo>
                    <a:pt x="1" y="334"/>
                    <a:pt x="84" y="418"/>
                    <a:pt x="203" y="418"/>
                  </a:cubicBezTo>
                  <a:cubicBezTo>
                    <a:pt x="322" y="418"/>
                    <a:pt x="418" y="334"/>
                    <a:pt x="418" y="215"/>
                  </a:cubicBezTo>
                  <a:cubicBezTo>
                    <a:pt x="418" y="108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2" name="Google Shape;10792;p72"/>
            <p:cNvSpPr/>
            <p:nvPr/>
          </p:nvSpPr>
          <p:spPr>
            <a:xfrm>
              <a:off x="6364766" y="4050906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03" y="417"/>
                  </a:cubicBezTo>
                  <a:cubicBezTo>
                    <a:pt x="322" y="417"/>
                    <a:pt x="417" y="322"/>
                    <a:pt x="417" y="203"/>
                  </a:cubicBezTo>
                  <a:cubicBezTo>
                    <a:pt x="417" y="96"/>
                    <a:pt x="322" y="1"/>
                    <a:pt x="2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793" name="Google Shape;10793;p72"/>
          <p:cNvSpPr/>
          <p:nvPr/>
        </p:nvSpPr>
        <p:spPr>
          <a:xfrm>
            <a:off x="10630494" y="5078623"/>
            <a:ext cx="464999" cy="471836"/>
          </a:xfrm>
          <a:custGeom>
            <a:avLst/>
            <a:gdLst/>
            <a:ahLst/>
            <a:cxnLst/>
            <a:rect l="l" t="t" r="r" b="b"/>
            <a:pathLst>
              <a:path w="10948" h="11109" extrusionOk="0">
                <a:moveTo>
                  <a:pt x="2620" y="1738"/>
                </a:moveTo>
                <a:lnTo>
                  <a:pt x="2620" y="1738"/>
                </a:lnTo>
                <a:cubicBezTo>
                  <a:pt x="2108" y="2262"/>
                  <a:pt x="2227" y="3107"/>
                  <a:pt x="2846" y="3488"/>
                </a:cubicBezTo>
                <a:cubicBezTo>
                  <a:pt x="2763" y="3524"/>
                  <a:pt x="2704" y="3571"/>
                  <a:pt x="2644" y="3631"/>
                </a:cubicBezTo>
                <a:cubicBezTo>
                  <a:pt x="2275" y="2559"/>
                  <a:pt x="1989" y="2595"/>
                  <a:pt x="2144" y="2238"/>
                </a:cubicBezTo>
                <a:cubicBezTo>
                  <a:pt x="2227" y="2012"/>
                  <a:pt x="2406" y="1845"/>
                  <a:pt x="2620" y="1738"/>
                </a:cubicBezTo>
                <a:close/>
                <a:moveTo>
                  <a:pt x="8740" y="4214"/>
                </a:moveTo>
                <a:cubicBezTo>
                  <a:pt x="8716" y="4345"/>
                  <a:pt x="8716" y="4500"/>
                  <a:pt x="8704" y="4643"/>
                </a:cubicBezTo>
                <a:cubicBezTo>
                  <a:pt x="8645" y="4572"/>
                  <a:pt x="8561" y="4512"/>
                  <a:pt x="8466" y="4452"/>
                </a:cubicBezTo>
                <a:cubicBezTo>
                  <a:pt x="8573" y="4393"/>
                  <a:pt x="8657" y="4298"/>
                  <a:pt x="8740" y="4214"/>
                </a:cubicBezTo>
                <a:close/>
                <a:moveTo>
                  <a:pt x="8025" y="1650"/>
                </a:moveTo>
                <a:cubicBezTo>
                  <a:pt x="8616" y="1650"/>
                  <a:pt x="9126" y="2169"/>
                  <a:pt x="8990" y="2798"/>
                </a:cubicBezTo>
                <a:cubicBezTo>
                  <a:pt x="8978" y="2869"/>
                  <a:pt x="8954" y="2952"/>
                  <a:pt x="8942" y="3036"/>
                </a:cubicBezTo>
                <a:cubicBezTo>
                  <a:pt x="8764" y="2655"/>
                  <a:pt x="8383" y="2381"/>
                  <a:pt x="7919" y="2381"/>
                </a:cubicBezTo>
                <a:cubicBezTo>
                  <a:pt x="7823" y="2381"/>
                  <a:pt x="7752" y="2452"/>
                  <a:pt x="7752" y="2547"/>
                </a:cubicBezTo>
                <a:cubicBezTo>
                  <a:pt x="7752" y="2631"/>
                  <a:pt x="7823" y="2714"/>
                  <a:pt x="7919" y="2714"/>
                </a:cubicBezTo>
                <a:cubicBezTo>
                  <a:pt x="8359" y="2714"/>
                  <a:pt x="8716" y="3071"/>
                  <a:pt x="8716" y="3512"/>
                </a:cubicBezTo>
                <a:cubicBezTo>
                  <a:pt x="8716" y="3964"/>
                  <a:pt x="8359" y="4322"/>
                  <a:pt x="7919" y="4322"/>
                </a:cubicBezTo>
                <a:lnTo>
                  <a:pt x="7907" y="4322"/>
                </a:lnTo>
                <a:cubicBezTo>
                  <a:pt x="7765" y="4329"/>
                  <a:pt x="6934" y="4515"/>
                  <a:pt x="5736" y="4515"/>
                </a:cubicBezTo>
                <a:cubicBezTo>
                  <a:pt x="5124" y="4515"/>
                  <a:pt x="4417" y="4466"/>
                  <a:pt x="3656" y="4322"/>
                </a:cubicBezTo>
                <a:cubicBezTo>
                  <a:pt x="3643" y="4317"/>
                  <a:pt x="3630" y="4315"/>
                  <a:pt x="3617" y="4315"/>
                </a:cubicBezTo>
                <a:cubicBezTo>
                  <a:pt x="3557" y="4315"/>
                  <a:pt x="3497" y="4358"/>
                  <a:pt x="3477" y="4417"/>
                </a:cubicBezTo>
                <a:cubicBezTo>
                  <a:pt x="3454" y="4512"/>
                  <a:pt x="3513" y="4619"/>
                  <a:pt x="3597" y="4643"/>
                </a:cubicBezTo>
                <a:cubicBezTo>
                  <a:pt x="4287" y="4774"/>
                  <a:pt x="5001" y="4857"/>
                  <a:pt x="5740" y="4857"/>
                </a:cubicBezTo>
                <a:lnTo>
                  <a:pt x="5752" y="4857"/>
                </a:lnTo>
                <a:cubicBezTo>
                  <a:pt x="6466" y="4857"/>
                  <a:pt x="7204" y="4798"/>
                  <a:pt x="7930" y="4655"/>
                </a:cubicBezTo>
                <a:cubicBezTo>
                  <a:pt x="8359" y="4655"/>
                  <a:pt x="8716" y="5012"/>
                  <a:pt x="8716" y="5465"/>
                </a:cubicBezTo>
                <a:cubicBezTo>
                  <a:pt x="8716" y="5905"/>
                  <a:pt x="8359" y="6262"/>
                  <a:pt x="7919" y="6262"/>
                </a:cubicBezTo>
                <a:cubicBezTo>
                  <a:pt x="7807" y="6262"/>
                  <a:pt x="7088" y="6463"/>
                  <a:pt x="5862" y="6463"/>
                </a:cubicBezTo>
                <a:cubicBezTo>
                  <a:pt x="5249" y="6463"/>
                  <a:pt x="4509" y="6413"/>
                  <a:pt x="3656" y="6262"/>
                </a:cubicBezTo>
                <a:cubicBezTo>
                  <a:pt x="3649" y="6261"/>
                  <a:pt x="3642" y="6261"/>
                  <a:pt x="3635" y="6261"/>
                </a:cubicBezTo>
                <a:cubicBezTo>
                  <a:pt x="3557" y="6261"/>
                  <a:pt x="3476" y="6318"/>
                  <a:pt x="3466" y="6405"/>
                </a:cubicBezTo>
                <a:cubicBezTo>
                  <a:pt x="3454" y="6488"/>
                  <a:pt x="3513" y="6584"/>
                  <a:pt x="3597" y="6596"/>
                </a:cubicBezTo>
                <a:cubicBezTo>
                  <a:pt x="4370" y="6727"/>
                  <a:pt x="5121" y="6786"/>
                  <a:pt x="5835" y="6786"/>
                </a:cubicBezTo>
                <a:cubicBezTo>
                  <a:pt x="6549" y="6786"/>
                  <a:pt x="7240" y="6727"/>
                  <a:pt x="7930" y="6596"/>
                </a:cubicBezTo>
                <a:cubicBezTo>
                  <a:pt x="8240" y="6596"/>
                  <a:pt x="8526" y="6465"/>
                  <a:pt x="8728" y="6238"/>
                </a:cubicBezTo>
                <a:lnTo>
                  <a:pt x="8728" y="6238"/>
                </a:lnTo>
                <a:cubicBezTo>
                  <a:pt x="8752" y="6536"/>
                  <a:pt x="8776" y="6881"/>
                  <a:pt x="8573" y="7334"/>
                </a:cubicBezTo>
                <a:cubicBezTo>
                  <a:pt x="8454" y="7370"/>
                  <a:pt x="7919" y="7500"/>
                  <a:pt x="6811" y="7560"/>
                </a:cubicBezTo>
                <a:cubicBezTo>
                  <a:pt x="6523" y="7574"/>
                  <a:pt x="6226" y="7581"/>
                  <a:pt x="5931" y="7581"/>
                </a:cubicBezTo>
                <a:cubicBezTo>
                  <a:pt x="5238" y="7581"/>
                  <a:pt x="4559" y="7543"/>
                  <a:pt x="4049" y="7477"/>
                </a:cubicBezTo>
                <a:cubicBezTo>
                  <a:pt x="3263" y="7370"/>
                  <a:pt x="3108" y="7215"/>
                  <a:pt x="3096" y="7203"/>
                </a:cubicBezTo>
                <a:cubicBezTo>
                  <a:pt x="3108" y="6715"/>
                  <a:pt x="3108" y="6191"/>
                  <a:pt x="3061" y="5691"/>
                </a:cubicBezTo>
                <a:cubicBezTo>
                  <a:pt x="3188" y="5623"/>
                  <a:pt x="3279" y="5601"/>
                  <a:pt x="3418" y="5601"/>
                </a:cubicBezTo>
                <a:cubicBezTo>
                  <a:pt x="3697" y="5601"/>
                  <a:pt x="4168" y="5691"/>
                  <a:pt x="5502" y="5691"/>
                </a:cubicBezTo>
                <a:cubicBezTo>
                  <a:pt x="5568" y="5692"/>
                  <a:pt x="5637" y="5692"/>
                  <a:pt x="5707" y="5692"/>
                </a:cubicBezTo>
                <a:cubicBezTo>
                  <a:pt x="6578" y="5692"/>
                  <a:pt x="7678" y="5627"/>
                  <a:pt x="7799" y="5572"/>
                </a:cubicBezTo>
                <a:cubicBezTo>
                  <a:pt x="7962" y="5490"/>
                  <a:pt x="7887" y="5250"/>
                  <a:pt x="7716" y="5250"/>
                </a:cubicBezTo>
                <a:cubicBezTo>
                  <a:pt x="7712" y="5250"/>
                  <a:pt x="7708" y="5250"/>
                  <a:pt x="7704" y="5250"/>
                </a:cubicBezTo>
                <a:cubicBezTo>
                  <a:pt x="7043" y="5304"/>
                  <a:pt x="6391" y="5347"/>
                  <a:pt x="5732" y="5347"/>
                </a:cubicBezTo>
                <a:cubicBezTo>
                  <a:pt x="5655" y="5347"/>
                  <a:pt x="5579" y="5347"/>
                  <a:pt x="5502" y="5345"/>
                </a:cubicBezTo>
                <a:cubicBezTo>
                  <a:pt x="4394" y="5334"/>
                  <a:pt x="3501" y="5250"/>
                  <a:pt x="3442" y="5250"/>
                </a:cubicBezTo>
                <a:cubicBezTo>
                  <a:pt x="3287" y="5250"/>
                  <a:pt x="3144" y="5214"/>
                  <a:pt x="3001" y="5131"/>
                </a:cubicBezTo>
                <a:cubicBezTo>
                  <a:pt x="2942" y="4738"/>
                  <a:pt x="2870" y="4357"/>
                  <a:pt x="2787" y="4000"/>
                </a:cubicBezTo>
                <a:cubicBezTo>
                  <a:pt x="2930" y="3798"/>
                  <a:pt x="3168" y="3667"/>
                  <a:pt x="3418" y="3667"/>
                </a:cubicBezTo>
                <a:cubicBezTo>
                  <a:pt x="4180" y="3810"/>
                  <a:pt x="4954" y="3881"/>
                  <a:pt x="5716" y="3881"/>
                </a:cubicBezTo>
                <a:cubicBezTo>
                  <a:pt x="6549" y="3881"/>
                  <a:pt x="7383" y="3762"/>
                  <a:pt x="7764" y="3667"/>
                </a:cubicBezTo>
                <a:cubicBezTo>
                  <a:pt x="7955" y="3610"/>
                  <a:pt x="7912" y="3342"/>
                  <a:pt x="7727" y="3342"/>
                </a:cubicBezTo>
                <a:cubicBezTo>
                  <a:pt x="7716" y="3342"/>
                  <a:pt x="7704" y="3343"/>
                  <a:pt x="7692" y="3345"/>
                </a:cubicBezTo>
                <a:cubicBezTo>
                  <a:pt x="6962" y="3512"/>
                  <a:pt x="6268" y="3567"/>
                  <a:pt x="5659" y="3567"/>
                </a:cubicBezTo>
                <a:cubicBezTo>
                  <a:pt x="4443" y="3567"/>
                  <a:pt x="3573" y="3345"/>
                  <a:pt x="3454" y="3345"/>
                </a:cubicBezTo>
                <a:cubicBezTo>
                  <a:pt x="3001" y="3345"/>
                  <a:pt x="2644" y="2988"/>
                  <a:pt x="2644" y="2547"/>
                </a:cubicBezTo>
                <a:cubicBezTo>
                  <a:pt x="2644" y="2095"/>
                  <a:pt x="3001" y="1738"/>
                  <a:pt x="3454" y="1738"/>
                </a:cubicBezTo>
                <a:lnTo>
                  <a:pt x="3466" y="1738"/>
                </a:lnTo>
                <a:cubicBezTo>
                  <a:pt x="3477" y="1738"/>
                  <a:pt x="3477" y="1762"/>
                  <a:pt x="3501" y="1762"/>
                </a:cubicBezTo>
                <a:cubicBezTo>
                  <a:pt x="4177" y="2057"/>
                  <a:pt x="4860" y="2207"/>
                  <a:pt x="5550" y="2207"/>
                </a:cubicBezTo>
                <a:cubicBezTo>
                  <a:pt x="5724" y="2207"/>
                  <a:pt x="5898" y="2198"/>
                  <a:pt x="6073" y="2178"/>
                </a:cubicBezTo>
                <a:lnTo>
                  <a:pt x="6073" y="2178"/>
                </a:lnTo>
                <a:cubicBezTo>
                  <a:pt x="5883" y="2333"/>
                  <a:pt x="5621" y="2476"/>
                  <a:pt x="5359" y="2476"/>
                </a:cubicBezTo>
                <a:cubicBezTo>
                  <a:pt x="4811" y="2452"/>
                  <a:pt x="4228" y="2428"/>
                  <a:pt x="3644" y="2369"/>
                </a:cubicBezTo>
                <a:cubicBezTo>
                  <a:pt x="3638" y="2368"/>
                  <a:pt x="3632" y="2368"/>
                  <a:pt x="3626" y="2368"/>
                </a:cubicBezTo>
                <a:cubicBezTo>
                  <a:pt x="3549" y="2368"/>
                  <a:pt x="3477" y="2435"/>
                  <a:pt x="3466" y="2512"/>
                </a:cubicBezTo>
                <a:cubicBezTo>
                  <a:pt x="3454" y="2607"/>
                  <a:pt x="3525" y="2678"/>
                  <a:pt x="3620" y="2690"/>
                </a:cubicBezTo>
                <a:cubicBezTo>
                  <a:pt x="4398" y="2763"/>
                  <a:pt x="5186" y="2808"/>
                  <a:pt x="5967" y="2808"/>
                </a:cubicBezTo>
                <a:cubicBezTo>
                  <a:pt x="6346" y="2808"/>
                  <a:pt x="6724" y="2797"/>
                  <a:pt x="7097" y="2774"/>
                </a:cubicBezTo>
                <a:cubicBezTo>
                  <a:pt x="7192" y="2774"/>
                  <a:pt x="7264" y="2678"/>
                  <a:pt x="7252" y="2595"/>
                </a:cubicBezTo>
                <a:cubicBezTo>
                  <a:pt x="7252" y="2507"/>
                  <a:pt x="7170" y="2439"/>
                  <a:pt x="7092" y="2439"/>
                </a:cubicBezTo>
                <a:cubicBezTo>
                  <a:pt x="7085" y="2439"/>
                  <a:pt x="7079" y="2439"/>
                  <a:pt x="7073" y="2440"/>
                </a:cubicBezTo>
                <a:cubicBezTo>
                  <a:pt x="6787" y="2452"/>
                  <a:pt x="6502" y="2476"/>
                  <a:pt x="6216" y="2476"/>
                </a:cubicBezTo>
                <a:cubicBezTo>
                  <a:pt x="6371" y="2357"/>
                  <a:pt x="6502" y="2214"/>
                  <a:pt x="6597" y="2083"/>
                </a:cubicBezTo>
                <a:cubicBezTo>
                  <a:pt x="6930" y="2012"/>
                  <a:pt x="7264" y="1893"/>
                  <a:pt x="7609" y="1738"/>
                </a:cubicBezTo>
                <a:cubicBezTo>
                  <a:pt x="7747" y="1678"/>
                  <a:pt x="7888" y="1650"/>
                  <a:pt x="8025" y="1650"/>
                </a:cubicBezTo>
                <a:close/>
                <a:moveTo>
                  <a:pt x="8009" y="0"/>
                </a:moveTo>
                <a:cubicBezTo>
                  <a:pt x="7651" y="0"/>
                  <a:pt x="7281" y="75"/>
                  <a:pt x="6918" y="238"/>
                </a:cubicBezTo>
                <a:cubicBezTo>
                  <a:pt x="6448" y="446"/>
                  <a:pt x="5987" y="550"/>
                  <a:pt x="5525" y="550"/>
                </a:cubicBezTo>
                <a:cubicBezTo>
                  <a:pt x="5064" y="550"/>
                  <a:pt x="4603" y="446"/>
                  <a:pt x="4132" y="238"/>
                </a:cubicBezTo>
                <a:cubicBezTo>
                  <a:pt x="3787" y="81"/>
                  <a:pt x="3416" y="3"/>
                  <a:pt x="3046" y="3"/>
                </a:cubicBezTo>
                <a:cubicBezTo>
                  <a:pt x="2714" y="3"/>
                  <a:pt x="2383" y="66"/>
                  <a:pt x="2073" y="190"/>
                </a:cubicBezTo>
                <a:cubicBezTo>
                  <a:pt x="739" y="714"/>
                  <a:pt x="1" y="2262"/>
                  <a:pt x="775" y="3488"/>
                </a:cubicBezTo>
                <a:cubicBezTo>
                  <a:pt x="977" y="3810"/>
                  <a:pt x="1144" y="4214"/>
                  <a:pt x="1251" y="4703"/>
                </a:cubicBezTo>
                <a:cubicBezTo>
                  <a:pt x="1261" y="4779"/>
                  <a:pt x="1323" y="4832"/>
                  <a:pt x="1391" y="4832"/>
                </a:cubicBezTo>
                <a:cubicBezTo>
                  <a:pt x="1408" y="4832"/>
                  <a:pt x="1425" y="4829"/>
                  <a:pt x="1442" y="4822"/>
                </a:cubicBezTo>
                <a:cubicBezTo>
                  <a:pt x="1525" y="4810"/>
                  <a:pt x="1584" y="4714"/>
                  <a:pt x="1561" y="4631"/>
                </a:cubicBezTo>
                <a:cubicBezTo>
                  <a:pt x="1442" y="4119"/>
                  <a:pt x="1263" y="3679"/>
                  <a:pt x="1037" y="3321"/>
                </a:cubicBezTo>
                <a:cubicBezTo>
                  <a:pt x="198" y="2014"/>
                  <a:pt x="1460" y="347"/>
                  <a:pt x="3047" y="347"/>
                </a:cubicBezTo>
                <a:cubicBezTo>
                  <a:pt x="3353" y="347"/>
                  <a:pt x="3672" y="409"/>
                  <a:pt x="3989" y="547"/>
                </a:cubicBezTo>
                <a:cubicBezTo>
                  <a:pt x="4501" y="779"/>
                  <a:pt x="5007" y="895"/>
                  <a:pt x="5513" y="895"/>
                </a:cubicBezTo>
                <a:cubicBezTo>
                  <a:pt x="6019" y="895"/>
                  <a:pt x="6525" y="779"/>
                  <a:pt x="7037" y="547"/>
                </a:cubicBezTo>
                <a:cubicBezTo>
                  <a:pt x="7358" y="404"/>
                  <a:pt x="7683" y="338"/>
                  <a:pt x="7998" y="338"/>
                </a:cubicBezTo>
                <a:cubicBezTo>
                  <a:pt x="9380" y="338"/>
                  <a:pt x="10560" y="1602"/>
                  <a:pt x="10240" y="3095"/>
                </a:cubicBezTo>
                <a:cubicBezTo>
                  <a:pt x="10026" y="4024"/>
                  <a:pt x="9954" y="5072"/>
                  <a:pt x="10014" y="6346"/>
                </a:cubicBezTo>
                <a:cubicBezTo>
                  <a:pt x="10074" y="7655"/>
                  <a:pt x="9359" y="8858"/>
                  <a:pt x="8169" y="9405"/>
                </a:cubicBezTo>
                <a:cubicBezTo>
                  <a:pt x="8049" y="9465"/>
                  <a:pt x="8097" y="9501"/>
                  <a:pt x="7752" y="10513"/>
                </a:cubicBezTo>
                <a:cubicBezTo>
                  <a:pt x="7704" y="10596"/>
                  <a:pt x="7633" y="10763"/>
                  <a:pt x="7538" y="10763"/>
                </a:cubicBezTo>
                <a:cubicBezTo>
                  <a:pt x="7478" y="10763"/>
                  <a:pt x="7478" y="10763"/>
                  <a:pt x="7418" y="10668"/>
                </a:cubicBezTo>
                <a:cubicBezTo>
                  <a:pt x="7276" y="10406"/>
                  <a:pt x="7264" y="10191"/>
                  <a:pt x="7145" y="9822"/>
                </a:cubicBezTo>
                <a:cubicBezTo>
                  <a:pt x="7002" y="9298"/>
                  <a:pt x="7240" y="8751"/>
                  <a:pt x="7740" y="8513"/>
                </a:cubicBezTo>
                <a:cubicBezTo>
                  <a:pt x="8538" y="8143"/>
                  <a:pt x="9062" y="7310"/>
                  <a:pt x="9014" y="6381"/>
                </a:cubicBezTo>
                <a:cubicBezTo>
                  <a:pt x="8954" y="5036"/>
                  <a:pt x="9026" y="3881"/>
                  <a:pt x="9252" y="2869"/>
                </a:cubicBezTo>
                <a:cubicBezTo>
                  <a:pt x="9446" y="2036"/>
                  <a:pt x="8772" y="1321"/>
                  <a:pt x="7976" y="1321"/>
                </a:cubicBezTo>
                <a:cubicBezTo>
                  <a:pt x="7793" y="1321"/>
                  <a:pt x="7605" y="1358"/>
                  <a:pt x="7418" y="1440"/>
                </a:cubicBezTo>
                <a:cubicBezTo>
                  <a:pt x="6781" y="1726"/>
                  <a:pt x="6139" y="1869"/>
                  <a:pt x="5497" y="1869"/>
                </a:cubicBezTo>
                <a:cubicBezTo>
                  <a:pt x="4856" y="1869"/>
                  <a:pt x="4216" y="1726"/>
                  <a:pt x="3585" y="1440"/>
                </a:cubicBezTo>
                <a:cubicBezTo>
                  <a:pt x="3395" y="1357"/>
                  <a:pt x="3206" y="1320"/>
                  <a:pt x="3026" y="1320"/>
                </a:cubicBezTo>
                <a:cubicBezTo>
                  <a:pt x="2152" y="1320"/>
                  <a:pt x="1473" y="2184"/>
                  <a:pt x="1858" y="2786"/>
                </a:cubicBezTo>
                <a:cubicBezTo>
                  <a:pt x="2096" y="3143"/>
                  <a:pt x="2275" y="3560"/>
                  <a:pt x="2406" y="4036"/>
                </a:cubicBezTo>
                <a:cubicBezTo>
                  <a:pt x="2858" y="5536"/>
                  <a:pt x="2763" y="7417"/>
                  <a:pt x="2620" y="8965"/>
                </a:cubicBezTo>
                <a:cubicBezTo>
                  <a:pt x="2587" y="9208"/>
                  <a:pt x="2380" y="9409"/>
                  <a:pt x="2142" y="9409"/>
                </a:cubicBezTo>
                <a:cubicBezTo>
                  <a:pt x="2123" y="9409"/>
                  <a:pt x="2104" y="9408"/>
                  <a:pt x="2084" y="9405"/>
                </a:cubicBezTo>
                <a:cubicBezTo>
                  <a:pt x="1811" y="9382"/>
                  <a:pt x="1620" y="9144"/>
                  <a:pt x="1632" y="8870"/>
                </a:cubicBezTo>
                <a:cubicBezTo>
                  <a:pt x="1739" y="7870"/>
                  <a:pt x="1823" y="6596"/>
                  <a:pt x="1680" y="5417"/>
                </a:cubicBezTo>
                <a:cubicBezTo>
                  <a:pt x="1668" y="5334"/>
                  <a:pt x="1584" y="5274"/>
                  <a:pt x="1501" y="5274"/>
                </a:cubicBezTo>
                <a:cubicBezTo>
                  <a:pt x="1406" y="5286"/>
                  <a:pt x="1346" y="5357"/>
                  <a:pt x="1346" y="5453"/>
                </a:cubicBezTo>
                <a:cubicBezTo>
                  <a:pt x="1489" y="6596"/>
                  <a:pt x="1394" y="7858"/>
                  <a:pt x="1311" y="8846"/>
                </a:cubicBezTo>
                <a:cubicBezTo>
                  <a:pt x="1263" y="9286"/>
                  <a:pt x="1584" y="9691"/>
                  <a:pt x="2037" y="9739"/>
                </a:cubicBezTo>
                <a:cubicBezTo>
                  <a:pt x="2059" y="9741"/>
                  <a:pt x="2082" y="9742"/>
                  <a:pt x="2104" y="9742"/>
                </a:cubicBezTo>
                <a:cubicBezTo>
                  <a:pt x="2518" y="9742"/>
                  <a:pt x="2885" y="9430"/>
                  <a:pt x="2930" y="9001"/>
                </a:cubicBezTo>
                <a:cubicBezTo>
                  <a:pt x="2977" y="8501"/>
                  <a:pt x="3013" y="8024"/>
                  <a:pt x="3037" y="7596"/>
                </a:cubicBezTo>
                <a:cubicBezTo>
                  <a:pt x="3347" y="7739"/>
                  <a:pt x="3918" y="7810"/>
                  <a:pt x="4251" y="7846"/>
                </a:cubicBezTo>
                <a:cubicBezTo>
                  <a:pt x="4751" y="7905"/>
                  <a:pt x="5347" y="7917"/>
                  <a:pt x="5942" y="7917"/>
                </a:cubicBezTo>
                <a:cubicBezTo>
                  <a:pt x="6323" y="7917"/>
                  <a:pt x="6716" y="7905"/>
                  <a:pt x="7085" y="7893"/>
                </a:cubicBezTo>
                <a:cubicBezTo>
                  <a:pt x="7442" y="7870"/>
                  <a:pt x="7883" y="7834"/>
                  <a:pt x="8228" y="7751"/>
                </a:cubicBezTo>
                <a:lnTo>
                  <a:pt x="8228" y="7751"/>
                </a:lnTo>
                <a:cubicBezTo>
                  <a:pt x="7990" y="8036"/>
                  <a:pt x="7764" y="8143"/>
                  <a:pt x="7561" y="8262"/>
                </a:cubicBezTo>
                <a:cubicBezTo>
                  <a:pt x="6966" y="8560"/>
                  <a:pt x="6656" y="9275"/>
                  <a:pt x="6835" y="9929"/>
                </a:cubicBezTo>
                <a:cubicBezTo>
                  <a:pt x="6930" y="10287"/>
                  <a:pt x="6966" y="10537"/>
                  <a:pt x="7145" y="10846"/>
                </a:cubicBezTo>
                <a:cubicBezTo>
                  <a:pt x="7204" y="10965"/>
                  <a:pt x="7299" y="11108"/>
                  <a:pt x="7526" y="11108"/>
                </a:cubicBezTo>
                <a:cubicBezTo>
                  <a:pt x="7533" y="11108"/>
                  <a:pt x="7540" y="11109"/>
                  <a:pt x="7547" y="11109"/>
                </a:cubicBezTo>
                <a:cubicBezTo>
                  <a:pt x="7806" y="11109"/>
                  <a:pt x="7934" y="10899"/>
                  <a:pt x="8049" y="10668"/>
                </a:cubicBezTo>
                <a:cubicBezTo>
                  <a:pt x="8073" y="10596"/>
                  <a:pt x="8014" y="10763"/>
                  <a:pt x="8359" y="9691"/>
                </a:cubicBezTo>
                <a:cubicBezTo>
                  <a:pt x="9645" y="9060"/>
                  <a:pt x="10419" y="7751"/>
                  <a:pt x="10335" y="6346"/>
                </a:cubicBezTo>
                <a:cubicBezTo>
                  <a:pt x="10276" y="5107"/>
                  <a:pt x="10335" y="4060"/>
                  <a:pt x="10550" y="3190"/>
                </a:cubicBezTo>
                <a:cubicBezTo>
                  <a:pt x="10948" y="1453"/>
                  <a:pt x="9589" y="0"/>
                  <a:pt x="800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794" name="Google Shape;10794;p72"/>
          <p:cNvGrpSpPr/>
          <p:nvPr/>
        </p:nvGrpSpPr>
        <p:grpSpPr>
          <a:xfrm>
            <a:off x="9579151" y="5079472"/>
            <a:ext cx="269579" cy="470349"/>
            <a:chOff x="7184363" y="3809604"/>
            <a:chExt cx="202184" cy="352762"/>
          </a:xfrm>
        </p:grpSpPr>
        <p:sp>
          <p:nvSpPr>
            <p:cNvPr id="10795" name="Google Shape;10795;p72"/>
            <p:cNvSpPr/>
            <p:nvPr/>
          </p:nvSpPr>
          <p:spPr>
            <a:xfrm>
              <a:off x="7273111" y="3823716"/>
              <a:ext cx="23541" cy="23573"/>
            </a:xfrm>
            <a:custGeom>
              <a:avLst/>
              <a:gdLst/>
              <a:ahLst/>
              <a:cxnLst/>
              <a:rect l="l" t="t" r="r" b="b"/>
              <a:pathLst>
                <a:path w="739" h="740" extrusionOk="0">
                  <a:moveTo>
                    <a:pt x="370" y="1"/>
                  </a:moveTo>
                  <a:cubicBezTo>
                    <a:pt x="287" y="1"/>
                    <a:pt x="203" y="72"/>
                    <a:pt x="203" y="168"/>
                  </a:cubicBezTo>
                  <a:lnTo>
                    <a:pt x="203" y="203"/>
                  </a:lnTo>
                  <a:lnTo>
                    <a:pt x="168" y="203"/>
                  </a:lnTo>
                  <a:cubicBezTo>
                    <a:pt x="72" y="203"/>
                    <a:pt x="1" y="287"/>
                    <a:pt x="1" y="370"/>
                  </a:cubicBezTo>
                  <a:cubicBezTo>
                    <a:pt x="1" y="465"/>
                    <a:pt x="72" y="537"/>
                    <a:pt x="168" y="537"/>
                  </a:cubicBezTo>
                  <a:lnTo>
                    <a:pt x="203" y="537"/>
                  </a:lnTo>
                  <a:lnTo>
                    <a:pt x="203" y="584"/>
                  </a:lnTo>
                  <a:cubicBezTo>
                    <a:pt x="203" y="668"/>
                    <a:pt x="287" y="739"/>
                    <a:pt x="370" y="739"/>
                  </a:cubicBezTo>
                  <a:cubicBezTo>
                    <a:pt x="453" y="739"/>
                    <a:pt x="537" y="668"/>
                    <a:pt x="537" y="584"/>
                  </a:cubicBezTo>
                  <a:lnTo>
                    <a:pt x="537" y="537"/>
                  </a:lnTo>
                  <a:lnTo>
                    <a:pt x="572" y="537"/>
                  </a:lnTo>
                  <a:cubicBezTo>
                    <a:pt x="668" y="537"/>
                    <a:pt x="739" y="465"/>
                    <a:pt x="739" y="370"/>
                  </a:cubicBezTo>
                  <a:cubicBezTo>
                    <a:pt x="739" y="287"/>
                    <a:pt x="668" y="203"/>
                    <a:pt x="572" y="203"/>
                  </a:cubicBezTo>
                  <a:lnTo>
                    <a:pt x="537" y="203"/>
                  </a:lnTo>
                  <a:lnTo>
                    <a:pt x="537" y="168"/>
                  </a:lnTo>
                  <a:cubicBezTo>
                    <a:pt x="537" y="72"/>
                    <a:pt x="453" y="1"/>
                    <a:pt x="3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6" name="Google Shape;10796;p72"/>
            <p:cNvSpPr/>
            <p:nvPr/>
          </p:nvSpPr>
          <p:spPr>
            <a:xfrm>
              <a:off x="7184363" y="3809604"/>
              <a:ext cx="202184" cy="352762"/>
            </a:xfrm>
            <a:custGeom>
              <a:avLst/>
              <a:gdLst/>
              <a:ahLst/>
              <a:cxnLst/>
              <a:rect l="l" t="t" r="r" b="b"/>
              <a:pathLst>
                <a:path w="6347" h="11074" extrusionOk="0">
                  <a:moveTo>
                    <a:pt x="3159" y="310"/>
                  </a:moveTo>
                  <a:cubicBezTo>
                    <a:pt x="3623" y="310"/>
                    <a:pt x="4091" y="390"/>
                    <a:pt x="4561" y="551"/>
                  </a:cubicBezTo>
                  <a:lnTo>
                    <a:pt x="4347" y="1087"/>
                  </a:lnTo>
                  <a:lnTo>
                    <a:pt x="4168" y="1563"/>
                  </a:lnTo>
                  <a:cubicBezTo>
                    <a:pt x="3841" y="1450"/>
                    <a:pt x="3510" y="1393"/>
                    <a:pt x="3175" y="1393"/>
                  </a:cubicBezTo>
                  <a:cubicBezTo>
                    <a:pt x="2840" y="1393"/>
                    <a:pt x="2501" y="1450"/>
                    <a:pt x="2156" y="1563"/>
                  </a:cubicBezTo>
                  <a:lnTo>
                    <a:pt x="1775" y="551"/>
                  </a:lnTo>
                  <a:cubicBezTo>
                    <a:pt x="2233" y="390"/>
                    <a:pt x="2695" y="310"/>
                    <a:pt x="3159" y="310"/>
                  </a:cubicBezTo>
                  <a:close/>
                  <a:moveTo>
                    <a:pt x="4549" y="1408"/>
                  </a:moveTo>
                  <a:cubicBezTo>
                    <a:pt x="5025" y="1754"/>
                    <a:pt x="5299" y="2301"/>
                    <a:pt x="5299" y="2885"/>
                  </a:cubicBezTo>
                  <a:cubicBezTo>
                    <a:pt x="5299" y="3289"/>
                    <a:pt x="5287" y="4075"/>
                    <a:pt x="5240" y="4421"/>
                  </a:cubicBezTo>
                  <a:cubicBezTo>
                    <a:pt x="5192" y="4849"/>
                    <a:pt x="4835" y="5171"/>
                    <a:pt x="4406" y="5171"/>
                  </a:cubicBezTo>
                  <a:lnTo>
                    <a:pt x="4001" y="5171"/>
                  </a:lnTo>
                  <a:cubicBezTo>
                    <a:pt x="4430" y="4897"/>
                    <a:pt x="4716" y="4397"/>
                    <a:pt x="4716" y="3849"/>
                  </a:cubicBezTo>
                  <a:lnTo>
                    <a:pt x="4716" y="2611"/>
                  </a:lnTo>
                  <a:cubicBezTo>
                    <a:pt x="4716" y="2599"/>
                    <a:pt x="4692" y="2551"/>
                    <a:pt x="4692" y="2527"/>
                  </a:cubicBezTo>
                  <a:lnTo>
                    <a:pt x="4632" y="2468"/>
                  </a:lnTo>
                  <a:cubicBezTo>
                    <a:pt x="4168" y="2277"/>
                    <a:pt x="3799" y="1896"/>
                    <a:pt x="3799" y="1885"/>
                  </a:cubicBezTo>
                  <a:cubicBezTo>
                    <a:pt x="3767" y="1853"/>
                    <a:pt x="3726" y="1838"/>
                    <a:pt x="3685" y="1838"/>
                  </a:cubicBezTo>
                  <a:cubicBezTo>
                    <a:pt x="3649" y="1838"/>
                    <a:pt x="3613" y="1850"/>
                    <a:pt x="3585" y="1873"/>
                  </a:cubicBezTo>
                  <a:cubicBezTo>
                    <a:pt x="3585" y="1873"/>
                    <a:pt x="2823" y="2432"/>
                    <a:pt x="1727" y="2456"/>
                  </a:cubicBezTo>
                  <a:cubicBezTo>
                    <a:pt x="1715" y="2456"/>
                    <a:pt x="1680" y="2468"/>
                    <a:pt x="1668" y="2480"/>
                  </a:cubicBezTo>
                  <a:cubicBezTo>
                    <a:pt x="1656" y="2492"/>
                    <a:pt x="1620" y="2492"/>
                    <a:pt x="1608" y="2516"/>
                  </a:cubicBezTo>
                  <a:cubicBezTo>
                    <a:pt x="1596" y="2527"/>
                    <a:pt x="1596" y="2551"/>
                    <a:pt x="1572" y="2575"/>
                  </a:cubicBezTo>
                  <a:cubicBezTo>
                    <a:pt x="1560" y="2587"/>
                    <a:pt x="1549" y="2599"/>
                    <a:pt x="1549" y="2635"/>
                  </a:cubicBezTo>
                  <a:lnTo>
                    <a:pt x="1549" y="3087"/>
                  </a:lnTo>
                  <a:cubicBezTo>
                    <a:pt x="1549" y="3182"/>
                    <a:pt x="1620" y="3254"/>
                    <a:pt x="1715" y="3254"/>
                  </a:cubicBezTo>
                  <a:cubicBezTo>
                    <a:pt x="1799" y="3254"/>
                    <a:pt x="1870" y="3182"/>
                    <a:pt x="1870" y="3087"/>
                  </a:cubicBezTo>
                  <a:lnTo>
                    <a:pt x="1870" y="2778"/>
                  </a:lnTo>
                  <a:cubicBezTo>
                    <a:pt x="2751" y="2730"/>
                    <a:pt x="3406" y="2397"/>
                    <a:pt x="3644" y="2230"/>
                  </a:cubicBezTo>
                  <a:cubicBezTo>
                    <a:pt x="3775" y="2349"/>
                    <a:pt x="4061" y="2575"/>
                    <a:pt x="4394" y="2730"/>
                  </a:cubicBezTo>
                  <a:lnTo>
                    <a:pt x="4394" y="3861"/>
                  </a:lnTo>
                  <a:cubicBezTo>
                    <a:pt x="4394" y="4563"/>
                    <a:pt x="3823" y="5135"/>
                    <a:pt x="3120" y="5135"/>
                  </a:cubicBezTo>
                  <a:cubicBezTo>
                    <a:pt x="2430" y="5135"/>
                    <a:pt x="1858" y="4563"/>
                    <a:pt x="1858" y="3861"/>
                  </a:cubicBezTo>
                  <a:cubicBezTo>
                    <a:pt x="1858" y="3778"/>
                    <a:pt x="1787" y="3706"/>
                    <a:pt x="1691" y="3706"/>
                  </a:cubicBezTo>
                  <a:cubicBezTo>
                    <a:pt x="1608" y="3706"/>
                    <a:pt x="1537" y="3778"/>
                    <a:pt x="1537" y="3861"/>
                  </a:cubicBezTo>
                  <a:cubicBezTo>
                    <a:pt x="1537" y="4421"/>
                    <a:pt x="1811" y="4909"/>
                    <a:pt x="2251" y="5194"/>
                  </a:cubicBezTo>
                  <a:lnTo>
                    <a:pt x="1846" y="5194"/>
                  </a:lnTo>
                  <a:cubicBezTo>
                    <a:pt x="1441" y="5171"/>
                    <a:pt x="1084" y="4849"/>
                    <a:pt x="1049" y="4421"/>
                  </a:cubicBezTo>
                  <a:cubicBezTo>
                    <a:pt x="1013" y="4063"/>
                    <a:pt x="989" y="3289"/>
                    <a:pt x="989" y="2885"/>
                  </a:cubicBezTo>
                  <a:cubicBezTo>
                    <a:pt x="989" y="2289"/>
                    <a:pt x="1263" y="1754"/>
                    <a:pt x="1727" y="1408"/>
                  </a:cubicBezTo>
                  <a:cubicBezTo>
                    <a:pt x="1906" y="1825"/>
                    <a:pt x="1858" y="1885"/>
                    <a:pt x="2001" y="1932"/>
                  </a:cubicBezTo>
                  <a:cubicBezTo>
                    <a:pt x="2013" y="1932"/>
                    <a:pt x="2025" y="1944"/>
                    <a:pt x="2037" y="1944"/>
                  </a:cubicBezTo>
                  <a:cubicBezTo>
                    <a:pt x="2049" y="1944"/>
                    <a:pt x="2084" y="1944"/>
                    <a:pt x="2096" y="1932"/>
                  </a:cubicBezTo>
                  <a:cubicBezTo>
                    <a:pt x="2453" y="1795"/>
                    <a:pt x="2802" y="1727"/>
                    <a:pt x="3147" y="1727"/>
                  </a:cubicBezTo>
                  <a:cubicBezTo>
                    <a:pt x="3492" y="1727"/>
                    <a:pt x="3835" y="1795"/>
                    <a:pt x="4180" y="1932"/>
                  </a:cubicBezTo>
                  <a:cubicBezTo>
                    <a:pt x="4204" y="1938"/>
                    <a:pt x="4227" y="1941"/>
                    <a:pt x="4248" y="1941"/>
                  </a:cubicBezTo>
                  <a:cubicBezTo>
                    <a:pt x="4269" y="1941"/>
                    <a:pt x="4287" y="1938"/>
                    <a:pt x="4299" y="1932"/>
                  </a:cubicBezTo>
                  <a:cubicBezTo>
                    <a:pt x="4347" y="1920"/>
                    <a:pt x="4382" y="1885"/>
                    <a:pt x="4394" y="1837"/>
                  </a:cubicBezTo>
                  <a:lnTo>
                    <a:pt x="4549" y="1408"/>
                  </a:lnTo>
                  <a:close/>
                  <a:moveTo>
                    <a:pt x="3573" y="5445"/>
                  </a:moveTo>
                  <a:lnTo>
                    <a:pt x="3573" y="6028"/>
                  </a:lnTo>
                  <a:cubicBezTo>
                    <a:pt x="3573" y="6111"/>
                    <a:pt x="3644" y="6183"/>
                    <a:pt x="3739" y="6183"/>
                  </a:cubicBezTo>
                  <a:lnTo>
                    <a:pt x="3954" y="6183"/>
                  </a:lnTo>
                  <a:lnTo>
                    <a:pt x="3156" y="7576"/>
                  </a:lnTo>
                  <a:lnTo>
                    <a:pt x="2346" y="6183"/>
                  </a:lnTo>
                  <a:lnTo>
                    <a:pt x="2573" y="6183"/>
                  </a:lnTo>
                  <a:cubicBezTo>
                    <a:pt x="2668" y="6183"/>
                    <a:pt x="2739" y="6111"/>
                    <a:pt x="2739" y="6028"/>
                  </a:cubicBezTo>
                  <a:lnTo>
                    <a:pt x="2739" y="5445"/>
                  </a:lnTo>
                  <a:cubicBezTo>
                    <a:pt x="2876" y="5480"/>
                    <a:pt x="3019" y="5498"/>
                    <a:pt x="3160" y="5498"/>
                  </a:cubicBezTo>
                  <a:cubicBezTo>
                    <a:pt x="3302" y="5498"/>
                    <a:pt x="3442" y="5480"/>
                    <a:pt x="3573" y="5445"/>
                  </a:cubicBezTo>
                  <a:close/>
                  <a:moveTo>
                    <a:pt x="3180" y="0"/>
                  </a:moveTo>
                  <a:cubicBezTo>
                    <a:pt x="2626" y="0"/>
                    <a:pt x="2072" y="105"/>
                    <a:pt x="1525" y="313"/>
                  </a:cubicBezTo>
                  <a:cubicBezTo>
                    <a:pt x="1477" y="325"/>
                    <a:pt x="1441" y="349"/>
                    <a:pt x="1430" y="396"/>
                  </a:cubicBezTo>
                  <a:cubicBezTo>
                    <a:pt x="1418" y="444"/>
                    <a:pt x="1418" y="492"/>
                    <a:pt x="1430" y="515"/>
                  </a:cubicBezTo>
                  <a:lnTo>
                    <a:pt x="1656" y="1099"/>
                  </a:lnTo>
                  <a:cubicBezTo>
                    <a:pt x="1060" y="1504"/>
                    <a:pt x="703" y="2158"/>
                    <a:pt x="703" y="2861"/>
                  </a:cubicBezTo>
                  <a:cubicBezTo>
                    <a:pt x="703" y="3218"/>
                    <a:pt x="715" y="4051"/>
                    <a:pt x="763" y="4444"/>
                  </a:cubicBezTo>
                  <a:cubicBezTo>
                    <a:pt x="822" y="5040"/>
                    <a:pt x="1322" y="5504"/>
                    <a:pt x="1918" y="5504"/>
                  </a:cubicBezTo>
                  <a:lnTo>
                    <a:pt x="2453" y="5504"/>
                  </a:lnTo>
                  <a:lnTo>
                    <a:pt x="2453" y="5861"/>
                  </a:lnTo>
                  <a:cubicBezTo>
                    <a:pt x="1549" y="5873"/>
                    <a:pt x="775" y="6480"/>
                    <a:pt x="572" y="7361"/>
                  </a:cubicBezTo>
                  <a:lnTo>
                    <a:pt x="108" y="9255"/>
                  </a:lnTo>
                  <a:cubicBezTo>
                    <a:pt x="1" y="9671"/>
                    <a:pt x="191" y="10100"/>
                    <a:pt x="572" y="10314"/>
                  </a:cubicBezTo>
                  <a:cubicBezTo>
                    <a:pt x="1441" y="10820"/>
                    <a:pt x="2320" y="11073"/>
                    <a:pt x="3199" y="11073"/>
                  </a:cubicBezTo>
                  <a:cubicBezTo>
                    <a:pt x="4079" y="11073"/>
                    <a:pt x="4960" y="10820"/>
                    <a:pt x="5835" y="10314"/>
                  </a:cubicBezTo>
                  <a:cubicBezTo>
                    <a:pt x="6168" y="10100"/>
                    <a:pt x="6347" y="9659"/>
                    <a:pt x="6240" y="9255"/>
                  </a:cubicBezTo>
                  <a:lnTo>
                    <a:pt x="6061" y="8504"/>
                  </a:lnTo>
                  <a:cubicBezTo>
                    <a:pt x="6050" y="8430"/>
                    <a:pt x="5972" y="8384"/>
                    <a:pt x="5896" y="8384"/>
                  </a:cubicBezTo>
                  <a:cubicBezTo>
                    <a:pt x="5888" y="8384"/>
                    <a:pt x="5879" y="8384"/>
                    <a:pt x="5871" y="8385"/>
                  </a:cubicBezTo>
                  <a:cubicBezTo>
                    <a:pt x="5775" y="8409"/>
                    <a:pt x="5728" y="8493"/>
                    <a:pt x="5751" y="8588"/>
                  </a:cubicBezTo>
                  <a:lnTo>
                    <a:pt x="5930" y="9326"/>
                  </a:lnTo>
                  <a:cubicBezTo>
                    <a:pt x="5990" y="9600"/>
                    <a:pt x="5871" y="9897"/>
                    <a:pt x="5632" y="10028"/>
                  </a:cubicBezTo>
                  <a:cubicBezTo>
                    <a:pt x="4799" y="10505"/>
                    <a:pt x="3980" y="10743"/>
                    <a:pt x="3162" y="10743"/>
                  </a:cubicBezTo>
                  <a:cubicBezTo>
                    <a:pt x="2343" y="10743"/>
                    <a:pt x="1525" y="10505"/>
                    <a:pt x="691" y="10028"/>
                  </a:cubicBezTo>
                  <a:cubicBezTo>
                    <a:pt x="453" y="9897"/>
                    <a:pt x="310" y="9600"/>
                    <a:pt x="394" y="9326"/>
                  </a:cubicBezTo>
                  <a:lnTo>
                    <a:pt x="846" y="7433"/>
                  </a:lnTo>
                  <a:cubicBezTo>
                    <a:pt x="1001" y="6838"/>
                    <a:pt x="1441" y="6397"/>
                    <a:pt x="2025" y="6242"/>
                  </a:cubicBezTo>
                  <a:lnTo>
                    <a:pt x="3025" y="7992"/>
                  </a:lnTo>
                  <a:cubicBezTo>
                    <a:pt x="3055" y="8040"/>
                    <a:pt x="3111" y="8064"/>
                    <a:pt x="3168" y="8064"/>
                  </a:cubicBezTo>
                  <a:cubicBezTo>
                    <a:pt x="3224" y="8064"/>
                    <a:pt x="3281" y="8040"/>
                    <a:pt x="3311" y="7992"/>
                  </a:cubicBezTo>
                  <a:lnTo>
                    <a:pt x="4299" y="6242"/>
                  </a:lnTo>
                  <a:cubicBezTo>
                    <a:pt x="4870" y="6397"/>
                    <a:pt x="5335" y="6838"/>
                    <a:pt x="5478" y="7433"/>
                  </a:cubicBezTo>
                  <a:lnTo>
                    <a:pt x="5573" y="7826"/>
                  </a:lnTo>
                  <a:cubicBezTo>
                    <a:pt x="5584" y="7901"/>
                    <a:pt x="5652" y="7947"/>
                    <a:pt x="5735" y="7947"/>
                  </a:cubicBezTo>
                  <a:cubicBezTo>
                    <a:pt x="5744" y="7947"/>
                    <a:pt x="5754" y="7946"/>
                    <a:pt x="5763" y="7945"/>
                  </a:cubicBezTo>
                  <a:cubicBezTo>
                    <a:pt x="5847" y="7921"/>
                    <a:pt x="5894" y="7838"/>
                    <a:pt x="5882" y="7754"/>
                  </a:cubicBezTo>
                  <a:lnTo>
                    <a:pt x="5787" y="7361"/>
                  </a:lnTo>
                  <a:cubicBezTo>
                    <a:pt x="5585" y="6480"/>
                    <a:pt x="4811" y="5873"/>
                    <a:pt x="3906" y="5861"/>
                  </a:cubicBezTo>
                  <a:lnTo>
                    <a:pt x="3906" y="5504"/>
                  </a:lnTo>
                  <a:lnTo>
                    <a:pt x="4442" y="5504"/>
                  </a:lnTo>
                  <a:cubicBezTo>
                    <a:pt x="5037" y="5504"/>
                    <a:pt x="5537" y="5052"/>
                    <a:pt x="5597" y="4444"/>
                  </a:cubicBezTo>
                  <a:cubicBezTo>
                    <a:pt x="5644" y="4051"/>
                    <a:pt x="5656" y="3218"/>
                    <a:pt x="5656" y="2861"/>
                  </a:cubicBezTo>
                  <a:cubicBezTo>
                    <a:pt x="5656" y="2135"/>
                    <a:pt x="5287" y="1492"/>
                    <a:pt x="4704" y="1099"/>
                  </a:cubicBezTo>
                  <a:lnTo>
                    <a:pt x="4930" y="515"/>
                  </a:lnTo>
                  <a:cubicBezTo>
                    <a:pt x="4954" y="432"/>
                    <a:pt x="4918" y="337"/>
                    <a:pt x="4835" y="313"/>
                  </a:cubicBezTo>
                  <a:cubicBezTo>
                    <a:pt x="4287" y="105"/>
                    <a:pt x="3733" y="0"/>
                    <a:pt x="3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797" name="Google Shape;10797;p72"/>
          <p:cNvGrpSpPr/>
          <p:nvPr/>
        </p:nvGrpSpPr>
        <p:grpSpPr>
          <a:xfrm>
            <a:off x="10095499" y="5078580"/>
            <a:ext cx="389396" cy="470349"/>
            <a:chOff x="7571624" y="3808935"/>
            <a:chExt cx="292047" cy="352762"/>
          </a:xfrm>
        </p:grpSpPr>
        <p:sp>
          <p:nvSpPr>
            <p:cNvPr id="10798" name="Google Shape;10798;p72"/>
            <p:cNvSpPr/>
            <p:nvPr/>
          </p:nvSpPr>
          <p:spPr>
            <a:xfrm>
              <a:off x="7802955" y="4057755"/>
              <a:ext cx="15227" cy="15195"/>
            </a:xfrm>
            <a:custGeom>
              <a:avLst/>
              <a:gdLst/>
              <a:ahLst/>
              <a:cxnLst/>
              <a:rect l="l" t="t" r="r" b="b"/>
              <a:pathLst>
                <a:path w="478" h="477" extrusionOk="0">
                  <a:moveTo>
                    <a:pt x="239" y="0"/>
                  </a:moveTo>
                  <a:cubicBezTo>
                    <a:pt x="120" y="0"/>
                    <a:pt x="1" y="107"/>
                    <a:pt x="1" y="238"/>
                  </a:cubicBezTo>
                  <a:cubicBezTo>
                    <a:pt x="1" y="381"/>
                    <a:pt x="108" y="476"/>
                    <a:pt x="239" y="476"/>
                  </a:cubicBezTo>
                  <a:cubicBezTo>
                    <a:pt x="382" y="476"/>
                    <a:pt x="477" y="381"/>
                    <a:pt x="477" y="238"/>
                  </a:cubicBezTo>
                  <a:cubicBezTo>
                    <a:pt x="477" y="107"/>
                    <a:pt x="382" y="0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799" name="Google Shape;10799;p72"/>
            <p:cNvSpPr/>
            <p:nvPr/>
          </p:nvSpPr>
          <p:spPr>
            <a:xfrm>
              <a:off x="7764665" y="4115763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0" name="Google Shape;10800;p72"/>
            <p:cNvSpPr/>
            <p:nvPr/>
          </p:nvSpPr>
          <p:spPr>
            <a:xfrm>
              <a:off x="7653141" y="4048262"/>
              <a:ext cx="13315" cy="13315"/>
            </a:xfrm>
            <a:custGeom>
              <a:avLst/>
              <a:gdLst/>
              <a:ahLst/>
              <a:cxnLst/>
              <a:rect l="l" t="t" r="r" b="b"/>
              <a:pathLst>
                <a:path w="418" h="418" extrusionOk="0">
                  <a:moveTo>
                    <a:pt x="215" y="0"/>
                  </a:moveTo>
                  <a:cubicBezTo>
                    <a:pt x="96" y="0"/>
                    <a:pt x="1" y="96"/>
                    <a:pt x="1" y="215"/>
                  </a:cubicBezTo>
                  <a:cubicBezTo>
                    <a:pt x="1" y="334"/>
                    <a:pt x="96" y="417"/>
                    <a:pt x="215" y="417"/>
                  </a:cubicBezTo>
                  <a:cubicBezTo>
                    <a:pt x="334" y="417"/>
                    <a:pt x="418" y="334"/>
                    <a:pt x="418" y="215"/>
                  </a:cubicBezTo>
                  <a:cubicBezTo>
                    <a:pt x="418" y="96"/>
                    <a:pt x="334" y="0"/>
                    <a:pt x="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1" name="Google Shape;10801;p72"/>
            <p:cNvSpPr/>
            <p:nvPr/>
          </p:nvSpPr>
          <p:spPr>
            <a:xfrm>
              <a:off x="7675917" y="4115763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5" y="1"/>
                  </a:moveTo>
                  <a:cubicBezTo>
                    <a:pt x="96" y="1"/>
                    <a:pt x="0" y="84"/>
                    <a:pt x="0" y="203"/>
                  </a:cubicBezTo>
                  <a:cubicBezTo>
                    <a:pt x="0" y="322"/>
                    <a:pt x="96" y="417"/>
                    <a:pt x="215" y="417"/>
                  </a:cubicBezTo>
                  <a:cubicBezTo>
                    <a:pt x="334" y="417"/>
                    <a:pt x="417" y="322"/>
                    <a:pt x="417" y="203"/>
                  </a:cubicBezTo>
                  <a:cubicBezTo>
                    <a:pt x="417" y="84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2" name="Google Shape;10802;p72"/>
            <p:cNvSpPr/>
            <p:nvPr/>
          </p:nvSpPr>
          <p:spPr>
            <a:xfrm>
              <a:off x="7715736" y="4062660"/>
              <a:ext cx="16342" cy="15959"/>
            </a:xfrm>
            <a:custGeom>
              <a:avLst/>
              <a:gdLst/>
              <a:ahLst/>
              <a:cxnLst/>
              <a:rect l="l" t="t" r="r" b="b"/>
              <a:pathLst>
                <a:path w="513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382"/>
                    <a:pt x="119" y="501"/>
                    <a:pt x="262" y="501"/>
                  </a:cubicBezTo>
                  <a:cubicBezTo>
                    <a:pt x="393" y="501"/>
                    <a:pt x="512" y="406"/>
                    <a:pt x="512" y="251"/>
                  </a:cubicBezTo>
                  <a:cubicBezTo>
                    <a:pt x="512" y="120"/>
                    <a:pt x="393" y="1"/>
                    <a:pt x="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3" name="Google Shape;10803;p72"/>
            <p:cNvSpPr/>
            <p:nvPr/>
          </p:nvSpPr>
          <p:spPr>
            <a:xfrm>
              <a:off x="7571624" y="3808935"/>
              <a:ext cx="292047" cy="352762"/>
            </a:xfrm>
            <a:custGeom>
              <a:avLst/>
              <a:gdLst/>
              <a:ahLst/>
              <a:cxnLst/>
              <a:rect l="l" t="t" r="r" b="b"/>
              <a:pathLst>
                <a:path w="9168" h="11074" extrusionOk="0">
                  <a:moveTo>
                    <a:pt x="3085" y="6536"/>
                  </a:moveTo>
                  <a:cubicBezTo>
                    <a:pt x="3680" y="6536"/>
                    <a:pt x="4251" y="6687"/>
                    <a:pt x="4786" y="7001"/>
                  </a:cubicBezTo>
                  <a:cubicBezTo>
                    <a:pt x="5364" y="7337"/>
                    <a:pt x="5926" y="7449"/>
                    <a:pt x="6422" y="7449"/>
                  </a:cubicBezTo>
                  <a:cubicBezTo>
                    <a:pt x="6805" y="7449"/>
                    <a:pt x="7149" y="7382"/>
                    <a:pt x="7430" y="7299"/>
                  </a:cubicBezTo>
                  <a:cubicBezTo>
                    <a:pt x="7858" y="7180"/>
                    <a:pt x="8192" y="7001"/>
                    <a:pt x="8382" y="6882"/>
                  </a:cubicBezTo>
                  <a:lnTo>
                    <a:pt x="8382" y="6882"/>
                  </a:lnTo>
                  <a:cubicBezTo>
                    <a:pt x="8739" y="8156"/>
                    <a:pt x="8430" y="9502"/>
                    <a:pt x="7477" y="10454"/>
                  </a:cubicBezTo>
                  <a:cubicBezTo>
                    <a:pt x="7287" y="10645"/>
                    <a:pt x="7013" y="10764"/>
                    <a:pt x="6727" y="10764"/>
                  </a:cubicBezTo>
                  <a:lnTo>
                    <a:pt x="3000" y="10764"/>
                  </a:lnTo>
                  <a:cubicBezTo>
                    <a:pt x="2715" y="10764"/>
                    <a:pt x="2441" y="10645"/>
                    <a:pt x="2250" y="10454"/>
                  </a:cubicBezTo>
                  <a:cubicBezTo>
                    <a:pt x="1393" y="9573"/>
                    <a:pt x="988" y="8311"/>
                    <a:pt x="1334" y="6966"/>
                  </a:cubicBezTo>
                  <a:cubicBezTo>
                    <a:pt x="1476" y="6894"/>
                    <a:pt x="1846" y="6716"/>
                    <a:pt x="2357" y="6609"/>
                  </a:cubicBezTo>
                  <a:cubicBezTo>
                    <a:pt x="2603" y="6561"/>
                    <a:pt x="2846" y="6536"/>
                    <a:pt x="3085" y="6536"/>
                  </a:cubicBezTo>
                  <a:close/>
                  <a:moveTo>
                    <a:pt x="3322" y="1"/>
                  </a:moveTo>
                  <a:cubicBezTo>
                    <a:pt x="3084" y="1"/>
                    <a:pt x="2893" y="191"/>
                    <a:pt x="2893" y="429"/>
                  </a:cubicBezTo>
                  <a:lnTo>
                    <a:pt x="2893" y="822"/>
                  </a:lnTo>
                  <a:cubicBezTo>
                    <a:pt x="2893" y="1060"/>
                    <a:pt x="3084" y="1251"/>
                    <a:pt x="3322" y="1251"/>
                  </a:cubicBezTo>
                  <a:lnTo>
                    <a:pt x="3548" y="1251"/>
                  </a:lnTo>
                  <a:lnTo>
                    <a:pt x="3548" y="2584"/>
                  </a:lnTo>
                  <a:cubicBezTo>
                    <a:pt x="3548" y="2679"/>
                    <a:pt x="3620" y="2751"/>
                    <a:pt x="3715" y="2751"/>
                  </a:cubicBezTo>
                  <a:cubicBezTo>
                    <a:pt x="3798" y="2751"/>
                    <a:pt x="3870" y="2679"/>
                    <a:pt x="3870" y="2584"/>
                  </a:cubicBezTo>
                  <a:lnTo>
                    <a:pt x="3870" y="1251"/>
                  </a:lnTo>
                  <a:lnTo>
                    <a:pt x="5822" y="1251"/>
                  </a:lnTo>
                  <a:lnTo>
                    <a:pt x="5822" y="3965"/>
                  </a:lnTo>
                  <a:cubicBezTo>
                    <a:pt x="5822" y="4203"/>
                    <a:pt x="5977" y="4418"/>
                    <a:pt x="6191" y="4513"/>
                  </a:cubicBezTo>
                  <a:cubicBezTo>
                    <a:pt x="7168" y="4894"/>
                    <a:pt x="7894" y="5656"/>
                    <a:pt x="8251" y="6597"/>
                  </a:cubicBezTo>
                  <a:cubicBezTo>
                    <a:pt x="8084" y="6704"/>
                    <a:pt x="7763" y="6894"/>
                    <a:pt x="7299" y="7025"/>
                  </a:cubicBezTo>
                  <a:cubicBezTo>
                    <a:pt x="6992" y="7113"/>
                    <a:pt x="6689" y="7157"/>
                    <a:pt x="6391" y="7157"/>
                  </a:cubicBezTo>
                  <a:cubicBezTo>
                    <a:pt x="5879" y="7157"/>
                    <a:pt x="5384" y="7027"/>
                    <a:pt x="4917" y="6763"/>
                  </a:cubicBezTo>
                  <a:cubicBezTo>
                    <a:pt x="4326" y="6419"/>
                    <a:pt x="3678" y="6255"/>
                    <a:pt x="3027" y="6255"/>
                  </a:cubicBezTo>
                  <a:cubicBezTo>
                    <a:pt x="2486" y="6255"/>
                    <a:pt x="1942" y="6368"/>
                    <a:pt x="1429" y="6585"/>
                  </a:cubicBezTo>
                  <a:cubicBezTo>
                    <a:pt x="1786" y="5656"/>
                    <a:pt x="2512" y="4894"/>
                    <a:pt x="3489" y="4513"/>
                  </a:cubicBezTo>
                  <a:cubicBezTo>
                    <a:pt x="3703" y="4418"/>
                    <a:pt x="3858" y="4215"/>
                    <a:pt x="3858" y="3977"/>
                  </a:cubicBezTo>
                  <a:lnTo>
                    <a:pt x="3858" y="3394"/>
                  </a:lnTo>
                  <a:cubicBezTo>
                    <a:pt x="3858" y="3310"/>
                    <a:pt x="3786" y="3227"/>
                    <a:pt x="3691" y="3227"/>
                  </a:cubicBezTo>
                  <a:cubicBezTo>
                    <a:pt x="3608" y="3227"/>
                    <a:pt x="3536" y="3310"/>
                    <a:pt x="3536" y="3394"/>
                  </a:cubicBezTo>
                  <a:lnTo>
                    <a:pt x="3536" y="3942"/>
                  </a:lnTo>
                  <a:cubicBezTo>
                    <a:pt x="3536" y="4049"/>
                    <a:pt x="3465" y="4156"/>
                    <a:pt x="3370" y="4180"/>
                  </a:cubicBezTo>
                  <a:cubicBezTo>
                    <a:pt x="714" y="5239"/>
                    <a:pt x="0" y="8668"/>
                    <a:pt x="1988" y="10669"/>
                  </a:cubicBezTo>
                  <a:cubicBezTo>
                    <a:pt x="2238" y="10930"/>
                    <a:pt x="2596" y="11073"/>
                    <a:pt x="2953" y="11073"/>
                  </a:cubicBezTo>
                  <a:lnTo>
                    <a:pt x="6703" y="11073"/>
                  </a:lnTo>
                  <a:cubicBezTo>
                    <a:pt x="7060" y="11073"/>
                    <a:pt x="7418" y="10930"/>
                    <a:pt x="7680" y="10657"/>
                  </a:cubicBezTo>
                  <a:cubicBezTo>
                    <a:pt x="9132" y="9240"/>
                    <a:pt x="9168" y="7097"/>
                    <a:pt x="8120" y="5596"/>
                  </a:cubicBezTo>
                  <a:cubicBezTo>
                    <a:pt x="7668" y="4954"/>
                    <a:pt x="7049" y="4477"/>
                    <a:pt x="6334" y="4203"/>
                  </a:cubicBezTo>
                  <a:cubicBezTo>
                    <a:pt x="6227" y="4156"/>
                    <a:pt x="6167" y="4061"/>
                    <a:pt x="6167" y="3965"/>
                  </a:cubicBezTo>
                  <a:lnTo>
                    <a:pt x="6167" y="1251"/>
                  </a:lnTo>
                  <a:lnTo>
                    <a:pt x="6394" y="1251"/>
                  </a:lnTo>
                  <a:cubicBezTo>
                    <a:pt x="6632" y="1251"/>
                    <a:pt x="6822" y="1060"/>
                    <a:pt x="6822" y="822"/>
                  </a:cubicBezTo>
                  <a:lnTo>
                    <a:pt x="6822" y="429"/>
                  </a:lnTo>
                  <a:cubicBezTo>
                    <a:pt x="6822" y="191"/>
                    <a:pt x="6632" y="1"/>
                    <a:pt x="6394" y="1"/>
                  </a:cubicBezTo>
                  <a:lnTo>
                    <a:pt x="5525" y="1"/>
                  </a:lnTo>
                  <a:cubicBezTo>
                    <a:pt x="5441" y="1"/>
                    <a:pt x="5358" y="72"/>
                    <a:pt x="5358" y="167"/>
                  </a:cubicBezTo>
                  <a:cubicBezTo>
                    <a:pt x="5358" y="251"/>
                    <a:pt x="5441" y="334"/>
                    <a:pt x="5525" y="334"/>
                  </a:cubicBezTo>
                  <a:lnTo>
                    <a:pt x="6394" y="334"/>
                  </a:lnTo>
                  <a:cubicBezTo>
                    <a:pt x="6453" y="334"/>
                    <a:pt x="6489" y="370"/>
                    <a:pt x="6489" y="429"/>
                  </a:cubicBezTo>
                  <a:lnTo>
                    <a:pt x="6489" y="822"/>
                  </a:lnTo>
                  <a:cubicBezTo>
                    <a:pt x="6489" y="882"/>
                    <a:pt x="6453" y="929"/>
                    <a:pt x="6394" y="929"/>
                  </a:cubicBezTo>
                  <a:lnTo>
                    <a:pt x="3322" y="929"/>
                  </a:lnTo>
                  <a:cubicBezTo>
                    <a:pt x="3262" y="929"/>
                    <a:pt x="3215" y="882"/>
                    <a:pt x="3215" y="822"/>
                  </a:cubicBezTo>
                  <a:lnTo>
                    <a:pt x="3215" y="429"/>
                  </a:lnTo>
                  <a:cubicBezTo>
                    <a:pt x="3215" y="370"/>
                    <a:pt x="3262" y="334"/>
                    <a:pt x="3322" y="334"/>
                  </a:cubicBezTo>
                  <a:lnTo>
                    <a:pt x="4739" y="334"/>
                  </a:lnTo>
                  <a:cubicBezTo>
                    <a:pt x="4822" y="334"/>
                    <a:pt x="4905" y="251"/>
                    <a:pt x="4905" y="167"/>
                  </a:cubicBezTo>
                  <a:cubicBezTo>
                    <a:pt x="4905" y="72"/>
                    <a:pt x="4822" y="1"/>
                    <a:pt x="4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04" name="Google Shape;10804;p72"/>
          <p:cNvGrpSpPr/>
          <p:nvPr/>
        </p:nvGrpSpPr>
        <p:grpSpPr>
          <a:xfrm>
            <a:off x="2899413" y="4474821"/>
            <a:ext cx="485513" cy="479907"/>
            <a:chOff x="2174559" y="3356116"/>
            <a:chExt cx="364135" cy="359930"/>
          </a:xfrm>
        </p:grpSpPr>
        <p:sp>
          <p:nvSpPr>
            <p:cNvPr id="10805" name="Google Shape;10805;p72"/>
            <p:cNvSpPr/>
            <p:nvPr/>
          </p:nvSpPr>
          <p:spPr>
            <a:xfrm>
              <a:off x="2273915" y="3452414"/>
              <a:ext cx="166920" cy="166920"/>
            </a:xfrm>
            <a:custGeom>
              <a:avLst/>
              <a:gdLst/>
              <a:ahLst/>
              <a:cxnLst/>
              <a:rect l="l" t="t" r="r" b="b"/>
              <a:pathLst>
                <a:path w="5240" h="5240" extrusionOk="0">
                  <a:moveTo>
                    <a:pt x="4715" y="358"/>
                  </a:moveTo>
                  <a:cubicBezTo>
                    <a:pt x="4763" y="358"/>
                    <a:pt x="4787" y="370"/>
                    <a:pt x="4811" y="406"/>
                  </a:cubicBezTo>
                  <a:cubicBezTo>
                    <a:pt x="4846" y="429"/>
                    <a:pt x="4858" y="477"/>
                    <a:pt x="4858" y="513"/>
                  </a:cubicBezTo>
                  <a:cubicBezTo>
                    <a:pt x="4858" y="548"/>
                    <a:pt x="4846" y="584"/>
                    <a:pt x="4811" y="608"/>
                  </a:cubicBezTo>
                  <a:lnTo>
                    <a:pt x="4418" y="1013"/>
                  </a:lnTo>
                  <a:lnTo>
                    <a:pt x="4192" y="787"/>
                  </a:lnTo>
                  <a:lnTo>
                    <a:pt x="4608" y="406"/>
                  </a:lnTo>
                  <a:cubicBezTo>
                    <a:pt x="4644" y="370"/>
                    <a:pt x="4680" y="358"/>
                    <a:pt x="4715" y="358"/>
                  </a:cubicBezTo>
                  <a:close/>
                  <a:moveTo>
                    <a:pt x="3965" y="1048"/>
                  </a:moveTo>
                  <a:lnTo>
                    <a:pt x="4192" y="1263"/>
                  </a:lnTo>
                  <a:lnTo>
                    <a:pt x="3358" y="2084"/>
                  </a:lnTo>
                  <a:lnTo>
                    <a:pt x="3132" y="1858"/>
                  </a:lnTo>
                  <a:lnTo>
                    <a:pt x="3965" y="1048"/>
                  </a:lnTo>
                  <a:close/>
                  <a:moveTo>
                    <a:pt x="2894" y="2096"/>
                  </a:moveTo>
                  <a:lnTo>
                    <a:pt x="3120" y="2322"/>
                  </a:lnTo>
                  <a:lnTo>
                    <a:pt x="2287" y="3156"/>
                  </a:lnTo>
                  <a:lnTo>
                    <a:pt x="2060" y="2930"/>
                  </a:lnTo>
                  <a:lnTo>
                    <a:pt x="2894" y="2096"/>
                  </a:lnTo>
                  <a:close/>
                  <a:moveTo>
                    <a:pt x="1846" y="3168"/>
                  </a:moveTo>
                  <a:lnTo>
                    <a:pt x="2060" y="3394"/>
                  </a:lnTo>
                  <a:lnTo>
                    <a:pt x="1227" y="4227"/>
                  </a:lnTo>
                  <a:lnTo>
                    <a:pt x="1013" y="4001"/>
                  </a:lnTo>
                  <a:lnTo>
                    <a:pt x="1846" y="3168"/>
                  </a:lnTo>
                  <a:close/>
                  <a:moveTo>
                    <a:pt x="774" y="4227"/>
                  </a:moveTo>
                  <a:lnTo>
                    <a:pt x="989" y="4454"/>
                  </a:lnTo>
                  <a:lnTo>
                    <a:pt x="596" y="4858"/>
                  </a:lnTo>
                  <a:cubicBezTo>
                    <a:pt x="560" y="4882"/>
                    <a:pt x="513" y="4894"/>
                    <a:pt x="489" y="4894"/>
                  </a:cubicBezTo>
                  <a:cubicBezTo>
                    <a:pt x="441" y="4894"/>
                    <a:pt x="417" y="4882"/>
                    <a:pt x="382" y="4858"/>
                  </a:cubicBezTo>
                  <a:cubicBezTo>
                    <a:pt x="358" y="4823"/>
                    <a:pt x="334" y="4775"/>
                    <a:pt x="334" y="4751"/>
                  </a:cubicBezTo>
                  <a:cubicBezTo>
                    <a:pt x="322" y="4704"/>
                    <a:pt x="334" y="4656"/>
                    <a:pt x="370" y="4632"/>
                  </a:cubicBezTo>
                  <a:lnTo>
                    <a:pt x="774" y="4227"/>
                  </a:lnTo>
                  <a:close/>
                  <a:moveTo>
                    <a:pt x="4739" y="1"/>
                  </a:moveTo>
                  <a:cubicBezTo>
                    <a:pt x="4608" y="1"/>
                    <a:pt x="4489" y="48"/>
                    <a:pt x="4406" y="144"/>
                  </a:cubicBezTo>
                  <a:lnTo>
                    <a:pt x="4001" y="548"/>
                  </a:lnTo>
                  <a:lnTo>
                    <a:pt x="3846" y="406"/>
                  </a:lnTo>
                  <a:cubicBezTo>
                    <a:pt x="3816" y="376"/>
                    <a:pt x="3772" y="361"/>
                    <a:pt x="3727" y="361"/>
                  </a:cubicBezTo>
                  <a:cubicBezTo>
                    <a:pt x="3683" y="361"/>
                    <a:pt x="3638" y="376"/>
                    <a:pt x="3608" y="406"/>
                  </a:cubicBezTo>
                  <a:cubicBezTo>
                    <a:pt x="3549" y="465"/>
                    <a:pt x="3549" y="584"/>
                    <a:pt x="3608" y="644"/>
                  </a:cubicBezTo>
                  <a:lnTo>
                    <a:pt x="3763" y="787"/>
                  </a:lnTo>
                  <a:lnTo>
                    <a:pt x="2929" y="1620"/>
                  </a:lnTo>
                  <a:lnTo>
                    <a:pt x="2775" y="1477"/>
                  </a:lnTo>
                  <a:cubicBezTo>
                    <a:pt x="2745" y="1447"/>
                    <a:pt x="2700" y="1432"/>
                    <a:pt x="2656" y="1432"/>
                  </a:cubicBezTo>
                  <a:cubicBezTo>
                    <a:pt x="2611" y="1432"/>
                    <a:pt x="2566" y="1447"/>
                    <a:pt x="2537" y="1477"/>
                  </a:cubicBezTo>
                  <a:cubicBezTo>
                    <a:pt x="2477" y="1537"/>
                    <a:pt x="2477" y="1656"/>
                    <a:pt x="2537" y="1715"/>
                  </a:cubicBezTo>
                  <a:lnTo>
                    <a:pt x="2691" y="1858"/>
                  </a:lnTo>
                  <a:lnTo>
                    <a:pt x="1858" y="2692"/>
                  </a:lnTo>
                  <a:lnTo>
                    <a:pt x="1703" y="2549"/>
                  </a:lnTo>
                  <a:cubicBezTo>
                    <a:pt x="1673" y="2519"/>
                    <a:pt x="1629" y="2504"/>
                    <a:pt x="1584" y="2504"/>
                  </a:cubicBezTo>
                  <a:cubicBezTo>
                    <a:pt x="1539" y="2504"/>
                    <a:pt x="1495" y="2519"/>
                    <a:pt x="1465" y="2549"/>
                  </a:cubicBezTo>
                  <a:cubicBezTo>
                    <a:pt x="1405" y="2608"/>
                    <a:pt x="1405" y="2727"/>
                    <a:pt x="1465" y="2787"/>
                  </a:cubicBezTo>
                  <a:lnTo>
                    <a:pt x="1620" y="2930"/>
                  </a:lnTo>
                  <a:lnTo>
                    <a:pt x="786" y="3763"/>
                  </a:lnTo>
                  <a:lnTo>
                    <a:pt x="632" y="3620"/>
                  </a:lnTo>
                  <a:cubicBezTo>
                    <a:pt x="602" y="3590"/>
                    <a:pt x="557" y="3576"/>
                    <a:pt x="513" y="3576"/>
                  </a:cubicBezTo>
                  <a:cubicBezTo>
                    <a:pt x="468" y="3576"/>
                    <a:pt x="423" y="3590"/>
                    <a:pt x="393" y="3620"/>
                  </a:cubicBezTo>
                  <a:cubicBezTo>
                    <a:pt x="334" y="3680"/>
                    <a:pt x="334" y="3799"/>
                    <a:pt x="393" y="3858"/>
                  </a:cubicBezTo>
                  <a:lnTo>
                    <a:pt x="548" y="4001"/>
                  </a:lnTo>
                  <a:lnTo>
                    <a:pt x="143" y="4406"/>
                  </a:lnTo>
                  <a:cubicBezTo>
                    <a:pt x="36" y="4477"/>
                    <a:pt x="1" y="4620"/>
                    <a:pt x="1" y="4751"/>
                  </a:cubicBezTo>
                  <a:cubicBezTo>
                    <a:pt x="1" y="4882"/>
                    <a:pt x="36" y="5001"/>
                    <a:pt x="143" y="5097"/>
                  </a:cubicBezTo>
                  <a:cubicBezTo>
                    <a:pt x="239" y="5180"/>
                    <a:pt x="370" y="5239"/>
                    <a:pt x="489" y="5239"/>
                  </a:cubicBezTo>
                  <a:cubicBezTo>
                    <a:pt x="620" y="5239"/>
                    <a:pt x="739" y="5192"/>
                    <a:pt x="834" y="5097"/>
                  </a:cubicBezTo>
                  <a:lnTo>
                    <a:pt x="1227" y="4692"/>
                  </a:lnTo>
                  <a:lnTo>
                    <a:pt x="1382" y="4835"/>
                  </a:lnTo>
                  <a:cubicBezTo>
                    <a:pt x="1405" y="4870"/>
                    <a:pt x="1453" y="4882"/>
                    <a:pt x="1501" y="4882"/>
                  </a:cubicBezTo>
                  <a:cubicBezTo>
                    <a:pt x="1548" y="4882"/>
                    <a:pt x="1584" y="4870"/>
                    <a:pt x="1620" y="4835"/>
                  </a:cubicBezTo>
                  <a:cubicBezTo>
                    <a:pt x="1679" y="4775"/>
                    <a:pt x="1679" y="4656"/>
                    <a:pt x="1620" y="4597"/>
                  </a:cubicBezTo>
                  <a:lnTo>
                    <a:pt x="1465" y="4454"/>
                  </a:lnTo>
                  <a:lnTo>
                    <a:pt x="2298" y="3620"/>
                  </a:lnTo>
                  <a:lnTo>
                    <a:pt x="2453" y="3763"/>
                  </a:lnTo>
                  <a:cubicBezTo>
                    <a:pt x="2477" y="3799"/>
                    <a:pt x="2525" y="3811"/>
                    <a:pt x="2572" y="3811"/>
                  </a:cubicBezTo>
                  <a:cubicBezTo>
                    <a:pt x="2620" y="3811"/>
                    <a:pt x="2656" y="3799"/>
                    <a:pt x="2691" y="3763"/>
                  </a:cubicBezTo>
                  <a:cubicBezTo>
                    <a:pt x="2751" y="3704"/>
                    <a:pt x="2751" y="3584"/>
                    <a:pt x="2691" y="3525"/>
                  </a:cubicBezTo>
                  <a:lnTo>
                    <a:pt x="2537" y="3382"/>
                  </a:lnTo>
                  <a:lnTo>
                    <a:pt x="3370" y="2549"/>
                  </a:lnTo>
                  <a:lnTo>
                    <a:pt x="3525" y="2692"/>
                  </a:lnTo>
                  <a:cubicBezTo>
                    <a:pt x="3549" y="2727"/>
                    <a:pt x="3596" y="2739"/>
                    <a:pt x="3644" y="2739"/>
                  </a:cubicBezTo>
                  <a:cubicBezTo>
                    <a:pt x="3691" y="2739"/>
                    <a:pt x="3727" y="2727"/>
                    <a:pt x="3763" y="2692"/>
                  </a:cubicBezTo>
                  <a:cubicBezTo>
                    <a:pt x="3822" y="2632"/>
                    <a:pt x="3822" y="2513"/>
                    <a:pt x="3763" y="2453"/>
                  </a:cubicBezTo>
                  <a:lnTo>
                    <a:pt x="3608" y="2311"/>
                  </a:lnTo>
                  <a:lnTo>
                    <a:pt x="4442" y="1477"/>
                  </a:lnTo>
                  <a:lnTo>
                    <a:pt x="4596" y="1620"/>
                  </a:lnTo>
                  <a:cubicBezTo>
                    <a:pt x="4620" y="1656"/>
                    <a:pt x="4668" y="1668"/>
                    <a:pt x="4715" y="1668"/>
                  </a:cubicBezTo>
                  <a:cubicBezTo>
                    <a:pt x="4763" y="1668"/>
                    <a:pt x="4799" y="1656"/>
                    <a:pt x="4834" y="1620"/>
                  </a:cubicBezTo>
                  <a:cubicBezTo>
                    <a:pt x="4894" y="1560"/>
                    <a:pt x="4894" y="1441"/>
                    <a:pt x="4834" y="1382"/>
                  </a:cubicBezTo>
                  <a:lnTo>
                    <a:pt x="4680" y="1239"/>
                  </a:lnTo>
                  <a:lnTo>
                    <a:pt x="5085" y="834"/>
                  </a:lnTo>
                  <a:cubicBezTo>
                    <a:pt x="5180" y="739"/>
                    <a:pt x="5239" y="608"/>
                    <a:pt x="5239" y="489"/>
                  </a:cubicBezTo>
                  <a:cubicBezTo>
                    <a:pt x="5239" y="358"/>
                    <a:pt x="5192" y="239"/>
                    <a:pt x="5085" y="144"/>
                  </a:cubicBezTo>
                  <a:cubicBezTo>
                    <a:pt x="5001" y="60"/>
                    <a:pt x="4858" y="1"/>
                    <a:pt x="4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6" name="Google Shape;10806;p72"/>
            <p:cNvSpPr/>
            <p:nvPr/>
          </p:nvSpPr>
          <p:spPr>
            <a:xfrm>
              <a:off x="2174559" y="3356116"/>
              <a:ext cx="364135" cy="359930"/>
            </a:xfrm>
            <a:custGeom>
              <a:avLst/>
              <a:gdLst/>
              <a:ahLst/>
              <a:cxnLst/>
              <a:rect l="l" t="t" r="r" b="b"/>
              <a:pathLst>
                <a:path w="11431" h="11299" extrusionOk="0">
                  <a:moveTo>
                    <a:pt x="8142" y="339"/>
                  </a:moveTo>
                  <a:cubicBezTo>
                    <a:pt x="8988" y="339"/>
                    <a:pt x="9829" y="482"/>
                    <a:pt x="10632" y="750"/>
                  </a:cubicBezTo>
                  <a:cubicBezTo>
                    <a:pt x="10930" y="1631"/>
                    <a:pt x="11061" y="2583"/>
                    <a:pt x="11037" y="3500"/>
                  </a:cubicBezTo>
                  <a:lnTo>
                    <a:pt x="7858" y="345"/>
                  </a:lnTo>
                  <a:cubicBezTo>
                    <a:pt x="7953" y="341"/>
                    <a:pt x="8048" y="339"/>
                    <a:pt x="8142" y="339"/>
                  </a:cubicBezTo>
                  <a:close/>
                  <a:moveTo>
                    <a:pt x="572" y="6453"/>
                  </a:moveTo>
                  <a:lnTo>
                    <a:pt x="4917" y="10798"/>
                  </a:lnTo>
                  <a:cubicBezTo>
                    <a:pt x="4620" y="10858"/>
                    <a:pt x="4322" y="10894"/>
                    <a:pt x="4001" y="10929"/>
                  </a:cubicBezTo>
                  <a:lnTo>
                    <a:pt x="441" y="7358"/>
                  </a:lnTo>
                  <a:cubicBezTo>
                    <a:pt x="464" y="7060"/>
                    <a:pt x="512" y="6750"/>
                    <a:pt x="572" y="6453"/>
                  </a:cubicBezTo>
                  <a:close/>
                  <a:moveTo>
                    <a:pt x="405" y="7798"/>
                  </a:moveTo>
                  <a:lnTo>
                    <a:pt x="3560" y="10953"/>
                  </a:lnTo>
                  <a:cubicBezTo>
                    <a:pt x="3462" y="10957"/>
                    <a:pt x="3363" y="10959"/>
                    <a:pt x="3264" y="10959"/>
                  </a:cubicBezTo>
                  <a:cubicBezTo>
                    <a:pt x="2440" y="10959"/>
                    <a:pt x="1596" y="10826"/>
                    <a:pt x="810" y="10560"/>
                  </a:cubicBezTo>
                  <a:cubicBezTo>
                    <a:pt x="512" y="9679"/>
                    <a:pt x="381" y="8727"/>
                    <a:pt x="405" y="7798"/>
                  </a:cubicBezTo>
                  <a:close/>
                  <a:moveTo>
                    <a:pt x="8188" y="1"/>
                  </a:moveTo>
                  <a:cubicBezTo>
                    <a:pt x="7942" y="1"/>
                    <a:pt x="7697" y="12"/>
                    <a:pt x="7453" y="35"/>
                  </a:cubicBezTo>
                  <a:cubicBezTo>
                    <a:pt x="7013" y="71"/>
                    <a:pt x="6560" y="154"/>
                    <a:pt x="6132" y="261"/>
                  </a:cubicBezTo>
                  <a:cubicBezTo>
                    <a:pt x="4739" y="607"/>
                    <a:pt x="3453" y="1345"/>
                    <a:pt x="2429" y="2369"/>
                  </a:cubicBezTo>
                  <a:cubicBezTo>
                    <a:pt x="1893" y="2905"/>
                    <a:pt x="1429" y="3512"/>
                    <a:pt x="1072" y="4167"/>
                  </a:cubicBezTo>
                  <a:cubicBezTo>
                    <a:pt x="1024" y="4250"/>
                    <a:pt x="1060" y="4345"/>
                    <a:pt x="1131" y="4393"/>
                  </a:cubicBezTo>
                  <a:cubicBezTo>
                    <a:pt x="1154" y="4408"/>
                    <a:pt x="1180" y="4415"/>
                    <a:pt x="1206" y="4415"/>
                  </a:cubicBezTo>
                  <a:cubicBezTo>
                    <a:pt x="1264" y="4415"/>
                    <a:pt x="1325" y="4382"/>
                    <a:pt x="1357" y="4333"/>
                  </a:cubicBezTo>
                  <a:cubicBezTo>
                    <a:pt x="1703" y="3714"/>
                    <a:pt x="2143" y="3131"/>
                    <a:pt x="2655" y="2607"/>
                  </a:cubicBezTo>
                  <a:cubicBezTo>
                    <a:pt x="3620" y="1643"/>
                    <a:pt x="4810" y="952"/>
                    <a:pt x="6108" y="595"/>
                  </a:cubicBezTo>
                  <a:lnTo>
                    <a:pt x="9156" y="3655"/>
                  </a:lnTo>
                  <a:cubicBezTo>
                    <a:pt x="9180" y="3679"/>
                    <a:pt x="9227" y="3690"/>
                    <a:pt x="9275" y="3690"/>
                  </a:cubicBezTo>
                  <a:cubicBezTo>
                    <a:pt x="9323" y="3690"/>
                    <a:pt x="9358" y="3679"/>
                    <a:pt x="9394" y="3655"/>
                  </a:cubicBezTo>
                  <a:cubicBezTo>
                    <a:pt x="9454" y="3595"/>
                    <a:pt x="9454" y="3476"/>
                    <a:pt x="9394" y="3417"/>
                  </a:cubicBezTo>
                  <a:lnTo>
                    <a:pt x="6489" y="511"/>
                  </a:lnTo>
                  <a:cubicBezTo>
                    <a:pt x="6787" y="452"/>
                    <a:pt x="7084" y="404"/>
                    <a:pt x="7394" y="381"/>
                  </a:cubicBezTo>
                  <a:lnTo>
                    <a:pt x="10966" y="3952"/>
                  </a:lnTo>
                  <a:cubicBezTo>
                    <a:pt x="10942" y="4250"/>
                    <a:pt x="10894" y="4560"/>
                    <a:pt x="10835" y="4857"/>
                  </a:cubicBezTo>
                  <a:lnTo>
                    <a:pt x="9954" y="3976"/>
                  </a:lnTo>
                  <a:cubicBezTo>
                    <a:pt x="9924" y="3946"/>
                    <a:pt x="9879" y="3932"/>
                    <a:pt x="9835" y="3932"/>
                  </a:cubicBezTo>
                  <a:cubicBezTo>
                    <a:pt x="9790" y="3932"/>
                    <a:pt x="9745" y="3946"/>
                    <a:pt x="9716" y="3976"/>
                  </a:cubicBezTo>
                  <a:cubicBezTo>
                    <a:pt x="9656" y="4036"/>
                    <a:pt x="9656" y="4155"/>
                    <a:pt x="9716" y="4214"/>
                  </a:cubicBezTo>
                  <a:lnTo>
                    <a:pt x="10751" y="5238"/>
                  </a:lnTo>
                  <a:cubicBezTo>
                    <a:pt x="10394" y="6548"/>
                    <a:pt x="9704" y="7739"/>
                    <a:pt x="8751" y="8691"/>
                  </a:cubicBezTo>
                  <a:cubicBezTo>
                    <a:pt x="7787" y="9667"/>
                    <a:pt x="6596" y="10346"/>
                    <a:pt x="5298" y="10703"/>
                  </a:cubicBezTo>
                  <a:lnTo>
                    <a:pt x="679" y="6060"/>
                  </a:lnTo>
                  <a:cubicBezTo>
                    <a:pt x="762" y="5715"/>
                    <a:pt x="881" y="5381"/>
                    <a:pt x="1012" y="5048"/>
                  </a:cubicBezTo>
                  <a:cubicBezTo>
                    <a:pt x="1048" y="4964"/>
                    <a:pt x="1012" y="4869"/>
                    <a:pt x="929" y="4822"/>
                  </a:cubicBezTo>
                  <a:cubicBezTo>
                    <a:pt x="906" y="4816"/>
                    <a:pt x="884" y="4813"/>
                    <a:pt x="864" y="4813"/>
                  </a:cubicBezTo>
                  <a:cubicBezTo>
                    <a:pt x="796" y="4813"/>
                    <a:pt x="739" y="4844"/>
                    <a:pt x="703" y="4917"/>
                  </a:cubicBezTo>
                  <a:cubicBezTo>
                    <a:pt x="536" y="5286"/>
                    <a:pt x="417" y="5679"/>
                    <a:pt x="322" y="6072"/>
                  </a:cubicBezTo>
                  <a:cubicBezTo>
                    <a:pt x="214" y="6512"/>
                    <a:pt x="143" y="6953"/>
                    <a:pt x="95" y="7405"/>
                  </a:cubicBezTo>
                  <a:cubicBezTo>
                    <a:pt x="0" y="8548"/>
                    <a:pt x="143" y="9667"/>
                    <a:pt x="512" y="10751"/>
                  </a:cubicBezTo>
                  <a:cubicBezTo>
                    <a:pt x="524" y="10798"/>
                    <a:pt x="572" y="10834"/>
                    <a:pt x="619" y="10858"/>
                  </a:cubicBezTo>
                  <a:cubicBezTo>
                    <a:pt x="1465" y="11156"/>
                    <a:pt x="2381" y="11299"/>
                    <a:pt x="3298" y="11299"/>
                  </a:cubicBezTo>
                  <a:cubicBezTo>
                    <a:pt x="3512" y="11299"/>
                    <a:pt x="3739" y="11287"/>
                    <a:pt x="3965" y="11275"/>
                  </a:cubicBezTo>
                  <a:cubicBezTo>
                    <a:pt x="4405" y="11227"/>
                    <a:pt x="4858" y="11156"/>
                    <a:pt x="5286" y="11049"/>
                  </a:cubicBezTo>
                  <a:cubicBezTo>
                    <a:pt x="6680" y="10691"/>
                    <a:pt x="7965" y="9965"/>
                    <a:pt x="8989" y="8929"/>
                  </a:cubicBezTo>
                  <a:cubicBezTo>
                    <a:pt x="10013" y="7905"/>
                    <a:pt x="10751" y="6631"/>
                    <a:pt x="11109" y="5226"/>
                  </a:cubicBezTo>
                  <a:cubicBezTo>
                    <a:pt x="11204" y="4798"/>
                    <a:pt x="11287" y="4345"/>
                    <a:pt x="11323" y="3905"/>
                  </a:cubicBezTo>
                  <a:cubicBezTo>
                    <a:pt x="11430" y="2774"/>
                    <a:pt x="11287" y="1631"/>
                    <a:pt x="10906" y="559"/>
                  </a:cubicBezTo>
                  <a:cubicBezTo>
                    <a:pt x="10894" y="511"/>
                    <a:pt x="10859" y="464"/>
                    <a:pt x="10811" y="452"/>
                  </a:cubicBezTo>
                  <a:cubicBezTo>
                    <a:pt x="9980" y="153"/>
                    <a:pt x="9082" y="1"/>
                    <a:pt x="81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07" name="Google Shape;10807;p72"/>
          <p:cNvGrpSpPr/>
          <p:nvPr/>
        </p:nvGrpSpPr>
        <p:grpSpPr>
          <a:xfrm>
            <a:off x="2309246" y="4474185"/>
            <a:ext cx="491161" cy="482072"/>
            <a:chOff x="1731934" y="3355639"/>
            <a:chExt cx="368371" cy="361554"/>
          </a:xfrm>
        </p:grpSpPr>
        <p:sp>
          <p:nvSpPr>
            <p:cNvPr id="10808" name="Google Shape;10808;p72"/>
            <p:cNvSpPr/>
            <p:nvPr/>
          </p:nvSpPr>
          <p:spPr>
            <a:xfrm>
              <a:off x="1812336" y="3533963"/>
              <a:ext cx="41762" cy="41762"/>
            </a:xfrm>
            <a:custGeom>
              <a:avLst/>
              <a:gdLst/>
              <a:ahLst/>
              <a:cxnLst/>
              <a:rect l="l" t="t" r="r" b="b"/>
              <a:pathLst>
                <a:path w="1311" h="1311" extrusionOk="0">
                  <a:moveTo>
                    <a:pt x="655" y="322"/>
                  </a:moveTo>
                  <a:cubicBezTo>
                    <a:pt x="834" y="322"/>
                    <a:pt x="989" y="477"/>
                    <a:pt x="989" y="655"/>
                  </a:cubicBezTo>
                  <a:cubicBezTo>
                    <a:pt x="989" y="834"/>
                    <a:pt x="834" y="989"/>
                    <a:pt x="655" y="989"/>
                  </a:cubicBezTo>
                  <a:cubicBezTo>
                    <a:pt x="477" y="989"/>
                    <a:pt x="334" y="834"/>
                    <a:pt x="334" y="655"/>
                  </a:cubicBezTo>
                  <a:cubicBezTo>
                    <a:pt x="334" y="477"/>
                    <a:pt x="477" y="322"/>
                    <a:pt x="655" y="322"/>
                  </a:cubicBezTo>
                  <a:close/>
                  <a:moveTo>
                    <a:pt x="655" y="1"/>
                  </a:moveTo>
                  <a:cubicBezTo>
                    <a:pt x="298" y="1"/>
                    <a:pt x="1" y="298"/>
                    <a:pt x="1" y="655"/>
                  </a:cubicBezTo>
                  <a:cubicBezTo>
                    <a:pt x="1" y="1013"/>
                    <a:pt x="298" y="1310"/>
                    <a:pt x="655" y="1310"/>
                  </a:cubicBezTo>
                  <a:cubicBezTo>
                    <a:pt x="1013" y="1310"/>
                    <a:pt x="1310" y="1013"/>
                    <a:pt x="1310" y="655"/>
                  </a:cubicBezTo>
                  <a:cubicBezTo>
                    <a:pt x="1310" y="298"/>
                    <a:pt x="1013" y="1"/>
                    <a:pt x="6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09" name="Google Shape;10809;p72"/>
            <p:cNvSpPr/>
            <p:nvPr/>
          </p:nvSpPr>
          <p:spPr>
            <a:xfrm>
              <a:off x="1731934" y="3355639"/>
              <a:ext cx="368371" cy="361554"/>
            </a:xfrm>
            <a:custGeom>
              <a:avLst/>
              <a:gdLst/>
              <a:ahLst/>
              <a:cxnLst/>
              <a:rect l="l" t="t" r="r" b="b"/>
              <a:pathLst>
                <a:path w="11564" h="11350" extrusionOk="0">
                  <a:moveTo>
                    <a:pt x="4572" y="330"/>
                  </a:moveTo>
                  <a:cubicBezTo>
                    <a:pt x="4619" y="330"/>
                    <a:pt x="4691" y="407"/>
                    <a:pt x="5251" y="753"/>
                  </a:cubicBezTo>
                  <a:lnTo>
                    <a:pt x="4882" y="1348"/>
                  </a:lnTo>
                  <a:lnTo>
                    <a:pt x="4239" y="943"/>
                  </a:lnTo>
                  <a:cubicBezTo>
                    <a:pt x="4215" y="907"/>
                    <a:pt x="4192" y="872"/>
                    <a:pt x="4215" y="836"/>
                  </a:cubicBezTo>
                  <a:cubicBezTo>
                    <a:pt x="4513" y="396"/>
                    <a:pt x="4489" y="348"/>
                    <a:pt x="4549" y="336"/>
                  </a:cubicBezTo>
                  <a:cubicBezTo>
                    <a:pt x="4557" y="333"/>
                    <a:pt x="4564" y="330"/>
                    <a:pt x="4572" y="330"/>
                  </a:cubicBezTo>
                  <a:close/>
                  <a:moveTo>
                    <a:pt x="5975" y="398"/>
                  </a:moveTo>
                  <a:cubicBezTo>
                    <a:pt x="6005" y="398"/>
                    <a:pt x="6035" y="404"/>
                    <a:pt x="6061" y="419"/>
                  </a:cubicBezTo>
                  <a:lnTo>
                    <a:pt x="7394" y="1253"/>
                  </a:lnTo>
                  <a:lnTo>
                    <a:pt x="6275" y="3039"/>
                  </a:lnTo>
                  <a:lnTo>
                    <a:pt x="4942" y="2205"/>
                  </a:lnTo>
                  <a:cubicBezTo>
                    <a:pt x="4846" y="2146"/>
                    <a:pt x="4834" y="2039"/>
                    <a:pt x="4882" y="1967"/>
                  </a:cubicBezTo>
                  <a:cubicBezTo>
                    <a:pt x="5073" y="1658"/>
                    <a:pt x="5501" y="979"/>
                    <a:pt x="5823" y="479"/>
                  </a:cubicBezTo>
                  <a:cubicBezTo>
                    <a:pt x="5847" y="430"/>
                    <a:pt x="5911" y="398"/>
                    <a:pt x="5975" y="398"/>
                  </a:cubicBezTo>
                  <a:close/>
                  <a:moveTo>
                    <a:pt x="10180" y="2860"/>
                  </a:moveTo>
                  <a:cubicBezTo>
                    <a:pt x="10323" y="2979"/>
                    <a:pt x="10847" y="3158"/>
                    <a:pt x="11002" y="3789"/>
                  </a:cubicBezTo>
                  <a:cubicBezTo>
                    <a:pt x="11195" y="4581"/>
                    <a:pt x="10555" y="5231"/>
                    <a:pt x="9842" y="5231"/>
                  </a:cubicBezTo>
                  <a:cubicBezTo>
                    <a:pt x="9633" y="5231"/>
                    <a:pt x="9418" y="5175"/>
                    <a:pt x="9216" y="5051"/>
                  </a:cubicBezTo>
                  <a:lnTo>
                    <a:pt x="8918" y="4872"/>
                  </a:lnTo>
                  <a:lnTo>
                    <a:pt x="10180" y="2860"/>
                  </a:lnTo>
                  <a:close/>
                  <a:moveTo>
                    <a:pt x="5644" y="3039"/>
                  </a:moveTo>
                  <a:lnTo>
                    <a:pt x="6204" y="3396"/>
                  </a:lnTo>
                  <a:lnTo>
                    <a:pt x="6216" y="3408"/>
                  </a:lnTo>
                  <a:lnTo>
                    <a:pt x="4287" y="5349"/>
                  </a:lnTo>
                  <a:cubicBezTo>
                    <a:pt x="4132" y="5170"/>
                    <a:pt x="3941" y="5039"/>
                    <a:pt x="3751" y="4944"/>
                  </a:cubicBezTo>
                  <a:lnTo>
                    <a:pt x="5644" y="3039"/>
                  </a:lnTo>
                  <a:close/>
                  <a:moveTo>
                    <a:pt x="3195" y="5176"/>
                  </a:moveTo>
                  <a:cubicBezTo>
                    <a:pt x="3355" y="5176"/>
                    <a:pt x="3520" y="5212"/>
                    <a:pt x="3680" y="5289"/>
                  </a:cubicBezTo>
                  <a:cubicBezTo>
                    <a:pt x="4705" y="5802"/>
                    <a:pt x="4316" y="7363"/>
                    <a:pt x="3195" y="7363"/>
                  </a:cubicBezTo>
                  <a:cubicBezTo>
                    <a:pt x="3170" y="7363"/>
                    <a:pt x="3145" y="7362"/>
                    <a:pt x="3120" y="7361"/>
                  </a:cubicBezTo>
                  <a:cubicBezTo>
                    <a:pt x="2548" y="7325"/>
                    <a:pt x="2096" y="6849"/>
                    <a:pt x="2096" y="6265"/>
                  </a:cubicBezTo>
                  <a:cubicBezTo>
                    <a:pt x="2096" y="5640"/>
                    <a:pt x="2615" y="5176"/>
                    <a:pt x="3195" y="5176"/>
                  </a:cubicBezTo>
                  <a:close/>
                  <a:moveTo>
                    <a:pt x="5144" y="8992"/>
                  </a:moveTo>
                  <a:cubicBezTo>
                    <a:pt x="5358" y="8992"/>
                    <a:pt x="5537" y="9159"/>
                    <a:pt x="5537" y="9385"/>
                  </a:cubicBezTo>
                  <a:lnTo>
                    <a:pt x="5537" y="9694"/>
                  </a:lnTo>
                  <a:lnTo>
                    <a:pt x="4537" y="9694"/>
                  </a:lnTo>
                  <a:lnTo>
                    <a:pt x="4537" y="9385"/>
                  </a:lnTo>
                  <a:lnTo>
                    <a:pt x="4525" y="9385"/>
                  </a:lnTo>
                  <a:cubicBezTo>
                    <a:pt x="4525" y="9170"/>
                    <a:pt x="4692" y="8992"/>
                    <a:pt x="4906" y="8992"/>
                  </a:cubicBezTo>
                  <a:close/>
                  <a:moveTo>
                    <a:pt x="6085" y="10016"/>
                  </a:moveTo>
                  <a:cubicBezTo>
                    <a:pt x="6454" y="10016"/>
                    <a:pt x="6751" y="10313"/>
                    <a:pt x="6751" y="10694"/>
                  </a:cubicBezTo>
                  <a:lnTo>
                    <a:pt x="6751" y="10992"/>
                  </a:lnTo>
                  <a:lnTo>
                    <a:pt x="322" y="10992"/>
                  </a:lnTo>
                  <a:lnTo>
                    <a:pt x="322" y="10694"/>
                  </a:lnTo>
                  <a:cubicBezTo>
                    <a:pt x="322" y="10313"/>
                    <a:pt x="620" y="10016"/>
                    <a:pt x="1001" y="10016"/>
                  </a:cubicBezTo>
                  <a:close/>
                  <a:moveTo>
                    <a:pt x="4558" y="1"/>
                  </a:moveTo>
                  <a:cubicBezTo>
                    <a:pt x="4419" y="1"/>
                    <a:pt x="4281" y="69"/>
                    <a:pt x="4203" y="193"/>
                  </a:cubicBezTo>
                  <a:lnTo>
                    <a:pt x="3906" y="669"/>
                  </a:lnTo>
                  <a:cubicBezTo>
                    <a:pt x="3787" y="872"/>
                    <a:pt x="3846" y="1122"/>
                    <a:pt x="4049" y="1241"/>
                  </a:cubicBezTo>
                  <a:lnTo>
                    <a:pt x="4680" y="1646"/>
                  </a:lnTo>
                  <a:cubicBezTo>
                    <a:pt x="4644" y="1741"/>
                    <a:pt x="4442" y="1908"/>
                    <a:pt x="4525" y="2193"/>
                  </a:cubicBezTo>
                  <a:cubicBezTo>
                    <a:pt x="4549" y="2324"/>
                    <a:pt x="4620" y="2431"/>
                    <a:pt x="4739" y="2503"/>
                  </a:cubicBezTo>
                  <a:lnTo>
                    <a:pt x="5335" y="2872"/>
                  </a:lnTo>
                  <a:lnTo>
                    <a:pt x="3358" y="4872"/>
                  </a:lnTo>
                  <a:cubicBezTo>
                    <a:pt x="3297" y="4865"/>
                    <a:pt x="3237" y="4861"/>
                    <a:pt x="3177" y="4861"/>
                  </a:cubicBezTo>
                  <a:cubicBezTo>
                    <a:pt x="2398" y="4861"/>
                    <a:pt x="1751" y="5493"/>
                    <a:pt x="1751" y="6289"/>
                  </a:cubicBezTo>
                  <a:cubicBezTo>
                    <a:pt x="1751" y="6765"/>
                    <a:pt x="1989" y="7194"/>
                    <a:pt x="2346" y="7444"/>
                  </a:cubicBezTo>
                  <a:lnTo>
                    <a:pt x="2346" y="8397"/>
                  </a:lnTo>
                  <a:cubicBezTo>
                    <a:pt x="2346" y="8492"/>
                    <a:pt x="2417" y="8563"/>
                    <a:pt x="2513" y="8563"/>
                  </a:cubicBezTo>
                  <a:cubicBezTo>
                    <a:pt x="2596" y="8563"/>
                    <a:pt x="2679" y="8492"/>
                    <a:pt x="2679" y="8397"/>
                  </a:cubicBezTo>
                  <a:lnTo>
                    <a:pt x="2679" y="7623"/>
                  </a:lnTo>
                  <a:cubicBezTo>
                    <a:pt x="2828" y="7675"/>
                    <a:pt x="2995" y="7708"/>
                    <a:pt x="3163" y="7708"/>
                  </a:cubicBezTo>
                  <a:cubicBezTo>
                    <a:pt x="3224" y="7708"/>
                    <a:pt x="3286" y="7704"/>
                    <a:pt x="3346" y="7694"/>
                  </a:cubicBezTo>
                  <a:lnTo>
                    <a:pt x="3346" y="9706"/>
                  </a:lnTo>
                  <a:lnTo>
                    <a:pt x="2679" y="9706"/>
                  </a:lnTo>
                  <a:lnTo>
                    <a:pt x="2679" y="9028"/>
                  </a:lnTo>
                  <a:cubicBezTo>
                    <a:pt x="2679" y="8932"/>
                    <a:pt x="2596" y="8861"/>
                    <a:pt x="2513" y="8861"/>
                  </a:cubicBezTo>
                  <a:cubicBezTo>
                    <a:pt x="2417" y="8861"/>
                    <a:pt x="2346" y="8932"/>
                    <a:pt x="2346" y="9028"/>
                  </a:cubicBezTo>
                  <a:lnTo>
                    <a:pt x="2346" y="9706"/>
                  </a:lnTo>
                  <a:lnTo>
                    <a:pt x="989" y="9706"/>
                  </a:lnTo>
                  <a:cubicBezTo>
                    <a:pt x="441" y="9706"/>
                    <a:pt x="1" y="10159"/>
                    <a:pt x="1" y="10706"/>
                  </a:cubicBezTo>
                  <a:lnTo>
                    <a:pt x="1" y="11183"/>
                  </a:lnTo>
                  <a:cubicBezTo>
                    <a:pt x="1" y="11266"/>
                    <a:pt x="72" y="11349"/>
                    <a:pt x="155" y="11349"/>
                  </a:cubicBezTo>
                  <a:lnTo>
                    <a:pt x="6918" y="11349"/>
                  </a:lnTo>
                  <a:cubicBezTo>
                    <a:pt x="7001" y="11349"/>
                    <a:pt x="7085" y="11266"/>
                    <a:pt x="7085" y="11183"/>
                  </a:cubicBezTo>
                  <a:lnTo>
                    <a:pt x="7085" y="10706"/>
                  </a:lnTo>
                  <a:cubicBezTo>
                    <a:pt x="7085" y="10159"/>
                    <a:pt x="6632" y="9706"/>
                    <a:pt x="6085" y="9706"/>
                  </a:cubicBezTo>
                  <a:lnTo>
                    <a:pt x="5846" y="9706"/>
                  </a:lnTo>
                  <a:lnTo>
                    <a:pt x="5846" y="9397"/>
                  </a:lnTo>
                  <a:cubicBezTo>
                    <a:pt x="5846" y="9004"/>
                    <a:pt x="5537" y="8682"/>
                    <a:pt x="5132" y="8682"/>
                  </a:cubicBezTo>
                  <a:lnTo>
                    <a:pt x="4894" y="8682"/>
                  </a:lnTo>
                  <a:cubicBezTo>
                    <a:pt x="4501" y="8682"/>
                    <a:pt x="4180" y="9004"/>
                    <a:pt x="4180" y="9397"/>
                  </a:cubicBezTo>
                  <a:lnTo>
                    <a:pt x="4180" y="9706"/>
                  </a:lnTo>
                  <a:lnTo>
                    <a:pt x="3668" y="9706"/>
                  </a:lnTo>
                  <a:lnTo>
                    <a:pt x="3668" y="7611"/>
                  </a:lnTo>
                  <a:cubicBezTo>
                    <a:pt x="4465" y="7313"/>
                    <a:pt x="4823" y="6384"/>
                    <a:pt x="4442" y="5646"/>
                  </a:cubicBezTo>
                  <a:lnTo>
                    <a:pt x="6370" y="3717"/>
                  </a:lnTo>
                  <a:lnTo>
                    <a:pt x="7585" y="5801"/>
                  </a:lnTo>
                  <a:cubicBezTo>
                    <a:pt x="7670" y="5947"/>
                    <a:pt x="7817" y="6018"/>
                    <a:pt x="7962" y="6018"/>
                  </a:cubicBezTo>
                  <a:cubicBezTo>
                    <a:pt x="8100" y="6018"/>
                    <a:pt x="8235" y="5953"/>
                    <a:pt x="8311" y="5825"/>
                  </a:cubicBezTo>
                  <a:lnTo>
                    <a:pt x="8716" y="5182"/>
                  </a:lnTo>
                  <a:lnTo>
                    <a:pt x="9014" y="5360"/>
                  </a:lnTo>
                  <a:cubicBezTo>
                    <a:pt x="9273" y="5514"/>
                    <a:pt x="9548" y="5584"/>
                    <a:pt x="9813" y="5584"/>
                  </a:cubicBezTo>
                  <a:cubicBezTo>
                    <a:pt x="10740" y="5584"/>
                    <a:pt x="11564" y="4739"/>
                    <a:pt x="11323" y="3694"/>
                  </a:cubicBezTo>
                  <a:cubicBezTo>
                    <a:pt x="11145" y="2908"/>
                    <a:pt x="10490" y="2670"/>
                    <a:pt x="10359" y="2562"/>
                  </a:cubicBezTo>
                  <a:lnTo>
                    <a:pt x="10764" y="1920"/>
                  </a:lnTo>
                  <a:cubicBezTo>
                    <a:pt x="10942" y="1658"/>
                    <a:pt x="10740" y="1300"/>
                    <a:pt x="10430" y="1265"/>
                  </a:cubicBezTo>
                  <a:lnTo>
                    <a:pt x="9359" y="1181"/>
                  </a:lnTo>
                  <a:cubicBezTo>
                    <a:pt x="9353" y="1180"/>
                    <a:pt x="9346" y="1180"/>
                    <a:pt x="9340" y="1180"/>
                  </a:cubicBezTo>
                  <a:cubicBezTo>
                    <a:pt x="9262" y="1180"/>
                    <a:pt x="9180" y="1247"/>
                    <a:pt x="9180" y="1324"/>
                  </a:cubicBezTo>
                  <a:cubicBezTo>
                    <a:pt x="9168" y="1419"/>
                    <a:pt x="9240" y="1503"/>
                    <a:pt x="9335" y="1503"/>
                  </a:cubicBezTo>
                  <a:lnTo>
                    <a:pt x="10407" y="1598"/>
                  </a:lnTo>
                  <a:cubicBezTo>
                    <a:pt x="10478" y="1598"/>
                    <a:pt x="10526" y="1681"/>
                    <a:pt x="10478" y="1741"/>
                  </a:cubicBezTo>
                  <a:cubicBezTo>
                    <a:pt x="10109" y="2324"/>
                    <a:pt x="8347" y="5134"/>
                    <a:pt x="8049" y="5610"/>
                  </a:cubicBezTo>
                  <a:cubicBezTo>
                    <a:pt x="8025" y="5640"/>
                    <a:pt x="7993" y="5655"/>
                    <a:pt x="7961" y="5655"/>
                  </a:cubicBezTo>
                  <a:cubicBezTo>
                    <a:pt x="7930" y="5655"/>
                    <a:pt x="7900" y="5640"/>
                    <a:pt x="7882" y="5610"/>
                  </a:cubicBezTo>
                  <a:lnTo>
                    <a:pt x="6525" y="3313"/>
                  </a:lnTo>
                  <a:lnTo>
                    <a:pt x="6513" y="3277"/>
                  </a:lnTo>
                  <a:lnTo>
                    <a:pt x="7704" y="1372"/>
                  </a:lnTo>
                  <a:lnTo>
                    <a:pt x="8704" y="1467"/>
                  </a:lnTo>
                  <a:cubicBezTo>
                    <a:pt x="8710" y="1468"/>
                    <a:pt x="8716" y="1468"/>
                    <a:pt x="8722" y="1468"/>
                  </a:cubicBezTo>
                  <a:cubicBezTo>
                    <a:pt x="8801" y="1468"/>
                    <a:pt x="8883" y="1401"/>
                    <a:pt x="8883" y="1312"/>
                  </a:cubicBezTo>
                  <a:cubicBezTo>
                    <a:pt x="8894" y="1229"/>
                    <a:pt x="8823" y="1134"/>
                    <a:pt x="8728" y="1134"/>
                  </a:cubicBezTo>
                  <a:lnTo>
                    <a:pt x="7656" y="1050"/>
                  </a:lnTo>
                  <a:lnTo>
                    <a:pt x="6216" y="134"/>
                  </a:lnTo>
                  <a:cubicBezTo>
                    <a:pt x="6133" y="84"/>
                    <a:pt x="6042" y="60"/>
                    <a:pt x="5952" y="60"/>
                  </a:cubicBezTo>
                  <a:cubicBezTo>
                    <a:pt x="5781" y="60"/>
                    <a:pt x="5614" y="145"/>
                    <a:pt x="5513" y="300"/>
                  </a:cubicBezTo>
                  <a:lnTo>
                    <a:pt x="5418" y="467"/>
                  </a:lnTo>
                  <a:lnTo>
                    <a:pt x="4775" y="62"/>
                  </a:lnTo>
                  <a:cubicBezTo>
                    <a:pt x="4708" y="21"/>
                    <a:pt x="4633" y="1"/>
                    <a:pt x="45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10" name="Google Shape;10810;p72"/>
          <p:cNvGrpSpPr/>
          <p:nvPr/>
        </p:nvGrpSpPr>
        <p:grpSpPr>
          <a:xfrm>
            <a:off x="5320690" y="4472231"/>
            <a:ext cx="372745" cy="484536"/>
            <a:chOff x="3990517" y="3354173"/>
            <a:chExt cx="279559" cy="363402"/>
          </a:xfrm>
        </p:grpSpPr>
        <p:sp>
          <p:nvSpPr>
            <p:cNvPr id="10811" name="Google Shape;10811;p72"/>
            <p:cNvSpPr/>
            <p:nvPr/>
          </p:nvSpPr>
          <p:spPr>
            <a:xfrm>
              <a:off x="3990517" y="3354173"/>
              <a:ext cx="279559" cy="363402"/>
            </a:xfrm>
            <a:custGeom>
              <a:avLst/>
              <a:gdLst/>
              <a:ahLst/>
              <a:cxnLst/>
              <a:rect l="l" t="t" r="r" b="b"/>
              <a:pathLst>
                <a:path w="8776" h="11408" extrusionOk="0">
                  <a:moveTo>
                    <a:pt x="6322" y="346"/>
                  </a:moveTo>
                  <a:lnTo>
                    <a:pt x="6322" y="715"/>
                  </a:lnTo>
                  <a:lnTo>
                    <a:pt x="5537" y="715"/>
                  </a:lnTo>
                  <a:lnTo>
                    <a:pt x="5537" y="346"/>
                  </a:lnTo>
                  <a:close/>
                  <a:moveTo>
                    <a:pt x="6692" y="1049"/>
                  </a:moveTo>
                  <a:lnTo>
                    <a:pt x="6692" y="5121"/>
                  </a:lnTo>
                  <a:lnTo>
                    <a:pt x="5179" y="5121"/>
                  </a:lnTo>
                  <a:lnTo>
                    <a:pt x="5179" y="1049"/>
                  </a:lnTo>
                  <a:close/>
                  <a:moveTo>
                    <a:pt x="5763" y="5466"/>
                  </a:moveTo>
                  <a:lnTo>
                    <a:pt x="5763" y="6014"/>
                  </a:lnTo>
                  <a:lnTo>
                    <a:pt x="5465" y="6014"/>
                  </a:lnTo>
                  <a:lnTo>
                    <a:pt x="5465" y="5466"/>
                  </a:lnTo>
                  <a:close/>
                  <a:moveTo>
                    <a:pt x="6394" y="5466"/>
                  </a:moveTo>
                  <a:lnTo>
                    <a:pt x="6394" y="6633"/>
                  </a:lnTo>
                  <a:lnTo>
                    <a:pt x="6096" y="6633"/>
                  </a:lnTo>
                  <a:lnTo>
                    <a:pt x="6096" y="5466"/>
                  </a:lnTo>
                  <a:close/>
                  <a:moveTo>
                    <a:pt x="6953" y="8038"/>
                  </a:moveTo>
                  <a:cubicBezTo>
                    <a:pt x="7168" y="8038"/>
                    <a:pt x="7346" y="8216"/>
                    <a:pt x="7346" y="8443"/>
                  </a:cubicBezTo>
                  <a:cubicBezTo>
                    <a:pt x="7346" y="8669"/>
                    <a:pt x="7168" y="8847"/>
                    <a:pt x="6953" y="8847"/>
                  </a:cubicBezTo>
                  <a:lnTo>
                    <a:pt x="4584" y="8847"/>
                  </a:lnTo>
                  <a:lnTo>
                    <a:pt x="4584" y="8038"/>
                  </a:lnTo>
                  <a:close/>
                  <a:moveTo>
                    <a:pt x="6549" y="9193"/>
                  </a:moveTo>
                  <a:cubicBezTo>
                    <a:pt x="6537" y="9502"/>
                    <a:pt x="6275" y="9740"/>
                    <a:pt x="5965" y="9740"/>
                  </a:cubicBezTo>
                  <a:lnTo>
                    <a:pt x="4584" y="9740"/>
                  </a:lnTo>
                  <a:lnTo>
                    <a:pt x="4584" y="9193"/>
                  </a:lnTo>
                  <a:close/>
                  <a:moveTo>
                    <a:pt x="5882" y="10086"/>
                  </a:moveTo>
                  <a:lnTo>
                    <a:pt x="5882" y="10359"/>
                  </a:lnTo>
                  <a:lnTo>
                    <a:pt x="4584" y="10359"/>
                  </a:lnTo>
                  <a:lnTo>
                    <a:pt x="4584" y="10086"/>
                  </a:lnTo>
                  <a:close/>
                  <a:moveTo>
                    <a:pt x="4953" y="1"/>
                  </a:moveTo>
                  <a:cubicBezTo>
                    <a:pt x="4870" y="1"/>
                    <a:pt x="4787" y="72"/>
                    <a:pt x="4787" y="168"/>
                  </a:cubicBezTo>
                  <a:cubicBezTo>
                    <a:pt x="4787" y="263"/>
                    <a:pt x="4870" y="334"/>
                    <a:pt x="4953" y="334"/>
                  </a:cubicBezTo>
                  <a:lnTo>
                    <a:pt x="5144" y="334"/>
                  </a:lnTo>
                  <a:lnTo>
                    <a:pt x="5144" y="703"/>
                  </a:lnTo>
                  <a:lnTo>
                    <a:pt x="4953" y="703"/>
                  </a:lnTo>
                  <a:cubicBezTo>
                    <a:pt x="4870" y="703"/>
                    <a:pt x="4787" y="775"/>
                    <a:pt x="4787" y="870"/>
                  </a:cubicBezTo>
                  <a:lnTo>
                    <a:pt x="4787" y="1334"/>
                  </a:lnTo>
                  <a:lnTo>
                    <a:pt x="4370" y="1334"/>
                  </a:lnTo>
                  <a:cubicBezTo>
                    <a:pt x="3644" y="1334"/>
                    <a:pt x="2929" y="1513"/>
                    <a:pt x="2310" y="1846"/>
                  </a:cubicBezTo>
                  <a:cubicBezTo>
                    <a:pt x="2215" y="1894"/>
                    <a:pt x="2191" y="2001"/>
                    <a:pt x="2227" y="2073"/>
                  </a:cubicBezTo>
                  <a:cubicBezTo>
                    <a:pt x="2262" y="2132"/>
                    <a:pt x="2322" y="2168"/>
                    <a:pt x="2381" y="2168"/>
                  </a:cubicBezTo>
                  <a:cubicBezTo>
                    <a:pt x="2405" y="2168"/>
                    <a:pt x="2441" y="2168"/>
                    <a:pt x="2453" y="2144"/>
                  </a:cubicBezTo>
                  <a:cubicBezTo>
                    <a:pt x="3036" y="1835"/>
                    <a:pt x="3691" y="1668"/>
                    <a:pt x="4358" y="1668"/>
                  </a:cubicBezTo>
                  <a:lnTo>
                    <a:pt x="4775" y="1668"/>
                  </a:lnTo>
                  <a:lnTo>
                    <a:pt x="4775" y="3382"/>
                  </a:lnTo>
                  <a:lnTo>
                    <a:pt x="4358" y="3382"/>
                  </a:lnTo>
                  <a:cubicBezTo>
                    <a:pt x="3060" y="3382"/>
                    <a:pt x="2024" y="4430"/>
                    <a:pt x="2024" y="5716"/>
                  </a:cubicBezTo>
                  <a:cubicBezTo>
                    <a:pt x="2024" y="6954"/>
                    <a:pt x="2977" y="7966"/>
                    <a:pt x="4191" y="8038"/>
                  </a:cubicBezTo>
                  <a:lnTo>
                    <a:pt x="4191" y="9740"/>
                  </a:lnTo>
                  <a:cubicBezTo>
                    <a:pt x="2048" y="9645"/>
                    <a:pt x="346" y="7883"/>
                    <a:pt x="346" y="5716"/>
                  </a:cubicBezTo>
                  <a:cubicBezTo>
                    <a:pt x="346" y="4454"/>
                    <a:pt x="917" y="3299"/>
                    <a:pt x="1917" y="2525"/>
                  </a:cubicBezTo>
                  <a:cubicBezTo>
                    <a:pt x="1989" y="2466"/>
                    <a:pt x="2012" y="2358"/>
                    <a:pt x="1953" y="2287"/>
                  </a:cubicBezTo>
                  <a:cubicBezTo>
                    <a:pt x="1918" y="2238"/>
                    <a:pt x="1867" y="2214"/>
                    <a:pt x="1817" y="2214"/>
                  </a:cubicBezTo>
                  <a:cubicBezTo>
                    <a:pt x="1780" y="2214"/>
                    <a:pt x="1744" y="2226"/>
                    <a:pt x="1715" y="2251"/>
                  </a:cubicBezTo>
                  <a:cubicBezTo>
                    <a:pt x="1191" y="2656"/>
                    <a:pt x="762" y="3180"/>
                    <a:pt x="465" y="3751"/>
                  </a:cubicBezTo>
                  <a:cubicBezTo>
                    <a:pt x="143" y="4371"/>
                    <a:pt x="0" y="5037"/>
                    <a:pt x="0" y="5716"/>
                  </a:cubicBezTo>
                  <a:cubicBezTo>
                    <a:pt x="0" y="8073"/>
                    <a:pt x="1858" y="9990"/>
                    <a:pt x="4191" y="10086"/>
                  </a:cubicBezTo>
                  <a:lnTo>
                    <a:pt x="4191" y="10359"/>
                  </a:lnTo>
                  <a:lnTo>
                    <a:pt x="2036" y="10359"/>
                  </a:lnTo>
                  <a:cubicBezTo>
                    <a:pt x="1739" y="10359"/>
                    <a:pt x="1512" y="10598"/>
                    <a:pt x="1512" y="10883"/>
                  </a:cubicBezTo>
                  <a:cubicBezTo>
                    <a:pt x="1512" y="11181"/>
                    <a:pt x="1750" y="11407"/>
                    <a:pt x="2036" y="11407"/>
                  </a:cubicBezTo>
                  <a:lnTo>
                    <a:pt x="8263" y="11407"/>
                  </a:lnTo>
                  <a:cubicBezTo>
                    <a:pt x="8561" y="11407"/>
                    <a:pt x="8775" y="11169"/>
                    <a:pt x="8775" y="10883"/>
                  </a:cubicBezTo>
                  <a:cubicBezTo>
                    <a:pt x="8775" y="10598"/>
                    <a:pt x="8537" y="10359"/>
                    <a:pt x="8263" y="10359"/>
                  </a:cubicBezTo>
                  <a:lnTo>
                    <a:pt x="7465" y="10359"/>
                  </a:lnTo>
                  <a:cubicBezTo>
                    <a:pt x="7382" y="10359"/>
                    <a:pt x="7311" y="10443"/>
                    <a:pt x="7311" y="10526"/>
                  </a:cubicBezTo>
                  <a:cubicBezTo>
                    <a:pt x="7311" y="10621"/>
                    <a:pt x="7382" y="10693"/>
                    <a:pt x="7465" y="10693"/>
                  </a:cubicBezTo>
                  <a:lnTo>
                    <a:pt x="8263" y="10693"/>
                  </a:lnTo>
                  <a:cubicBezTo>
                    <a:pt x="8358" y="10693"/>
                    <a:pt x="8454" y="10776"/>
                    <a:pt x="8454" y="10883"/>
                  </a:cubicBezTo>
                  <a:cubicBezTo>
                    <a:pt x="8454" y="10990"/>
                    <a:pt x="8358" y="11074"/>
                    <a:pt x="8263" y="11074"/>
                  </a:cubicBezTo>
                  <a:lnTo>
                    <a:pt x="2084" y="11074"/>
                  </a:lnTo>
                  <a:cubicBezTo>
                    <a:pt x="1977" y="11074"/>
                    <a:pt x="1893" y="10990"/>
                    <a:pt x="1893" y="10883"/>
                  </a:cubicBezTo>
                  <a:cubicBezTo>
                    <a:pt x="1893" y="10776"/>
                    <a:pt x="1977" y="10693"/>
                    <a:pt x="2084" y="10693"/>
                  </a:cubicBezTo>
                  <a:lnTo>
                    <a:pt x="6787" y="10693"/>
                  </a:lnTo>
                  <a:cubicBezTo>
                    <a:pt x="6870" y="10693"/>
                    <a:pt x="6953" y="10621"/>
                    <a:pt x="6953" y="10526"/>
                  </a:cubicBezTo>
                  <a:cubicBezTo>
                    <a:pt x="6953" y="10443"/>
                    <a:pt x="6870" y="10359"/>
                    <a:pt x="6787" y="10359"/>
                  </a:cubicBezTo>
                  <a:lnTo>
                    <a:pt x="6203" y="10359"/>
                  </a:lnTo>
                  <a:lnTo>
                    <a:pt x="6203" y="10050"/>
                  </a:lnTo>
                  <a:cubicBezTo>
                    <a:pt x="6596" y="9943"/>
                    <a:pt x="6870" y="9609"/>
                    <a:pt x="6870" y="9193"/>
                  </a:cubicBezTo>
                  <a:lnTo>
                    <a:pt x="6930" y="9193"/>
                  </a:lnTo>
                  <a:cubicBezTo>
                    <a:pt x="7334" y="9193"/>
                    <a:pt x="7680" y="8859"/>
                    <a:pt x="7680" y="8443"/>
                  </a:cubicBezTo>
                  <a:cubicBezTo>
                    <a:pt x="7680" y="8038"/>
                    <a:pt x="7346" y="7704"/>
                    <a:pt x="6930" y="7704"/>
                  </a:cubicBezTo>
                  <a:lnTo>
                    <a:pt x="4406" y="7704"/>
                  </a:lnTo>
                  <a:cubicBezTo>
                    <a:pt x="3298" y="7704"/>
                    <a:pt x="2405" y="6811"/>
                    <a:pt x="2405" y="5704"/>
                  </a:cubicBezTo>
                  <a:cubicBezTo>
                    <a:pt x="2405" y="4609"/>
                    <a:pt x="3298" y="3716"/>
                    <a:pt x="4406" y="3716"/>
                  </a:cubicBezTo>
                  <a:lnTo>
                    <a:pt x="4822" y="3716"/>
                  </a:lnTo>
                  <a:lnTo>
                    <a:pt x="4822" y="5287"/>
                  </a:lnTo>
                  <a:cubicBezTo>
                    <a:pt x="4822" y="5383"/>
                    <a:pt x="4894" y="5454"/>
                    <a:pt x="4989" y="5454"/>
                  </a:cubicBezTo>
                  <a:lnTo>
                    <a:pt x="5108" y="5454"/>
                  </a:lnTo>
                  <a:lnTo>
                    <a:pt x="5108" y="6180"/>
                  </a:lnTo>
                  <a:cubicBezTo>
                    <a:pt x="5108" y="6276"/>
                    <a:pt x="5179" y="6347"/>
                    <a:pt x="5263" y="6347"/>
                  </a:cubicBezTo>
                  <a:lnTo>
                    <a:pt x="5727" y="6347"/>
                  </a:lnTo>
                  <a:lnTo>
                    <a:pt x="5727" y="6788"/>
                  </a:lnTo>
                  <a:cubicBezTo>
                    <a:pt x="5727" y="6883"/>
                    <a:pt x="5799" y="6954"/>
                    <a:pt x="5894" y="6954"/>
                  </a:cubicBezTo>
                  <a:lnTo>
                    <a:pt x="6537" y="6954"/>
                  </a:lnTo>
                  <a:cubicBezTo>
                    <a:pt x="6620" y="6954"/>
                    <a:pt x="6692" y="6883"/>
                    <a:pt x="6692" y="6788"/>
                  </a:cubicBezTo>
                  <a:lnTo>
                    <a:pt x="6692" y="5454"/>
                  </a:lnTo>
                  <a:lnTo>
                    <a:pt x="6811" y="5454"/>
                  </a:lnTo>
                  <a:cubicBezTo>
                    <a:pt x="6906" y="5454"/>
                    <a:pt x="6977" y="5383"/>
                    <a:pt x="6977" y="5287"/>
                  </a:cubicBezTo>
                  <a:lnTo>
                    <a:pt x="6977" y="870"/>
                  </a:lnTo>
                  <a:cubicBezTo>
                    <a:pt x="6977" y="775"/>
                    <a:pt x="6906" y="703"/>
                    <a:pt x="6811" y="703"/>
                  </a:cubicBezTo>
                  <a:lnTo>
                    <a:pt x="6620" y="703"/>
                  </a:lnTo>
                  <a:lnTo>
                    <a:pt x="6620" y="334"/>
                  </a:lnTo>
                  <a:lnTo>
                    <a:pt x="6811" y="334"/>
                  </a:lnTo>
                  <a:cubicBezTo>
                    <a:pt x="6906" y="334"/>
                    <a:pt x="6977" y="263"/>
                    <a:pt x="6977" y="168"/>
                  </a:cubicBezTo>
                  <a:cubicBezTo>
                    <a:pt x="6977" y="72"/>
                    <a:pt x="6906" y="1"/>
                    <a:pt x="68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2" name="Google Shape;10812;p72"/>
            <p:cNvSpPr/>
            <p:nvPr/>
          </p:nvSpPr>
          <p:spPr>
            <a:xfrm>
              <a:off x="4102009" y="3418680"/>
              <a:ext cx="36824" cy="37175"/>
            </a:xfrm>
            <a:custGeom>
              <a:avLst/>
              <a:gdLst/>
              <a:ahLst/>
              <a:cxnLst/>
              <a:rect l="l" t="t" r="r" b="b"/>
              <a:pathLst>
                <a:path w="1156" h="1167" extrusionOk="0">
                  <a:moveTo>
                    <a:pt x="572" y="345"/>
                  </a:moveTo>
                  <a:cubicBezTo>
                    <a:pt x="715" y="345"/>
                    <a:pt x="810" y="452"/>
                    <a:pt x="810" y="583"/>
                  </a:cubicBezTo>
                  <a:cubicBezTo>
                    <a:pt x="810" y="714"/>
                    <a:pt x="715" y="822"/>
                    <a:pt x="572" y="822"/>
                  </a:cubicBezTo>
                  <a:cubicBezTo>
                    <a:pt x="441" y="822"/>
                    <a:pt x="334" y="714"/>
                    <a:pt x="334" y="583"/>
                  </a:cubicBezTo>
                  <a:cubicBezTo>
                    <a:pt x="334" y="452"/>
                    <a:pt x="441" y="345"/>
                    <a:pt x="572" y="345"/>
                  </a:cubicBezTo>
                  <a:close/>
                  <a:moveTo>
                    <a:pt x="572" y="0"/>
                  </a:moveTo>
                  <a:cubicBezTo>
                    <a:pt x="263" y="0"/>
                    <a:pt x="1" y="262"/>
                    <a:pt x="1" y="583"/>
                  </a:cubicBezTo>
                  <a:cubicBezTo>
                    <a:pt x="1" y="893"/>
                    <a:pt x="251" y="1167"/>
                    <a:pt x="572" y="1167"/>
                  </a:cubicBezTo>
                  <a:cubicBezTo>
                    <a:pt x="894" y="1167"/>
                    <a:pt x="1156" y="893"/>
                    <a:pt x="1156" y="583"/>
                  </a:cubicBezTo>
                  <a:cubicBezTo>
                    <a:pt x="1156" y="274"/>
                    <a:pt x="906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3" name="Google Shape;10813;p72"/>
            <p:cNvSpPr/>
            <p:nvPr/>
          </p:nvSpPr>
          <p:spPr>
            <a:xfrm>
              <a:off x="4083820" y="3615129"/>
              <a:ext cx="37175" cy="36824"/>
            </a:xfrm>
            <a:custGeom>
              <a:avLst/>
              <a:gdLst/>
              <a:ahLst/>
              <a:cxnLst/>
              <a:rect l="l" t="t" r="r" b="b"/>
              <a:pathLst>
                <a:path w="1167" h="1156" extrusionOk="0">
                  <a:moveTo>
                    <a:pt x="584" y="346"/>
                  </a:moveTo>
                  <a:cubicBezTo>
                    <a:pt x="715" y="346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53" y="822"/>
                    <a:pt x="345" y="715"/>
                    <a:pt x="345" y="584"/>
                  </a:cubicBezTo>
                  <a:cubicBezTo>
                    <a:pt x="345" y="441"/>
                    <a:pt x="453" y="346"/>
                    <a:pt x="584" y="346"/>
                  </a:cubicBezTo>
                  <a:close/>
                  <a:moveTo>
                    <a:pt x="584" y="0"/>
                  </a:moveTo>
                  <a:cubicBezTo>
                    <a:pt x="274" y="0"/>
                    <a:pt x="0" y="251"/>
                    <a:pt x="0" y="584"/>
                  </a:cubicBezTo>
                  <a:cubicBezTo>
                    <a:pt x="0" y="905"/>
                    <a:pt x="250" y="1155"/>
                    <a:pt x="584" y="1155"/>
                  </a:cubicBezTo>
                  <a:cubicBezTo>
                    <a:pt x="905" y="1155"/>
                    <a:pt x="1167" y="893"/>
                    <a:pt x="1167" y="584"/>
                  </a:cubicBezTo>
                  <a:cubicBezTo>
                    <a:pt x="1167" y="262"/>
                    <a:pt x="905" y="0"/>
                    <a:pt x="5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14" name="Google Shape;10814;p72"/>
          <p:cNvGrpSpPr/>
          <p:nvPr/>
        </p:nvGrpSpPr>
        <p:grpSpPr>
          <a:xfrm>
            <a:off x="4663796" y="4556499"/>
            <a:ext cx="506240" cy="316808"/>
            <a:chOff x="3497847" y="3417374"/>
            <a:chExt cx="379680" cy="237606"/>
          </a:xfrm>
        </p:grpSpPr>
        <p:sp>
          <p:nvSpPr>
            <p:cNvPr id="10815" name="Google Shape;10815;p72"/>
            <p:cNvSpPr/>
            <p:nvPr/>
          </p:nvSpPr>
          <p:spPr>
            <a:xfrm>
              <a:off x="3557767" y="3444833"/>
              <a:ext cx="113818" cy="113818"/>
            </a:xfrm>
            <a:custGeom>
              <a:avLst/>
              <a:gdLst/>
              <a:ahLst/>
              <a:cxnLst/>
              <a:rect l="l" t="t" r="r" b="b"/>
              <a:pathLst>
                <a:path w="3573" h="3573" extrusionOk="0">
                  <a:moveTo>
                    <a:pt x="1786" y="358"/>
                  </a:moveTo>
                  <a:cubicBezTo>
                    <a:pt x="2572" y="358"/>
                    <a:pt x="3215" y="1001"/>
                    <a:pt x="3215" y="1787"/>
                  </a:cubicBezTo>
                  <a:cubicBezTo>
                    <a:pt x="3215" y="2572"/>
                    <a:pt x="2572" y="3215"/>
                    <a:pt x="1786" y="3215"/>
                  </a:cubicBezTo>
                  <a:cubicBezTo>
                    <a:pt x="988" y="3215"/>
                    <a:pt x="357" y="2572"/>
                    <a:pt x="357" y="1787"/>
                  </a:cubicBezTo>
                  <a:cubicBezTo>
                    <a:pt x="334" y="1001"/>
                    <a:pt x="988" y="358"/>
                    <a:pt x="1786" y="358"/>
                  </a:cubicBezTo>
                  <a:close/>
                  <a:moveTo>
                    <a:pt x="1786" y="1"/>
                  </a:moveTo>
                  <a:cubicBezTo>
                    <a:pt x="798" y="1"/>
                    <a:pt x="0" y="810"/>
                    <a:pt x="0" y="1787"/>
                  </a:cubicBezTo>
                  <a:cubicBezTo>
                    <a:pt x="0" y="2787"/>
                    <a:pt x="798" y="3572"/>
                    <a:pt x="1786" y="3572"/>
                  </a:cubicBezTo>
                  <a:cubicBezTo>
                    <a:pt x="2762" y="3572"/>
                    <a:pt x="3572" y="2775"/>
                    <a:pt x="3572" y="1787"/>
                  </a:cubicBezTo>
                  <a:cubicBezTo>
                    <a:pt x="3572" y="810"/>
                    <a:pt x="2762" y="1"/>
                    <a:pt x="1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6" name="Google Shape;10816;p72"/>
            <p:cNvSpPr/>
            <p:nvPr/>
          </p:nvSpPr>
          <p:spPr>
            <a:xfrm>
              <a:off x="3706434" y="3518418"/>
              <a:ext cx="62595" cy="62595"/>
            </a:xfrm>
            <a:custGeom>
              <a:avLst/>
              <a:gdLst/>
              <a:ahLst/>
              <a:cxnLst/>
              <a:rect l="l" t="t" r="r" b="b"/>
              <a:pathLst>
                <a:path w="1965" h="1965" extrusionOk="0">
                  <a:moveTo>
                    <a:pt x="989" y="358"/>
                  </a:moveTo>
                  <a:cubicBezTo>
                    <a:pt x="1322" y="358"/>
                    <a:pt x="1608" y="643"/>
                    <a:pt x="1608" y="977"/>
                  </a:cubicBezTo>
                  <a:cubicBezTo>
                    <a:pt x="1608" y="1322"/>
                    <a:pt x="1322" y="1608"/>
                    <a:pt x="989" y="1608"/>
                  </a:cubicBezTo>
                  <a:cubicBezTo>
                    <a:pt x="982" y="1608"/>
                    <a:pt x="975" y="1608"/>
                    <a:pt x="968" y="1608"/>
                  </a:cubicBezTo>
                  <a:cubicBezTo>
                    <a:pt x="632" y="1608"/>
                    <a:pt x="358" y="1327"/>
                    <a:pt x="358" y="977"/>
                  </a:cubicBezTo>
                  <a:cubicBezTo>
                    <a:pt x="358" y="643"/>
                    <a:pt x="643" y="358"/>
                    <a:pt x="989" y="358"/>
                  </a:cubicBezTo>
                  <a:close/>
                  <a:moveTo>
                    <a:pt x="989" y="0"/>
                  </a:moveTo>
                  <a:cubicBezTo>
                    <a:pt x="441" y="0"/>
                    <a:pt x="0" y="429"/>
                    <a:pt x="0" y="977"/>
                  </a:cubicBezTo>
                  <a:cubicBezTo>
                    <a:pt x="0" y="1512"/>
                    <a:pt x="429" y="1965"/>
                    <a:pt x="989" y="1965"/>
                  </a:cubicBezTo>
                  <a:cubicBezTo>
                    <a:pt x="1524" y="1965"/>
                    <a:pt x="1965" y="1536"/>
                    <a:pt x="1965" y="977"/>
                  </a:cubicBezTo>
                  <a:cubicBezTo>
                    <a:pt x="1965" y="441"/>
                    <a:pt x="1536" y="0"/>
                    <a:pt x="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7" name="Google Shape;10817;p72"/>
            <p:cNvSpPr/>
            <p:nvPr/>
          </p:nvSpPr>
          <p:spPr>
            <a:xfrm>
              <a:off x="3780019" y="3518418"/>
              <a:ext cx="62595" cy="62595"/>
            </a:xfrm>
            <a:custGeom>
              <a:avLst/>
              <a:gdLst/>
              <a:ahLst/>
              <a:cxnLst/>
              <a:rect l="l" t="t" r="r" b="b"/>
              <a:pathLst>
                <a:path w="1965" h="1965" extrusionOk="0">
                  <a:moveTo>
                    <a:pt x="1000" y="358"/>
                  </a:moveTo>
                  <a:cubicBezTo>
                    <a:pt x="1334" y="358"/>
                    <a:pt x="1620" y="643"/>
                    <a:pt x="1620" y="977"/>
                  </a:cubicBezTo>
                  <a:cubicBezTo>
                    <a:pt x="1620" y="1322"/>
                    <a:pt x="1334" y="1608"/>
                    <a:pt x="1000" y="1608"/>
                  </a:cubicBezTo>
                  <a:cubicBezTo>
                    <a:pt x="655" y="1608"/>
                    <a:pt x="369" y="1334"/>
                    <a:pt x="369" y="977"/>
                  </a:cubicBezTo>
                  <a:cubicBezTo>
                    <a:pt x="369" y="643"/>
                    <a:pt x="655" y="358"/>
                    <a:pt x="1000" y="358"/>
                  </a:cubicBezTo>
                  <a:close/>
                  <a:moveTo>
                    <a:pt x="977" y="0"/>
                  </a:moveTo>
                  <a:cubicBezTo>
                    <a:pt x="429" y="0"/>
                    <a:pt x="0" y="429"/>
                    <a:pt x="0" y="977"/>
                  </a:cubicBezTo>
                  <a:cubicBezTo>
                    <a:pt x="0" y="1512"/>
                    <a:pt x="429" y="1965"/>
                    <a:pt x="977" y="1965"/>
                  </a:cubicBezTo>
                  <a:cubicBezTo>
                    <a:pt x="1536" y="1965"/>
                    <a:pt x="1965" y="1536"/>
                    <a:pt x="1965" y="977"/>
                  </a:cubicBezTo>
                  <a:cubicBezTo>
                    <a:pt x="1965" y="441"/>
                    <a:pt x="153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18" name="Google Shape;10818;p72"/>
            <p:cNvSpPr/>
            <p:nvPr/>
          </p:nvSpPr>
          <p:spPr>
            <a:xfrm>
              <a:off x="3497847" y="3417374"/>
              <a:ext cx="379680" cy="237606"/>
            </a:xfrm>
            <a:custGeom>
              <a:avLst/>
              <a:gdLst/>
              <a:ahLst/>
              <a:cxnLst/>
              <a:rect l="l" t="t" r="r" b="b"/>
              <a:pathLst>
                <a:path w="11919" h="7459" extrusionOk="0">
                  <a:moveTo>
                    <a:pt x="9144" y="1315"/>
                  </a:moveTo>
                  <a:cubicBezTo>
                    <a:pt x="9418" y="1315"/>
                    <a:pt x="9656" y="1506"/>
                    <a:pt x="9739" y="1756"/>
                  </a:cubicBezTo>
                  <a:lnTo>
                    <a:pt x="8096" y="1756"/>
                  </a:lnTo>
                  <a:cubicBezTo>
                    <a:pt x="8168" y="1506"/>
                    <a:pt x="8406" y="1315"/>
                    <a:pt x="8692" y="1315"/>
                  </a:cubicBezTo>
                  <a:close/>
                  <a:moveTo>
                    <a:pt x="3822" y="6566"/>
                  </a:moveTo>
                  <a:lnTo>
                    <a:pt x="3822" y="6970"/>
                  </a:lnTo>
                  <a:cubicBezTo>
                    <a:pt x="3822" y="7042"/>
                    <a:pt x="3762" y="7113"/>
                    <a:pt x="3679" y="7113"/>
                  </a:cubicBezTo>
                  <a:lnTo>
                    <a:pt x="2024" y="7113"/>
                  </a:lnTo>
                  <a:cubicBezTo>
                    <a:pt x="1953" y="7113"/>
                    <a:pt x="1881" y="7054"/>
                    <a:pt x="1881" y="6970"/>
                  </a:cubicBezTo>
                  <a:lnTo>
                    <a:pt x="1881" y="6566"/>
                  </a:lnTo>
                  <a:close/>
                  <a:moveTo>
                    <a:pt x="10001" y="6566"/>
                  </a:moveTo>
                  <a:lnTo>
                    <a:pt x="10001" y="6970"/>
                  </a:lnTo>
                  <a:lnTo>
                    <a:pt x="10013" y="6970"/>
                  </a:lnTo>
                  <a:cubicBezTo>
                    <a:pt x="10013" y="7042"/>
                    <a:pt x="9954" y="7113"/>
                    <a:pt x="9870" y="7113"/>
                  </a:cubicBezTo>
                  <a:lnTo>
                    <a:pt x="8215" y="7113"/>
                  </a:lnTo>
                  <a:cubicBezTo>
                    <a:pt x="8144" y="7113"/>
                    <a:pt x="8072" y="7054"/>
                    <a:pt x="8072" y="6970"/>
                  </a:cubicBezTo>
                  <a:lnTo>
                    <a:pt x="8072" y="6566"/>
                  </a:lnTo>
                  <a:close/>
                  <a:moveTo>
                    <a:pt x="3660" y="1"/>
                  </a:moveTo>
                  <a:cubicBezTo>
                    <a:pt x="3359" y="1"/>
                    <a:pt x="3052" y="52"/>
                    <a:pt x="2750" y="160"/>
                  </a:cubicBezTo>
                  <a:cubicBezTo>
                    <a:pt x="2667" y="196"/>
                    <a:pt x="2619" y="291"/>
                    <a:pt x="2655" y="386"/>
                  </a:cubicBezTo>
                  <a:cubicBezTo>
                    <a:pt x="2675" y="455"/>
                    <a:pt x="2751" y="500"/>
                    <a:pt x="2824" y="500"/>
                  </a:cubicBezTo>
                  <a:cubicBezTo>
                    <a:pt x="2840" y="500"/>
                    <a:pt x="2855" y="498"/>
                    <a:pt x="2869" y="493"/>
                  </a:cubicBezTo>
                  <a:cubicBezTo>
                    <a:pt x="3132" y="398"/>
                    <a:pt x="3397" y="353"/>
                    <a:pt x="3656" y="353"/>
                  </a:cubicBezTo>
                  <a:cubicBezTo>
                    <a:pt x="4845" y="353"/>
                    <a:pt x="5906" y="1294"/>
                    <a:pt x="5965" y="2565"/>
                  </a:cubicBezTo>
                  <a:cubicBezTo>
                    <a:pt x="6025" y="3887"/>
                    <a:pt x="4965" y="4970"/>
                    <a:pt x="3667" y="4970"/>
                  </a:cubicBezTo>
                  <a:cubicBezTo>
                    <a:pt x="2381" y="4970"/>
                    <a:pt x="1357" y="3934"/>
                    <a:pt x="1357" y="2649"/>
                  </a:cubicBezTo>
                  <a:cubicBezTo>
                    <a:pt x="1357" y="1922"/>
                    <a:pt x="1715" y="1220"/>
                    <a:pt x="2310" y="803"/>
                  </a:cubicBezTo>
                  <a:cubicBezTo>
                    <a:pt x="2381" y="744"/>
                    <a:pt x="2393" y="636"/>
                    <a:pt x="2346" y="565"/>
                  </a:cubicBezTo>
                  <a:cubicBezTo>
                    <a:pt x="2307" y="519"/>
                    <a:pt x="2254" y="493"/>
                    <a:pt x="2198" y="493"/>
                  </a:cubicBezTo>
                  <a:cubicBezTo>
                    <a:pt x="2168" y="493"/>
                    <a:pt x="2137" y="500"/>
                    <a:pt x="2107" y="517"/>
                  </a:cubicBezTo>
                  <a:cubicBezTo>
                    <a:pt x="1679" y="839"/>
                    <a:pt x="1357" y="1279"/>
                    <a:pt x="1179" y="1767"/>
                  </a:cubicBezTo>
                  <a:lnTo>
                    <a:pt x="655" y="1767"/>
                  </a:lnTo>
                  <a:cubicBezTo>
                    <a:pt x="298" y="1767"/>
                    <a:pt x="0" y="2065"/>
                    <a:pt x="0" y="2422"/>
                  </a:cubicBezTo>
                  <a:lnTo>
                    <a:pt x="0" y="5911"/>
                  </a:lnTo>
                  <a:cubicBezTo>
                    <a:pt x="0" y="6268"/>
                    <a:pt x="298" y="6566"/>
                    <a:pt x="655" y="6566"/>
                  </a:cubicBezTo>
                  <a:lnTo>
                    <a:pt x="1560" y="6566"/>
                  </a:lnTo>
                  <a:lnTo>
                    <a:pt x="1560" y="6970"/>
                  </a:lnTo>
                  <a:cubicBezTo>
                    <a:pt x="1560" y="7232"/>
                    <a:pt x="1786" y="7459"/>
                    <a:pt x="2048" y="7459"/>
                  </a:cubicBezTo>
                  <a:lnTo>
                    <a:pt x="3703" y="7459"/>
                  </a:lnTo>
                  <a:cubicBezTo>
                    <a:pt x="3977" y="7459"/>
                    <a:pt x="4191" y="7232"/>
                    <a:pt x="4191" y="6970"/>
                  </a:cubicBezTo>
                  <a:lnTo>
                    <a:pt x="4191" y="6566"/>
                  </a:lnTo>
                  <a:lnTo>
                    <a:pt x="6537" y="6566"/>
                  </a:lnTo>
                  <a:cubicBezTo>
                    <a:pt x="6620" y="6566"/>
                    <a:pt x="6715" y="6494"/>
                    <a:pt x="6715" y="6387"/>
                  </a:cubicBezTo>
                  <a:cubicBezTo>
                    <a:pt x="6715" y="6292"/>
                    <a:pt x="6644" y="6208"/>
                    <a:pt x="6537" y="6208"/>
                  </a:cubicBezTo>
                  <a:lnTo>
                    <a:pt x="655" y="6208"/>
                  </a:lnTo>
                  <a:cubicBezTo>
                    <a:pt x="476" y="6208"/>
                    <a:pt x="345" y="6066"/>
                    <a:pt x="345" y="5887"/>
                  </a:cubicBezTo>
                  <a:lnTo>
                    <a:pt x="345" y="2410"/>
                  </a:lnTo>
                  <a:cubicBezTo>
                    <a:pt x="345" y="2232"/>
                    <a:pt x="476" y="2101"/>
                    <a:pt x="655" y="2101"/>
                  </a:cubicBezTo>
                  <a:lnTo>
                    <a:pt x="1072" y="2101"/>
                  </a:lnTo>
                  <a:cubicBezTo>
                    <a:pt x="726" y="3708"/>
                    <a:pt x="1953" y="5292"/>
                    <a:pt x="3655" y="5292"/>
                  </a:cubicBezTo>
                  <a:cubicBezTo>
                    <a:pt x="5358" y="5292"/>
                    <a:pt x="6608" y="3720"/>
                    <a:pt x="6251" y="2101"/>
                  </a:cubicBezTo>
                  <a:lnTo>
                    <a:pt x="11263" y="2101"/>
                  </a:lnTo>
                  <a:cubicBezTo>
                    <a:pt x="11430" y="2101"/>
                    <a:pt x="11573" y="2232"/>
                    <a:pt x="11573" y="2410"/>
                  </a:cubicBezTo>
                  <a:lnTo>
                    <a:pt x="11573" y="5887"/>
                  </a:lnTo>
                  <a:cubicBezTo>
                    <a:pt x="11573" y="6054"/>
                    <a:pt x="11442" y="6208"/>
                    <a:pt x="11263" y="6208"/>
                  </a:cubicBezTo>
                  <a:lnTo>
                    <a:pt x="7168" y="6208"/>
                  </a:lnTo>
                  <a:cubicBezTo>
                    <a:pt x="7084" y="6208"/>
                    <a:pt x="6989" y="6280"/>
                    <a:pt x="6989" y="6387"/>
                  </a:cubicBezTo>
                  <a:cubicBezTo>
                    <a:pt x="6989" y="6470"/>
                    <a:pt x="7072" y="6566"/>
                    <a:pt x="7168" y="6566"/>
                  </a:cubicBezTo>
                  <a:lnTo>
                    <a:pt x="7727" y="6566"/>
                  </a:lnTo>
                  <a:lnTo>
                    <a:pt x="7727" y="6970"/>
                  </a:lnTo>
                  <a:cubicBezTo>
                    <a:pt x="7727" y="7232"/>
                    <a:pt x="7941" y="7459"/>
                    <a:pt x="8215" y="7459"/>
                  </a:cubicBezTo>
                  <a:lnTo>
                    <a:pt x="9870" y="7459"/>
                  </a:lnTo>
                  <a:cubicBezTo>
                    <a:pt x="10132" y="7459"/>
                    <a:pt x="10358" y="7232"/>
                    <a:pt x="10358" y="6970"/>
                  </a:cubicBezTo>
                  <a:lnTo>
                    <a:pt x="10358" y="6566"/>
                  </a:lnTo>
                  <a:lnTo>
                    <a:pt x="11263" y="6566"/>
                  </a:lnTo>
                  <a:cubicBezTo>
                    <a:pt x="11621" y="6566"/>
                    <a:pt x="11918" y="6268"/>
                    <a:pt x="11918" y="5911"/>
                  </a:cubicBezTo>
                  <a:lnTo>
                    <a:pt x="11918" y="2422"/>
                  </a:lnTo>
                  <a:cubicBezTo>
                    <a:pt x="11918" y="2053"/>
                    <a:pt x="11621" y="1756"/>
                    <a:pt x="11263" y="1756"/>
                  </a:cubicBezTo>
                  <a:lnTo>
                    <a:pt x="10108" y="1756"/>
                  </a:lnTo>
                  <a:cubicBezTo>
                    <a:pt x="10013" y="1291"/>
                    <a:pt x="9632" y="958"/>
                    <a:pt x="9144" y="958"/>
                  </a:cubicBezTo>
                  <a:lnTo>
                    <a:pt x="8692" y="958"/>
                  </a:lnTo>
                  <a:cubicBezTo>
                    <a:pt x="8215" y="958"/>
                    <a:pt x="7811" y="1291"/>
                    <a:pt x="7727" y="1756"/>
                  </a:cubicBezTo>
                  <a:lnTo>
                    <a:pt x="6167" y="1756"/>
                  </a:lnTo>
                  <a:cubicBezTo>
                    <a:pt x="5766" y="673"/>
                    <a:pt x="4751" y="1"/>
                    <a:pt x="366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19" name="Google Shape;10819;p72"/>
          <p:cNvGrpSpPr/>
          <p:nvPr/>
        </p:nvGrpSpPr>
        <p:grpSpPr>
          <a:xfrm>
            <a:off x="3483463" y="4489433"/>
            <a:ext cx="501695" cy="450643"/>
            <a:chOff x="2612597" y="3367075"/>
            <a:chExt cx="376271" cy="337982"/>
          </a:xfrm>
        </p:grpSpPr>
        <p:sp>
          <p:nvSpPr>
            <p:cNvPr id="10820" name="Google Shape;10820;p72"/>
            <p:cNvSpPr/>
            <p:nvPr/>
          </p:nvSpPr>
          <p:spPr>
            <a:xfrm>
              <a:off x="2612597" y="3367075"/>
              <a:ext cx="376271" cy="337982"/>
            </a:xfrm>
            <a:custGeom>
              <a:avLst/>
              <a:gdLst/>
              <a:ahLst/>
              <a:cxnLst/>
              <a:rect l="l" t="t" r="r" b="b"/>
              <a:pathLst>
                <a:path w="11812" h="10610" extrusionOk="0">
                  <a:moveTo>
                    <a:pt x="7561" y="346"/>
                  </a:moveTo>
                  <a:cubicBezTo>
                    <a:pt x="7490" y="668"/>
                    <a:pt x="7192" y="918"/>
                    <a:pt x="6835" y="918"/>
                  </a:cubicBezTo>
                  <a:lnTo>
                    <a:pt x="4966" y="918"/>
                  </a:lnTo>
                  <a:cubicBezTo>
                    <a:pt x="4609" y="918"/>
                    <a:pt x="4311" y="668"/>
                    <a:pt x="4228" y="346"/>
                  </a:cubicBezTo>
                  <a:close/>
                  <a:moveTo>
                    <a:pt x="7918" y="358"/>
                  </a:moveTo>
                  <a:cubicBezTo>
                    <a:pt x="8264" y="418"/>
                    <a:pt x="8526" y="727"/>
                    <a:pt x="8526" y="1108"/>
                  </a:cubicBezTo>
                  <a:lnTo>
                    <a:pt x="8526" y="1918"/>
                  </a:lnTo>
                  <a:lnTo>
                    <a:pt x="3263" y="1918"/>
                  </a:lnTo>
                  <a:lnTo>
                    <a:pt x="3263" y="1108"/>
                  </a:lnTo>
                  <a:cubicBezTo>
                    <a:pt x="3263" y="727"/>
                    <a:pt x="3525" y="429"/>
                    <a:pt x="3870" y="358"/>
                  </a:cubicBezTo>
                  <a:cubicBezTo>
                    <a:pt x="3966" y="882"/>
                    <a:pt x="4406" y="1287"/>
                    <a:pt x="4954" y="1287"/>
                  </a:cubicBezTo>
                  <a:lnTo>
                    <a:pt x="6835" y="1287"/>
                  </a:lnTo>
                  <a:cubicBezTo>
                    <a:pt x="7383" y="1287"/>
                    <a:pt x="7835" y="882"/>
                    <a:pt x="7918" y="358"/>
                  </a:cubicBezTo>
                  <a:close/>
                  <a:moveTo>
                    <a:pt x="7502" y="5180"/>
                  </a:moveTo>
                  <a:cubicBezTo>
                    <a:pt x="7835" y="5180"/>
                    <a:pt x="8097" y="5454"/>
                    <a:pt x="8097" y="5775"/>
                  </a:cubicBezTo>
                  <a:lnTo>
                    <a:pt x="8097" y="7323"/>
                  </a:lnTo>
                  <a:cubicBezTo>
                    <a:pt x="7764" y="7395"/>
                    <a:pt x="7430" y="7442"/>
                    <a:pt x="7073" y="7478"/>
                  </a:cubicBezTo>
                  <a:lnTo>
                    <a:pt x="7073" y="6942"/>
                  </a:lnTo>
                  <a:cubicBezTo>
                    <a:pt x="7085" y="6561"/>
                    <a:pt x="6764" y="6240"/>
                    <a:pt x="6371" y="6240"/>
                  </a:cubicBezTo>
                  <a:lnTo>
                    <a:pt x="5406" y="6240"/>
                  </a:lnTo>
                  <a:cubicBezTo>
                    <a:pt x="5025" y="6240"/>
                    <a:pt x="4704" y="6549"/>
                    <a:pt x="4704" y="6942"/>
                  </a:cubicBezTo>
                  <a:lnTo>
                    <a:pt x="4704" y="7478"/>
                  </a:lnTo>
                  <a:cubicBezTo>
                    <a:pt x="4370" y="7442"/>
                    <a:pt x="4025" y="7383"/>
                    <a:pt x="3680" y="7323"/>
                  </a:cubicBezTo>
                  <a:lnTo>
                    <a:pt x="3680" y="5775"/>
                  </a:lnTo>
                  <a:cubicBezTo>
                    <a:pt x="3680" y="5454"/>
                    <a:pt x="3954" y="5180"/>
                    <a:pt x="4275" y="5180"/>
                  </a:cubicBezTo>
                  <a:close/>
                  <a:moveTo>
                    <a:pt x="6371" y="6585"/>
                  </a:moveTo>
                  <a:cubicBezTo>
                    <a:pt x="6573" y="6585"/>
                    <a:pt x="6728" y="6740"/>
                    <a:pt x="6728" y="6942"/>
                  </a:cubicBezTo>
                  <a:lnTo>
                    <a:pt x="6728" y="8430"/>
                  </a:lnTo>
                  <a:cubicBezTo>
                    <a:pt x="6728" y="8621"/>
                    <a:pt x="6573" y="8788"/>
                    <a:pt x="6371" y="8788"/>
                  </a:cubicBezTo>
                  <a:lnTo>
                    <a:pt x="5406" y="8788"/>
                  </a:lnTo>
                  <a:cubicBezTo>
                    <a:pt x="5216" y="8788"/>
                    <a:pt x="5049" y="8621"/>
                    <a:pt x="5049" y="8430"/>
                  </a:cubicBezTo>
                  <a:lnTo>
                    <a:pt x="5049" y="6942"/>
                  </a:lnTo>
                  <a:cubicBezTo>
                    <a:pt x="5049" y="6740"/>
                    <a:pt x="5216" y="6585"/>
                    <a:pt x="5406" y="6585"/>
                  </a:cubicBezTo>
                  <a:close/>
                  <a:moveTo>
                    <a:pt x="4025" y="1"/>
                  </a:moveTo>
                  <a:cubicBezTo>
                    <a:pt x="3406" y="1"/>
                    <a:pt x="2918" y="489"/>
                    <a:pt x="2918" y="1108"/>
                  </a:cubicBezTo>
                  <a:lnTo>
                    <a:pt x="2918" y="1918"/>
                  </a:lnTo>
                  <a:lnTo>
                    <a:pt x="1084" y="1918"/>
                  </a:lnTo>
                  <a:cubicBezTo>
                    <a:pt x="489" y="1918"/>
                    <a:pt x="1" y="2418"/>
                    <a:pt x="1" y="3013"/>
                  </a:cubicBezTo>
                  <a:lnTo>
                    <a:pt x="1" y="6168"/>
                  </a:lnTo>
                  <a:cubicBezTo>
                    <a:pt x="1" y="6228"/>
                    <a:pt x="37" y="6287"/>
                    <a:pt x="96" y="6311"/>
                  </a:cubicBezTo>
                  <a:cubicBezTo>
                    <a:pt x="203" y="6371"/>
                    <a:pt x="322" y="6430"/>
                    <a:pt x="418" y="6490"/>
                  </a:cubicBezTo>
                  <a:lnTo>
                    <a:pt x="418" y="7311"/>
                  </a:lnTo>
                  <a:cubicBezTo>
                    <a:pt x="418" y="7418"/>
                    <a:pt x="501" y="7490"/>
                    <a:pt x="596" y="7490"/>
                  </a:cubicBezTo>
                  <a:cubicBezTo>
                    <a:pt x="703" y="7490"/>
                    <a:pt x="775" y="7418"/>
                    <a:pt x="775" y="7311"/>
                  </a:cubicBezTo>
                  <a:lnTo>
                    <a:pt x="775" y="6668"/>
                  </a:lnTo>
                  <a:cubicBezTo>
                    <a:pt x="2013" y="7299"/>
                    <a:pt x="3358" y="7668"/>
                    <a:pt x="4740" y="7811"/>
                  </a:cubicBezTo>
                  <a:lnTo>
                    <a:pt x="4740" y="8407"/>
                  </a:lnTo>
                  <a:cubicBezTo>
                    <a:pt x="4740" y="8800"/>
                    <a:pt x="5049" y="9109"/>
                    <a:pt x="5442" y="9109"/>
                  </a:cubicBezTo>
                  <a:lnTo>
                    <a:pt x="6406" y="9109"/>
                  </a:lnTo>
                  <a:cubicBezTo>
                    <a:pt x="6787" y="9109"/>
                    <a:pt x="7109" y="8800"/>
                    <a:pt x="7109" y="8407"/>
                  </a:cubicBezTo>
                  <a:lnTo>
                    <a:pt x="7109" y="7811"/>
                  </a:lnTo>
                  <a:cubicBezTo>
                    <a:pt x="8490" y="7668"/>
                    <a:pt x="9812" y="7299"/>
                    <a:pt x="11062" y="6668"/>
                  </a:cubicBezTo>
                  <a:lnTo>
                    <a:pt x="11062" y="9526"/>
                  </a:lnTo>
                  <a:cubicBezTo>
                    <a:pt x="11062" y="9931"/>
                    <a:pt x="10740" y="10276"/>
                    <a:pt x="10324" y="10276"/>
                  </a:cubicBezTo>
                  <a:lnTo>
                    <a:pt x="1489" y="10276"/>
                  </a:lnTo>
                  <a:cubicBezTo>
                    <a:pt x="1096" y="10276"/>
                    <a:pt x="751" y="9943"/>
                    <a:pt x="751" y="9526"/>
                  </a:cubicBezTo>
                  <a:lnTo>
                    <a:pt x="751" y="8026"/>
                  </a:lnTo>
                  <a:cubicBezTo>
                    <a:pt x="751" y="7918"/>
                    <a:pt x="679" y="7847"/>
                    <a:pt x="572" y="7847"/>
                  </a:cubicBezTo>
                  <a:cubicBezTo>
                    <a:pt x="465" y="7847"/>
                    <a:pt x="394" y="7918"/>
                    <a:pt x="394" y="8026"/>
                  </a:cubicBezTo>
                  <a:lnTo>
                    <a:pt x="394" y="9526"/>
                  </a:lnTo>
                  <a:cubicBezTo>
                    <a:pt x="394" y="10121"/>
                    <a:pt x="882" y="10609"/>
                    <a:pt x="1477" y="10609"/>
                  </a:cubicBezTo>
                  <a:lnTo>
                    <a:pt x="10300" y="10609"/>
                  </a:lnTo>
                  <a:cubicBezTo>
                    <a:pt x="10895" y="10609"/>
                    <a:pt x="11395" y="10121"/>
                    <a:pt x="11395" y="9526"/>
                  </a:cubicBezTo>
                  <a:lnTo>
                    <a:pt x="11395" y="6490"/>
                  </a:lnTo>
                  <a:cubicBezTo>
                    <a:pt x="11490" y="6430"/>
                    <a:pt x="11609" y="6371"/>
                    <a:pt x="11717" y="6311"/>
                  </a:cubicBezTo>
                  <a:cubicBezTo>
                    <a:pt x="11776" y="6287"/>
                    <a:pt x="11812" y="6228"/>
                    <a:pt x="11812" y="6168"/>
                  </a:cubicBezTo>
                  <a:lnTo>
                    <a:pt x="11812" y="3013"/>
                  </a:lnTo>
                  <a:cubicBezTo>
                    <a:pt x="11812" y="2394"/>
                    <a:pt x="11312" y="1918"/>
                    <a:pt x="10716" y="1918"/>
                  </a:cubicBezTo>
                  <a:lnTo>
                    <a:pt x="10276" y="1918"/>
                  </a:lnTo>
                  <a:cubicBezTo>
                    <a:pt x="10169" y="1918"/>
                    <a:pt x="10097" y="2001"/>
                    <a:pt x="10097" y="2096"/>
                  </a:cubicBezTo>
                  <a:cubicBezTo>
                    <a:pt x="10097" y="2203"/>
                    <a:pt x="10169" y="2275"/>
                    <a:pt x="10276" y="2275"/>
                  </a:cubicBezTo>
                  <a:lnTo>
                    <a:pt x="10716" y="2275"/>
                  </a:lnTo>
                  <a:cubicBezTo>
                    <a:pt x="11121" y="2275"/>
                    <a:pt x="11467" y="2608"/>
                    <a:pt x="11467" y="3025"/>
                  </a:cubicBezTo>
                  <a:lnTo>
                    <a:pt x="11467" y="6073"/>
                  </a:lnTo>
                  <a:cubicBezTo>
                    <a:pt x="11359" y="6133"/>
                    <a:pt x="11252" y="6192"/>
                    <a:pt x="11133" y="6252"/>
                  </a:cubicBezTo>
                  <a:cubicBezTo>
                    <a:pt x="10288" y="6704"/>
                    <a:pt x="9395" y="7037"/>
                    <a:pt x="8454" y="7252"/>
                  </a:cubicBezTo>
                  <a:lnTo>
                    <a:pt x="8454" y="5775"/>
                  </a:lnTo>
                  <a:cubicBezTo>
                    <a:pt x="8454" y="5251"/>
                    <a:pt x="8026" y="4823"/>
                    <a:pt x="7502" y="4823"/>
                  </a:cubicBezTo>
                  <a:lnTo>
                    <a:pt x="4275" y="4823"/>
                  </a:lnTo>
                  <a:cubicBezTo>
                    <a:pt x="3751" y="4823"/>
                    <a:pt x="3323" y="5251"/>
                    <a:pt x="3323" y="5775"/>
                  </a:cubicBezTo>
                  <a:lnTo>
                    <a:pt x="3323" y="7252"/>
                  </a:lnTo>
                  <a:cubicBezTo>
                    <a:pt x="2275" y="7014"/>
                    <a:pt x="1275" y="6609"/>
                    <a:pt x="334" y="6073"/>
                  </a:cubicBezTo>
                  <a:lnTo>
                    <a:pt x="334" y="3025"/>
                  </a:lnTo>
                  <a:cubicBezTo>
                    <a:pt x="334" y="2620"/>
                    <a:pt x="656" y="2275"/>
                    <a:pt x="1072" y="2275"/>
                  </a:cubicBezTo>
                  <a:lnTo>
                    <a:pt x="9562" y="2275"/>
                  </a:lnTo>
                  <a:cubicBezTo>
                    <a:pt x="9657" y="2275"/>
                    <a:pt x="9740" y="2203"/>
                    <a:pt x="9740" y="2096"/>
                  </a:cubicBezTo>
                  <a:cubicBezTo>
                    <a:pt x="9740" y="2001"/>
                    <a:pt x="9657" y="1918"/>
                    <a:pt x="9562" y="1918"/>
                  </a:cubicBezTo>
                  <a:lnTo>
                    <a:pt x="8871" y="1918"/>
                  </a:lnTo>
                  <a:lnTo>
                    <a:pt x="8871" y="1108"/>
                  </a:lnTo>
                  <a:cubicBezTo>
                    <a:pt x="8871" y="489"/>
                    <a:pt x="8383" y="1"/>
                    <a:pt x="77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1" name="Google Shape;10821;p72"/>
            <p:cNvSpPr/>
            <p:nvPr/>
          </p:nvSpPr>
          <p:spPr>
            <a:xfrm>
              <a:off x="2784805" y="3588212"/>
              <a:ext cx="31505" cy="47432"/>
            </a:xfrm>
            <a:custGeom>
              <a:avLst/>
              <a:gdLst/>
              <a:ahLst/>
              <a:cxnLst/>
              <a:rect l="l" t="t" r="r" b="b"/>
              <a:pathLst>
                <a:path w="989" h="1489" extrusionOk="0">
                  <a:moveTo>
                    <a:pt x="631" y="357"/>
                  </a:moveTo>
                  <a:lnTo>
                    <a:pt x="631" y="1143"/>
                  </a:lnTo>
                  <a:lnTo>
                    <a:pt x="346" y="1143"/>
                  </a:lnTo>
                  <a:lnTo>
                    <a:pt x="346" y="357"/>
                  </a:lnTo>
                  <a:close/>
                  <a:moveTo>
                    <a:pt x="179" y="0"/>
                  </a:moveTo>
                  <a:cubicBezTo>
                    <a:pt x="72" y="0"/>
                    <a:pt x="0" y="72"/>
                    <a:pt x="0" y="179"/>
                  </a:cubicBezTo>
                  <a:lnTo>
                    <a:pt x="0" y="1310"/>
                  </a:lnTo>
                  <a:cubicBezTo>
                    <a:pt x="0" y="1405"/>
                    <a:pt x="72" y="1488"/>
                    <a:pt x="179" y="1488"/>
                  </a:cubicBezTo>
                  <a:lnTo>
                    <a:pt x="810" y="1488"/>
                  </a:lnTo>
                  <a:cubicBezTo>
                    <a:pt x="905" y="1488"/>
                    <a:pt x="988" y="1405"/>
                    <a:pt x="988" y="1310"/>
                  </a:cubicBezTo>
                  <a:lnTo>
                    <a:pt x="988" y="179"/>
                  </a:lnTo>
                  <a:cubicBezTo>
                    <a:pt x="965" y="83"/>
                    <a:pt x="893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22" name="Google Shape;10822;p72"/>
          <p:cNvGrpSpPr/>
          <p:nvPr/>
        </p:nvGrpSpPr>
        <p:grpSpPr>
          <a:xfrm>
            <a:off x="4095885" y="4485909"/>
            <a:ext cx="458203" cy="456673"/>
            <a:chOff x="3071914" y="3364431"/>
            <a:chExt cx="343652" cy="342505"/>
          </a:xfrm>
        </p:grpSpPr>
        <p:sp>
          <p:nvSpPr>
            <p:cNvPr id="10823" name="Google Shape;10823;p72"/>
            <p:cNvSpPr/>
            <p:nvPr/>
          </p:nvSpPr>
          <p:spPr>
            <a:xfrm>
              <a:off x="3157636" y="3408390"/>
              <a:ext cx="12519" cy="11054"/>
            </a:xfrm>
            <a:custGeom>
              <a:avLst/>
              <a:gdLst/>
              <a:ahLst/>
              <a:cxnLst/>
              <a:rect l="l" t="t" r="r" b="b"/>
              <a:pathLst>
                <a:path w="393" h="347" extrusionOk="0">
                  <a:moveTo>
                    <a:pt x="212" y="0"/>
                  </a:moveTo>
                  <a:cubicBezTo>
                    <a:pt x="205" y="0"/>
                    <a:pt x="198" y="1"/>
                    <a:pt x="191" y="2"/>
                  </a:cubicBezTo>
                  <a:lnTo>
                    <a:pt x="143" y="13"/>
                  </a:lnTo>
                  <a:cubicBezTo>
                    <a:pt x="60" y="25"/>
                    <a:pt x="0" y="121"/>
                    <a:pt x="12" y="204"/>
                  </a:cubicBezTo>
                  <a:cubicBezTo>
                    <a:pt x="24" y="287"/>
                    <a:pt x="83" y="347"/>
                    <a:pt x="179" y="347"/>
                  </a:cubicBezTo>
                  <a:lnTo>
                    <a:pt x="203" y="347"/>
                  </a:lnTo>
                  <a:lnTo>
                    <a:pt x="250" y="323"/>
                  </a:lnTo>
                  <a:cubicBezTo>
                    <a:pt x="333" y="311"/>
                    <a:pt x="393" y="216"/>
                    <a:pt x="381" y="133"/>
                  </a:cubicBezTo>
                  <a:cubicBezTo>
                    <a:pt x="370" y="56"/>
                    <a:pt x="290" y="0"/>
                    <a:pt x="21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4" name="Google Shape;10824;p72"/>
            <p:cNvSpPr/>
            <p:nvPr/>
          </p:nvSpPr>
          <p:spPr>
            <a:xfrm>
              <a:off x="3072679" y="3696678"/>
              <a:ext cx="11404" cy="10257"/>
            </a:xfrm>
            <a:custGeom>
              <a:avLst/>
              <a:gdLst/>
              <a:ahLst/>
              <a:cxnLst/>
              <a:rect l="l" t="t" r="r" b="b"/>
              <a:pathLst>
                <a:path w="358" h="322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91" y="322"/>
                  </a:lnTo>
                  <a:cubicBezTo>
                    <a:pt x="286" y="322"/>
                    <a:pt x="357" y="250"/>
                    <a:pt x="357" y="167"/>
                  </a:cubicBezTo>
                  <a:cubicBezTo>
                    <a:pt x="357" y="84"/>
                    <a:pt x="274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5" name="Google Shape;10825;p72"/>
            <p:cNvSpPr/>
            <p:nvPr/>
          </p:nvSpPr>
          <p:spPr>
            <a:xfrm>
              <a:off x="3231571" y="3530937"/>
              <a:ext cx="11404" cy="10640"/>
            </a:xfrm>
            <a:custGeom>
              <a:avLst/>
              <a:gdLst/>
              <a:ahLst/>
              <a:cxnLst/>
              <a:rect l="l" t="t" r="r" b="b"/>
              <a:pathLst>
                <a:path w="358" h="334" extrusionOk="0">
                  <a:moveTo>
                    <a:pt x="156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56" y="334"/>
                  </a:cubicBezTo>
                  <a:lnTo>
                    <a:pt x="191" y="334"/>
                  </a:lnTo>
                  <a:cubicBezTo>
                    <a:pt x="275" y="334"/>
                    <a:pt x="358" y="262"/>
                    <a:pt x="358" y="167"/>
                  </a:cubicBezTo>
                  <a:cubicBezTo>
                    <a:pt x="358" y="84"/>
                    <a:pt x="275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6" name="Google Shape;10826;p72"/>
            <p:cNvSpPr/>
            <p:nvPr/>
          </p:nvSpPr>
          <p:spPr>
            <a:xfrm>
              <a:off x="3317293" y="3653005"/>
              <a:ext cx="12933" cy="10703"/>
            </a:xfrm>
            <a:custGeom>
              <a:avLst/>
              <a:gdLst/>
              <a:ahLst/>
              <a:cxnLst/>
              <a:rect l="l" t="t" r="r" b="b"/>
              <a:pathLst>
                <a:path w="406" h="336" extrusionOk="0">
                  <a:moveTo>
                    <a:pt x="215" y="1"/>
                  </a:moveTo>
                  <a:cubicBezTo>
                    <a:pt x="207" y="1"/>
                    <a:pt x="199" y="1"/>
                    <a:pt x="191" y="2"/>
                  </a:cubicBezTo>
                  <a:lnTo>
                    <a:pt x="144" y="14"/>
                  </a:lnTo>
                  <a:cubicBezTo>
                    <a:pt x="60" y="26"/>
                    <a:pt x="1" y="121"/>
                    <a:pt x="13" y="205"/>
                  </a:cubicBezTo>
                  <a:cubicBezTo>
                    <a:pt x="24" y="288"/>
                    <a:pt x="108" y="335"/>
                    <a:pt x="179" y="335"/>
                  </a:cubicBezTo>
                  <a:lnTo>
                    <a:pt x="203" y="335"/>
                  </a:lnTo>
                  <a:lnTo>
                    <a:pt x="251" y="324"/>
                  </a:lnTo>
                  <a:cubicBezTo>
                    <a:pt x="346" y="312"/>
                    <a:pt x="405" y="216"/>
                    <a:pt x="382" y="133"/>
                  </a:cubicBezTo>
                  <a:cubicBezTo>
                    <a:pt x="371" y="57"/>
                    <a:pt x="30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27" name="Google Shape;10827;p72"/>
            <p:cNvSpPr/>
            <p:nvPr/>
          </p:nvSpPr>
          <p:spPr>
            <a:xfrm>
              <a:off x="3071914" y="3364431"/>
              <a:ext cx="343652" cy="342505"/>
            </a:xfrm>
            <a:custGeom>
              <a:avLst/>
              <a:gdLst/>
              <a:ahLst/>
              <a:cxnLst/>
              <a:rect l="l" t="t" r="r" b="b"/>
              <a:pathLst>
                <a:path w="10788" h="10752" extrusionOk="0">
                  <a:moveTo>
                    <a:pt x="5394" y="334"/>
                  </a:moveTo>
                  <a:cubicBezTo>
                    <a:pt x="6632" y="334"/>
                    <a:pt x="7775" y="786"/>
                    <a:pt x="8656" y="1524"/>
                  </a:cubicBezTo>
                  <a:cubicBezTo>
                    <a:pt x="7644" y="1263"/>
                    <a:pt x="6525" y="1132"/>
                    <a:pt x="5394" y="1132"/>
                  </a:cubicBezTo>
                  <a:cubicBezTo>
                    <a:pt x="4775" y="1132"/>
                    <a:pt x="4156" y="1167"/>
                    <a:pt x="3560" y="1239"/>
                  </a:cubicBezTo>
                  <a:cubicBezTo>
                    <a:pt x="3477" y="1263"/>
                    <a:pt x="3405" y="1346"/>
                    <a:pt x="3417" y="1441"/>
                  </a:cubicBezTo>
                  <a:cubicBezTo>
                    <a:pt x="3428" y="1518"/>
                    <a:pt x="3511" y="1585"/>
                    <a:pt x="3589" y="1585"/>
                  </a:cubicBezTo>
                  <a:cubicBezTo>
                    <a:pt x="3596" y="1585"/>
                    <a:pt x="3602" y="1585"/>
                    <a:pt x="3608" y="1584"/>
                  </a:cubicBezTo>
                  <a:cubicBezTo>
                    <a:pt x="4191" y="1513"/>
                    <a:pt x="4799" y="1465"/>
                    <a:pt x="5394" y="1465"/>
                  </a:cubicBezTo>
                  <a:cubicBezTo>
                    <a:pt x="6739" y="1465"/>
                    <a:pt x="8025" y="1655"/>
                    <a:pt x="9156" y="2036"/>
                  </a:cubicBezTo>
                  <a:cubicBezTo>
                    <a:pt x="9740" y="2691"/>
                    <a:pt x="10156" y="3501"/>
                    <a:pt x="10335" y="4394"/>
                  </a:cubicBezTo>
                  <a:cubicBezTo>
                    <a:pt x="10049" y="4096"/>
                    <a:pt x="9644" y="3846"/>
                    <a:pt x="9144" y="3608"/>
                  </a:cubicBezTo>
                  <a:cubicBezTo>
                    <a:pt x="8132" y="3179"/>
                    <a:pt x="6811" y="2929"/>
                    <a:pt x="5394" y="2929"/>
                  </a:cubicBezTo>
                  <a:cubicBezTo>
                    <a:pt x="3977" y="2929"/>
                    <a:pt x="2643" y="3168"/>
                    <a:pt x="1643" y="3608"/>
                  </a:cubicBezTo>
                  <a:cubicBezTo>
                    <a:pt x="1119" y="3834"/>
                    <a:pt x="715" y="4096"/>
                    <a:pt x="453" y="4394"/>
                  </a:cubicBezTo>
                  <a:cubicBezTo>
                    <a:pt x="893" y="2096"/>
                    <a:pt x="2953" y="334"/>
                    <a:pt x="5394" y="334"/>
                  </a:cubicBezTo>
                  <a:close/>
                  <a:moveTo>
                    <a:pt x="5394" y="3287"/>
                  </a:moveTo>
                  <a:cubicBezTo>
                    <a:pt x="6763" y="3287"/>
                    <a:pt x="8037" y="3525"/>
                    <a:pt x="9013" y="3941"/>
                  </a:cubicBezTo>
                  <a:cubicBezTo>
                    <a:pt x="9918" y="4322"/>
                    <a:pt x="10442" y="4858"/>
                    <a:pt x="10442" y="5382"/>
                  </a:cubicBezTo>
                  <a:cubicBezTo>
                    <a:pt x="10442" y="5906"/>
                    <a:pt x="9918" y="6442"/>
                    <a:pt x="9013" y="6823"/>
                  </a:cubicBezTo>
                  <a:cubicBezTo>
                    <a:pt x="8037" y="7239"/>
                    <a:pt x="6763" y="7478"/>
                    <a:pt x="5394" y="7478"/>
                  </a:cubicBezTo>
                  <a:cubicBezTo>
                    <a:pt x="4025" y="7478"/>
                    <a:pt x="2751" y="7239"/>
                    <a:pt x="1774" y="6823"/>
                  </a:cubicBezTo>
                  <a:cubicBezTo>
                    <a:pt x="977" y="6466"/>
                    <a:pt x="465" y="6025"/>
                    <a:pt x="357" y="5549"/>
                  </a:cubicBezTo>
                  <a:lnTo>
                    <a:pt x="4489" y="5549"/>
                  </a:lnTo>
                  <a:cubicBezTo>
                    <a:pt x="4572" y="5549"/>
                    <a:pt x="4656" y="5477"/>
                    <a:pt x="4656" y="5382"/>
                  </a:cubicBezTo>
                  <a:cubicBezTo>
                    <a:pt x="4668" y="5299"/>
                    <a:pt x="4596" y="5215"/>
                    <a:pt x="4489" y="5215"/>
                  </a:cubicBezTo>
                  <a:lnTo>
                    <a:pt x="357" y="5215"/>
                  </a:lnTo>
                  <a:cubicBezTo>
                    <a:pt x="465" y="4763"/>
                    <a:pt x="953" y="4299"/>
                    <a:pt x="1774" y="3941"/>
                  </a:cubicBezTo>
                  <a:cubicBezTo>
                    <a:pt x="2751" y="3525"/>
                    <a:pt x="4025" y="3287"/>
                    <a:pt x="5394" y="3287"/>
                  </a:cubicBezTo>
                  <a:close/>
                  <a:moveTo>
                    <a:pt x="453" y="6370"/>
                  </a:moveTo>
                  <a:lnTo>
                    <a:pt x="453" y="6370"/>
                  </a:lnTo>
                  <a:cubicBezTo>
                    <a:pt x="738" y="6668"/>
                    <a:pt x="1143" y="6918"/>
                    <a:pt x="1643" y="7156"/>
                  </a:cubicBezTo>
                  <a:cubicBezTo>
                    <a:pt x="2655" y="7585"/>
                    <a:pt x="3977" y="7835"/>
                    <a:pt x="5394" y="7835"/>
                  </a:cubicBezTo>
                  <a:cubicBezTo>
                    <a:pt x="6811" y="7835"/>
                    <a:pt x="8144" y="7597"/>
                    <a:pt x="9144" y="7156"/>
                  </a:cubicBezTo>
                  <a:cubicBezTo>
                    <a:pt x="9668" y="6930"/>
                    <a:pt x="10073" y="6668"/>
                    <a:pt x="10335" y="6370"/>
                  </a:cubicBezTo>
                  <a:lnTo>
                    <a:pt x="10335" y="6370"/>
                  </a:lnTo>
                  <a:cubicBezTo>
                    <a:pt x="9894" y="8692"/>
                    <a:pt x="7847" y="10430"/>
                    <a:pt x="5394" y="10430"/>
                  </a:cubicBezTo>
                  <a:cubicBezTo>
                    <a:pt x="4156" y="10430"/>
                    <a:pt x="3024" y="9978"/>
                    <a:pt x="2155" y="9240"/>
                  </a:cubicBezTo>
                  <a:lnTo>
                    <a:pt x="2155" y="9240"/>
                  </a:lnTo>
                  <a:cubicBezTo>
                    <a:pt x="3167" y="9502"/>
                    <a:pt x="4263" y="9645"/>
                    <a:pt x="5394" y="9645"/>
                  </a:cubicBezTo>
                  <a:cubicBezTo>
                    <a:pt x="6025" y="9645"/>
                    <a:pt x="6632" y="9597"/>
                    <a:pt x="7227" y="9525"/>
                  </a:cubicBezTo>
                  <a:cubicBezTo>
                    <a:pt x="7311" y="9502"/>
                    <a:pt x="7394" y="9418"/>
                    <a:pt x="7370" y="9323"/>
                  </a:cubicBezTo>
                  <a:cubicBezTo>
                    <a:pt x="7359" y="9246"/>
                    <a:pt x="7277" y="9179"/>
                    <a:pt x="7198" y="9179"/>
                  </a:cubicBezTo>
                  <a:cubicBezTo>
                    <a:pt x="7192" y="9179"/>
                    <a:pt x="7186" y="9179"/>
                    <a:pt x="7180" y="9180"/>
                  </a:cubicBezTo>
                  <a:cubicBezTo>
                    <a:pt x="6596" y="9252"/>
                    <a:pt x="5989" y="9299"/>
                    <a:pt x="5394" y="9299"/>
                  </a:cubicBezTo>
                  <a:cubicBezTo>
                    <a:pt x="4072" y="9299"/>
                    <a:pt x="2763" y="9109"/>
                    <a:pt x="1631" y="8728"/>
                  </a:cubicBezTo>
                  <a:cubicBezTo>
                    <a:pt x="1048" y="8073"/>
                    <a:pt x="631" y="7263"/>
                    <a:pt x="453" y="6370"/>
                  </a:cubicBezTo>
                  <a:close/>
                  <a:moveTo>
                    <a:pt x="5394" y="0"/>
                  </a:moveTo>
                  <a:cubicBezTo>
                    <a:pt x="3953" y="0"/>
                    <a:pt x="2596" y="560"/>
                    <a:pt x="1584" y="1572"/>
                  </a:cubicBezTo>
                  <a:cubicBezTo>
                    <a:pt x="572" y="2584"/>
                    <a:pt x="0" y="3941"/>
                    <a:pt x="0" y="5382"/>
                  </a:cubicBezTo>
                  <a:cubicBezTo>
                    <a:pt x="0" y="6704"/>
                    <a:pt x="488" y="7978"/>
                    <a:pt x="1358" y="8954"/>
                  </a:cubicBezTo>
                  <a:cubicBezTo>
                    <a:pt x="1381" y="8990"/>
                    <a:pt x="1393" y="9002"/>
                    <a:pt x="1417" y="9013"/>
                  </a:cubicBezTo>
                  <a:cubicBezTo>
                    <a:pt x="1477" y="9073"/>
                    <a:pt x="1524" y="9133"/>
                    <a:pt x="1584" y="9192"/>
                  </a:cubicBezTo>
                  <a:cubicBezTo>
                    <a:pt x="2132" y="9740"/>
                    <a:pt x="2786" y="10156"/>
                    <a:pt x="3501" y="10430"/>
                  </a:cubicBezTo>
                  <a:lnTo>
                    <a:pt x="1096" y="10430"/>
                  </a:lnTo>
                  <a:cubicBezTo>
                    <a:pt x="1000" y="10430"/>
                    <a:pt x="929" y="10502"/>
                    <a:pt x="929" y="10597"/>
                  </a:cubicBezTo>
                  <a:cubicBezTo>
                    <a:pt x="929" y="10680"/>
                    <a:pt x="1000" y="10752"/>
                    <a:pt x="1096" y="10752"/>
                  </a:cubicBezTo>
                  <a:lnTo>
                    <a:pt x="9025" y="10752"/>
                  </a:lnTo>
                  <a:cubicBezTo>
                    <a:pt x="9109" y="10752"/>
                    <a:pt x="9192" y="10680"/>
                    <a:pt x="9192" y="10597"/>
                  </a:cubicBezTo>
                  <a:cubicBezTo>
                    <a:pt x="9192" y="10502"/>
                    <a:pt x="9109" y="10430"/>
                    <a:pt x="9025" y="10430"/>
                  </a:cubicBezTo>
                  <a:lnTo>
                    <a:pt x="7287" y="10430"/>
                  </a:lnTo>
                  <a:cubicBezTo>
                    <a:pt x="8001" y="10156"/>
                    <a:pt x="8656" y="9740"/>
                    <a:pt x="9204" y="9192"/>
                  </a:cubicBezTo>
                  <a:cubicBezTo>
                    <a:pt x="10228" y="8180"/>
                    <a:pt x="10787" y="6823"/>
                    <a:pt x="10787" y="5382"/>
                  </a:cubicBezTo>
                  <a:cubicBezTo>
                    <a:pt x="10787" y="3941"/>
                    <a:pt x="10216" y="2584"/>
                    <a:pt x="9204" y="1572"/>
                  </a:cubicBezTo>
                  <a:cubicBezTo>
                    <a:pt x="8192" y="560"/>
                    <a:pt x="6834" y="0"/>
                    <a:pt x="53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28" name="Google Shape;10828;p72"/>
          <p:cNvGrpSpPr/>
          <p:nvPr/>
        </p:nvGrpSpPr>
        <p:grpSpPr>
          <a:xfrm>
            <a:off x="1196188" y="4479834"/>
            <a:ext cx="343949" cy="470349"/>
            <a:chOff x="897141" y="3359875"/>
            <a:chExt cx="257962" cy="352762"/>
          </a:xfrm>
        </p:grpSpPr>
        <p:sp>
          <p:nvSpPr>
            <p:cNvPr id="10829" name="Google Shape;10829;p72"/>
            <p:cNvSpPr/>
            <p:nvPr/>
          </p:nvSpPr>
          <p:spPr>
            <a:xfrm>
              <a:off x="897141" y="3359875"/>
              <a:ext cx="257962" cy="352762"/>
            </a:xfrm>
            <a:custGeom>
              <a:avLst/>
              <a:gdLst/>
              <a:ahLst/>
              <a:cxnLst/>
              <a:rect l="l" t="t" r="r" b="b"/>
              <a:pathLst>
                <a:path w="8098" h="11074" extrusionOk="0">
                  <a:moveTo>
                    <a:pt x="5204" y="334"/>
                  </a:moveTo>
                  <a:cubicBezTo>
                    <a:pt x="5240" y="334"/>
                    <a:pt x="5252" y="358"/>
                    <a:pt x="5252" y="382"/>
                  </a:cubicBezTo>
                  <a:lnTo>
                    <a:pt x="5252" y="810"/>
                  </a:lnTo>
                  <a:cubicBezTo>
                    <a:pt x="5252" y="834"/>
                    <a:pt x="5216" y="846"/>
                    <a:pt x="5204" y="846"/>
                  </a:cubicBezTo>
                  <a:lnTo>
                    <a:pt x="2870" y="846"/>
                  </a:lnTo>
                  <a:cubicBezTo>
                    <a:pt x="2865" y="848"/>
                    <a:pt x="2861" y="848"/>
                    <a:pt x="2857" y="848"/>
                  </a:cubicBezTo>
                  <a:cubicBezTo>
                    <a:pt x="2832" y="848"/>
                    <a:pt x="2823" y="817"/>
                    <a:pt x="2823" y="786"/>
                  </a:cubicBezTo>
                  <a:lnTo>
                    <a:pt x="2823" y="382"/>
                  </a:lnTo>
                  <a:cubicBezTo>
                    <a:pt x="2823" y="346"/>
                    <a:pt x="2858" y="334"/>
                    <a:pt x="2870" y="334"/>
                  </a:cubicBezTo>
                  <a:close/>
                  <a:moveTo>
                    <a:pt x="2882" y="1"/>
                  </a:moveTo>
                  <a:cubicBezTo>
                    <a:pt x="2680" y="1"/>
                    <a:pt x="2513" y="167"/>
                    <a:pt x="2513" y="382"/>
                  </a:cubicBezTo>
                  <a:lnTo>
                    <a:pt x="2513" y="810"/>
                  </a:lnTo>
                  <a:cubicBezTo>
                    <a:pt x="2513" y="1001"/>
                    <a:pt x="2656" y="1167"/>
                    <a:pt x="2858" y="1179"/>
                  </a:cubicBezTo>
                  <a:lnTo>
                    <a:pt x="2858" y="4811"/>
                  </a:lnTo>
                  <a:cubicBezTo>
                    <a:pt x="2858" y="4906"/>
                    <a:pt x="2835" y="4977"/>
                    <a:pt x="2799" y="5061"/>
                  </a:cubicBezTo>
                  <a:lnTo>
                    <a:pt x="1906" y="6728"/>
                  </a:lnTo>
                  <a:lnTo>
                    <a:pt x="965" y="8502"/>
                  </a:lnTo>
                  <a:lnTo>
                    <a:pt x="489" y="9383"/>
                  </a:lnTo>
                  <a:lnTo>
                    <a:pt x="120" y="10085"/>
                  </a:lnTo>
                  <a:cubicBezTo>
                    <a:pt x="1" y="10288"/>
                    <a:pt x="13" y="10538"/>
                    <a:pt x="132" y="10752"/>
                  </a:cubicBezTo>
                  <a:cubicBezTo>
                    <a:pt x="251" y="10954"/>
                    <a:pt x="477" y="11073"/>
                    <a:pt x="715" y="11073"/>
                  </a:cubicBezTo>
                  <a:lnTo>
                    <a:pt x="3668" y="11073"/>
                  </a:lnTo>
                  <a:cubicBezTo>
                    <a:pt x="3763" y="11073"/>
                    <a:pt x="3835" y="11002"/>
                    <a:pt x="3835" y="10919"/>
                  </a:cubicBezTo>
                  <a:cubicBezTo>
                    <a:pt x="3835" y="10823"/>
                    <a:pt x="3763" y="10752"/>
                    <a:pt x="3668" y="10752"/>
                  </a:cubicBezTo>
                  <a:lnTo>
                    <a:pt x="715" y="10752"/>
                  </a:lnTo>
                  <a:cubicBezTo>
                    <a:pt x="596" y="10752"/>
                    <a:pt x="477" y="10692"/>
                    <a:pt x="418" y="10585"/>
                  </a:cubicBezTo>
                  <a:cubicBezTo>
                    <a:pt x="358" y="10478"/>
                    <a:pt x="334" y="10347"/>
                    <a:pt x="394" y="10240"/>
                  </a:cubicBezTo>
                  <a:lnTo>
                    <a:pt x="727" y="9621"/>
                  </a:lnTo>
                  <a:lnTo>
                    <a:pt x="1168" y="9621"/>
                  </a:lnTo>
                  <a:cubicBezTo>
                    <a:pt x="1263" y="9621"/>
                    <a:pt x="1334" y="9549"/>
                    <a:pt x="1334" y="9454"/>
                  </a:cubicBezTo>
                  <a:cubicBezTo>
                    <a:pt x="1334" y="9371"/>
                    <a:pt x="1263" y="9287"/>
                    <a:pt x="1168" y="9287"/>
                  </a:cubicBezTo>
                  <a:lnTo>
                    <a:pt x="894" y="9287"/>
                  </a:lnTo>
                  <a:lnTo>
                    <a:pt x="1191" y="8728"/>
                  </a:lnTo>
                  <a:lnTo>
                    <a:pt x="1632" y="8728"/>
                  </a:lnTo>
                  <a:cubicBezTo>
                    <a:pt x="1727" y="8728"/>
                    <a:pt x="1799" y="8656"/>
                    <a:pt x="1799" y="8561"/>
                  </a:cubicBezTo>
                  <a:cubicBezTo>
                    <a:pt x="1799" y="8478"/>
                    <a:pt x="1727" y="8394"/>
                    <a:pt x="1632" y="8394"/>
                  </a:cubicBezTo>
                  <a:lnTo>
                    <a:pt x="1370" y="8394"/>
                  </a:lnTo>
                  <a:lnTo>
                    <a:pt x="1668" y="7835"/>
                  </a:lnTo>
                  <a:lnTo>
                    <a:pt x="2108" y="7835"/>
                  </a:lnTo>
                  <a:cubicBezTo>
                    <a:pt x="2204" y="7835"/>
                    <a:pt x="2275" y="7763"/>
                    <a:pt x="2275" y="7668"/>
                  </a:cubicBezTo>
                  <a:cubicBezTo>
                    <a:pt x="2275" y="7585"/>
                    <a:pt x="2204" y="7502"/>
                    <a:pt x="2108" y="7502"/>
                  </a:cubicBezTo>
                  <a:lnTo>
                    <a:pt x="1834" y="7502"/>
                  </a:lnTo>
                  <a:lnTo>
                    <a:pt x="2132" y="6942"/>
                  </a:lnTo>
                  <a:lnTo>
                    <a:pt x="2585" y="6942"/>
                  </a:lnTo>
                  <a:cubicBezTo>
                    <a:pt x="2668" y="6942"/>
                    <a:pt x="2751" y="6870"/>
                    <a:pt x="2751" y="6775"/>
                  </a:cubicBezTo>
                  <a:cubicBezTo>
                    <a:pt x="2751" y="6692"/>
                    <a:pt x="2668" y="6609"/>
                    <a:pt x="2585" y="6609"/>
                  </a:cubicBezTo>
                  <a:lnTo>
                    <a:pt x="2311" y="6609"/>
                  </a:lnTo>
                  <a:lnTo>
                    <a:pt x="3085" y="5180"/>
                  </a:lnTo>
                  <a:cubicBezTo>
                    <a:pt x="3144" y="5061"/>
                    <a:pt x="3192" y="4930"/>
                    <a:pt x="3192" y="4775"/>
                  </a:cubicBezTo>
                  <a:lnTo>
                    <a:pt x="3192" y="1144"/>
                  </a:lnTo>
                  <a:lnTo>
                    <a:pt x="4930" y="1144"/>
                  </a:lnTo>
                  <a:lnTo>
                    <a:pt x="4930" y="4775"/>
                  </a:lnTo>
                  <a:cubicBezTo>
                    <a:pt x="4930" y="4918"/>
                    <a:pt x="4966" y="5061"/>
                    <a:pt x="5037" y="5180"/>
                  </a:cubicBezTo>
                  <a:lnTo>
                    <a:pt x="7716" y="10216"/>
                  </a:lnTo>
                  <a:cubicBezTo>
                    <a:pt x="7776" y="10323"/>
                    <a:pt x="7776" y="10454"/>
                    <a:pt x="7704" y="10550"/>
                  </a:cubicBezTo>
                  <a:cubicBezTo>
                    <a:pt x="7645" y="10657"/>
                    <a:pt x="7526" y="10716"/>
                    <a:pt x="7407" y="10716"/>
                  </a:cubicBezTo>
                  <a:lnTo>
                    <a:pt x="4430" y="10716"/>
                  </a:lnTo>
                  <a:cubicBezTo>
                    <a:pt x="4335" y="10716"/>
                    <a:pt x="4263" y="10788"/>
                    <a:pt x="4263" y="10883"/>
                  </a:cubicBezTo>
                  <a:cubicBezTo>
                    <a:pt x="4263" y="10978"/>
                    <a:pt x="4335" y="11050"/>
                    <a:pt x="4430" y="11050"/>
                  </a:cubicBezTo>
                  <a:lnTo>
                    <a:pt x="7407" y="11050"/>
                  </a:lnTo>
                  <a:cubicBezTo>
                    <a:pt x="7645" y="11050"/>
                    <a:pt x="7871" y="10931"/>
                    <a:pt x="7990" y="10716"/>
                  </a:cubicBezTo>
                  <a:cubicBezTo>
                    <a:pt x="8097" y="10538"/>
                    <a:pt x="8097" y="10288"/>
                    <a:pt x="7990" y="10085"/>
                  </a:cubicBezTo>
                  <a:lnTo>
                    <a:pt x="5311" y="5049"/>
                  </a:lnTo>
                  <a:cubicBezTo>
                    <a:pt x="5263" y="4977"/>
                    <a:pt x="5252" y="4882"/>
                    <a:pt x="5252" y="4799"/>
                  </a:cubicBezTo>
                  <a:lnTo>
                    <a:pt x="5252" y="1167"/>
                  </a:lnTo>
                  <a:cubicBezTo>
                    <a:pt x="5442" y="1155"/>
                    <a:pt x="5597" y="989"/>
                    <a:pt x="5597" y="798"/>
                  </a:cubicBezTo>
                  <a:lnTo>
                    <a:pt x="5597" y="382"/>
                  </a:lnTo>
                  <a:cubicBezTo>
                    <a:pt x="5597" y="167"/>
                    <a:pt x="5430" y="1"/>
                    <a:pt x="5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0" name="Google Shape;10830;p72"/>
            <p:cNvSpPr/>
            <p:nvPr/>
          </p:nvSpPr>
          <p:spPr>
            <a:xfrm>
              <a:off x="945688" y="3593691"/>
              <a:ext cx="160485" cy="89736"/>
            </a:xfrm>
            <a:custGeom>
              <a:avLst/>
              <a:gdLst/>
              <a:ahLst/>
              <a:cxnLst/>
              <a:rect l="l" t="t" r="r" b="b"/>
              <a:pathLst>
                <a:path w="5038" h="2817" extrusionOk="0">
                  <a:moveTo>
                    <a:pt x="2535" y="339"/>
                  </a:moveTo>
                  <a:cubicBezTo>
                    <a:pt x="2817" y="339"/>
                    <a:pt x="3097" y="363"/>
                    <a:pt x="3370" y="412"/>
                  </a:cubicBezTo>
                  <a:lnTo>
                    <a:pt x="3513" y="447"/>
                  </a:lnTo>
                  <a:cubicBezTo>
                    <a:pt x="3608" y="459"/>
                    <a:pt x="3668" y="519"/>
                    <a:pt x="3716" y="602"/>
                  </a:cubicBezTo>
                  <a:lnTo>
                    <a:pt x="4680" y="2424"/>
                  </a:lnTo>
                  <a:cubicBezTo>
                    <a:pt x="4692" y="2459"/>
                    <a:pt x="4680" y="2471"/>
                    <a:pt x="4680" y="2483"/>
                  </a:cubicBezTo>
                  <a:cubicBezTo>
                    <a:pt x="4680" y="2495"/>
                    <a:pt x="4668" y="2519"/>
                    <a:pt x="4632" y="2519"/>
                  </a:cubicBezTo>
                  <a:lnTo>
                    <a:pt x="406" y="2519"/>
                  </a:lnTo>
                  <a:cubicBezTo>
                    <a:pt x="382" y="2519"/>
                    <a:pt x="358" y="2495"/>
                    <a:pt x="358" y="2483"/>
                  </a:cubicBezTo>
                  <a:cubicBezTo>
                    <a:pt x="358" y="2471"/>
                    <a:pt x="346" y="2459"/>
                    <a:pt x="358" y="2424"/>
                  </a:cubicBezTo>
                  <a:lnTo>
                    <a:pt x="1334" y="602"/>
                  </a:lnTo>
                  <a:cubicBezTo>
                    <a:pt x="1358" y="507"/>
                    <a:pt x="1430" y="459"/>
                    <a:pt x="1513" y="447"/>
                  </a:cubicBezTo>
                  <a:cubicBezTo>
                    <a:pt x="1847" y="375"/>
                    <a:pt x="2192" y="339"/>
                    <a:pt x="2535" y="339"/>
                  </a:cubicBezTo>
                  <a:close/>
                  <a:moveTo>
                    <a:pt x="2520" y="0"/>
                  </a:moveTo>
                  <a:cubicBezTo>
                    <a:pt x="2155" y="0"/>
                    <a:pt x="1791" y="42"/>
                    <a:pt x="1430" y="126"/>
                  </a:cubicBezTo>
                  <a:cubicBezTo>
                    <a:pt x="1275" y="162"/>
                    <a:pt x="1120" y="281"/>
                    <a:pt x="1037" y="435"/>
                  </a:cubicBezTo>
                  <a:lnTo>
                    <a:pt x="60" y="2269"/>
                  </a:lnTo>
                  <a:cubicBezTo>
                    <a:pt x="1" y="2388"/>
                    <a:pt x="1" y="2531"/>
                    <a:pt x="84" y="2638"/>
                  </a:cubicBezTo>
                  <a:cubicBezTo>
                    <a:pt x="156" y="2757"/>
                    <a:pt x="275" y="2817"/>
                    <a:pt x="406" y="2817"/>
                  </a:cubicBezTo>
                  <a:lnTo>
                    <a:pt x="4632" y="2817"/>
                  </a:lnTo>
                  <a:cubicBezTo>
                    <a:pt x="4763" y="2817"/>
                    <a:pt x="4882" y="2745"/>
                    <a:pt x="4954" y="2638"/>
                  </a:cubicBezTo>
                  <a:cubicBezTo>
                    <a:pt x="5037" y="2519"/>
                    <a:pt x="5037" y="2388"/>
                    <a:pt x="4978" y="2269"/>
                  </a:cubicBezTo>
                  <a:lnTo>
                    <a:pt x="4001" y="435"/>
                  </a:lnTo>
                  <a:cubicBezTo>
                    <a:pt x="3918" y="269"/>
                    <a:pt x="3763" y="162"/>
                    <a:pt x="3585" y="126"/>
                  </a:cubicBezTo>
                  <a:lnTo>
                    <a:pt x="3442" y="90"/>
                  </a:lnTo>
                  <a:cubicBezTo>
                    <a:pt x="3136" y="30"/>
                    <a:pt x="2828" y="0"/>
                    <a:pt x="25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1" name="Google Shape;10831;p72"/>
            <p:cNvSpPr/>
            <p:nvPr/>
          </p:nvSpPr>
          <p:spPr>
            <a:xfrm>
              <a:off x="1045076" y="3638256"/>
              <a:ext cx="27332" cy="27714"/>
            </a:xfrm>
            <a:custGeom>
              <a:avLst/>
              <a:gdLst/>
              <a:ahLst/>
              <a:cxnLst/>
              <a:rect l="l" t="t" r="r" b="b"/>
              <a:pathLst>
                <a:path w="858" h="870" extrusionOk="0">
                  <a:moveTo>
                    <a:pt x="429" y="310"/>
                  </a:moveTo>
                  <a:cubicBezTo>
                    <a:pt x="488" y="310"/>
                    <a:pt x="548" y="358"/>
                    <a:pt x="548" y="429"/>
                  </a:cubicBezTo>
                  <a:cubicBezTo>
                    <a:pt x="548" y="489"/>
                    <a:pt x="500" y="548"/>
                    <a:pt x="429" y="548"/>
                  </a:cubicBezTo>
                  <a:cubicBezTo>
                    <a:pt x="369" y="548"/>
                    <a:pt x="310" y="501"/>
                    <a:pt x="310" y="429"/>
                  </a:cubicBezTo>
                  <a:cubicBezTo>
                    <a:pt x="322" y="370"/>
                    <a:pt x="369" y="310"/>
                    <a:pt x="429" y="310"/>
                  </a:cubicBezTo>
                  <a:close/>
                  <a:moveTo>
                    <a:pt x="429" y="1"/>
                  </a:moveTo>
                  <a:cubicBezTo>
                    <a:pt x="191" y="1"/>
                    <a:pt x="0" y="191"/>
                    <a:pt x="0" y="429"/>
                  </a:cubicBezTo>
                  <a:cubicBezTo>
                    <a:pt x="0" y="668"/>
                    <a:pt x="191" y="870"/>
                    <a:pt x="429" y="870"/>
                  </a:cubicBezTo>
                  <a:cubicBezTo>
                    <a:pt x="667" y="870"/>
                    <a:pt x="858" y="668"/>
                    <a:pt x="858" y="429"/>
                  </a:cubicBezTo>
                  <a:cubicBezTo>
                    <a:pt x="858" y="191"/>
                    <a:pt x="667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2" name="Google Shape;10832;p72"/>
            <p:cNvSpPr/>
            <p:nvPr/>
          </p:nvSpPr>
          <p:spPr>
            <a:xfrm>
              <a:off x="976046" y="3643194"/>
              <a:ext cx="28096" cy="27332"/>
            </a:xfrm>
            <a:custGeom>
              <a:avLst/>
              <a:gdLst/>
              <a:ahLst/>
              <a:cxnLst/>
              <a:rect l="l" t="t" r="r" b="b"/>
              <a:pathLst>
                <a:path w="882" h="858" extrusionOk="0">
                  <a:moveTo>
                    <a:pt x="453" y="310"/>
                  </a:moveTo>
                  <a:cubicBezTo>
                    <a:pt x="512" y="310"/>
                    <a:pt x="572" y="346"/>
                    <a:pt x="572" y="429"/>
                  </a:cubicBezTo>
                  <a:cubicBezTo>
                    <a:pt x="572" y="489"/>
                    <a:pt x="524" y="548"/>
                    <a:pt x="453" y="548"/>
                  </a:cubicBezTo>
                  <a:cubicBezTo>
                    <a:pt x="393" y="548"/>
                    <a:pt x="334" y="501"/>
                    <a:pt x="334" y="429"/>
                  </a:cubicBezTo>
                  <a:cubicBezTo>
                    <a:pt x="334" y="358"/>
                    <a:pt x="393" y="310"/>
                    <a:pt x="453" y="310"/>
                  </a:cubicBezTo>
                  <a:close/>
                  <a:moveTo>
                    <a:pt x="453" y="1"/>
                  </a:moveTo>
                  <a:cubicBezTo>
                    <a:pt x="215" y="1"/>
                    <a:pt x="24" y="191"/>
                    <a:pt x="24" y="429"/>
                  </a:cubicBezTo>
                  <a:cubicBezTo>
                    <a:pt x="0" y="667"/>
                    <a:pt x="215" y="858"/>
                    <a:pt x="453" y="858"/>
                  </a:cubicBezTo>
                  <a:cubicBezTo>
                    <a:pt x="691" y="858"/>
                    <a:pt x="881" y="667"/>
                    <a:pt x="881" y="429"/>
                  </a:cubicBezTo>
                  <a:cubicBezTo>
                    <a:pt x="881" y="191"/>
                    <a:pt x="691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3" name="Google Shape;10833;p72"/>
            <p:cNvSpPr/>
            <p:nvPr/>
          </p:nvSpPr>
          <p:spPr>
            <a:xfrm>
              <a:off x="1004493" y="3613218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0" y="322"/>
                  </a:moveTo>
                  <a:cubicBezTo>
                    <a:pt x="584" y="322"/>
                    <a:pt x="655" y="406"/>
                    <a:pt x="655" y="489"/>
                  </a:cubicBezTo>
                  <a:cubicBezTo>
                    <a:pt x="655" y="584"/>
                    <a:pt x="584" y="656"/>
                    <a:pt x="500" y="656"/>
                  </a:cubicBezTo>
                  <a:cubicBezTo>
                    <a:pt x="405" y="656"/>
                    <a:pt x="334" y="584"/>
                    <a:pt x="334" y="489"/>
                  </a:cubicBezTo>
                  <a:cubicBezTo>
                    <a:pt x="334" y="406"/>
                    <a:pt x="405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27" y="1"/>
                    <a:pt x="0" y="227"/>
                    <a:pt x="0" y="489"/>
                  </a:cubicBezTo>
                  <a:cubicBezTo>
                    <a:pt x="0" y="763"/>
                    <a:pt x="227" y="977"/>
                    <a:pt x="500" y="977"/>
                  </a:cubicBezTo>
                  <a:cubicBezTo>
                    <a:pt x="762" y="977"/>
                    <a:pt x="989" y="763"/>
                    <a:pt x="989" y="489"/>
                  </a:cubicBezTo>
                  <a:cubicBezTo>
                    <a:pt x="989" y="227"/>
                    <a:pt x="762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4" name="Google Shape;10834;p72"/>
            <p:cNvSpPr/>
            <p:nvPr/>
          </p:nvSpPr>
          <p:spPr>
            <a:xfrm>
              <a:off x="991209" y="3555975"/>
              <a:ext cx="31505" cy="31122"/>
            </a:xfrm>
            <a:custGeom>
              <a:avLst/>
              <a:gdLst/>
              <a:ahLst/>
              <a:cxnLst/>
              <a:rect l="l" t="t" r="r" b="b"/>
              <a:pathLst>
                <a:path w="989" h="977" extrusionOk="0">
                  <a:moveTo>
                    <a:pt x="513" y="322"/>
                  </a:moveTo>
                  <a:cubicBezTo>
                    <a:pt x="596" y="322"/>
                    <a:pt x="679" y="393"/>
                    <a:pt x="679" y="488"/>
                  </a:cubicBezTo>
                  <a:cubicBezTo>
                    <a:pt x="679" y="572"/>
                    <a:pt x="596" y="655"/>
                    <a:pt x="513" y="655"/>
                  </a:cubicBezTo>
                  <a:cubicBezTo>
                    <a:pt x="417" y="655"/>
                    <a:pt x="346" y="572"/>
                    <a:pt x="346" y="488"/>
                  </a:cubicBezTo>
                  <a:cubicBezTo>
                    <a:pt x="346" y="393"/>
                    <a:pt x="417" y="322"/>
                    <a:pt x="513" y="322"/>
                  </a:cubicBezTo>
                  <a:close/>
                  <a:moveTo>
                    <a:pt x="501" y="0"/>
                  </a:moveTo>
                  <a:cubicBezTo>
                    <a:pt x="227" y="0"/>
                    <a:pt x="1" y="214"/>
                    <a:pt x="1" y="488"/>
                  </a:cubicBezTo>
                  <a:cubicBezTo>
                    <a:pt x="1" y="750"/>
                    <a:pt x="227" y="976"/>
                    <a:pt x="501" y="976"/>
                  </a:cubicBezTo>
                  <a:cubicBezTo>
                    <a:pt x="763" y="976"/>
                    <a:pt x="989" y="750"/>
                    <a:pt x="989" y="488"/>
                  </a:cubicBezTo>
                  <a:cubicBezTo>
                    <a:pt x="989" y="214"/>
                    <a:pt x="763" y="0"/>
                    <a:pt x="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5" name="Google Shape;10835;p72"/>
            <p:cNvSpPr/>
            <p:nvPr/>
          </p:nvSpPr>
          <p:spPr>
            <a:xfrm>
              <a:off x="1023447" y="3528261"/>
              <a:ext cx="31505" cy="31154"/>
            </a:xfrm>
            <a:custGeom>
              <a:avLst/>
              <a:gdLst/>
              <a:ahLst/>
              <a:cxnLst/>
              <a:rect l="l" t="t" r="r" b="b"/>
              <a:pathLst>
                <a:path w="989" h="978" extrusionOk="0">
                  <a:moveTo>
                    <a:pt x="501" y="311"/>
                  </a:moveTo>
                  <a:cubicBezTo>
                    <a:pt x="584" y="311"/>
                    <a:pt x="655" y="394"/>
                    <a:pt x="655" y="477"/>
                  </a:cubicBezTo>
                  <a:cubicBezTo>
                    <a:pt x="655" y="572"/>
                    <a:pt x="584" y="644"/>
                    <a:pt x="501" y="644"/>
                  </a:cubicBezTo>
                  <a:cubicBezTo>
                    <a:pt x="405" y="644"/>
                    <a:pt x="334" y="572"/>
                    <a:pt x="334" y="477"/>
                  </a:cubicBezTo>
                  <a:cubicBezTo>
                    <a:pt x="334" y="394"/>
                    <a:pt x="405" y="311"/>
                    <a:pt x="501" y="311"/>
                  </a:cubicBezTo>
                  <a:close/>
                  <a:moveTo>
                    <a:pt x="501" y="1"/>
                  </a:moveTo>
                  <a:cubicBezTo>
                    <a:pt x="227" y="1"/>
                    <a:pt x="1" y="215"/>
                    <a:pt x="1" y="489"/>
                  </a:cubicBezTo>
                  <a:cubicBezTo>
                    <a:pt x="1" y="763"/>
                    <a:pt x="227" y="977"/>
                    <a:pt x="501" y="977"/>
                  </a:cubicBezTo>
                  <a:cubicBezTo>
                    <a:pt x="763" y="977"/>
                    <a:pt x="989" y="763"/>
                    <a:pt x="989" y="489"/>
                  </a:cubicBezTo>
                  <a:cubicBezTo>
                    <a:pt x="989" y="227"/>
                    <a:pt x="763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6" name="Google Shape;10836;p72"/>
            <p:cNvSpPr/>
            <p:nvPr/>
          </p:nvSpPr>
          <p:spPr>
            <a:xfrm>
              <a:off x="1008284" y="3488442"/>
              <a:ext cx="28096" cy="27714"/>
            </a:xfrm>
            <a:custGeom>
              <a:avLst/>
              <a:gdLst/>
              <a:ahLst/>
              <a:cxnLst/>
              <a:rect l="l" t="t" r="r" b="b"/>
              <a:pathLst>
                <a:path w="882" h="870" extrusionOk="0">
                  <a:moveTo>
                    <a:pt x="441" y="310"/>
                  </a:moveTo>
                  <a:cubicBezTo>
                    <a:pt x="500" y="310"/>
                    <a:pt x="560" y="358"/>
                    <a:pt x="560" y="429"/>
                  </a:cubicBezTo>
                  <a:cubicBezTo>
                    <a:pt x="560" y="513"/>
                    <a:pt x="512" y="548"/>
                    <a:pt x="441" y="548"/>
                  </a:cubicBezTo>
                  <a:cubicBezTo>
                    <a:pt x="381" y="548"/>
                    <a:pt x="322" y="513"/>
                    <a:pt x="322" y="429"/>
                  </a:cubicBezTo>
                  <a:cubicBezTo>
                    <a:pt x="322" y="370"/>
                    <a:pt x="358" y="310"/>
                    <a:pt x="441" y="310"/>
                  </a:cubicBezTo>
                  <a:close/>
                  <a:moveTo>
                    <a:pt x="441" y="1"/>
                  </a:moveTo>
                  <a:cubicBezTo>
                    <a:pt x="203" y="1"/>
                    <a:pt x="0" y="191"/>
                    <a:pt x="0" y="429"/>
                  </a:cubicBezTo>
                  <a:cubicBezTo>
                    <a:pt x="0" y="668"/>
                    <a:pt x="203" y="870"/>
                    <a:pt x="441" y="870"/>
                  </a:cubicBezTo>
                  <a:cubicBezTo>
                    <a:pt x="679" y="870"/>
                    <a:pt x="870" y="668"/>
                    <a:pt x="870" y="429"/>
                  </a:cubicBezTo>
                  <a:cubicBezTo>
                    <a:pt x="881" y="191"/>
                    <a:pt x="691" y="1"/>
                    <a:pt x="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37" name="Google Shape;10837;p72"/>
          <p:cNvGrpSpPr/>
          <p:nvPr/>
        </p:nvGrpSpPr>
        <p:grpSpPr>
          <a:xfrm>
            <a:off x="1778244" y="4459107"/>
            <a:ext cx="361617" cy="510784"/>
            <a:chOff x="1333682" y="3344330"/>
            <a:chExt cx="271213" cy="383088"/>
          </a:xfrm>
        </p:grpSpPr>
        <p:sp>
          <p:nvSpPr>
            <p:cNvPr id="10838" name="Google Shape;10838;p72"/>
            <p:cNvSpPr/>
            <p:nvPr/>
          </p:nvSpPr>
          <p:spPr>
            <a:xfrm>
              <a:off x="1334065" y="3377332"/>
              <a:ext cx="270831" cy="350086"/>
            </a:xfrm>
            <a:custGeom>
              <a:avLst/>
              <a:gdLst/>
              <a:ahLst/>
              <a:cxnLst/>
              <a:rect l="l" t="t" r="r" b="b"/>
              <a:pathLst>
                <a:path w="8502" h="10990" extrusionOk="0">
                  <a:moveTo>
                    <a:pt x="6502" y="0"/>
                  </a:moveTo>
                  <a:cubicBezTo>
                    <a:pt x="6406" y="0"/>
                    <a:pt x="6323" y="84"/>
                    <a:pt x="6323" y="191"/>
                  </a:cubicBezTo>
                  <a:cubicBezTo>
                    <a:pt x="6323" y="286"/>
                    <a:pt x="6406" y="369"/>
                    <a:pt x="6502" y="369"/>
                  </a:cubicBezTo>
                  <a:lnTo>
                    <a:pt x="7276" y="369"/>
                  </a:lnTo>
                  <a:cubicBezTo>
                    <a:pt x="7383" y="369"/>
                    <a:pt x="7454" y="441"/>
                    <a:pt x="7454" y="548"/>
                  </a:cubicBezTo>
                  <a:lnTo>
                    <a:pt x="7454" y="9490"/>
                  </a:lnTo>
                  <a:cubicBezTo>
                    <a:pt x="7454" y="9597"/>
                    <a:pt x="7383" y="9668"/>
                    <a:pt x="7276" y="9668"/>
                  </a:cubicBezTo>
                  <a:lnTo>
                    <a:pt x="537" y="9668"/>
                  </a:lnTo>
                  <a:cubicBezTo>
                    <a:pt x="429" y="9668"/>
                    <a:pt x="358" y="9597"/>
                    <a:pt x="358" y="9490"/>
                  </a:cubicBezTo>
                  <a:lnTo>
                    <a:pt x="358" y="8775"/>
                  </a:lnTo>
                  <a:cubicBezTo>
                    <a:pt x="358" y="8668"/>
                    <a:pt x="287" y="8597"/>
                    <a:pt x="179" y="8597"/>
                  </a:cubicBezTo>
                  <a:cubicBezTo>
                    <a:pt x="72" y="8597"/>
                    <a:pt x="1" y="8668"/>
                    <a:pt x="1" y="8775"/>
                  </a:cubicBezTo>
                  <a:lnTo>
                    <a:pt x="1" y="9490"/>
                  </a:lnTo>
                  <a:cubicBezTo>
                    <a:pt x="1" y="9787"/>
                    <a:pt x="239" y="10013"/>
                    <a:pt x="525" y="10013"/>
                  </a:cubicBezTo>
                  <a:lnTo>
                    <a:pt x="703" y="10013"/>
                  </a:lnTo>
                  <a:lnTo>
                    <a:pt x="703" y="10466"/>
                  </a:lnTo>
                  <a:cubicBezTo>
                    <a:pt x="703" y="10763"/>
                    <a:pt x="941" y="10990"/>
                    <a:pt x="1227" y="10990"/>
                  </a:cubicBezTo>
                  <a:lnTo>
                    <a:pt x="7966" y="10990"/>
                  </a:lnTo>
                  <a:cubicBezTo>
                    <a:pt x="8264" y="10990"/>
                    <a:pt x="8490" y="10752"/>
                    <a:pt x="8490" y="10466"/>
                  </a:cubicBezTo>
                  <a:lnTo>
                    <a:pt x="8490" y="10252"/>
                  </a:lnTo>
                  <a:cubicBezTo>
                    <a:pt x="8490" y="10144"/>
                    <a:pt x="8407" y="10073"/>
                    <a:pt x="8311" y="10073"/>
                  </a:cubicBezTo>
                  <a:cubicBezTo>
                    <a:pt x="8204" y="10073"/>
                    <a:pt x="8133" y="10144"/>
                    <a:pt x="8133" y="10252"/>
                  </a:cubicBezTo>
                  <a:lnTo>
                    <a:pt x="8133" y="10466"/>
                  </a:lnTo>
                  <a:cubicBezTo>
                    <a:pt x="8133" y="10573"/>
                    <a:pt x="8049" y="10644"/>
                    <a:pt x="7954" y="10644"/>
                  </a:cubicBezTo>
                  <a:lnTo>
                    <a:pt x="1203" y="10644"/>
                  </a:lnTo>
                  <a:cubicBezTo>
                    <a:pt x="1108" y="10644"/>
                    <a:pt x="1025" y="10573"/>
                    <a:pt x="1025" y="10466"/>
                  </a:cubicBezTo>
                  <a:lnTo>
                    <a:pt x="1025" y="10013"/>
                  </a:lnTo>
                  <a:lnTo>
                    <a:pt x="7264" y="10013"/>
                  </a:lnTo>
                  <a:cubicBezTo>
                    <a:pt x="7561" y="10013"/>
                    <a:pt x="7788" y="9775"/>
                    <a:pt x="7788" y="9490"/>
                  </a:cubicBezTo>
                  <a:lnTo>
                    <a:pt x="7788" y="1358"/>
                  </a:lnTo>
                  <a:lnTo>
                    <a:pt x="7966" y="1358"/>
                  </a:lnTo>
                  <a:cubicBezTo>
                    <a:pt x="8061" y="1358"/>
                    <a:pt x="8145" y="1441"/>
                    <a:pt x="8145" y="1536"/>
                  </a:cubicBezTo>
                  <a:lnTo>
                    <a:pt x="8145" y="9501"/>
                  </a:lnTo>
                  <a:cubicBezTo>
                    <a:pt x="8145" y="9573"/>
                    <a:pt x="8228" y="9656"/>
                    <a:pt x="8323" y="9656"/>
                  </a:cubicBezTo>
                  <a:cubicBezTo>
                    <a:pt x="8430" y="9656"/>
                    <a:pt x="8502" y="9573"/>
                    <a:pt x="8502" y="9478"/>
                  </a:cubicBezTo>
                  <a:lnTo>
                    <a:pt x="8502" y="1512"/>
                  </a:lnTo>
                  <a:cubicBezTo>
                    <a:pt x="8502" y="1215"/>
                    <a:pt x="8264" y="988"/>
                    <a:pt x="7978" y="988"/>
                  </a:cubicBezTo>
                  <a:lnTo>
                    <a:pt x="7799" y="988"/>
                  </a:lnTo>
                  <a:lnTo>
                    <a:pt x="7799" y="524"/>
                  </a:lnTo>
                  <a:cubicBezTo>
                    <a:pt x="7799" y="226"/>
                    <a:pt x="7561" y="0"/>
                    <a:pt x="72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39" name="Google Shape;10839;p72"/>
            <p:cNvSpPr/>
            <p:nvPr/>
          </p:nvSpPr>
          <p:spPr>
            <a:xfrm>
              <a:off x="1333682" y="3344330"/>
              <a:ext cx="189697" cy="292461"/>
            </a:xfrm>
            <a:custGeom>
              <a:avLst/>
              <a:gdLst/>
              <a:ahLst/>
              <a:cxnLst/>
              <a:rect l="l" t="t" r="r" b="b"/>
              <a:pathLst>
                <a:path w="5955" h="9181" extrusionOk="0">
                  <a:moveTo>
                    <a:pt x="2430" y="370"/>
                  </a:moveTo>
                  <a:cubicBezTo>
                    <a:pt x="2489" y="370"/>
                    <a:pt x="2549" y="429"/>
                    <a:pt x="2549" y="489"/>
                  </a:cubicBezTo>
                  <a:lnTo>
                    <a:pt x="2549" y="727"/>
                  </a:lnTo>
                  <a:lnTo>
                    <a:pt x="1858" y="727"/>
                  </a:lnTo>
                  <a:lnTo>
                    <a:pt x="1858" y="489"/>
                  </a:lnTo>
                  <a:cubicBezTo>
                    <a:pt x="1858" y="429"/>
                    <a:pt x="1918" y="370"/>
                    <a:pt x="1977" y="370"/>
                  </a:cubicBezTo>
                  <a:close/>
                  <a:moveTo>
                    <a:pt x="3037" y="1072"/>
                  </a:moveTo>
                  <a:cubicBezTo>
                    <a:pt x="3120" y="1072"/>
                    <a:pt x="3216" y="1143"/>
                    <a:pt x="3216" y="1251"/>
                  </a:cubicBezTo>
                  <a:lnTo>
                    <a:pt x="3216" y="1953"/>
                  </a:lnTo>
                  <a:lnTo>
                    <a:pt x="1215" y="1953"/>
                  </a:lnTo>
                  <a:lnTo>
                    <a:pt x="1215" y="1251"/>
                  </a:lnTo>
                  <a:cubicBezTo>
                    <a:pt x="1203" y="1167"/>
                    <a:pt x="1299" y="1072"/>
                    <a:pt x="1382" y="1072"/>
                  </a:cubicBezTo>
                  <a:close/>
                  <a:moveTo>
                    <a:pt x="1977" y="0"/>
                  </a:moveTo>
                  <a:cubicBezTo>
                    <a:pt x="1727" y="0"/>
                    <a:pt x="1501" y="203"/>
                    <a:pt x="1501" y="477"/>
                  </a:cubicBezTo>
                  <a:lnTo>
                    <a:pt x="1501" y="715"/>
                  </a:lnTo>
                  <a:lnTo>
                    <a:pt x="1370" y="715"/>
                  </a:lnTo>
                  <a:cubicBezTo>
                    <a:pt x="1156" y="715"/>
                    <a:pt x="977" y="834"/>
                    <a:pt x="894" y="1012"/>
                  </a:cubicBezTo>
                  <a:lnTo>
                    <a:pt x="525" y="1012"/>
                  </a:lnTo>
                  <a:cubicBezTo>
                    <a:pt x="227" y="1012"/>
                    <a:pt x="1" y="1251"/>
                    <a:pt x="1" y="1536"/>
                  </a:cubicBezTo>
                  <a:lnTo>
                    <a:pt x="1" y="8990"/>
                  </a:lnTo>
                  <a:cubicBezTo>
                    <a:pt x="13" y="9109"/>
                    <a:pt x="84" y="9180"/>
                    <a:pt x="191" y="9180"/>
                  </a:cubicBezTo>
                  <a:cubicBezTo>
                    <a:pt x="299" y="9180"/>
                    <a:pt x="370" y="9109"/>
                    <a:pt x="370" y="9002"/>
                  </a:cubicBezTo>
                  <a:lnTo>
                    <a:pt x="370" y="1548"/>
                  </a:lnTo>
                  <a:cubicBezTo>
                    <a:pt x="370" y="1441"/>
                    <a:pt x="441" y="1370"/>
                    <a:pt x="549" y="1370"/>
                  </a:cubicBezTo>
                  <a:lnTo>
                    <a:pt x="858" y="1370"/>
                  </a:lnTo>
                  <a:lnTo>
                    <a:pt x="858" y="1965"/>
                  </a:lnTo>
                  <a:cubicBezTo>
                    <a:pt x="858" y="2144"/>
                    <a:pt x="1013" y="2310"/>
                    <a:pt x="1203" y="2310"/>
                  </a:cubicBezTo>
                  <a:lnTo>
                    <a:pt x="3228" y="2310"/>
                  </a:lnTo>
                  <a:cubicBezTo>
                    <a:pt x="3406" y="2310"/>
                    <a:pt x="3573" y="2155"/>
                    <a:pt x="3573" y="1965"/>
                  </a:cubicBezTo>
                  <a:lnTo>
                    <a:pt x="3573" y="1370"/>
                  </a:lnTo>
                  <a:lnTo>
                    <a:pt x="5775" y="1370"/>
                  </a:lnTo>
                  <a:cubicBezTo>
                    <a:pt x="5883" y="1370"/>
                    <a:pt x="5954" y="1298"/>
                    <a:pt x="5954" y="1191"/>
                  </a:cubicBezTo>
                  <a:cubicBezTo>
                    <a:pt x="5954" y="1084"/>
                    <a:pt x="5883" y="1012"/>
                    <a:pt x="5775" y="1012"/>
                  </a:cubicBezTo>
                  <a:lnTo>
                    <a:pt x="3513" y="1012"/>
                  </a:lnTo>
                  <a:cubicBezTo>
                    <a:pt x="3418" y="834"/>
                    <a:pt x="3239" y="715"/>
                    <a:pt x="3037" y="715"/>
                  </a:cubicBezTo>
                  <a:lnTo>
                    <a:pt x="2906" y="715"/>
                  </a:lnTo>
                  <a:lnTo>
                    <a:pt x="2906" y="477"/>
                  </a:lnTo>
                  <a:cubicBezTo>
                    <a:pt x="2906" y="227"/>
                    <a:pt x="2692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0" name="Google Shape;10840;p72"/>
            <p:cNvSpPr/>
            <p:nvPr/>
          </p:nvSpPr>
          <p:spPr>
            <a:xfrm>
              <a:off x="1444060" y="346948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1" name="Google Shape;10841;p72"/>
            <p:cNvSpPr/>
            <p:nvPr/>
          </p:nvSpPr>
          <p:spPr>
            <a:xfrm>
              <a:off x="1444060" y="3493762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0"/>
                  </a:moveTo>
                  <a:cubicBezTo>
                    <a:pt x="72" y="0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0"/>
                    <a:pt x="29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2" name="Google Shape;10842;p72"/>
            <p:cNvSpPr/>
            <p:nvPr/>
          </p:nvSpPr>
          <p:spPr>
            <a:xfrm>
              <a:off x="1444060" y="354192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84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84"/>
                    <a:pt x="3084" y="1"/>
                    <a:pt x="29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3" name="Google Shape;10843;p72"/>
            <p:cNvSpPr/>
            <p:nvPr/>
          </p:nvSpPr>
          <p:spPr>
            <a:xfrm>
              <a:off x="1444060" y="3565818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6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6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4" name="Google Shape;10844;p72"/>
            <p:cNvSpPr/>
            <p:nvPr/>
          </p:nvSpPr>
          <p:spPr>
            <a:xfrm>
              <a:off x="1444060" y="3614747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74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74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5" name="Google Shape;10845;p72"/>
            <p:cNvSpPr/>
            <p:nvPr/>
          </p:nvSpPr>
          <p:spPr>
            <a:xfrm>
              <a:off x="1444060" y="3638256"/>
              <a:ext cx="100917" cy="11404"/>
            </a:xfrm>
            <a:custGeom>
              <a:avLst/>
              <a:gdLst/>
              <a:ahLst/>
              <a:cxnLst/>
              <a:rect l="l" t="t" r="r" b="b"/>
              <a:pathLst>
                <a:path w="3168" h="358" extrusionOk="0">
                  <a:moveTo>
                    <a:pt x="179" y="1"/>
                  </a:moveTo>
                  <a:cubicBezTo>
                    <a:pt x="72" y="1"/>
                    <a:pt x="1" y="72"/>
                    <a:pt x="1" y="179"/>
                  </a:cubicBezTo>
                  <a:cubicBezTo>
                    <a:pt x="1" y="287"/>
                    <a:pt x="72" y="358"/>
                    <a:pt x="179" y="358"/>
                  </a:cubicBezTo>
                  <a:lnTo>
                    <a:pt x="2989" y="358"/>
                  </a:lnTo>
                  <a:cubicBezTo>
                    <a:pt x="3096" y="358"/>
                    <a:pt x="3168" y="287"/>
                    <a:pt x="3168" y="179"/>
                  </a:cubicBezTo>
                  <a:cubicBezTo>
                    <a:pt x="3168" y="72"/>
                    <a:pt x="3084" y="1"/>
                    <a:pt x="29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6" name="Google Shape;10846;p72"/>
            <p:cNvSpPr/>
            <p:nvPr/>
          </p:nvSpPr>
          <p:spPr>
            <a:xfrm>
              <a:off x="1371622" y="3459454"/>
              <a:ext cx="70208" cy="57084"/>
            </a:xfrm>
            <a:custGeom>
              <a:avLst/>
              <a:gdLst/>
              <a:ahLst/>
              <a:cxnLst/>
              <a:rect l="l" t="t" r="r" b="b"/>
              <a:pathLst>
                <a:path w="2204" h="1792" extrusionOk="0">
                  <a:moveTo>
                    <a:pt x="1417" y="387"/>
                  </a:moveTo>
                  <a:lnTo>
                    <a:pt x="1417" y="470"/>
                  </a:lnTo>
                  <a:lnTo>
                    <a:pt x="1072" y="768"/>
                  </a:lnTo>
                  <a:lnTo>
                    <a:pt x="905" y="589"/>
                  </a:lnTo>
                  <a:cubicBezTo>
                    <a:pt x="873" y="544"/>
                    <a:pt x="823" y="523"/>
                    <a:pt x="773" y="523"/>
                  </a:cubicBezTo>
                  <a:cubicBezTo>
                    <a:pt x="731" y="523"/>
                    <a:pt x="688" y="538"/>
                    <a:pt x="655" y="566"/>
                  </a:cubicBezTo>
                  <a:cubicBezTo>
                    <a:pt x="584" y="625"/>
                    <a:pt x="584" y="744"/>
                    <a:pt x="632" y="827"/>
                  </a:cubicBezTo>
                  <a:lnTo>
                    <a:pt x="917" y="1125"/>
                  </a:lnTo>
                  <a:cubicBezTo>
                    <a:pt x="953" y="1161"/>
                    <a:pt x="989" y="1185"/>
                    <a:pt x="1048" y="1185"/>
                  </a:cubicBezTo>
                  <a:cubicBezTo>
                    <a:pt x="1096" y="1185"/>
                    <a:pt x="1132" y="1161"/>
                    <a:pt x="1167" y="1137"/>
                  </a:cubicBezTo>
                  <a:lnTo>
                    <a:pt x="1429" y="923"/>
                  </a:lnTo>
                  <a:lnTo>
                    <a:pt x="1417" y="1447"/>
                  </a:lnTo>
                  <a:lnTo>
                    <a:pt x="358" y="1447"/>
                  </a:lnTo>
                  <a:lnTo>
                    <a:pt x="358" y="387"/>
                  </a:lnTo>
                  <a:close/>
                  <a:moveTo>
                    <a:pt x="2007" y="1"/>
                  </a:moveTo>
                  <a:cubicBezTo>
                    <a:pt x="1966" y="1"/>
                    <a:pt x="1925" y="17"/>
                    <a:pt x="1894" y="54"/>
                  </a:cubicBezTo>
                  <a:lnTo>
                    <a:pt x="1727" y="185"/>
                  </a:lnTo>
                  <a:cubicBezTo>
                    <a:pt x="1679" y="89"/>
                    <a:pt x="1596" y="30"/>
                    <a:pt x="1489" y="30"/>
                  </a:cubicBezTo>
                  <a:lnTo>
                    <a:pt x="263" y="30"/>
                  </a:lnTo>
                  <a:cubicBezTo>
                    <a:pt x="120" y="30"/>
                    <a:pt x="1" y="149"/>
                    <a:pt x="1" y="304"/>
                  </a:cubicBezTo>
                  <a:lnTo>
                    <a:pt x="1" y="1518"/>
                  </a:lnTo>
                  <a:cubicBezTo>
                    <a:pt x="1" y="1673"/>
                    <a:pt x="120" y="1792"/>
                    <a:pt x="263" y="1792"/>
                  </a:cubicBezTo>
                  <a:lnTo>
                    <a:pt x="1489" y="1792"/>
                  </a:lnTo>
                  <a:cubicBezTo>
                    <a:pt x="1632" y="1792"/>
                    <a:pt x="1751" y="1673"/>
                    <a:pt x="1751" y="1518"/>
                  </a:cubicBezTo>
                  <a:lnTo>
                    <a:pt x="1751" y="613"/>
                  </a:lnTo>
                  <a:lnTo>
                    <a:pt x="2108" y="304"/>
                  </a:lnTo>
                  <a:cubicBezTo>
                    <a:pt x="2203" y="256"/>
                    <a:pt x="2203" y="137"/>
                    <a:pt x="2144" y="65"/>
                  </a:cubicBezTo>
                  <a:cubicBezTo>
                    <a:pt x="2111" y="26"/>
                    <a:pt x="2059" y="1"/>
                    <a:pt x="200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7" name="Google Shape;10847;p72"/>
            <p:cNvSpPr/>
            <p:nvPr/>
          </p:nvSpPr>
          <p:spPr>
            <a:xfrm>
              <a:off x="1371622" y="3532434"/>
              <a:ext cx="70208" cy="56543"/>
            </a:xfrm>
            <a:custGeom>
              <a:avLst/>
              <a:gdLst/>
              <a:ahLst/>
              <a:cxnLst/>
              <a:rect l="l" t="t" r="r" b="b"/>
              <a:pathLst>
                <a:path w="2204" h="1775" extrusionOk="0">
                  <a:moveTo>
                    <a:pt x="1417" y="382"/>
                  </a:moveTo>
                  <a:lnTo>
                    <a:pt x="1417" y="465"/>
                  </a:lnTo>
                  <a:lnTo>
                    <a:pt x="1072" y="763"/>
                  </a:lnTo>
                  <a:lnTo>
                    <a:pt x="905" y="584"/>
                  </a:lnTo>
                  <a:cubicBezTo>
                    <a:pt x="874" y="547"/>
                    <a:pt x="827" y="529"/>
                    <a:pt x="779" y="529"/>
                  </a:cubicBezTo>
                  <a:cubicBezTo>
                    <a:pt x="734" y="529"/>
                    <a:pt x="690" y="544"/>
                    <a:pt x="655" y="572"/>
                  </a:cubicBezTo>
                  <a:cubicBezTo>
                    <a:pt x="584" y="632"/>
                    <a:pt x="584" y="751"/>
                    <a:pt x="632" y="822"/>
                  </a:cubicBezTo>
                  <a:lnTo>
                    <a:pt x="917" y="1120"/>
                  </a:lnTo>
                  <a:cubicBezTo>
                    <a:pt x="953" y="1168"/>
                    <a:pt x="989" y="1180"/>
                    <a:pt x="1048" y="1180"/>
                  </a:cubicBezTo>
                  <a:cubicBezTo>
                    <a:pt x="1096" y="1180"/>
                    <a:pt x="1132" y="1168"/>
                    <a:pt x="1167" y="1132"/>
                  </a:cubicBezTo>
                  <a:lnTo>
                    <a:pt x="1429" y="930"/>
                  </a:lnTo>
                  <a:lnTo>
                    <a:pt x="1417" y="1430"/>
                  </a:lnTo>
                  <a:lnTo>
                    <a:pt x="358" y="1430"/>
                  </a:lnTo>
                  <a:lnTo>
                    <a:pt x="358" y="382"/>
                  </a:lnTo>
                  <a:close/>
                  <a:moveTo>
                    <a:pt x="2012" y="1"/>
                  </a:moveTo>
                  <a:cubicBezTo>
                    <a:pt x="1969" y="1"/>
                    <a:pt x="1926" y="16"/>
                    <a:pt x="1894" y="49"/>
                  </a:cubicBezTo>
                  <a:lnTo>
                    <a:pt x="1727" y="180"/>
                  </a:lnTo>
                  <a:cubicBezTo>
                    <a:pt x="1679" y="96"/>
                    <a:pt x="1596" y="13"/>
                    <a:pt x="1489" y="13"/>
                  </a:cubicBezTo>
                  <a:lnTo>
                    <a:pt x="263" y="13"/>
                  </a:lnTo>
                  <a:cubicBezTo>
                    <a:pt x="120" y="13"/>
                    <a:pt x="1" y="132"/>
                    <a:pt x="1" y="287"/>
                  </a:cubicBezTo>
                  <a:lnTo>
                    <a:pt x="1" y="1501"/>
                  </a:lnTo>
                  <a:cubicBezTo>
                    <a:pt x="1" y="1656"/>
                    <a:pt x="120" y="1775"/>
                    <a:pt x="263" y="1775"/>
                  </a:cubicBezTo>
                  <a:lnTo>
                    <a:pt x="1489" y="1775"/>
                  </a:lnTo>
                  <a:cubicBezTo>
                    <a:pt x="1632" y="1775"/>
                    <a:pt x="1751" y="1656"/>
                    <a:pt x="1751" y="1501"/>
                  </a:cubicBezTo>
                  <a:lnTo>
                    <a:pt x="1751" y="608"/>
                  </a:lnTo>
                  <a:lnTo>
                    <a:pt x="2108" y="299"/>
                  </a:lnTo>
                  <a:cubicBezTo>
                    <a:pt x="2203" y="239"/>
                    <a:pt x="2203" y="144"/>
                    <a:pt x="2144" y="60"/>
                  </a:cubicBezTo>
                  <a:cubicBezTo>
                    <a:pt x="2111" y="22"/>
                    <a:pt x="2062" y="1"/>
                    <a:pt x="20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48" name="Google Shape;10848;p72"/>
            <p:cNvSpPr/>
            <p:nvPr/>
          </p:nvSpPr>
          <p:spPr>
            <a:xfrm>
              <a:off x="1371622" y="3605254"/>
              <a:ext cx="70208" cy="55810"/>
            </a:xfrm>
            <a:custGeom>
              <a:avLst/>
              <a:gdLst/>
              <a:ahLst/>
              <a:cxnLst/>
              <a:rect l="l" t="t" r="r" b="b"/>
              <a:pathLst>
                <a:path w="2204" h="1752" extrusionOk="0">
                  <a:moveTo>
                    <a:pt x="1417" y="358"/>
                  </a:moveTo>
                  <a:lnTo>
                    <a:pt x="1417" y="489"/>
                  </a:lnTo>
                  <a:lnTo>
                    <a:pt x="1072" y="787"/>
                  </a:lnTo>
                  <a:lnTo>
                    <a:pt x="905" y="608"/>
                  </a:lnTo>
                  <a:cubicBezTo>
                    <a:pt x="874" y="571"/>
                    <a:pt x="827" y="553"/>
                    <a:pt x="779" y="553"/>
                  </a:cubicBezTo>
                  <a:cubicBezTo>
                    <a:pt x="734" y="553"/>
                    <a:pt x="690" y="568"/>
                    <a:pt x="655" y="596"/>
                  </a:cubicBezTo>
                  <a:cubicBezTo>
                    <a:pt x="584" y="644"/>
                    <a:pt x="584" y="775"/>
                    <a:pt x="632" y="846"/>
                  </a:cubicBezTo>
                  <a:lnTo>
                    <a:pt x="917" y="1144"/>
                  </a:lnTo>
                  <a:cubicBezTo>
                    <a:pt x="953" y="1192"/>
                    <a:pt x="989" y="1203"/>
                    <a:pt x="1048" y="1203"/>
                  </a:cubicBezTo>
                  <a:cubicBezTo>
                    <a:pt x="1096" y="1203"/>
                    <a:pt x="1132" y="1192"/>
                    <a:pt x="1167" y="1156"/>
                  </a:cubicBezTo>
                  <a:lnTo>
                    <a:pt x="1429" y="953"/>
                  </a:lnTo>
                  <a:lnTo>
                    <a:pt x="1417" y="1406"/>
                  </a:lnTo>
                  <a:lnTo>
                    <a:pt x="358" y="1406"/>
                  </a:lnTo>
                  <a:lnTo>
                    <a:pt x="358" y="358"/>
                  </a:lnTo>
                  <a:close/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lnTo>
                    <a:pt x="1" y="1489"/>
                  </a:lnTo>
                  <a:cubicBezTo>
                    <a:pt x="1" y="1632"/>
                    <a:pt x="120" y="1751"/>
                    <a:pt x="263" y="1751"/>
                  </a:cubicBezTo>
                  <a:lnTo>
                    <a:pt x="1489" y="1751"/>
                  </a:lnTo>
                  <a:cubicBezTo>
                    <a:pt x="1632" y="1751"/>
                    <a:pt x="1751" y="1632"/>
                    <a:pt x="1751" y="1489"/>
                  </a:cubicBezTo>
                  <a:lnTo>
                    <a:pt x="1751" y="632"/>
                  </a:lnTo>
                  <a:lnTo>
                    <a:pt x="2108" y="322"/>
                  </a:lnTo>
                  <a:cubicBezTo>
                    <a:pt x="2191" y="263"/>
                    <a:pt x="2203" y="144"/>
                    <a:pt x="2132" y="72"/>
                  </a:cubicBezTo>
                  <a:cubicBezTo>
                    <a:pt x="2107" y="47"/>
                    <a:pt x="2062" y="32"/>
                    <a:pt x="2014" y="32"/>
                  </a:cubicBezTo>
                  <a:cubicBezTo>
                    <a:pt x="1972" y="32"/>
                    <a:pt x="1927" y="44"/>
                    <a:pt x="1894" y="72"/>
                  </a:cubicBezTo>
                  <a:lnTo>
                    <a:pt x="1739" y="191"/>
                  </a:lnTo>
                  <a:cubicBezTo>
                    <a:pt x="1715" y="84"/>
                    <a:pt x="1608" y="1"/>
                    <a:pt x="148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49" name="Google Shape;10849;p72"/>
          <p:cNvGrpSpPr/>
          <p:nvPr/>
        </p:nvGrpSpPr>
        <p:grpSpPr>
          <a:xfrm>
            <a:off x="8885860" y="4462632"/>
            <a:ext cx="470817" cy="469331"/>
            <a:chOff x="6664394" y="3346974"/>
            <a:chExt cx="353113" cy="351998"/>
          </a:xfrm>
        </p:grpSpPr>
        <p:sp>
          <p:nvSpPr>
            <p:cNvPr id="10850" name="Google Shape;10850;p72"/>
            <p:cNvSpPr/>
            <p:nvPr/>
          </p:nvSpPr>
          <p:spPr>
            <a:xfrm>
              <a:off x="6788023" y="3450917"/>
              <a:ext cx="37207" cy="37175"/>
            </a:xfrm>
            <a:custGeom>
              <a:avLst/>
              <a:gdLst/>
              <a:ahLst/>
              <a:cxnLst/>
              <a:rect l="l" t="t" r="r" b="b"/>
              <a:pathLst>
                <a:path w="1168" h="1167" extrusionOk="0">
                  <a:moveTo>
                    <a:pt x="572" y="333"/>
                  </a:moveTo>
                  <a:cubicBezTo>
                    <a:pt x="703" y="333"/>
                    <a:pt x="822" y="453"/>
                    <a:pt x="822" y="583"/>
                  </a:cubicBezTo>
                  <a:cubicBezTo>
                    <a:pt x="822" y="738"/>
                    <a:pt x="703" y="834"/>
                    <a:pt x="572" y="834"/>
                  </a:cubicBezTo>
                  <a:cubicBezTo>
                    <a:pt x="429" y="834"/>
                    <a:pt x="310" y="738"/>
                    <a:pt x="310" y="583"/>
                  </a:cubicBezTo>
                  <a:cubicBezTo>
                    <a:pt x="310" y="441"/>
                    <a:pt x="429" y="333"/>
                    <a:pt x="572" y="333"/>
                  </a:cubicBezTo>
                  <a:close/>
                  <a:moveTo>
                    <a:pt x="584" y="0"/>
                  </a:moveTo>
                  <a:cubicBezTo>
                    <a:pt x="251" y="0"/>
                    <a:pt x="1" y="274"/>
                    <a:pt x="1" y="583"/>
                  </a:cubicBezTo>
                  <a:cubicBezTo>
                    <a:pt x="1" y="917"/>
                    <a:pt x="275" y="1167"/>
                    <a:pt x="584" y="1167"/>
                  </a:cubicBezTo>
                  <a:cubicBezTo>
                    <a:pt x="894" y="1167"/>
                    <a:pt x="1168" y="917"/>
                    <a:pt x="1168" y="583"/>
                  </a:cubicBezTo>
                  <a:cubicBezTo>
                    <a:pt x="1168" y="262"/>
                    <a:pt x="894" y="0"/>
                    <a:pt x="5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1" name="Google Shape;10851;p72"/>
            <p:cNvSpPr/>
            <p:nvPr/>
          </p:nvSpPr>
          <p:spPr>
            <a:xfrm>
              <a:off x="6874892" y="3495641"/>
              <a:ext cx="36824" cy="36824"/>
            </a:xfrm>
            <a:custGeom>
              <a:avLst/>
              <a:gdLst/>
              <a:ahLst/>
              <a:cxnLst/>
              <a:rect l="l" t="t" r="r" b="b"/>
              <a:pathLst>
                <a:path w="1156" h="1156" extrusionOk="0">
                  <a:moveTo>
                    <a:pt x="584" y="311"/>
                  </a:moveTo>
                  <a:cubicBezTo>
                    <a:pt x="727" y="311"/>
                    <a:pt x="834" y="430"/>
                    <a:pt x="834" y="561"/>
                  </a:cubicBezTo>
                  <a:cubicBezTo>
                    <a:pt x="834" y="715"/>
                    <a:pt x="715" y="823"/>
                    <a:pt x="584" y="823"/>
                  </a:cubicBezTo>
                  <a:cubicBezTo>
                    <a:pt x="441" y="823"/>
                    <a:pt x="322" y="703"/>
                    <a:pt x="322" y="561"/>
                  </a:cubicBezTo>
                  <a:cubicBezTo>
                    <a:pt x="322" y="430"/>
                    <a:pt x="441" y="311"/>
                    <a:pt x="584" y="311"/>
                  </a:cubicBezTo>
                  <a:close/>
                  <a:moveTo>
                    <a:pt x="563" y="1"/>
                  </a:moveTo>
                  <a:cubicBezTo>
                    <a:pt x="251" y="1"/>
                    <a:pt x="0" y="258"/>
                    <a:pt x="0" y="584"/>
                  </a:cubicBezTo>
                  <a:cubicBezTo>
                    <a:pt x="0" y="906"/>
                    <a:pt x="262" y="1156"/>
                    <a:pt x="584" y="1156"/>
                  </a:cubicBezTo>
                  <a:cubicBezTo>
                    <a:pt x="905" y="1156"/>
                    <a:pt x="1155" y="894"/>
                    <a:pt x="1155" y="584"/>
                  </a:cubicBezTo>
                  <a:cubicBezTo>
                    <a:pt x="1155" y="251"/>
                    <a:pt x="893" y="1"/>
                    <a:pt x="584" y="1"/>
                  </a:cubicBezTo>
                  <a:cubicBezTo>
                    <a:pt x="577" y="1"/>
                    <a:pt x="570" y="1"/>
                    <a:pt x="5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2" name="Google Shape;10852;p72"/>
            <p:cNvSpPr/>
            <p:nvPr/>
          </p:nvSpPr>
          <p:spPr>
            <a:xfrm>
              <a:off x="6780059" y="3538136"/>
              <a:ext cx="53134" cy="53134"/>
            </a:xfrm>
            <a:custGeom>
              <a:avLst/>
              <a:gdLst/>
              <a:ahLst/>
              <a:cxnLst/>
              <a:rect l="l" t="t" r="r" b="b"/>
              <a:pathLst>
                <a:path w="1668" h="1668" extrusionOk="0">
                  <a:moveTo>
                    <a:pt x="834" y="334"/>
                  </a:moveTo>
                  <a:cubicBezTo>
                    <a:pt x="1120" y="334"/>
                    <a:pt x="1334" y="560"/>
                    <a:pt x="1334" y="834"/>
                  </a:cubicBezTo>
                  <a:cubicBezTo>
                    <a:pt x="1334" y="1120"/>
                    <a:pt x="1120" y="1346"/>
                    <a:pt x="834" y="1346"/>
                  </a:cubicBezTo>
                  <a:cubicBezTo>
                    <a:pt x="548" y="1346"/>
                    <a:pt x="322" y="1120"/>
                    <a:pt x="322" y="834"/>
                  </a:cubicBezTo>
                  <a:cubicBezTo>
                    <a:pt x="322" y="572"/>
                    <a:pt x="548" y="334"/>
                    <a:pt x="834" y="334"/>
                  </a:cubicBezTo>
                  <a:close/>
                  <a:moveTo>
                    <a:pt x="834" y="1"/>
                  </a:moveTo>
                  <a:cubicBezTo>
                    <a:pt x="370" y="24"/>
                    <a:pt x="1" y="393"/>
                    <a:pt x="1" y="834"/>
                  </a:cubicBezTo>
                  <a:cubicBezTo>
                    <a:pt x="1" y="1298"/>
                    <a:pt x="370" y="1667"/>
                    <a:pt x="834" y="1667"/>
                  </a:cubicBezTo>
                  <a:cubicBezTo>
                    <a:pt x="1298" y="1667"/>
                    <a:pt x="1668" y="1298"/>
                    <a:pt x="1668" y="834"/>
                  </a:cubicBezTo>
                  <a:cubicBezTo>
                    <a:pt x="1668" y="382"/>
                    <a:pt x="1298" y="1"/>
                    <a:pt x="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3" name="Google Shape;10853;p72"/>
            <p:cNvSpPr/>
            <p:nvPr/>
          </p:nvSpPr>
          <p:spPr>
            <a:xfrm>
              <a:off x="6664394" y="3346974"/>
              <a:ext cx="353113" cy="351998"/>
            </a:xfrm>
            <a:custGeom>
              <a:avLst/>
              <a:gdLst/>
              <a:ahLst/>
              <a:cxnLst/>
              <a:rect l="l" t="t" r="r" b="b"/>
              <a:pathLst>
                <a:path w="11085" h="11050" extrusionOk="0">
                  <a:moveTo>
                    <a:pt x="5549" y="358"/>
                  </a:moveTo>
                  <a:cubicBezTo>
                    <a:pt x="5680" y="358"/>
                    <a:pt x="5799" y="477"/>
                    <a:pt x="5799" y="620"/>
                  </a:cubicBezTo>
                  <a:cubicBezTo>
                    <a:pt x="5799" y="763"/>
                    <a:pt x="5680" y="870"/>
                    <a:pt x="5549" y="870"/>
                  </a:cubicBezTo>
                  <a:cubicBezTo>
                    <a:pt x="5418" y="870"/>
                    <a:pt x="5299" y="763"/>
                    <a:pt x="5299" y="620"/>
                  </a:cubicBezTo>
                  <a:cubicBezTo>
                    <a:pt x="5299" y="465"/>
                    <a:pt x="5418" y="358"/>
                    <a:pt x="5549" y="358"/>
                  </a:cubicBezTo>
                  <a:close/>
                  <a:moveTo>
                    <a:pt x="9752" y="1001"/>
                  </a:moveTo>
                  <a:cubicBezTo>
                    <a:pt x="10061" y="1001"/>
                    <a:pt x="10228" y="1394"/>
                    <a:pt x="10002" y="1620"/>
                  </a:cubicBezTo>
                  <a:cubicBezTo>
                    <a:pt x="9936" y="1686"/>
                    <a:pt x="9844" y="1718"/>
                    <a:pt x="9750" y="1718"/>
                  </a:cubicBezTo>
                  <a:cubicBezTo>
                    <a:pt x="9656" y="1718"/>
                    <a:pt x="9561" y="1686"/>
                    <a:pt x="9490" y="1620"/>
                  </a:cubicBezTo>
                  <a:cubicBezTo>
                    <a:pt x="9275" y="1394"/>
                    <a:pt x="9430" y="1001"/>
                    <a:pt x="9752" y="1001"/>
                  </a:cubicBezTo>
                  <a:close/>
                  <a:moveTo>
                    <a:pt x="1554" y="1203"/>
                  </a:moveTo>
                  <a:cubicBezTo>
                    <a:pt x="1655" y="1203"/>
                    <a:pt x="1756" y="1239"/>
                    <a:pt x="1834" y="1310"/>
                  </a:cubicBezTo>
                  <a:cubicBezTo>
                    <a:pt x="1977" y="1465"/>
                    <a:pt x="1977" y="1715"/>
                    <a:pt x="1834" y="1870"/>
                  </a:cubicBezTo>
                  <a:cubicBezTo>
                    <a:pt x="1756" y="1941"/>
                    <a:pt x="1658" y="1977"/>
                    <a:pt x="1559" y="1977"/>
                  </a:cubicBezTo>
                  <a:cubicBezTo>
                    <a:pt x="1459" y="1977"/>
                    <a:pt x="1358" y="1941"/>
                    <a:pt x="1274" y="1870"/>
                  </a:cubicBezTo>
                  <a:cubicBezTo>
                    <a:pt x="1131" y="1715"/>
                    <a:pt x="1131" y="1465"/>
                    <a:pt x="1274" y="1310"/>
                  </a:cubicBezTo>
                  <a:cubicBezTo>
                    <a:pt x="1352" y="1239"/>
                    <a:pt x="1453" y="1203"/>
                    <a:pt x="1554" y="1203"/>
                  </a:cubicBezTo>
                  <a:close/>
                  <a:moveTo>
                    <a:pt x="596" y="5323"/>
                  </a:moveTo>
                  <a:cubicBezTo>
                    <a:pt x="727" y="5323"/>
                    <a:pt x="846" y="5442"/>
                    <a:pt x="846" y="5573"/>
                  </a:cubicBezTo>
                  <a:cubicBezTo>
                    <a:pt x="858" y="5704"/>
                    <a:pt x="738" y="5823"/>
                    <a:pt x="596" y="5823"/>
                  </a:cubicBezTo>
                  <a:cubicBezTo>
                    <a:pt x="441" y="5823"/>
                    <a:pt x="346" y="5704"/>
                    <a:pt x="346" y="5573"/>
                  </a:cubicBezTo>
                  <a:cubicBezTo>
                    <a:pt x="346" y="5430"/>
                    <a:pt x="465" y="5323"/>
                    <a:pt x="596" y="5323"/>
                  </a:cubicBezTo>
                  <a:close/>
                  <a:moveTo>
                    <a:pt x="10502" y="5323"/>
                  </a:moveTo>
                  <a:cubicBezTo>
                    <a:pt x="10656" y="5323"/>
                    <a:pt x="10764" y="5442"/>
                    <a:pt x="10764" y="5573"/>
                  </a:cubicBezTo>
                  <a:cubicBezTo>
                    <a:pt x="10764" y="5704"/>
                    <a:pt x="10644" y="5823"/>
                    <a:pt x="10502" y="5823"/>
                  </a:cubicBezTo>
                  <a:cubicBezTo>
                    <a:pt x="10359" y="5823"/>
                    <a:pt x="10252" y="5704"/>
                    <a:pt x="10252" y="5573"/>
                  </a:cubicBezTo>
                  <a:cubicBezTo>
                    <a:pt x="10252" y="5430"/>
                    <a:pt x="10371" y="5323"/>
                    <a:pt x="10502" y="5323"/>
                  </a:cubicBezTo>
                  <a:close/>
                  <a:moveTo>
                    <a:pt x="2036" y="8799"/>
                  </a:moveTo>
                  <a:cubicBezTo>
                    <a:pt x="2274" y="8823"/>
                    <a:pt x="2393" y="9085"/>
                    <a:pt x="2227" y="9252"/>
                  </a:cubicBezTo>
                  <a:cubicBezTo>
                    <a:pt x="2179" y="9305"/>
                    <a:pt x="2114" y="9332"/>
                    <a:pt x="2047" y="9332"/>
                  </a:cubicBezTo>
                  <a:cubicBezTo>
                    <a:pt x="1980" y="9332"/>
                    <a:pt x="1911" y="9305"/>
                    <a:pt x="1858" y="9252"/>
                  </a:cubicBezTo>
                  <a:cubicBezTo>
                    <a:pt x="1691" y="9085"/>
                    <a:pt x="1810" y="8799"/>
                    <a:pt x="2036" y="8799"/>
                  </a:cubicBezTo>
                  <a:close/>
                  <a:moveTo>
                    <a:pt x="5549" y="10264"/>
                  </a:moveTo>
                  <a:cubicBezTo>
                    <a:pt x="5680" y="10264"/>
                    <a:pt x="5799" y="10383"/>
                    <a:pt x="5799" y="10514"/>
                  </a:cubicBezTo>
                  <a:cubicBezTo>
                    <a:pt x="5799" y="10669"/>
                    <a:pt x="5680" y="10764"/>
                    <a:pt x="5549" y="10764"/>
                  </a:cubicBezTo>
                  <a:cubicBezTo>
                    <a:pt x="5418" y="10764"/>
                    <a:pt x="5299" y="10645"/>
                    <a:pt x="5299" y="10514"/>
                  </a:cubicBezTo>
                  <a:cubicBezTo>
                    <a:pt x="5299" y="10371"/>
                    <a:pt x="5418" y="10264"/>
                    <a:pt x="5549" y="10264"/>
                  </a:cubicBezTo>
                  <a:close/>
                  <a:moveTo>
                    <a:pt x="5501" y="1"/>
                  </a:moveTo>
                  <a:cubicBezTo>
                    <a:pt x="5180" y="1"/>
                    <a:pt x="4918" y="275"/>
                    <a:pt x="4918" y="584"/>
                  </a:cubicBezTo>
                  <a:cubicBezTo>
                    <a:pt x="4918" y="858"/>
                    <a:pt x="5096" y="1060"/>
                    <a:pt x="5334" y="1132"/>
                  </a:cubicBezTo>
                  <a:lnTo>
                    <a:pt x="5334" y="2025"/>
                  </a:lnTo>
                  <a:cubicBezTo>
                    <a:pt x="5299" y="2013"/>
                    <a:pt x="5251" y="2001"/>
                    <a:pt x="5191" y="1989"/>
                  </a:cubicBezTo>
                  <a:cubicBezTo>
                    <a:pt x="5015" y="1924"/>
                    <a:pt x="4880" y="1886"/>
                    <a:pt x="4761" y="1886"/>
                  </a:cubicBezTo>
                  <a:cubicBezTo>
                    <a:pt x="4576" y="1886"/>
                    <a:pt x="4430" y="1978"/>
                    <a:pt x="4227" y="2203"/>
                  </a:cubicBezTo>
                  <a:cubicBezTo>
                    <a:pt x="4144" y="2299"/>
                    <a:pt x="4072" y="2370"/>
                    <a:pt x="4001" y="2406"/>
                  </a:cubicBezTo>
                  <a:cubicBezTo>
                    <a:pt x="3929" y="2442"/>
                    <a:pt x="3810" y="2442"/>
                    <a:pt x="3703" y="2465"/>
                  </a:cubicBezTo>
                  <a:cubicBezTo>
                    <a:pt x="3370" y="2489"/>
                    <a:pt x="3179" y="2537"/>
                    <a:pt x="3036" y="2823"/>
                  </a:cubicBezTo>
                  <a:lnTo>
                    <a:pt x="2120" y="1906"/>
                  </a:lnTo>
                  <a:cubicBezTo>
                    <a:pt x="2286" y="1632"/>
                    <a:pt x="2274" y="1275"/>
                    <a:pt x="2036" y="1037"/>
                  </a:cubicBezTo>
                  <a:cubicBezTo>
                    <a:pt x="1893" y="894"/>
                    <a:pt x="1712" y="822"/>
                    <a:pt x="1530" y="822"/>
                  </a:cubicBezTo>
                  <a:cubicBezTo>
                    <a:pt x="1349" y="822"/>
                    <a:pt x="1167" y="894"/>
                    <a:pt x="1024" y="1037"/>
                  </a:cubicBezTo>
                  <a:cubicBezTo>
                    <a:pt x="546" y="1505"/>
                    <a:pt x="939" y="2252"/>
                    <a:pt x="1509" y="2252"/>
                  </a:cubicBezTo>
                  <a:cubicBezTo>
                    <a:pt x="1635" y="2252"/>
                    <a:pt x="1770" y="2216"/>
                    <a:pt x="1905" y="2132"/>
                  </a:cubicBezTo>
                  <a:lnTo>
                    <a:pt x="2917" y="3144"/>
                  </a:lnTo>
                  <a:cubicBezTo>
                    <a:pt x="2846" y="3370"/>
                    <a:pt x="2810" y="3394"/>
                    <a:pt x="2572" y="3549"/>
                  </a:cubicBezTo>
                  <a:cubicBezTo>
                    <a:pt x="2143" y="3799"/>
                    <a:pt x="2084" y="3966"/>
                    <a:pt x="2143" y="4442"/>
                  </a:cubicBezTo>
                  <a:cubicBezTo>
                    <a:pt x="2155" y="4561"/>
                    <a:pt x="2167" y="4668"/>
                    <a:pt x="2155" y="4751"/>
                  </a:cubicBezTo>
                  <a:cubicBezTo>
                    <a:pt x="2108" y="4918"/>
                    <a:pt x="1941" y="5061"/>
                    <a:pt x="1846" y="5359"/>
                  </a:cubicBezTo>
                  <a:lnTo>
                    <a:pt x="1131" y="5359"/>
                  </a:lnTo>
                  <a:cubicBezTo>
                    <a:pt x="1060" y="5120"/>
                    <a:pt x="846" y="4942"/>
                    <a:pt x="584" y="4942"/>
                  </a:cubicBezTo>
                  <a:cubicBezTo>
                    <a:pt x="250" y="4942"/>
                    <a:pt x="0" y="5216"/>
                    <a:pt x="0" y="5525"/>
                  </a:cubicBezTo>
                  <a:cubicBezTo>
                    <a:pt x="0" y="5859"/>
                    <a:pt x="262" y="6109"/>
                    <a:pt x="584" y="6109"/>
                  </a:cubicBezTo>
                  <a:cubicBezTo>
                    <a:pt x="846" y="6109"/>
                    <a:pt x="1060" y="5930"/>
                    <a:pt x="1131" y="5692"/>
                  </a:cubicBezTo>
                  <a:lnTo>
                    <a:pt x="1846" y="5692"/>
                  </a:lnTo>
                  <a:cubicBezTo>
                    <a:pt x="1929" y="5990"/>
                    <a:pt x="2108" y="6132"/>
                    <a:pt x="2155" y="6299"/>
                  </a:cubicBezTo>
                  <a:cubicBezTo>
                    <a:pt x="2203" y="6513"/>
                    <a:pt x="2036" y="6871"/>
                    <a:pt x="2179" y="7156"/>
                  </a:cubicBezTo>
                  <a:cubicBezTo>
                    <a:pt x="2322" y="7430"/>
                    <a:pt x="2703" y="7526"/>
                    <a:pt x="2822" y="7704"/>
                  </a:cubicBezTo>
                  <a:cubicBezTo>
                    <a:pt x="2870" y="7764"/>
                    <a:pt x="2894" y="7835"/>
                    <a:pt x="2929" y="7930"/>
                  </a:cubicBezTo>
                  <a:lnTo>
                    <a:pt x="2322" y="8538"/>
                  </a:lnTo>
                  <a:cubicBezTo>
                    <a:pt x="2229" y="8489"/>
                    <a:pt x="2127" y="8464"/>
                    <a:pt x="2025" y="8464"/>
                  </a:cubicBezTo>
                  <a:cubicBezTo>
                    <a:pt x="1880" y="8464"/>
                    <a:pt x="1737" y="8515"/>
                    <a:pt x="1631" y="8621"/>
                  </a:cubicBezTo>
                  <a:cubicBezTo>
                    <a:pt x="1262" y="9002"/>
                    <a:pt x="1536" y="9621"/>
                    <a:pt x="2048" y="9621"/>
                  </a:cubicBezTo>
                  <a:cubicBezTo>
                    <a:pt x="2489" y="9621"/>
                    <a:pt x="2786" y="9157"/>
                    <a:pt x="2560" y="8764"/>
                  </a:cubicBezTo>
                  <a:lnTo>
                    <a:pt x="3084" y="8240"/>
                  </a:lnTo>
                  <a:cubicBezTo>
                    <a:pt x="3322" y="8704"/>
                    <a:pt x="3810" y="8538"/>
                    <a:pt x="4060" y="8657"/>
                  </a:cubicBezTo>
                  <a:cubicBezTo>
                    <a:pt x="4251" y="8740"/>
                    <a:pt x="4418" y="9085"/>
                    <a:pt x="4727" y="9157"/>
                  </a:cubicBezTo>
                  <a:cubicBezTo>
                    <a:pt x="4769" y="9167"/>
                    <a:pt x="4811" y="9172"/>
                    <a:pt x="4853" y="9172"/>
                  </a:cubicBezTo>
                  <a:cubicBezTo>
                    <a:pt x="5045" y="9172"/>
                    <a:pt x="5230" y="9075"/>
                    <a:pt x="5406" y="9026"/>
                  </a:cubicBezTo>
                  <a:lnTo>
                    <a:pt x="5406" y="9919"/>
                  </a:lnTo>
                  <a:cubicBezTo>
                    <a:pt x="5168" y="9990"/>
                    <a:pt x="4989" y="10204"/>
                    <a:pt x="4989" y="10466"/>
                  </a:cubicBezTo>
                  <a:cubicBezTo>
                    <a:pt x="4989" y="10800"/>
                    <a:pt x="5251" y="11050"/>
                    <a:pt x="5561" y="11050"/>
                  </a:cubicBezTo>
                  <a:cubicBezTo>
                    <a:pt x="5894" y="11050"/>
                    <a:pt x="6144" y="10788"/>
                    <a:pt x="6144" y="10466"/>
                  </a:cubicBezTo>
                  <a:cubicBezTo>
                    <a:pt x="6144" y="10204"/>
                    <a:pt x="5965" y="9990"/>
                    <a:pt x="5727" y="9919"/>
                  </a:cubicBezTo>
                  <a:lnTo>
                    <a:pt x="5727" y="9026"/>
                  </a:lnTo>
                  <a:cubicBezTo>
                    <a:pt x="5903" y="9075"/>
                    <a:pt x="6080" y="9172"/>
                    <a:pt x="6269" y="9172"/>
                  </a:cubicBezTo>
                  <a:cubicBezTo>
                    <a:pt x="6310" y="9172"/>
                    <a:pt x="6352" y="9167"/>
                    <a:pt x="6394" y="9157"/>
                  </a:cubicBezTo>
                  <a:cubicBezTo>
                    <a:pt x="6715" y="9085"/>
                    <a:pt x="6894" y="8740"/>
                    <a:pt x="7073" y="8657"/>
                  </a:cubicBezTo>
                  <a:cubicBezTo>
                    <a:pt x="7323" y="8538"/>
                    <a:pt x="7799" y="8704"/>
                    <a:pt x="8049" y="8240"/>
                  </a:cubicBezTo>
                  <a:lnTo>
                    <a:pt x="8216" y="8407"/>
                  </a:lnTo>
                  <a:cubicBezTo>
                    <a:pt x="8245" y="8436"/>
                    <a:pt x="8287" y="8451"/>
                    <a:pt x="8329" y="8451"/>
                  </a:cubicBezTo>
                  <a:cubicBezTo>
                    <a:pt x="8370" y="8451"/>
                    <a:pt x="8412" y="8436"/>
                    <a:pt x="8442" y="8407"/>
                  </a:cubicBezTo>
                  <a:cubicBezTo>
                    <a:pt x="8501" y="8347"/>
                    <a:pt x="8501" y="8240"/>
                    <a:pt x="8442" y="8180"/>
                  </a:cubicBezTo>
                  <a:lnTo>
                    <a:pt x="8168" y="7907"/>
                  </a:lnTo>
                  <a:cubicBezTo>
                    <a:pt x="8239" y="7692"/>
                    <a:pt x="8275" y="7656"/>
                    <a:pt x="8513" y="7514"/>
                  </a:cubicBezTo>
                  <a:cubicBezTo>
                    <a:pt x="8942" y="7252"/>
                    <a:pt x="9013" y="7097"/>
                    <a:pt x="8942" y="6621"/>
                  </a:cubicBezTo>
                  <a:cubicBezTo>
                    <a:pt x="8894" y="6323"/>
                    <a:pt x="8918" y="6287"/>
                    <a:pt x="9073" y="6037"/>
                  </a:cubicBezTo>
                  <a:cubicBezTo>
                    <a:pt x="9156" y="5930"/>
                    <a:pt x="9216" y="5811"/>
                    <a:pt x="9240" y="5692"/>
                  </a:cubicBezTo>
                  <a:lnTo>
                    <a:pt x="9954" y="5692"/>
                  </a:lnTo>
                  <a:cubicBezTo>
                    <a:pt x="10025" y="5930"/>
                    <a:pt x="10240" y="6109"/>
                    <a:pt x="10502" y="6109"/>
                  </a:cubicBezTo>
                  <a:cubicBezTo>
                    <a:pt x="10835" y="6109"/>
                    <a:pt x="11085" y="5847"/>
                    <a:pt x="11085" y="5525"/>
                  </a:cubicBezTo>
                  <a:cubicBezTo>
                    <a:pt x="11085" y="5251"/>
                    <a:pt x="10823" y="4989"/>
                    <a:pt x="10502" y="4989"/>
                  </a:cubicBezTo>
                  <a:cubicBezTo>
                    <a:pt x="10240" y="4989"/>
                    <a:pt x="10025" y="5168"/>
                    <a:pt x="9954" y="5406"/>
                  </a:cubicBezTo>
                  <a:lnTo>
                    <a:pt x="9240" y="5406"/>
                  </a:lnTo>
                  <a:cubicBezTo>
                    <a:pt x="9156" y="5109"/>
                    <a:pt x="8978" y="4966"/>
                    <a:pt x="8930" y="4799"/>
                  </a:cubicBezTo>
                  <a:cubicBezTo>
                    <a:pt x="8882" y="4585"/>
                    <a:pt x="9049" y="4239"/>
                    <a:pt x="8894" y="3954"/>
                  </a:cubicBezTo>
                  <a:cubicBezTo>
                    <a:pt x="8763" y="3668"/>
                    <a:pt x="8382" y="3573"/>
                    <a:pt x="8263" y="3394"/>
                  </a:cubicBezTo>
                  <a:cubicBezTo>
                    <a:pt x="8216" y="3335"/>
                    <a:pt x="8180" y="3263"/>
                    <a:pt x="8156" y="3180"/>
                  </a:cubicBezTo>
                  <a:lnTo>
                    <a:pt x="9406" y="1930"/>
                  </a:lnTo>
                  <a:cubicBezTo>
                    <a:pt x="9513" y="1989"/>
                    <a:pt x="9632" y="2025"/>
                    <a:pt x="9752" y="2025"/>
                  </a:cubicBezTo>
                  <a:cubicBezTo>
                    <a:pt x="9930" y="2025"/>
                    <a:pt x="10109" y="1953"/>
                    <a:pt x="10228" y="1834"/>
                  </a:cubicBezTo>
                  <a:cubicBezTo>
                    <a:pt x="10490" y="1572"/>
                    <a:pt x="10490" y="1132"/>
                    <a:pt x="10228" y="870"/>
                  </a:cubicBezTo>
                  <a:cubicBezTo>
                    <a:pt x="10091" y="733"/>
                    <a:pt x="9915" y="665"/>
                    <a:pt x="9740" y="665"/>
                  </a:cubicBezTo>
                  <a:cubicBezTo>
                    <a:pt x="9564" y="665"/>
                    <a:pt x="9388" y="733"/>
                    <a:pt x="9251" y="870"/>
                  </a:cubicBezTo>
                  <a:cubicBezTo>
                    <a:pt x="9037" y="1096"/>
                    <a:pt x="9001" y="1430"/>
                    <a:pt x="9168" y="1691"/>
                  </a:cubicBezTo>
                  <a:lnTo>
                    <a:pt x="8025" y="2834"/>
                  </a:lnTo>
                  <a:cubicBezTo>
                    <a:pt x="7918" y="2644"/>
                    <a:pt x="7799" y="2537"/>
                    <a:pt x="7501" y="2489"/>
                  </a:cubicBezTo>
                  <a:cubicBezTo>
                    <a:pt x="7493" y="2488"/>
                    <a:pt x="7485" y="2488"/>
                    <a:pt x="7477" y="2488"/>
                  </a:cubicBezTo>
                  <a:cubicBezTo>
                    <a:pt x="7394" y="2488"/>
                    <a:pt x="7334" y="2545"/>
                    <a:pt x="7323" y="2632"/>
                  </a:cubicBezTo>
                  <a:cubicBezTo>
                    <a:pt x="7311" y="2715"/>
                    <a:pt x="7370" y="2787"/>
                    <a:pt x="7454" y="2811"/>
                  </a:cubicBezTo>
                  <a:cubicBezTo>
                    <a:pt x="7680" y="2834"/>
                    <a:pt x="7727" y="2906"/>
                    <a:pt x="7811" y="3192"/>
                  </a:cubicBezTo>
                  <a:cubicBezTo>
                    <a:pt x="7930" y="3549"/>
                    <a:pt x="7989" y="3644"/>
                    <a:pt x="8323" y="3835"/>
                  </a:cubicBezTo>
                  <a:cubicBezTo>
                    <a:pt x="8632" y="4025"/>
                    <a:pt x="8644" y="4061"/>
                    <a:pt x="8597" y="4418"/>
                  </a:cubicBezTo>
                  <a:cubicBezTo>
                    <a:pt x="8537" y="4799"/>
                    <a:pt x="8573" y="4906"/>
                    <a:pt x="8775" y="5216"/>
                  </a:cubicBezTo>
                  <a:cubicBezTo>
                    <a:pt x="8990" y="5525"/>
                    <a:pt x="8990" y="5573"/>
                    <a:pt x="8775" y="5871"/>
                  </a:cubicBezTo>
                  <a:cubicBezTo>
                    <a:pt x="8573" y="6180"/>
                    <a:pt x="8561" y="6287"/>
                    <a:pt x="8597" y="6668"/>
                  </a:cubicBezTo>
                  <a:cubicBezTo>
                    <a:pt x="8644" y="7025"/>
                    <a:pt x="8632" y="7061"/>
                    <a:pt x="8323" y="7252"/>
                  </a:cubicBezTo>
                  <a:cubicBezTo>
                    <a:pt x="7989" y="7442"/>
                    <a:pt x="7930" y="7537"/>
                    <a:pt x="7811" y="7895"/>
                  </a:cubicBezTo>
                  <a:cubicBezTo>
                    <a:pt x="7692" y="8240"/>
                    <a:pt x="7668" y="8264"/>
                    <a:pt x="7311" y="8299"/>
                  </a:cubicBezTo>
                  <a:cubicBezTo>
                    <a:pt x="6918" y="8323"/>
                    <a:pt x="6834" y="8383"/>
                    <a:pt x="6561" y="8657"/>
                  </a:cubicBezTo>
                  <a:cubicBezTo>
                    <a:pt x="6411" y="8813"/>
                    <a:pt x="6334" y="8876"/>
                    <a:pt x="6228" y="8876"/>
                  </a:cubicBezTo>
                  <a:cubicBezTo>
                    <a:pt x="6156" y="8876"/>
                    <a:pt x="6071" y="8847"/>
                    <a:pt x="5942" y="8799"/>
                  </a:cubicBezTo>
                  <a:cubicBezTo>
                    <a:pt x="5799" y="8752"/>
                    <a:pt x="5668" y="8692"/>
                    <a:pt x="5525" y="8692"/>
                  </a:cubicBezTo>
                  <a:cubicBezTo>
                    <a:pt x="5261" y="8692"/>
                    <a:pt x="4987" y="8875"/>
                    <a:pt x="4806" y="8875"/>
                  </a:cubicBezTo>
                  <a:cubicBezTo>
                    <a:pt x="4791" y="8875"/>
                    <a:pt x="4777" y="8874"/>
                    <a:pt x="4763" y="8871"/>
                  </a:cubicBezTo>
                  <a:cubicBezTo>
                    <a:pt x="4668" y="8859"/>
                    <a:pt x="4572" y="8752"/>
                    <a:pt x="4477" y="8657"/>
                  </a:cubicBezTo>
                  <a:cubicBezTo>
                    <a:pt x="4227" y="8383"/>
                    <a:pt x="4120" y="8323"/>
                    <a:pt x="3739" y="8299"/>
                  </a:cubicBezTo>
                  <a:cubicBezTo>
                    <a:pt x="3382" y="8264"/>
                    <a:pt x="3346" y="8240"/>
                    <a:pt x="3227" y="7895"/>
                  </a:cubicBezTo>
                  <a:cubicBezTo>
                    <a:pt x="3108" y="7537"/>
                    <a:pt x="3048" y="7442"/>
                    <a:pt x="2727" y="7252"/>
                  </a:cubicBezTo>
                  <a:cubicBezTo>
                    <a:pt x="2405" y="7061"/>
                    <a:pt x="2393" y="7025"/>
                    <a:pt x="2441" y="6668"/>
                  </a:cubicBezTo>
                  <a:cubicBezTo>
                    <a:pt x="2501" y="6287"/>
                    <a:pt x="2465" y="6180"/>
                    <a:pt x="2262" y="5871"/>
                  </a:cubicBezTo>
                  <a:cubicBezTo>
                    <a:pt x="2048" y="5561"/>
                    <a:pt x="2048" y="5513"/>
                    <a:pt x="2262" y="5216"/>
                  </a:cubicBezTo>
                  <a:cubicBezTo>
                    <a:pt x="2465" y="4906"/>
                    <a:pt x="2477" y="4799"/>
                    <a:pt x="2441" y="4418"/>
                  </a:cubicBezTo>
                  <a:cubicBezTo>
                    <a:pt x="2393" y="4061"/>
                    <a:pt x="2405" y="4025"/>
                    <a:pt x="2727" y="3835"/>
                  </a:cubicBezTo>
                  <a:cubicBezTo>
                    <a:pt x="2846" y="3763"/>
                    <a:pt x="2965" y="3680"/>
                    <a:pt x="3048" y="3585"/>
                  </a:cubicBezTo>
                  <a:cubicBezTo>
                    <a:pt x="3144" y="3477"/>
                    <a:pt x="3179" y="3323"/>
                    <a:pt x="3227" y="3192"/>
                  </a:cubicBezTo>
                  <a:cubicBezTo>
                    <a:pt x="3275" y="3061"/>
                    <a:pt x="3322" y="2942"/>
                    <a:pt x="3394" y="2882"/>
                  </a:cubicBezTo>
                  <a:cubicBezTo>
                    <a:pt x="3465" y="2823"/>
                    <a:pt x="3596" y="2799"/>
                    <a:pt x="3739" y="2787"/>
                  </a:cubicBezTo>
                  <a:cubicBezTo>
                    <a:pt x="4120" y="2763"/>
                    <a:pt x="4215" y="2703"/>
                    <a:pt x="4477" y="2430"/>
                  </a:cubicBezTo>
                  <a:cubicBezTo>
                    <a:pt x="4626" y="2273"/>
                    <a:pt x="4699" y="2210"/>
                    <a:pt x="4807" y="2210"/>
                  </a:cubicBezTo>
                  <a:cubicBezTo>
                    <a:pt x="4880" y="2210"/>
                    <a:pt x="4969" y="2239"/>
                    <a:pt x="5108" y="2287"/>
                  </a:cubicBezTo>
                  <a:cubicBezTo>
                    <a:pt x="5287" y="2352"/>
                    <a:pt x="5406" y="2385"/>
                    <a:pt x="5525" y="2385"/>
                  </a:cubicBezTo>
                  <a:cubicBezTo>
                    <a:pt x="5644" y="2385"/>
                    <a:pt x="5763" y="2352"/>
                    <a:pt x="5942" y="2287"/>
                  </a:cubicBezTo>
                  <a:cubicBezTo>
                    <a:pt x="6081" y="2233"/>
                    <a:pt x="6168" y="2206"/>
                    <a:pt x="6236" y="2206"/>
                  </a:cubicBezTo>
                  <a:cubicBezTo>
                    <a:pt x="6366" y="2206"/>
                    <a:pt x="6425" y="2306"/>
                    <a:pt x="6644" y="2525"/>
                  </a:cubicBezTo>
                  <a:cubicBezTo>
                    <a:pt x="6680" y="2555"/>
                    <a:pt x="6721" y="2570"/>
                    <a:pt x="6762" y="2570"/>
                  </a:cubicBezTo>
                  <a:cubicBezTo>
                    <a:pt x="6802" y="2570"/>
                    <a:pt x="6840" y="2555"/>
                    <a:pt x="6870" y="2525"/>
                  </a:cubicBezTo>
                  <a:cubicBezTo>
                    <a:pt x="6930" y="2465"/>
                    <a:pt x="6930" y="2358"/>
                    <a:pt x="6870" y="2299"/>
                  </a:cubicBezTo>
                  <a:lnTo>
                    <a:pt x="6787" y="2203"/>
                  </a:lnTo>
                  <a:cubicBezTo>
                    <a:pt x="6569" y="1978"/>
                    <a:pt x="6422" y="1886"/>
                    <a:pt x="6241" y="1886"/>
                  </a:cubicBezTo>
                  <a:cubicBezTo>
                    <a:pt x="6125" y="1886"/>
                    <a:pt x="5994" y="1924"/>
                    <a:pt x="5822" y="1989"/>
                  </a:cubicBezTo>
                  <a:cubicBezTo>
                    <a:pt x="5775" y="2001"/>
                    <a:pt x="5715" y="2013"/>
                    <a:pt x="5668" y="2025"/>
                  </a:cubicBezTo>
                  <a:lnTo>
                    <a:pt x="5668" y="1132"/>
                  </a:lnTo>
                  <a:cubicBezTo>
                    <a:pt x="5906" y="1060"/>
                    <a:pt x="6084" y="858"/>
                    <a:pt x="6084" y="584"/>
                  </a:cubicBezTo>
                  <a:cubicBezTo>
                    <a:pt x="6084" y="263"/>
                    <a:pt x="5822" y="1"/>
                    <a:pt x="5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4" name="Google Shape;10854;p72"/>
            <p:cNvSpPr/>
            <p:nvPr/>
          </p:nvSpPr>
          <p:spPr>
            <a:xfrm>
              <a:off x="6938984" y="3622042"/>
              <a:ext cx="53899" cy="51605"/>
            </a:xfrm>
            <a:custGeom>
              <a:avLst/>
              <a:gdLst/>
              <a:ahLst/>
              <a:cxnLst/>
              <a:rect l="l" t="t" r="r" b="b"/>
              <a:pathLst>
                <a:path w="1692" h="1620" extrusionOk="0">
                  <a:moveTo>
                    <a:pt x="919" y="548"/>
                  </a:moveTo>
                  <a:cubicBezTo>
                    <a:pt x="1015" y="548"/>
                    <a:pt x="1114" y="587"/>
                    <a:pt x="1191" y="665"/>
                  </a:cubicBezTo>
                  <a:cubicBezTo>
                    <a:pt x="1334" y="796"/>
                    <a:pt x="1334" y="1046"/>
                    <a:pt x="1191" y="1200"/>
                  </a:cubicBezTo>
                  <a:cubicBezTo>
                    <a:pt x="1114" y="1272"/>
                    <a:pt x="1015" y="1307"/>
                    <a:pt x="919" y="1307"/>
                  </a:cubicBezTo>
                  <a:cubicBezTo>
                    <a:pt x="822" y="1307"/>
                    <a:pt x="727" y="1272"/>
                    <a:pt x="655" y="1200"/>
                  </a:cubicBezTo>
                  <a:cubicBezTo>
                    <a:pt x="500" y="1046"/>
                    <a:pt x="500" y="807"/>
                    <a:pt x="655" y="665"/>
                  </a:cubicBezTo>
                  <a:cubicBezTo>
                    <a:pt x="727" y="587"/>
                    <a:pt x="822" y="548"/>
                    <a:pt x="919" y="548"/>
                  </a:cubicBezTo>
                  <a:close/>
                  <a:moveTo>
                    <a:pt x="167" y="1"/>
                  </a:moveTo>
                  <a:cubicBezTo>
                    <a:pt x="128" y="1"/>
                    <a:pt x="90" y="16"/>
                    <a:pt x="60" y="45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334" y="557"/>
                  </a:lnTo>
                  <a:cubicBezTo>
                    <a:pt x="179" y="819"/>
                    <a:pt x="191" y="1177"/>
                    <a:pt x="429" y="1415"/>
                  </a:cubicBezTo>
                  <a:cubicBezTo>
                    <a:pt x="560" y="1552"/>
                    <a:pt x="739" y="1620"/>
                    <a:pt x="920" y="1620"/>
                  </a:cubicBezTo>
                  <a:cubicBezTo>
                    <a:pt x="1102" y="1620"/>
                    <a:pt x="1286" y="1552"/>
                    <a:pt x="1429" y="1415"/>
                  </a:cubicBezTo>
                  <a:cubicBezTo>
                    <a:pt x="1691" y="1153"/>
                    <a:pt x="1691" y="700"/>
                    <a:pt x="1429" y="415"/>
                  </a:cubicBezTo>
                  <a:cubicBezTo>
                    <a:pt x="1294" y="286"/>
                    <a:pt x="1120" y="223"/>
                    <a:pt x="945" y="223"/>
                  </a:cubicBezTo>
                  <a:cubicBezTo>
                    <a:pt x="812" y="223"/>
                    <a:pt x="678" y="259"/>
                    <a:pt x="560" y="331"/>
                  </a:cubicBezTo>
                  <a:lnTo>
                    <a:pt x="274" y="45"/>
                  </a:lnTo>
                  <a:cubicBezTo>
                    <a:pt x="244" y="16"/>
                    <a:pt x="206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55" name="Google Shape;10855;p72"/>
          <p:cNvGrpSpPr/>
          <p:nvPr/>
        </p:nvGrpSpPr>
        <p:grpSpPr>
          <a:xfrm>
            <a:off x="1132988" y="2612410"/>
            <a:ext cx="532531" cy="500591"/>
            <a:chOff x="849741" y="1959307"/>
            <a:chExt cx="399398" cy="375443"/>
          </a:xfrm>
        </p:grpSpPr>
        <p:sp>
          <p:nvSpPr>
            <p:cNvPr id="10856" name="Google Shape;10856;p72"/>
            <p:cNvSpPr/>
            <p:nvPr/>
          </p:nvSpPr>
          <p:spPr>
            <a:xfrm>
              <a:off x="849741" y="1959307"/>
              <a:ext cx="399398" cy="375443"/>
            </a:xfrm>
            <a:custGeom>
              <a:avLst/>
              <a:gdLst/>
              <a:ahLst/>
              <a:cxnLst/>
              <a:rect l="l" t="t" r="r" b="b"/>
              <a:pathLst>
                <a:path w="12538" h="11786" extrusionOk="0">
                  <a:moveTo>
                    <a:pt x="2441" y="7273"/>
                  </a:moveTo>
                  <a:lnTo>
                    <a:pt x="5251" y="10082"/>
                  </a:lnTo>
                  <a:lnTo>
                    <a:pt x="4537" y="10797"/>
                  </a:lnTo>
                  <a:lnTo>
                    <a:pt x="1727" y="7987"/>
                  </a:lnTo>
                  <a:lnTo>
                    <a:pt x="2441" y="7273"/>
                  </a:lnTo>
                  <a:close/>
                  <a:moveTo>
                    <a:pt x="8661" y="1"/>
                  </a:moveTo>
                  <a:cubicBezTo>
                    <a:pt x="8400" y="1"/>
                    <a:pt x="8138" y="99"/>
                    <a:pt x="7942" y="296"/>
                  </a:cubicBezTo>
                  <a:lnTo>
                    <a:pt x="1846" y="6392"/>
                  </a:lnTo>
                  <a:cubicBezTo>
                    <a:pt x="1763" y="6463"/>
                    <a:pt x="1763" y="6582"/>
                    <a:pt x="1846" y="6665"/>
                  </a:cubicBezTo>
                  <a:lnTo>
                    <a:pt x="2168" y="6987"/>
                  </a:lnTo>
                  <a:lnTo>
                    <a:pt x="1322" y="7832"/>
                  </a:lnTo>
                  <a:cubicBezTo>
                    <a:pt x="1251" y="7916"/>
                    <a:pt x="1251" y="8035"/>
                    <a:pt x="1322" y="8106"/>
                  </a:cubicBezTo>
                  <a:lnTo>
                    <a:pt x="1941" y="8725"/>
                  </a:lnTo>
                  <a:lnTo>
                    <a:pt x="1465" y="9201"/>
                  </a:lnTo>
                  <a:cubicBezTo>
                    <a:pt x="1394" y="9285"/>
                    <a:pt x="1394" y="9404"/>
                    <a:pt x="1465" y="9475"/>
                  </a:cubicBezTo>
                  <a:cubicBezTo>
                    <a:pt x="1507" y="9511"/>
                    <a:pt x="1557" y="9529"/>
                    <a:pt x="1606" y="9529"/>
                  </a:cubicBezTo>
                  <a:cubicBezTo>
                    <a:pt x="1656" y="9529"/>
                    <a:pt x="1703" y="9511"/>
                    <a:pt x="1739" y="9475"/>
                  </a:cubicBezTo>
                  <a:lnTo>
                    <a:pt x="2215" y="8999"/>
                  </a:lnTo>
                  <a:lnTo>
                    <a:pt x="3525" y="10309"/>
                  </a:lnTo>
                  <a:lnTo>
                    <a:pt x="2453" y="11380"/>
                  </a:lnTo>
                  <a:lnTo>
                    <a:pt x="536" y="10678"/>
                  </a:lnTo>
                  <a:lnTo>
                    <a:pt x="1167" y="10035"/>
                  </a:lnTo>
                  <a:cubicBezTo>
                    <a:pt x="1251" y="9963"/>
                    <a:pt x="1251" y="9844"/>
                    <a:pt x="1167" y="9773"/>
                  </a:cubicBezTo>
                  <a:cubicBezTo>
                    <a:pt x="1132" y="9737"/>
                    <a:pt x="1084" y="9719"/>
                    <a:pt x="1036" y="9719"/>
                  </a:cubicBezTo>
                  <a:cubicBezTo>
                    <a:pt x="989" y="9719"/>
                    <a:pt x="941" y="9737"/>
                    <a:pt x="905" y="9773"/>
                  </a:cubicBezTo>
                  <a:lnTo>
                    <a:pt x="60" y="10618"/>
                  </a:lnTo>
                  <a:cubicBezTo>
                    <a:pt x="12" y="10666"/>
                    <a:pt x="1" y="10737"/>
                    <a:pt x="12" y="10797"/>
                  </a:cubicBezTo>
                  <a:cubicBezTo>
                    <a:pt x="24" y="10856"/>
                    <a:pt x="72" y="10916"/>
                    <a:pt x="132" y="10928"/>
                  </a:cubicBezTo>
                  <a:lnTo>
                    <a:pt x="2441" y="11761"/>
                  </a:lnTo>
                  <a:cubicBezTo>
                    <a:pt x="2453" y="11785"/>
                    <a:pt x="2477" y="11785"/>
                    <a:pt x="2501" y="11785"/>
                  </a:cubicBezTo>
                  <a:cubicBezTo>
                    <a:pt x="2537" y="11785"/>
                    <a:pt x="2596" y="11761"/>
                    <a:pt x="2632" y="11726"/>
                  </a:cubicBezTo>
                  <a:lnTo>
                    <a:pt x="3787" y="10559"/>
                  </a:lnTo>
                  <a:lnTo>
                    <a:pt x="4418" y="11190"/>
                  </a:lnTo>
                  <a:cubicBezTo>
                    <a:pt x="4442" y="11214"/>
                    <a:pt x="4501" y="11249"/>
                    <a:pt x="4549" y="11249"/>
                  </a:cubicBezTo>
                  <a:cubicBezTo>
                    <a:pt x="4596" y="11249"/>
                    <a:pt x="4656" y="11225"/>
                    <a:pt x="4680" y="11190"/>
                  </a:cubicBezTo>
                  <a:lnTo>
                    <a:pt x="5537" y="10332"/>
                  </a:lnTo>
                  <a:lnTo>
                    <a:pt x="5858" y="10666"/>
                  </a:lnTo>
                  <a:cubicBezTo>
                    <a:pt x="5894" y="10690"/>
                    <a:pt x="5954" y="10725"/>
                    <a:pt x="5989" y="10725"/>
                  </a:cubicBezTo>
                  <a:cubicBezTo>
                    <a:pt x="6037" y="10725"/>
                    <a:pt x="6097" y="10702"/>
                    <a:pt x="6132" y="10666"/>
                  </a:cubicBezTo>
                  <a:lnTo>
                    <a:pt x="10788" y="6011"/>
                  </a:lnTo>
                  <a:cubicBezTo>
                    <a:pt x="10859" y="5927"/>
                    <a:pt x="10859" y="5808"/>
                    <a:pt x="10788" y="5737"/>
                  </a:cubicBezTo>
                  <a:cubicBezTo>
                    <a:pt x="10752" y="5701"/>
                    <a:pt x="10704" y="5683"/>
                    <a:pt x="10655" y="5683"/>
                  </a:cubicBezTo>
                  <a:cubicBezTo>
                    <a:pt x="10606" y="5683"/>
                    <a:pt x="10555" y="5701"/>
                    <a:pt x="10514" y="5737"/>
                  </a:cubicBezTo>
                  <a:lnTo>
                    <a:pt x="5989" y="10261"/>
                  </a:lnTo>
                  <a:lnTo>
                    <a:pt x="2263" y="6523"/>
                  </a:lnTo>
                  <a:lnTo>
                    <a:pt x="8240" y="546"/>
                  </a:lnTo>
                  <a:cubicBezTo>
                    <a:pt x="8365" y="415"/>
                    <a:pt x="8525" y="349"/>
                    <a:pt x="8686" y="349"/>
                  </a:cubicBezTo>
                  <a:cubicBezTo>
                    <a:pt x="8847" y="349"/>
                    <a:pt x="9008" y="415"/>
                    <a:pt x="9133" y="546"/>
                  </a:cubicBezTo>
                  <a:lnTo>
                    <a:pt x="11978" y="3379"/>
                  </a:lnTo>
                  <a:cubicBezTo>
                    <a:pt x="12097" y="3510"/>
                    <a:pt x="12157" y="3665"/>
                    <a:pt x="12157" y="3832"/>
                  </a:cubicBezTo>
                  <a:cubicBezTo>
                    <a:pt x="12157" y="3998"/>
                    <a:pt x="12097" y="4153"/>
                    <a:pt x="11978" y="4272"/>
                  </a:cubicBezTo>
                  <a:lnTo>
                    <a:pt x="11050" y="5201"/>
                  </a:lnTo>
                  <a:cubicBezTo>
                    <a:pt x="10978" y="5272"/>
                    <a:pt x="10978" y="5391"/>
                    <a:pt x="11050" y="5463"/>
                  </a:cubicBezTo>
                  <a:cubicBezTo>
                    <a:pt x="11091" y="5505"/>
                    <a:pt x="11142" y="5525"/>
                    <a:pt x="11191" y="5525"/>
                  </a:cubicBezTo>
                  <a:cubicBezTo>
                    <a:pt x="11240" y="5525"/>
                    <a:pt x="11288" y="5505"/>
                    <a:pt x="11323" y="5463"/>
                  </a:cubicBezTo>
                  <a:lnTo>
                    <a:pt x="12240" y="4546"/>
                  </a:lnTo>
                  <a:cubicBezTo>
                    <a:pt x="12443" y="4356"/>
                    <a:pt x="12538" y="4106"/>
                    <a:pt x="12538" y="3832"/>
                  </a:cubicBezTo>
                  <a:cubicBezTo>
                    <a:pt x="12526" y="3582"/>
                    <a:pt x="12419" y="3332"/>
                    <a:pt x="12228" y="3129"/>
                  </a:cubicBezTo>
                  <a:lnTo>
                    <a:pt x="9371" y="296"/>
                  </a:lnTo>
                  <a:cubicBezTo>
                    <a:pt x="9180" y="99"/>
                    <a:pt x="8921" y="1"/>
                    <a:pt x="86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57" name="Google Shape;10857;p72"/>
            <p:cNvSpPr/>
            <p:nvPr/>
          </p:nvSpPr>
          <p:spPr>
            <a:xfrm>
              <a:off x="986654" y="2041588"/>
              <a:ext cx="180204" cy="177082"/>
            </a:xfrm>
            <a:custGeom>
              <a:avLst/>
              <a:gdLst/>
              <a:ahLst/>
              <a:cxnLst/>
              <a:rect l="l" t="t" r="r" b="b"/>
              <a:pathLst>
                <a:path w="5657" h="5559" extrusionOk="0">
                  <a:moveTo>
                    <a:pt x="3811" y="368"/>
                  </a:moveTo>
                  <a:cubicBezTo>
                    <a:pt x="3894" y="368"/>
                    <a:pt x="3989" y="403"/>
                    <a:pt x="4061" y="475"/>
                  </a:cubicBezTo>
                  <a:lnTo>
                    <a:pt x="5168" y="1582"/>
                  </a:lnTo>
                  <a:cubicBezTo>
                    <a:pt x="5228" y="1642"/>
                    <a:pt x="5263" y="1725"/>
                    <a:pt x="5263" y="1832"/>
                  </a:cubicBezTo>
                  <a:cubicBezTo>
                    <a:pt x="5263" y="1915"/>
                    <a:pt x="5228" y="2023"/>
                    <a:pt x="5168" y="2082"/>
                  </a:cubicBezTo>
                  <a:lnTo>
                    <a:pt x="2156" y="5094"/>
                  </a:lnTo>
                  <a:cubicBezTo>
                    <a:pt x="2090" y="5160"/>
                    <a:pt x="1998" y="5193"/>
                    <a:pt x="1906" y="5193"/>
                  </a:cubicBezTo>
                  <a:cubicBezTo>
                    <a:pt x="1813" y="5193"/>
                    <a:pt x="1721" y="5160"/>
                    <a:pt x="1656" y="5094"/>
                  </a:cubicBezTo>
                  <a:lnTo>
                    <a:pt x="548" y="3987"/>
                  </a:lnTo>
                  <a:cubicBezTo>
                    <a:pt x="417" y="3856"/>
                    <a:pt x="417" y="3618"/>
                    <a:pt x="548" y="3487"/>
                  </a:cubicBezTo>
                  <a:lnTo>
                    <a:pt x="3561" y="475"/>
                  </a:lnTo>
                  <a:cubicBezTo>
                    <a:pt x="3632" y="403"/>
                    <a:pt x="3715" y="368"/>
                    <a:pt x="3811" y="368"/>
                  </a:cubicBezTo>
                  <a:close/>
                  <a:moveTo>
                    <a:pt x="3800" y="0"/>
                  </a:moveTo>
                  <a:cubicBezTo>
                    <a:pt x="3613" y="0"/>
                    <a:pt x="3428" y="71"/>
                    <a:pt x="3287" y="213"/>
                  </a:cubicBezTo>
                  <a:lnTo>
                    <a:pt x="286" y="3213"/>
                  </a:lnTo>
                  <a:cubicBezTo>
                    <a:pt x="1" y="3499"/>
                    <a:pt x="1" y="3975"/>
                    <a:pt x="286" y="4261"/>
                  </a:cubicBezTo>
                  <a:lnTo>
                    <a:pt x="1382" y="5356"/>
                  </a:lnTo>
                  <a:cubicBezTo>
                    <a:pt x="1537" y="5511"/>
                    <a:pt x="1715" y="5559"/>
                    <a:pt x="1906" y="5559"/>
                  </a:cubicBezTo>
                  <a:cubicBezTo>
                    <a:pt x="2096" y="5559"/>
                    <a:pt x="2275" y="5487"/>
                    <a:pt x="2430" y="5356"/>
                  </a:cubicBezTo>
                  <a:lnTo>
                    <a:pt x="5430" y="2368"/>
                  </a:lnTo>
                  <a:cubicBezTo>
                    <a:pt x="5561" y="2237"/>
                    <a:pt x="5656" y="2035"/>
                    <a:pt x="5656" y="1844"/>
                  </a:cubicBezTo>
                  <a:cubicBezTo>
                    <a:pt x="5656" y="1654"/>
                    <a:pt x="5585" y="1451"/>
                    <a:pt x="5430" y="1320"/>
                  </a:cubicBezTo>
                  <a:lnTo>
                    <a:pt x="4335" y="225"/>
                  </a:lnTo>
                  <a:cubicBezTo>
                    <a:pt x="4184" y="74"/>
                    <a:pt x="3991" y="0"/>
                    <a:pt x="38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58" name="Google Shape;10858;p72"/>
          <p:cNvGrpSpPr/>
          <p:nvPr/>
        </p:nvGrpSpPr>
        <p:grpSpPr>
          <a:xfrm>
            <a:off x="1712284" y="2618355"/>
            <a:ext cx="505985" cy="488061"/>
            <a:chOff x="1284212" y="1963766"/>
            <a:chExt cx="379489" cy="366046"/>
          </a:xfrm>
        </p:grpSpPr>
        <p:sp>
          <p:nvSpPr>
            <p:cNvPr id="10859" name="Google Shape;10859;p72"/>
            <p:cNvSpPr/>
            <p:nvPr/>
          </p:nvSpPr>
          <p:spPr>
            <a:xfrm>
              <a:off x="1436861" y="2112975"/>
              <a:ext cx="69444" cy="68902"/>
            </a:xfrm>
            <a:custGeom>
              <a:avLst/>
              <a:gdLst/>
              <a:ahLst/>
              <a:cxnLst/>
              <a:rect l="l" t="t" r="r" b="b"/>
              <a:pathLst>
                <a:path w="2180" h="2163" extrusionOk="0">
                  <a:moveTo>
                    <a:pt x="1086" y="1"/>
                  </a:moveTo>
                  <a:cubicBezTo>
                    <a:pt x="526" y="1"/>
                    <a:pt x="0" y="443"/>
                    <a:pt x="0" y="1079"/>
                  </a:cubicBezTo>
                  <a:cubicBezTo>
                    <a:pt x="0" y="1675"/>
                    <a:pt x="501" y="2163"/>
                    <a:pt x="1096" y="2163"/>
                  </a:cubicBezTo>
                  <a:cubicBezTo>
                    <a:pt x="1703" y="2163"/>
                    <a:pt x="2179" y="1675"/>
                    <a:pt x="2179" y="1079"/>
                  </a:cubicBezTo>
                  <a:cubicBezTo>
                    <a:pt x="2144" y="1020"/>
                    <a:pt x="2144" y="960"/>
                    <a:pt x="2132" y="889"/>
                  </a:cubicBezTo>
                  <a:cubicBezTo>
                    <a:pt x="2121" y="802"/>
                    <a:pt x="2040" y="744"/>
                    <a:pt x="1963" y="744"/>
                  </a:cubicBezTo>
                  <a:cubicBezTo>
                    <a:pt x="1955" y="744"/>
                    <a:pt x="1948" y="745"/>
                    <a:pt x="1941" y="746"/>
                  </a:cubicBezTo>
                  <a:cubicBezTo>
                    <a:pt x="1846" y="770"/>
                    <a:pt x="1786" y="853"/>
                    <a:pt x="1810" y="948"/>
                  </a:cubicBezTo>
                  <a:cubicBezTo>
                    <a:pt x="1883" y="1428"/>
                    <a:pt x="1488" y="1811"/>
                    <a:pt x="1059" y="1811"/>
                  </a:cubicBezTo>
                  <a:cubicBezTo>
                    <a:pt x="923" y="1811"/>
                    <a:pt x="784" y="1772"/>
                    <a:pt x="655" y="1687"/>
                  </a:cubicBezTo>
                  <a:cubicBezTo>
                    <a:pt x="48" y="1282"/>
                    <a:pt x="346" y="329"/>
                    <a:pt x="1072" y="329"/>
                  </a:cubicBezTo>
                  <a:cubicBezTo>
                    <a:pt x="1239" y="329"/>
                    <a:pt x="1405" y="389"/>
                    <a:pt x="1536" y="496"/>
                  </a:cubicBezTo>
                  <a:cubicBezTo>
                    <a:pt x="1567" y="522"/>
                    <a:pt x="1605" y="534"/>
                    <a:pt x="1642" y="534"/>
                  </a:cubicBezTo>
                  <a:cubicBezTo>
                    <a:pt x="1692" y="534"/>
                    <a:pt x="1741" y="513"/>
                    <a:pt x="1774" y="472"/>
                  </a:cubicBezTo>
                  <a:cubicBezTo>
                    <a:pt x="1834" y="389"/>
                    <a:pt x="1822" y="294"/>
                    <a:pt x="1751" y="234"/>
                  </a:cubicBezTo>
                  <a:cubicBezTo>
                    <a:pt x="1545" y="73"/>
                    <a:pt x="1313" y="1"/>
                    <a:pt x="10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0" name="Google Shape;10860;p72"/>
            <p:cNvSpPr/>
            <p:nvPr/>
          </p:nvSpPr>
          <p:spPr>
            <a:xfrm>
              <a:off x="1284212" y="1963766"/>
              <a:ext cx="379489" cy="366046"/>
            </a:xfrm>
            <a:custGeom>
              <a:avLst/>
              <a:gdLst/>
              <a:ahLst/>
              <a:cxnLst/>
              <a:rect l="l" t="t" r="r" b="b"/>
              <a:pathLst>
                <a:path w="11913" h="11491" extrusionOk="0">
                  <a:moveTo>
                    <a:pt x="1031" y="2185"/>
                  </a:moveTo>
                  <a:cubicBezTo>
                    <a:pt x="1151" y="2185"/>
                    <a:pt x="1275" y="2224"/>
                    <a:pt x="1387" y="2311"/>
                  </a:cubicBezTo>
                  <a:cubicBezTo>
                    <a:pt x="1625" y="2489"/>
                    <a:pt x="1673" y="2834"/>
                    <a:pt x="1506" y="3084"/>
                  </a:cubicBezTo>
                  <a:cubicBezTo>
                    <a:pt x="1389" y="3256"/>
                    <a:pt x="1207" y="3337"/>
                    <a:pt x="1026" y="3337"/>
                  </a:cubicBezTo>
                  <a:cubicBezTo>
                    <a:pt x="767" y="3337"/>
                    <a:pt x="510" y="3171"/>
                    <a:pt x="447" y="2870"/>
                  </a:cubicBezTo>
                  <a:cubicBezTo>
                    <a:pt x="376" y="2492"/>
                    <a:pt x="689" y="2185"/>
                    <a:pt x="1031" y="2185"/>
                  </a:cubicBezTo>
                  <a:close/>
                  <a:moveTo>
                    <a:pt x="4269" y="3025"/>
                  </a:moveTo>
                  <a:cubicBezTo>
                    <a:pt x="4364" y="3073"/>
                    <a:pt x="5435" y="3680"/>
                    <a:pt x="5519" y="3739"/>
                  </a:cubicBezTo>
                  <a:lnTo>
                    <a:pt x="4269" y="4454"/>
                  </a:lnTo>
                  <a:lnTo>
                    <a:pt x="4269" y="3025"/>
                  </a:lnTo>
                  <a:close/>
                  <a:moveTo>
                    <a:pt x="7448" y="3025"/>
                  </a:moveTo>
                  <a:lnTo>
                    <a:pt x="7448" y="4454"/>
                  </a:lnTo>
                  <a:lnTo>
                    <a:pt x="6197" y="3739"/>
                  </a:lnTo>
                  <a:lnTo>
                    <a:pt x="7448" y="3025"/>
                  </a:lnTo>
                  <a:close/>
                  <a:moveTo>
                    <a:pt x="2550" y="2268"/>
                  </a:moveTo>
                  <a:cubicBezTo>
                    <a:pt x="2817" y="2268"/>
                    <a:pt x="3085" y="2336"/>
                    <a:pt x="3328" y="2477"/>
                  </a:cubicBezTo>
                  <a:cubicBezTo>
                    <a:pt x="3697" y="2692"/>
                    <a:pt x="3566" y="2608"/>
                    <a:pt x="3935" y="2811"/>
                  </a:cubicBezTo>
                  <a:lnTo>
                    <a:pt x="3935" y="4644"/>
                  </a:lnTo>
                  <a:lnTo>
                    <a:pt x="2328" y="5573"/>
                  </a:lnTo>
                  <a:lnTo>
                    <a:pt x="1744" y="5240"/>
                  </a:lnTo>
                  <a:cubicBezTo>
                    <a:pt x="1375" y="5037"/>
                    <a:pt x="1125" y="4692"/>
                    <a:pt x="1006" y="4275"/>
                  </a:cubicBezTo>
                  <a:cubicBezTo>
                    <a:pt x="947" y="4085"/>
                    <a:pt x="923" y="3870"/>
                    <a:pt x="959" y="3680"/>
                  </a:cubicBezTo>
                  <a:lnTo>
                    <a:pt x="959" y="3680"/>
                  </a:lnTo>
                  <a:cubicBezTo>
                    <a:pt x="981" y="3681"/>
                    <a:pt x="1003" y="3682"/>
                    <a:pt x="1025" y="3682"/>
                  </a:cubicBezTo>
                  <a:cubicBezTo>
                    <a:pt x="1659" y="3682"/>
                    <a:pt x="2129" y="3028"/>
                    <a:pt x="1875" y="2418"/>
                  </a:cubicBezTo>
                  <a:cubicBezTo>
                    <a:pt x="2090" y="2319"/>
                    <a:pt x="2320" y="2268"/>
                    <a:pt x="2550" y="2268"/>
                  </a:cubicBezTo>
                  <a:close/>
                  <a:moveTo>
                    <a:pt x="9186" y="2275"/>
                  </a:moveTo>
                  <a:cubicBezTo>
                    <a:pt x="10067" y="2275"/>
                    <a:pt x="10781" y="2977"/>
                    <a:pt x="10781" y="3858"/>
                  </a:cubicBezTo>
                  <a:cubicBezTo>
                    <a:pt x="10781" y="4418"/>
                    <a:pt x="10460" y="4954"/>
                    <a:pt x="9972" y="5240"/>
                  </a:cubicBezTo>
                  <a:lnTo>
                    <a:pt x="9400" y="5573"/>
                  </a:lnTo>
                  <a:cubicBezTo>
                    <a:pt x="9186" y="5454"/>
                    <a:pt x="7983" y="4751"/>
                    <a:pt x="7793" y="4644"/>
                  </a:cubicBezTo>
                  <a:lnTo>
                    <a:pt x="7793" y="2834"/>
                  </a:lnTo>
                  <a:cubicBezTo>
                    <a:pt x="8245" y="2596"/>
                    <a:pt x="8567" y="2275"/>
                    <a:pt x="9186" y="2275"/>
                  </a:cubicBezTo>
                  <a:close/>
                  <a:moveTo>
                    <a:pt x="3935" y="5013"/>
                  </a:moveTo>
                  <a:lnTo>
                    <a:pt x="3935" y="6478"/>
                  </a:lnTo>
                  <a:lnTo>
                    <a:pt x="2673" y="5751"/>
                  </a:lnTo>
                  <a:lnTo>
                    <a:pt x="3935" y="5013"/>
                  </a:lnTo>
                  <a:close/>
                  <a:moveTo>
                    <a:pt x="7793" y="5037"/>
                  </a:moveTo>
                  <a:cubicBezTo>
                    <a:pt x="7948" y="5120"/>
                    <a:pt x="8900" y="5668"/>
                    <a:pt x="9055" y="5763"/>
                  </a:cubicBezTo>
                  <a:lnTo>
                    <a:pt x="7793" y="6490"/>
                  </a:lnTo>
                  <a:lnTo>
                    <a:pt x="7793" y="5037"/>
                  </a:lnTo>
                  <a:close/>
                  <a:moveTo>
                    <a:pt x="5852" y="3918"/>
                  </a:moveTo>
                  <a:lnTo>
                    <a:pt x="7448" y="4823"/>
                  </a:lnTo>
                  <a:lnTo>
                    <a:pt x="7448" y="6668"/>
                  </a:lnTo>
                  <a:lnTo>
                    <a:pt x="5852" y="7573"/>
                  </a:lnTo>
                  <a:lnTo>
                    <a:pt x="4257" y="6668"/>
                  </a:lnTo>
                  <a:lnTo>
                    <a:pt x="4257" y="4823"/>
                  </a:lnTo>
                  <a:lnTo>
                    <a:pt x="5852" y="3918"/>
                  </a:lnTo>
                  <a:close/>
                  <a:moveTo>
                    <a:pt x="7448" y="7061"/>
                  </a:moveTo>
                  <a:lnTo>
                    <a:pt x="7448" y="8490"/>
                  </a:lnTo>
                  <a:cubicBezTo>
                    <a:pt x="7352" y="8442"/>
                    <a:pt x="6281" y="7835"/>
                    <a:pt x="6197" y="7776"/>
                  </a:cubicBezTo>
                  <a:lnTo>
                    <a:pt x="7448" y="7061"/>
                  </a:lnTo>
                  <a:close/>
                  <a:moveTo>
                    <a:pt x="4269" y="7073"/>
                  </a:moveTo>
                  <a:lnTo>
                    <a:pt x="5519" y="7787"/>
                  </a:lnTo>
                  <a:lnTo>
                    <a:pt x="4269" y="8502"/>
                  </a:lnTo>
                  <a:lnTo>
                    <a:pt x="4269" y="7073"/>
                  </a:lnTo>
                  <a:close/>
                  <a:moveTo>
                    <a:pt x="9376" y="5954"/>
                  </a:moveTo>
                  <a:lnTo>
                    <a:pt x="9960" y="6287"/>
                  </a:lnTo>
                  <a:cubicBezTo>
                    <a:pt x="10329" y="6490"/>
                    <a:pt x="10579" y="6835"/>
                    <a:pt x="10710" y="7252"/>
                  </a:cubicBezTo>
                  <a:cubicBezTo>
                    <a:pt x="10746" y="7430"/>
                    <a:pt x="10757" y="7609"/>
                    <a:pt x="10757" y="7787"/>
                  </a:cubicBezTo>
                  <a:cubicBezTo>
                    <a:pt x="10736" y="7786"/>
                    <a:pt x="10714" y="7785"/>
                    <a:pt x="10693" y="7785"/>
                  </a:cubicBezTo>
                  <a:cubicBezTo>
                    <a:pt x="10049" y="7785"/>
                    <a:pt x="9612" y="8474"/>
                    <a:pt x="9888" y="9085"/>
                  </a:cubicBezTo>
                  <a:cubicBezTo>
                    <a:pt x="9662" y="9190"/>
                    <a:pt x="9412" y="9249"/>
                    <a:pt x="9161" y="9249"/>
                  </a:cubicBezTo>
                  <a:cubicBezTo>
                    <a:pt x="8898" y="9249"/>
                    <a:pt x="8632" y="9184"/>
                    <a:pt x="8388" y="9038"/>
                  </a:cubicBezTo>
                  <a:cubicBezTo>
                    <a:pt x="8007" y="8811"/>
                    <a:pt x="8138" y="8907"/>
                    <a:pt x="7769" y="8692"/>
                  </a:cubicBezTo>
                  <a:lnTo>
                    <a:pt x="7769" y="6883"/>
                  </a:lnTo>
                  <a:lnTo>
                    <a:pt x="9376" y="5954"/>
                  </a:lnTo>
                  <a:close/>
                  <a:moveTo>
                    <a:pt x="10731" y="8111"/>
                  </a:moveTo>
                  <a:cubicBezTo>
                    <a:pt x="10841" y="8111"/>
                    <a:pt x="10950" y="8142"/>
                    <a:pt x="11043" y="8204"/>
                  </a:cubicBezTo>
                  <a:cubicBezTo>
                    <a:pt x="11484" y="8502"/>
                    <a:pt x="11329" y="9157"/>
                    <a:pt x="10841" y="9264"/>
                  </a:cubicBezTo>
                  <a:cubicBezTo>
                    <a:pt x="10802" y="9271"/>
                    <a:pt x="10764" y="9275"/>
                    <a:pt x="10726" y="9275"/>
                  </a:cubicBezTo>
                  <a:cubicBezTo>
                    <a:pt x="10276" y="9275"/>
                    <a:pt x="9982" y="8767"/>
                    <a:pt x="10246" y="8371"/>
                  </a:cubicBezTo>
                  <a:cubicBezTo>
                    <a:pt x="10358" y="8199"/>
                    <a:pt x="10545" y="8111"/>
                    <a:pt x="10731" y="8111"/>
                  </a:cubicBezTo>
                  <a:close/>
                  <a:moveTo>
                    <a:pt x="5852" y="7978"/>
                  </a:moveTo>
                  <a:cubicBezTo>
                    <a:pt x="6043" y="8097"/>
                    <a:pt x="7233" y="8764"/>
                    <a:pt x="7448" y="8883"/>
                  </a:cubicBezTo>
                  <a:lnTo>
                    <a:pt x="7448" y="9585"/>
                  </a:lnTo>
                  <a:cubicBezTo>
                    <a:pt x="7448" y="10466"/>
                    <a:pt x="6733" y="11181"/>
                    <a:pt x="5852" y="11181"/>
                  </a:cubicBezTo>
                  <a:cubicBezTo>
                    <a:pt x="4971" y="11181"/>
                    <a:pt x="4257" y="10466"/>
                    <a:pt x="4257" y="9585"/>
                  </a:cubicBezTo>
                  <a:lnTo>
                    <a:pt x="4257" y="8883"/>
                  </a:lnTo>
                  <a:lnTo>
                    <a:pt x="5852" y="7978"/>
                  </a:lnTo>
                  <a:close/>
                  <a:moveTo>
                    <a:pt x="5852" y="1"/>
                  </a:moveTo>
                  <a:cubicBezTo>
                    <a:pt x="4792" y="1"/>
                    <a:pt x="3935" y="870"/>
                    <a:pt x="3935" y="1918"/>
                  </a:cubicBezTo>
                  <a:lnTo>
                    <a:pt x="3935" y="2430"/>
                  </a:lnTo>
                  <a:cubicBezTo>
                    <a:pt x="3649" y="2263"/>
                    <a:pt x="3757" y="2322"/>
                    <a:pt x="3483" y="2180"/>
                  </a:cubicBezTo>
                  <a:cubicBezTo>
                    <a:pt x="3183" y="2005"/>
                    <a:pt x="2854" y="1922"/>
                    <a:pt x="2529" y="1922"/>
                  </a:cubicBezTo>
                  <a:cubicBezTo>
                    <a:pt x="2235" y="1922"/>
                    <a:pt x="1945" y="1990"/>
                    <a:pt x="1685" y="2120"/>
                  </a:cubicBezTo>
                  <a:cubicBezTo>
                    <a:pt x="1491" y="1915"/>
                    <a:pt x="1256" y="1827"/>
                    <a:pt x="1027" y="1827"/>
                  </a:cubicBezTo>
                  <a:cubicBezTo>
                    <a:pt x="497" y="1827"/>
                    <a:pt x="0" y="2303"/>
                    <a:pt x="125" y="2918"/>
                  </a:cubicBezTo>
                  <a:cubicBezTo>
                    <a:pt x="185" y="3215"/>
                    <a:pt x="375" y="3454"/>
                    <a:pt x="625" y="3573"/>
                  </a:cubicBezTo>
                  <a:cubicBezTo>
                    <a:pt x="530" y="4335"/>
                    <a:pt x="887" y="5109"/>
                    <a:pt x="1578" y="5501"/>
                  </a:cubicBezTo>
                  <a:cubicBezTo>
                    <a:pt x="1816" y="5644"/>
                    <a:pt x="1744" y="5597"/>
                    <a:pt x="1983" y="5728"/>
                  </a:cubicBezTo>
                  <a:lnTo>
                    <a:pt x="1578" y="5954"/>
                  </a:lnTo>
                  <a:cubicBezTo>
                    <a:pt x="982" y="6299"/>
                    <a:pt x="613" y="6942"/>
                    <a:pt x="613" y="7633"/>
                  </a:cubicBezTo>
                  <a:cubicBezTo>
                    <a:pt x="613" y="8633"/>
                    <a:pt x="1375" y="9466"/>
                    <a:pt x="2375" y="9538"/>
                  </a:cubicBezTo>
                  <a:lnTo>
                    <a:pt x="2387" y="9538"/>
                  </a:lnTo>
                  <a:cubicBezTo>
                    <a:pt x="2471" y="9538"/>
                    <a:pt x="2554" y="9478"/>
                    <a:pt x="2554" y="9395"/>
                  </a:cubicBezTo>
                  <a:cubicBezTo>
                    <a:pt x="2566" y="9300"/>
                    <a:pt x="2495" y="9216"/>
                    <a:pt x="2399" y="9216"/>
                  </a:cubicBezTo>
                  <a:cubicBezTo>
                    <a:pt x="1578" y="9145"/>
                    <a:pt x="959" y="8454"/>
                    <a:pt x="959" y="7633"/>
                  </a:cubicBezTo>
                  <a:cubicBezTo>
                    <a:pt x="959" y="7073"/>
                    <a:pt x="1268" y="6537"/>
                    <a:pt x="1756" y="6252"/>
                  </a:cubicBezTo>
                  <a:lnTo>
                    <a:pt x="2340" y="5918"/>
                  </a:lnTo>
                  <a:lnTo>
                    <a:pt x="3947" y="6847"/>
                  </a:lnTo>
                  <a:lnTo>
                    <a:pt x="3947" y="8657"/>
                  </a:lnTo>
                  <a:cubicBezTo>
                    <a:pt x="3411" y="8954"/>
                    <a:pt x="3280" y="9061"/>
                    <a:pt x="3030" y="9157"/>
                  </a:cubicBezTo>
                  <a:cubicBezTo>
                    <a:pt x="2935" y="9180"/>
                    <a:pt x="2887" y="9276"/>
                    <a:pt x="2911" y="9359"/>
                  </a:cubicBezTo>
                  <a:cubicBezTo>
                    <a:pt x="2932" y="9443"/>
                    <a:pt x="3008" y="9480"/>
                    <a:pt x="3082" y="9480"/>
                  </a:cubicBezTo>
                  <a:cubicBezTo>
                    <a:pt x="3093" y="9480"/>
                    <a:pt x="3103" y="9480"/>
                    <a:pt x="3114" y="9478"/>
                  </a:cubicBezTo>
                  <a:cubicBezTo>
                    <a:pt x="3423" y="9395"/>
                    <a:pt x="3578" y="9252"/>
                    <a:pt x="3947" y="9061"/>
                  </a:cubicBezTo>
                  <a:lnTo>
                    <a:pt x="3947" y="9573"/>
                  </a:lnTo>
                  <a:cubicBezTo>
                    <a:pt x="3947" y="10621"/>
                    <a:pt x="4816" y="11490"/>
                    <a:pt x="5864" y="11490"/>
                  </a:cubicBezTo>
                  <a:cubicBezTo>
                    <a:pt x="6924" y="11490"/>
                    <a:pt x="7793" y="10621"/>
                    <a:pt x="7793" y="9573"/>
                  </a:cubicBezTo>
                  <a:lnTo>
                    <a:pt x="7793" y="9085"/>
                  </a:lnTo>
                  <a:cubicBezTo>
                    <a:pt x="8269" y="9347"/>
                    <a:pt x="8591" y="9585"/>
                    <a:pt x="9186" y="9585"/>
                  </a:cubicBezTo>
                  <a:cubicBezTo>
                    <a:pt x="9495" y="9585"/>
                    <a:pt x="9829" y="9514"/>
                    <a:pt x="10115" y="9359"/>
                  </a:cubicBezTo>
                  <a:cubicBezTo>
                    <a:pt x="10277" y="9521"/>
                    <a:pt x="10500" y="9615"/>
                    <a:pt x="10736" y="9615"/>
                  </a:cubicBezTo>
                  <a:cubicBezTo>
                    <a:pt x="10794" y="9615"/>
                    <a:pt x="10853" y="9609"/>
                    <a:pt x="10912" y="9597"/>
                  </a:cubicBezTo>
                  <a:cubicBezTo>
                    <a:pt x="11781" y="9419"/>
                    <a:pt x="11912" y="8216"/>
                    <a:pt x="11091" y="7847"/>
                  </a:cubicBezTo>
                  <a:cubicBezTo>
                    <a:pt x="11162" y="7121"/>
                    <a:pt x="10805" y="6371"/>
                    <a:pt x="10138" y="5990"/>
                  </a:cubicBezTo>
                  <a:cubicBezTo>
                    <a:pt x="9900" y="5847"/>
                    <a:pt x="9972" y="5894"/>
                    <a:pt x="9734" y="5763"/>
                  </a:cubicBezTo>
                  <a:lnTo>
                    <a:pt x="10138" y="5537"/>
                  </a:lnTo>
                  <a:cubicBezTo>
                    <a:pt x="11067" y="5013"/>
                    <a:pt x="11377" y="3823"/>
                    <a:pt x="10853" y="2906"/>
                  </a:cubicBezTo>
                  <a:cubicBezTo>
                    <a:pt x="10507" y="2311"/>
                    <a:pt x="9876" y="1941"/>
                    <a:pt x="9174" y="1941"/>
                  </a:cubicBezTo>
                  <a:cubicBezTo>
                    <a:pt x="8471" y="1941"/>
                    <a:pt x="8067" y="2311"/>
                    <a:pt x="7769" y="2442"/>
                  </a:cubicBezTo>
                  <a:cubicBezTo>
                    <a:pt x="7757" y="2025"/>
                    <a:pt x="7805" y="1834"/>
                    <a:pt x="7733" y="1525"/>
                  </a:cubicBezTo>
                  <a:cubicBezTo>
                    <a:pt x="7711" y="1438"/>
                    <a:pt x="7640" y="1380"/>
                    <a:pt x="7546" y="1380"/>
                  </a:cubicBezTo>
                  <a:cubicBezTo>
                    <a:pt x="7537" y="1380"/>
                    <a:pt x="7528" y="1381"/>
                    <a:pt x="7519" y="1382"/>
                  </a:cubicBezTo>
                  <a:cubicBezTo>
                    <a:pt x="7436" y="1406"/>
                    <a:pt x="7376" y="1489"/>
                    <a:pt x="7388" y="1596"/>
                  </a:cubicBezTo>
                  <a:cubicBezTo>
                    <a:pt x="7448" y="1858"/>
                    <a:pt x="7412" y="2013"/>
                    <a:pt x="7436" y="2632"/>
                  </a:cubicBezTo>
                  <a:lnTo>
                    <a:pt x="5840" y="3549"/>
                  </a:lnTo>
                  <a:lnTo>
                    <a:pt x="4245" y="2632"/>
                  </a:lnTo>
                  <a:lnTo>
                    <a:pt x="4245" y="1941"/>
                  </a:lnTo>
                  <a:cubicBezTo>
                    <a:pt x="4245" y="1060"/>
                    <a:pt x="4959" y="346"/>
                    <a:pt x="5840" y="346"/>
                  </a:cubicBezTo>
                  <a:cubicBezTo>
                    <a:pt x="6364" y="346"/>
                    <a:pt x="6840" y="596"/>
                    <a:pt x="7150" y="1025"/>
                  </a:cubicBezTo>
                  <a:cubicBezTo>
                    <a:pt x="7186" y="1076"/>
                    <a:pt x="7241" y="1100"/>
                    <a:pt x="7294" y="1100"/>
                  </a:cubicBezTo>
                  <a:cubicBezTo>
                    <a:pt x="7328" y="1100"/>
                    <a:pt x="7360" y="1091"/>
                    <a:pt x="7388" y="1072"/>
                  </a:cubicBezTo>
                  <a:cubicBezTo>
                    <a:pt x="7459" y="1013"/>
                    <a:pt x="7471" y="906"/>
                    <a:pt x="7436" y="834"/>
                  </a:cubicBezTo>
                  <a:cubicBezTo>
                    <a:pt x="7078" y="310"/>
                    <a:pt x="6483" y="1"/>
                    <a:pt x="585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61" name="Google Shape;10861;p72"/>
          <p:cNvGrpSpPr/>
          <p:nvPr/>
        </p:nvGrpSpPr>
        <p:grpSpPr>
          <a:xfrm>
            <a:off x="4050356" y="2626086"/>
            <a:ext cx="493625" cy="473237"/>
            <a:chOff x="3037766" y="1969564"/>
            <a:chExt cx="370219" cy="354928"/>
          </a:xfrm>
        </p:grpSpPr>
        <p:sp>
          <p:nvSpPr>
            <p:cNvPr id="10862" name="Google Shape;10862;p72"/>
            <p:cNvSpPr/>
            <p:nvPr/>
          </p:nvSpPr>
          <p:spPr>
            <a:xfrm>
              <a:off x="3037766" y="1969564"/>
              <a:ext cx="370219" cy="354928"/>
            </a:xfrm>
            <a:custGeom>
              <a:avLst/>
              <a:gdLst/>
              <a:ahLst/>
              <a:cxnLst/>
              <a:rect l="l" t="t" r="r" b="b"/>
              <a:pathLst>
                <a:path w="11622" h="11142" extrusionOk="0">
                  <a:moveTo>
                    <a:pt x="5609" y="366"/>
                  </a:moveTo>
                  <a:lnTo>
                    <a:pt x="7299" y="2069"/>
                  </a:lnTo>
                  <a:lnTo>
                    <a:pt x="6180" y="3188"/>
                  </a:lnTo>
                  <a:lnTo>
                    <a:pt x="4489" y="1486"/>
                  </a:lnTo>
                  <a:lnTo>
                    <a:pt x="5609" y="366"/>
                  </a:lnTo>
                  <a:close/>
                  <a:moveTo>
                    <a:pt x="4263" y="1700"/>
                  </a:moveTo>
                  <a:lnTo>
                    <a:pt x="5954" y="3391"/>
                  </a:lnTo>
                  <a:lnTo>
                    <a:pt x="3596" y="5772"/>
                  </a:lnTo>
                  <a:cubicBezTo>
                    <a:pt x="2989" y="6379"/>
                    <a:pt x="2989" y="7379"/>
                    <a:pt x="3596" y="7986"/>
                  </a:cubicBezTo>
                  <a:cubicBezTo>
                    <a:pt x="3900" y="8296"/>
                    <a:pt x="4302" y="8451"/>
                    <a:pt x="4704" y="8451"/>
                  </a:cubicBezTo>
                  <a:cubicBezTo>
                    <a:pt x="5106" y="8451"/>
                    <a:pt x="5507" y="8296"/>
                    <a:pt x="5811" y="7986"/>
                  </a:cubicBezTo>
                  <a:lnTo>
                    <a:pt x="8180" y="5629"/>
                  </a:lnTo>
                  <a:lnTo>
                    <a:pt x="9097" y="6546"/>
                  </a:lnTo>
                  <a:cubicBezTo>
                    <a:pt x="9127" y="6576"/>
                    <a:pt x="9169" y="6590"/>
                    <a:pt x="9210" y="6590"/>
                  </a:cubicBezTo>
                  <a:cubicBezTo>
                    <a:pt x="9252" y="6590"/>
                    <a:pt x="9294" y="6576"/>
                    <a:pt x="9323" y="6546"/>
                  </a:cubicBezTo>
                  <a:cubicBezTo>
                    <a:pt x="9383" y="6486"/>
                    <a:pt x="9383" y="6379"/>
                    <a:pt x="9323" y="6320"/>
                  </a:cubicBezTo>
                  <a:lnTo>
                    <a:pt x="8407" y="5403"/>
                  </a:lnTo>
                  <a:lnTo>
                    <a:pt x="9514" y="4284"/>
                  </a:lnTo>
                  <a:lnTo>
                    <a:pt x="11216" y="5986"/>
                  </a:lnTo>
                  <a:lnTo>
                    <a:pt x="10097" y="7093"/>
                  </a:lnTo>
                  <a:lnTo>
                    <a:pt x="9776" y="6772"/>
                  </a:lnTo>
                  <a:cubicBezTo>
                    <a:pt x="9746" y="6742"/>
                    <a:pt x="9704" y="6727"/>
                    <a:pt x="9663" y="6727"/>
                  </a:cubicBezTo>
                  <a:cubicBezTo>
                    <a:pt x="9621" y="6727"/>
                    <a:pt x="9579" y="6742"/>
                    <a:pt x="9550" y="6772"/>
                  </a:cubicBezTo>
                  <a:cubicBezTo>
                    <a:pt x="9490" y="6832"/>
                    <a:pt x="9490" y="6939"/>
                    <a:pt x="9550" y="6998"/>
                  </a:cubicBezTo>
                  <a:lnTo>
                    <a:pt x="9871" y="7320"/>
                  </a:lnTo>
                  <a:lnTo>
                    <a:pt x="7514" y="9689"/>
                  </a:lnTo>
                  <a:cubicBezTo>
                    <a:pt x="6746" y="10463"/>
                    <a:pt x="5728" y="10850"/>
                    <a:pt x="4708" y="10850"/>
                  </a:cubicBezTo>
                  <a:cubicBezTo>
                    <a:pt x="3689" y="10850"/>
                    <a:pt x="2668" y="10463"/>
                    <a:pt x="1894" y="9689"/>
                  </a:cubicBezTo>
                  <a:cubicBezTo>
                    <a:pt x="346" y="8141"/>
                    <a:pt x="346" y="5605"/>
                    <a:pt x="1894" y="4057"/>
                  </a:cubicBezTo>
                  <a:lnTo>
                    <a:pt x="4263" y="1700"/>
                  </a:lnTo>
                  <a:close/>
                  <a:moveTo>
                    <a:pt x="5615" y="0"/>
                  </a:moveTo>
                  <a:cubicBezTo>
                    <a:pt x="5573" y="0"/>
                    <a:pt x="5531" y="15"/>
                    <a:pt x="5501" y="45"/>
                  </a:cubicBezTo>
                  <a:lnTo>
                    <a:pt x="1668" y="3843"/>
                  </a:lnTo>
                  <a:cubicBezTo>
                    <a:pt x="1" y="5510"/>
                    <a:pt x="1" y="8225"/>
                    <a:pt x="1668" y="9891"/>
                  </a:cubicBezTo>
                  <a:cubicBezTo>
                    <a:pt x="2507" y="10725"/>
                    <a:pt x="3605" y="11142"/>
                    <a:pt x="4702" y="11142"/>
                  </a:cubicBezTo>
                  <a:cubicBezTo>
                    <a:pt x="5799" y="11142"/>
                    <a:pt x="6894" y="10725"/>
                    <a:pt x="7728" y="9891"/>
                  </a:cubicBezTo>
                  <a:lnTo>
                    <a:pt x="11538" y="6081"/>
                  </a:lnTo>
                  <a:cubicBezTo>
                    <a:pt x="11621" y="6046"/>
                    <a:pt x="11621" y="5939"/>
                    <a:pt x="11562" y="5879"/>
                  </a:cubicBezTo>
                  <a:lnTo>
                    <a:pt x="9633" y="3962"/>
                  </a:lnTo>
                  <a:cubicBezTo>
                    <a:pt x="9603" y="3932"/>
                    <a:pt x="9564" y="3917"/>
                    <a:pt x="9526" y="3917"/>
                  </a:cubicBezTo>
                  <a:cubicBezTo>
                    <a:pt x="9487" y="3917"/>
                    <a:pt x="9448" y="3932"/>
                    <a:pt x="9419" y="3962"/>
                  </a:cubicBezTo>
                  <a:lnTo>
                    <a:pt x="5609" y="7772"/>
                  </a:lnTo>
                  <a:cubicBezTo>
                    <a:pt x="5359" y="8016"/>
                    <a:pt x="5037" y="8138"/>
                    <a:pt x="4717" y="8138"/>
                  </a:cubicBezTo>
                  <a:cubicBezTo>
                    <a:pt x="4397" y="8138"/>
                    <a:pt x="4079" y="8016"/>
                    <a:pt x="3835" y="7772"/>
                  </a:cubicBezTo>
                  <a:cubicBezTo>
                    <a:pt x="3346" y="7272"/>
                    <a:pt x="3346" y="6486"/>
                    <a:pt x="3835" y="5998"/>
                  </a:cubicBezTo>
                  <a:lnTo>
                    <a:pt x="7645" y="2188"/>
                  </a:lnTo>
                  <a:cubicBezTo>
                    <a:pt x="7704" y="2129"/>
                    <a:pt x="7704" y="2021"/>
                    <a:pt x="7645" y="1962"/>
                  </a:cubicBezTo>
                  <a:lnTo>
                    <a:pt x="5728" y="45"/>
                  </a:lnTo>
                  <a:cubicBezTo>
                    <a:pt x="5698" y="15"/>
                    <a:pt x="5656" y="0"/>
                    <a:pt x="56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3" name="Google Shape;10863;p72"/>
            <p:cNvSpPr/>
            <p:nvPr/>
          </p:nvSpPr>
          <p:spPr>
            <a:xfrm>
              <a:off x="3081757" y="2197136"/>
              <a:ext cx="11436" cy="10448"/>
            </a:xfrm>
            <a:custGeom>
              <a:avLst/>
              <a:gdLst/>
              <a:ahLst/>
              <a:cxnLst/>
              <a:rect l="l" t="t" r="r" b="b"/>
              <a:pathLst>
                <a:path w="359" h="328" extrusionOk="0">
                  <a:moveTo>
                    <a:pt x="173" y="0"/>
                  </a:moveTo>
                  <a:cubicBezTo>
                    <a:pt x="132" y="0"/>
                    <a:pt x="90" y="15"/>
                    <a:pt x="60" y="45"/>
                  </a:cubicBezTo>
                  <a:cubicBezTo>
                    <a:pt x="1" y="116"/>
                    <a:pt x="1" y="211"/>
                    <a:pt x="60" y="283"/>
                  </a:cubicBezTo>
                  <a:cubicBezTo>
                    <a:pt x="90" y="313"/>
                    <a:pt x="132" y="327"/>
                    <a:pt x="173" y="327"/>
                  </a:cubicBezTo>
                  <a:cubicBezTo>
                    <a:pt x="215" y="327"/>
                    <a:pt x="257" y="313"/>
                    <a:pt x="287" y="283"/>
                  </a:cubicBezTo>
                  <a:cubicBezTo>
                    <a:pt x="358" y="211"/>
                    <a:pt x="358" y="116"/>
                    <a:pt x="287" y="45"/>
                  </a:cubicBezTo>
                  <a:cubicBezTo>
                    <a:pt x="257" y="15"/>
                    <a:pt x="215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4" name="Google Shape;10864;p72"/>
            <p:cNvSpPr/>
            <p:nvPr/>
          </p:nvSpPr>
          <p:spPr>
            <a:xfrm>
              <a:off x="3081375" y="2168689"/>
              <a:ext cx="11436" cy="10448"/>
            </a:xfrm>
            <a:custGeom>
              <a:avLst/>
              <a:gdLst/>
              <a:ahLst/>
              <a:cxnLst/>
              <a:rect l="l" t="t" r="r" b="b"/>
              <a:pathLst>
                <a:path w="359" h="328" extrusionOk="0">
                  <a:moveTo>
                    <a:pt x="185" y="0"/>
                  </a:moveTo>
                  <a:cubicBezTo>
                    <a:pt x="144" y="0"/>
                    <a:pt x="102" y="15"/>
                    <a:pt x="72" y="45"/>
                  </a:cubicBezTo>
                  <a:cubicBezTo>
                    <a:pt x="1" y="116"/>
                    <a:pt x="1" y="223"/>
                    <a:pt x="72" y="283"/>
                  </a:cubicBezTo>
                  <a:cubicBezTo>
                    <a:pt x="102" y="313"/>
                    <a:pt x="144" y="328"/>
                    <a:pt x="185" y="328"/>
                  </a:cubicBezTo>
                  <a:cubicBezTo>
                    <a:pt x="227" y="328"/>
                    <a:pt x="269" y="313"/>
                    <a:pt x="299" y="283"/>
                  </a:cubicBezTo>
                  <a:cubicBezTo>
                    <a:pt x="358" y="223"/>
                    <a:pt x="358" y="116"/>
                    <a:pt x="299" y="45"/>
                  </a:cubicBezTo>
                  <a:cubicBezTo>
                    <a:pt x="269" y="15"/>
                    <a:pt x="227" y="0"/>
                    <a:pt x="1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5" name="Google Shape;10865;p72"/>
            <p:cNvSpPr/>
            <p:nvPr/>
          </p:nvSpPr>
          <p:spPr>
            <a:xfrm>
              <a:off x="3298340" y="2210770"/>
              <a:ext cx="11404" cy="10480"/>
            </a:xfrm>
            <a:custGeom>
              <a:avLst/>
              <a:gdLst/>
              <a:ahLst/>
              <a:cxnLst/>
              <a:rect l="l" t="t" r="r" b="b"/>
              <a:pathLst>
                <a:path w="358" h="329" extrusionOk="0">
                  <a:moveTo>
                    <a:pt x="179" y="1"/>
                  </a:moveTo>
                  <a:cubicBezTo>
                    <a:pt x="137" y="1"/>
                    <a:pt x="96" y="16"/>
                    <a:pt x="60" y="45"/>
                  </a:cubicBezTo>
                  <a:cubicBezTo>
                    <a:pt x="0" y="117"/>
                    <a:pt x="0" y="212"/>
                    <a:pt x="60" y="283"/>
                  </a:cubicBezTo>
                  <a:cubicBezTo>
                    <a:pt x="96" y="313"/>
                    <a:pt x="137" y="328"/>
                    <a:pt x="179" y="328"/>
                  </a:cubicBezTo>
                  <a:cubicBezTo>
                    <a:pt x="221" y="328"/>
                    <a:pt x="262" y="313"/>
                    <a:pt x="298" y="283"/>
                  </a:cubicBezTo>
                  <a:cubicBezTo>
                    <a:pt x="358" y="212"/>
                    <a:pt x="358" y="117"/>
                    <a:pt x="298" y="45"/>
                  </a:cubicBezTo>
                  <a:cubicBezTo>
                    <a:pt x="262" y="16"/>
                    <a:pt x="221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66" name="Google Shape;10866;p72"/>
          <p:cNvGrpSpPr/>
          <p:nvPr/>
        </p:nvGrpSpPr>
        <p:grpSpPr>
          <a:xfrm>
            <a:off x="5310071" y="2628974"/>
            <a:ext cx="406088" cy="467335"/>
            <a:chOff x="3982553" y="1971730"/>
            <a:chExt cx="304566" cy="350501"/>
          </a:xfrm>
        </p:grpSpPr>
        <p:sp>
          <p:nvSpPr>
            <p:cNvPr id="10867" name="Google Shape;10867;p72"/>
            <p:cNvSpPr/>
            <p:nvPr/>
          </p:nvSpPr>
          <p:spPr>
            <a:xfrm>
              <a:off x="4037535" y="2176558"/>
              <a:ext cx="196513" cy="145673"/>
            </a:xfrm>
            <a:custGeom>
              <a:avLst/>
              <a:gdLst/>
              <a:ahLst/>
              <a:cxnLst/>
              <a:rect l="l" t="t" r="r" b="b"/>
              <a:pathLst>
                <a:path w="6169" h="4573" extrusionOk="0">
                  <a:moveTo>
                    <a:pt x="1441" y="322"/>
                  </a:moveTo>
                  <a:cubicBezTo>
                    <a:pt x="1584" y="322"/>
                    <a:pt x="1727" y="441"/>
                    <a:pt x="1727" y="595"/>
                  </a:cubicBezTo>
                  <a:lnTo>
                    <a:pt x="1727" y="4251"/>
                  </a:lnTo>
                  <a:lnTo>
                    <a:pt x="1167" y="4251"/>
                  </a:lnTo>
                  <a:lnTo>
                    <a:pt x="1167" y="595"/>
                  </a:lnTo>
                  <a:lnTo>
                    <a:pt x="1156" y="595"/>
                  </a:lnTo>
                  <a:cubicBezTo>
                    <a:pt x="1156" y="453"/>
                    <a:pt x="1275" y="322"/>
                    <a:pt x="1441" y="322"/>
                  </a:cubicBezTo>
                  <a:close/>
                  <a:moveTo>
                    <a:pt x="3061" y="322"/>
                  </a:moveTo>
                  <a:cubicBezTo>
                    <a:pt x="3227" y="322"/>
                    <a:pt x="3346" y="441"/>
                    <a:pt x="3346" y="595"/>
                  </a:cubicBezTo>
                  <a:lnTo>
                    <a:pt x="3346" y="4251"/>
                  </a:lnTo>
                  <a:lnTo>
                    <a:pt x="2799" y="4251"/>
                  </a:lnTo>
                  <a:lnTo>
                    <a:pt x="2799" y="595"/>
                  </a:lnTo>
                  <a:lnTo>
                    <a:pt x="2775" y="595"/>
                  </a:lnTo>
                  <a:cubicBezTo>
                    <a:pt x="2775" y="453"/>
                    <a:pt x="2894" y="322"/>
                    <a:pt x="3061" y="322"/>
                  </a:cubicBezTo>
                  <a:close/>
                  <a:moveTo>
                    <a:pt x="4680" y="322"/>
                  </a:moveTo>
                  <a:cubicBezTo>
                    <a:pt x="4835" y="322"/>
                    <a:pt x="4966" y="441"/>
                    <a:pt x="4966" y="595"/>
                  </a:cubicBezTo>
                  <a:lnTo>
                    <a:pt x="4966" y="4251"/>
                  </a:lnTo>
                  <a:lnTo>
                    <a:pt x="4406" y="4251"/>
                  </a:lnTo>
                  <a:lnTo>
                    <a:pt x="4406" y="595"/>
                  </a:lnTo>
                  <a:cubicBezTo>
                    <a:pt x="4406" y="453"/>
                    <a:pt x="4525" y="322"/>
                    <a:pt x="4680" y="322"/>
                  </a:cubicBezTo>
                  <a:close/>
                  <a:moveTo>
                    <a:pt x="1441" y="0"/>
                  </a:moveTo>
                  <a:cubicBezTo>
                    <a:pt x="1108" y="0"/>
                    <a:pt x="846" y="274"/>
                    <a:pt x="846" y="595"/>
                  </a:cubicBezTo>
                  <a:lnTo>
                    <a:pt x="846" y="4251"/>
                  </a:lnTo>
                  <a:lnTo>
                    <a:pt x="322" y="4251"/>
                  </a:lnTo>
                  <a:lnTo>
                    <a:pt x="322" y="2536"/>
                  </a:lnTo>
                  <a:cubicBezTo>
                    <a:pt x="322" y="2441"/>
                    <a:pt x="251" y="2370"/>
                    <a:pt x="155" y="2370"/>
                  </a:cubicBezTo>
                  <a:cubicBezTo>
                    <a:pt x="72" y="2370"/>
                    <a:pt x="1" y="2441"/>
                    <a:pt x="1" y="2536"/>
                  </a:cubicBezTo>
                  <a:lnTo>
                    <a:pt x="1" y="4405"/>
                  </a:lnTo>
                  <a:cubicBezTo>
                    <a:pt x="1" y="4501"/>
                    <a:pt x="72" y="4572"/>
                    <a:pt x="155" y="4572"/>
                  </a:cubicBezTo>
                  <a:lnTo>
                    <a:pt x="6001" y="4572"/>
                  </a:lnTo>
                  <a:cubicBezTo>
                    <a:pt x="6097" y="4572"/>
                    <a:pt x="6168" y="4501"/>
                    <a:pt x="6168" y="4405"/>
                  </a:cubicBezTo>
                  <a:lnTo>
                    <a:pt x="6168" y="834"/>
                  </a:lnTo>
                  <a:cubicBezTo>
                    <a:pt x="6144" y="750"/>
                    <a:pt x="6073" y="679"/>
                    <a:pt x="5978" y="679"/>
                  </a:cubicBezTo>
                  <a:cubicBezTo>
                    <a:pt x="5894" y="679"/>
                    <a:pt x="5811" y="750"/>
                    <a:pt x="5811" y="834"/>
                  </a:cubicBezTo>
                  <a:lnTo>
                    <a:pt x="5811" y="4251"/>
                  </a:lnTo>
                  <a:lnTo>
                    <a:pt x="5299" y="4251"/>
                  </a:lnTo>
                  <a:lnTo>
                    <a:pt x="5299" y="595"/>
                  </a:lnTo>
                  <a:cubicBezTo>
                    <a:pt x="5299" y="274"/>
                    <a:pt x="5025" y="0"/>
                    <a:pt x="4704" y="0"/>
                  </a:cubicBezTo>
                  <a:cubicBezTo>
                    <a:pt x="4370" y="0"/>
                    <a:pt x="4108" y="274"/>
                    <a:pt x="4108" y="595"/>
                  </a:cubicBezTo>
                  <a:lnTo>
                    <a:pt x="4108" y="4251"/>
                  </a:lnTo>
                  <a:lnTo>
                    <a:pt x="3656" y="4251"/>
                  </a:lnTo>
                  <a:lnTo>
                    <a:pt x="3656" y="595"/>
                  </a:lnTo>
                  <a:cubicBezTo>
                    <a:pt x="3656" y="274"/>
                    <a:pt x="3394" y="0"/>
                    <a:pt x="3061" y="0"/>
                  </a:cubicBezTo>
                  <a:cubicBezTo>
                    <a:pt x="2739" y="0"/>
                    <a:pt x="2465" y="274"/>
                    <a:pt x="2465" y="595"/>
                  </a:cubicBezTo>
                  <a:lnTo>
                    <a:pt x="2465" y="4251"/>
                  </a:lnTo>
                  <a:lnTo>
                    <a:pt x="2037" y="4251"/>
                  </a:lnTo>
                  <a:lnTo>
                    <a:pt x="2037" y="595"/>
                  </a:lnTo>
                  <a:cubicBezTo>
                    <a:pt x="2037" y="274"/>
                    <a:pt x="1763" y="0"/>
                    <a:pt x="144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68" name="Google Shape;10868;p72"/>
            <p:cNvSpPr/>
            <p:nvPr/>
          </p:nvSpPr>
          <p:spPr>
            <a:xfrm>
              <a:off x="3982553" y="1971730"/>
              <a:ext cx="304566" cy="272360"/>
            </a:xfrm>
            <a:custGeom>
              <a:avLst/>
              <a:gdLst/>
              <a:ahLst/>
              <a:cxnLst/>
              <a:rect l="l" t="t" r="r" b="b"/>
              <a:pathLst>
                <a:path w="9561" h="8550" extrusionOk="0">
                  <a:moveTo>
                    <a:pt x="8632" y="346"/>
                  </a:moveTo>
                  <a:cubicBezTo>
                    <a:pt x="8966" y="346"/>
                    <a:pt x="9239" y="632"/>
                    <a:pt x="9239" y="953"/>
                  </a:cubicBezTo>
                  <a:cubicBezTo>
                    <a:pt x="9239" y="1287"/>
                    <a:pt x="8954" y="1572"/>
                    <a:pt x="8632" y="1572"/>
                  </a:cubicBezTo>
                  <a:lnTo>
                    <a:pt x="929" y="1572"/>
                  </a:lnTo>
                  <a:cubicBezTo>
                    <a:pt x="596" y="1572"/>
                    <a:pt x="322" y="1287"/>
                    <a:pt x="322" y="953"/>
                  </a:cubicBezTo>
                  <a:cubicBezTo>
                    <a:pt x="322" y="632"/>
                    <a:pt x="607" y="346"/>
                    <a:pt x="929" y="346"/>
                  </a:cubicBezTo>
                  <a:close/>
                  <a:moveTo>
                    <a:pt x="6787" y="3835"/>
                  </a:moveTo>
                  <a:cubicBezTo>
                    <a:pt x="6811" y="4073"/>
                    <a:pt x="6930" y="4275"/>
                    <a:pt x="7096" y="4442"/>
                  </a:cubicBezTo>
                  <a:lnTo>
                    <a:pt x="2524" y="4442"/>
                  </a:lnTo>
                  <a:cubicBezTo>
                    <a:pt x="2715" y="4275"/>
                    <a:pt x="2822" y="4049"/>
                    <a:pt x="2858" y="3835"/>
                  </a:cubicBezTo>
                  <a:close/>
                  <a:moveTo>
                    <a:pt x="7870" y="1882"/>
                  </a:moveTo>
                  <a:cubicBezTo>
                    <a:pt x="8573" y="1882"/>
                    <a:pt x="9144" y="2453"/>
                    <a:pt x="9144" y="3156"/>
                  </a:cubicBezTo>
                  <a:cubicBezTo>
                    <a:pt x="9168" y="3870"/>
                    <a:pt x="8597" y="4442"/>
                    <a:pt x="7894" y="4442"/>
                  </a:cubicBezTo>
                  <a:lnTo>
                    <a:pt x="7823" y="4442"/>
                  </a:lnTo>
                  <a:cubicBezTo>
                    <a:pt x="7644" y="4406"/>
                    <a:pt x="7477" y="4335"/>
                    <a:pt x="7334" y="4216"/>
                  </a:cubicBezTo>
                  <a:cubicBezTo>
                    <a:pt x="7203" y="4097"/>
                    <a:pt x="7108" y="3918"/>
                    <a:pt x="7096" y="3716"/>
                  </a:cubicBezTo>
                  <a:cubicBezTo>
                    <a:pt x="7084" y="3513"/>
                    <a:pt x="7156" y="3323"/>
                    <a:pt x="7275" y="3192"/>
                  </a:cubicBezTo>
                  <a:cubicBezTo>
                    <a:pt x="7377" y="3070"/>
                    <a:pt x="7523" y="3011"/>
                    <a:pt x="7672" y="3011"/>
                  </a:cubicBezTo>
                  <a:cubicBezTo>
                    <a:pt x="7801" y="3011"/>
                    <a:pt x="7932" y="3056"/>
                    <a:pt x="8037" y="3144"/>
                  </a:cubicBezTo>
                  <a:cubicBezTo>
                    <a:pt x="8108" y="3215"/>
                    <a:pt x="8156" y="3311"/>
                    <a:pt x="8168" y="3418"/>
                  </a:cubicBezTo>
                  <a:cubicBezTo>
                    <a:pt x="8168" y="3513"/>
                    <a:pt x="8132" y="3620"/>
                    <a:pt x="8061" y="3692"/>
                  </a:cubicBezTo>
                  <a:cubicBezTo>
                    <a:pt x="8001" y="3751"/>
                    <a:pt x="8001" y="3858"/>
                    <a:pt x="8073" y="3918"/>
                  </a:cubicBezTo>
                  <a:cubicBezTo>
                    <a:pt x="8101" y="3946"/>
                    <a:pt x="8140" y="3961"/>
                    <a:pt x="8180" y="3961"/>
                  </a:cubicBezTo>
                  <a:cubicBezTo>
                    <a:pt x="8224" y="3961"/>
                    <a:pt x="8268" y="3943"/>
                    <a:pt x="8299" y="3906"/>
                  </a:cubicBezTo>
                  <a:cubicBezTo>
                    <a:pt x="8430" y="3751"/>
                    <a:pt x="8489" y="3573"/>
                    <a:pt x="8477" y="3382"/>
                  </a:cubicBezTo>
                  <a:cubicBezTo>
                    <a:pt x="8466" y="3192"/>
                    <a:pt x="8394" y="3013"/>
                    <a:pt x="8239" y="2894"/>
                  </a:cubicBezTo>
                  <a:cubicBezTo>
                    <a:pt x="8075" y="2746"/>
                    <a:pt x="7872" y="2674"/>
                    <a:pt x="7672" y="2674"/>
                  </a:cubicBezTo>
                  <a:cubicBezTo>
                    <a:pt x="7437" y="2674"/>
                    <a:pt x="7204" y="2773"/>
                    <a:pt x="7037" y="2965"/>
                  </a:cubicBezTo>
                  <a:cubicBezTo>
                    <a:pt x="6906" y="3120"/>
                    <a:pt x="6811" y="3287"/>
                    <a:pt x="6787" y="3489"/>
                  </a:cubicBezTo>
                  <a:lnTo>
                    <a:pt x="2858" y="3489"/>
                  </a:lnTo>
                  <a:cubicBezTo>
                    <a:pt x="2822" y="3287"/>
                    <a:pt x="2751" y="3120"/>
                    <a:pt x="2596" y="2965"/>
                  </a:cubicBezTo>
                  <a:cubicBezTo>
                    <a:pt x="2453" y="2799"/>
                    <a:pt x="2239" y="2692"/>
                    <a:pt x="2000" y="2680"/>
                  </a:cubicBezTo>
                  <a:cubicBezTo>
                    <a:pt x="1985" y="2679"/>
                    <a:pt x="1970" y="2678"/>
                    <a:pt x="1954" y="2678"/>
                  </a:cubicBezTo>
                  <a:cubicBezTo>
                    <a:pt x="1754" y="2678"/>
                    <a:pt x="1547" y="2750"/>
                    <a:pt x="1381" y="2894"/>
                  </a:cubicBezTo>
                  <a:cubicBezTo>
                    <a:pt x="1227" y="3025"/>
                    <a:pt x="1155" y="3192"/>
                    <a:pt x="1143" y="3382"/>
                  </a:cubicBezTo>
                  <a:cubicBezTo>
                    <a:pt x="1119" y="3573"/>
                    <a:pt x="1203" y="3751"/>
                    <a:pt x="1322" y="3906"/>
                  </a:cubicBezTo>
                  <a:cubicBezTo>
                    <a:pt x="1355" y="3939"/>
                    <a:pt x="1402" y="3957"/>
                    <a:pt x="1447" y="3957"/>
                  </a:cubicBezTo>
                  <a:cubicBezTo>
                    <a:pt x="1485" y="3957"/>
                    <a:pt x="1521" y="3945"/>
                    <a:pt x="1548" y="3918"/>
                  </a:cubicBezTo>
                  <a:cubicBezTo>
                    <a:pt x="1596" y="3858"/>
                    <a:pt x="1619" y="3751"/>
                    <a:pt x="1560" y="3692"/>
                  </a:cubicBezTo>
                  <a:cubicBezTo>
                    <a:pt x="1488" y="3620"/>
                    <a:pt x="1453" y="3513"/>
                    <a:pt x="1453" y="3418"/>
                  </a:cubicBezTo>
                  <a:cubicBezTo>
                    <a:pt x="1453" y="3311"/>
                    <a:pt x="1512" y="3204"/>
                    <a:pt x="1584" y="3144"/>
                  </a:cubicBezTo>
                  <a:cubicBezTo>
                    <a:pt x="1682" y="3068"/>
                    <a:pt x="1800" y="3012"/>
                    <a:pt x="1937" y="3012"/>
                  </a:cubicBezTo>
                  <a:cubicBezTo>
                    <a:pt x="1950" y="3012"/>
                    <a:pt x="1963" y="3012"/>
                    <a:pt x="1977" y="3013"/>
                  </a:cubicBezTo>
                  <a:cubicBezTo>
                    <a:pt x="2120" y="3025"/>
                    <a:pt x="2239" y="3085"/>
                    <a:pt x="2346" y="3192"/>
                  </a:cubicBezTo>
                  <a:cubicBezTo>
                    <a:pt x="2608" y="3489"/>
                    <a:pt x="2584" y="3954"/>
                    <a:pt x="2286" y="4216"/>
                  </a:cubicBezTo>
                  <a:cubicBezTo>
                    <a:pt x="2155" y="4335"/>
                    <a:pt x="1977" y="4406"/>
                    <a:pt x="1798" y="4442"/>
                  </a:cubicBezTo>
                  <a:lnTo>
                    <a:pt x="1727" y="4442"/>
                  </a:lnTo>
                  <a:cubicBezTo>
                    <a:pt x="1024" y="4442"/>
                    <a:pt x="441" y="3858"/>
                    <a:pt x="441" y="3156"/>
                  </a:cubicBezTo>
                  <a:cubicBezTo>
                    <a:pt x="441" y="2465"/>
                    <a:pt x="1024" y="1882"/>
                    <a:pt x="1727" y="1882"/>
                  </a:cubicBezTo>
                  <a:close/>
                  <a:moveTo>
                    <a:pt x="7537" y="4763"/>
                  </a:moveTo>
                  <a:lnTo>
                    <a:pt x="7537" y="5573"/>
                  </a:lnTo>
                  <a:lnTo>
                    <a:pt x="2036" y="5573"/>
                  </a:lnTo>
                  <a:lnTo>
                    <a:pt x="2036" y="4763"/>
                  </a:lnTo>
                  <a:close/>
                  <a:moveTo>
                    <a:pt x="929" y="1"/>
                  </a:moveTo>
                  <a:cubicBezTo>
                    <a:pt x="417" y="1"/>
                    <a:pt x="0" y="418"/>
                    <a:pt x="0" y="941"/>
                  </a:cubicBezTo>
                  <a:cubicBezTo>
                    <a:pt x="0" y="1418"/>
                    <a:pt x="357" y="1811"/>
                    <a:pt x="798" y="1870"/>
                  </a:cubicBezTo>
                  <a:cubicBezTo>
                    <a:pt x="393" y="2168"/>
                    <a:pt x="143" y="2620"/>
                    <a:pt x="143" y="3144"/>
                  </a:cubicBezTo>
                  <a:cubicBezTo>
                    <a:pt x="143" y="4013"/>
                    <a:pt x="834" y="4728"/>
                    <a:pt x="1691" y="4739"/>
                  </a:cubicBezTo>
                  <a:lnTo>
                    <a:pt x="1703" y="4739"/>
                  </a:lnTo>
                  <a:lnTo>
                    <a:pt x="1703" y="5704"/>
                  </a:lnTo>
                  <a:lnTo>
                    <a:pt x="1703" y="8383"/>
                  </a:lnTo>
                  <a:cubicBezTo>
                    <a:pt x="1703" y="8478"/>
                    <a:pt x="1786" y="8549"/>
                    <a:pt x="1869" y="8549"/>
                  </a:cubicBezTo>
                  <a:cubicBezTo>
                    <a:pt x="1965" y="8549"/>
                    <a:pt x="2036" y="8478"/>
                    <a:pt x="2036" y="8383"/>
                  </a:cubicBezTo>
                  <a:lnTo>
                    <a:pt x="2036" y="5894"/>
                  </a:lnTo>
                  <a:lnTo>
                    <a:pt x="7537" y="5894"/>
                  </a:lnTo>
                  <a:lnTo>
                    <a:pt x="7537" y="6692"/>
                  </a:lnTo>
                  <a:cubicBezTo>
                    <a:pt x="7537" y="6775"/>
                    <a:pt x="7620" y="6847"/>
                    <a:pt x="7704" y="6847"/>
                  </a:cubicBezTo>
                  <a:cubicBezTo>
                    <a:pt x="7799" y="6847"/>
                    <a:pt x="7870" y="6775"/>
                    <a:pt x="7870" y="6692"/>
                  </a:cubicBezTo>
                  <a:lnTo>
                    <a:pt x="7870" y="5740"/>
                  </a:lnTo>
                  <a:lnTo>
                    <a:pt x="7870" y="4763"/>
                  </a:lnTo>
                  <a:lnTo>
                    <a:pt x="7918" y="4763"/>
                  </a:lnTo>
                  <a:cubicBezTo>
                    <a:pt x="7930" y="4763"/>
                    <a:pt x="7942" y="4763"/>
                    <a:pt x="7954" y="4751"/>
                  </a:cubicBezTo>
                  <a:cubicBezTo>
                    <a:pt x="8823" y="4728"/>
                    <a:pt x="9501" y="4025"/>
                    <a:pt x="9501" y="3156"/>
                  </a:cubicBezTo>
                  <a:cubicBezTo>
                    <a:pt x="9489" y="2644"/>
                    <a:pt x="9228" y="2168"/>
                    <a:pt x="8823" y="1870"/>
                  </a:cubicBezTo>
                  <a:cubicBezTo>
                    <a:pt x="9251" y="1775"/>
                    <a:pt x="9561" y="1406"/>
                    <a:pt x="9561" y="941"/>
                  </a:cubicBezTo>
                  <a:cubicBezTo>
                    <a:pt x="9561" y="418"/>
                    <a:pt x="9144" y="1"/>
                    <a:pt x="86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69" name="Google Shape;10869;p72"/>
          <p:cNvGrpSpPr/>
          <p:nvPr/>
        </p:nvGrpSpPr>
        <p:grpSpPr>
          <a:xfrm>
            <a:off x="3423788" y="2658833"/>
            <a:ext cx="533083" cy="408636"/>
            <a:chOff x="2567841" y="1994124"/>
            <a:chExt cx="399812" cy="306477"/>
          </a:xfrm>
        </p:grpSpPr>
        <p:sp>
          <p:nvSpPr>
            <p:cNvPr id="10870" name="Google Shape;10870;p72"/>
            <p:cNvSpPr/>
            <p:nvPr/>
          </p:nvSpPr>
          <p:spPr>
            <a:xfrm>
              <a:off x="2567841" y="1994124"/>
              <a:ext cx="399812" cy="306477"/>
            </a:xfrm>
            <a:custGeom>
              <a:avLst/>
              <a:gdLst/>
              <a:ahLst/>
              <a:cxnLst/>
              <a:rect l="l" t="t" r="r" b="b"/>
              <a:pathLst>
                <a:path w="12551" h="9621" extrusionOk="0">
                  <a:moveTo>
                    <a:pt x="11157" y="346"/>
                  </a:moveTo>
                  <a:lnTo>
                    <a:pt x="11157" y="6584"/>
                  </a:lnTo>
                  <a:lnTo>
                    <a:pt x="1334" y="6584"/>
                  </a:lnTo>
                  <a:lnTo>
                    <a:pt x="1334" y="346"/>
                  </a:lnTo>
                  <a:close/>
                  <a:moveTo>
                    <a:pt x="7442" y="7930"/>
                  </a:moveTo>
                  <a:lnTo>
                    <a:pt x="7621" y="8561"/>
                  </a:lnTo>
                  <a:lnTo>
                    <a:pt x="4859" y="8561"/>
                  </a:lnTo>
                  <a:lnTo>
                    <a:pt x="5037" y="7930"/>
                  </a:lnTo>
                  <a:close/>
                  <a:moveTo>
                    <a:pt x="11217" y="6954"/>
                  </a:moveTo>
                  <a:lnTo>
                    <a:pt x="12038" y="8561"/>
                  </a:lnTo>
                  <a:lnTo>
                    <a:pt x="7990" y="8561"/>
                  </a:lnTo>
                  <a:lnTo>
                    <a:pt x="7776" y="7835"/>
                  </a:lnTo>
                  <a:cubicBezTo>
                    <a:pt x="7740" y="7680"/>
                    <a:pt x="7597" y="7573"/>
                    <a:pt x="7454" y="7573"/>
                  </a:cubicBezTo>
                  <a:lnTo>
                    <a:pt x="5013" y="7573"/>
                  </a:lnTo>
                  <a:cubicBezTo>
                    <a:pt x="4859" y="7573"/>
                    <a:pt x="4716" y="7680"/>
                    <a:pt x="4680" y="7835"/>
                  </a:cubicBezTo>
                  <a:lnTo>
                    <a:pt x="4478" y="8561"/>
                  </a:lnTo>
                  <a:lnTo>
                    <a:pt x="430" y="8561"/>
                  </a:lnTo>
                  <a:lnTo>
                    <a:pt x="1263" y="6954"/>
                  </a:lnTo>
                  <a:close/>
                  <a:moveTo>
                    <a:pt x="12157" y="8930"/>
                  </a:moveTo>
                  <a:lnTo>
                    <a:pt x="12157" y="9216"/>
                  </a:lnTo>
                  <a:lnTo>
                    <a:pt x="12169" y="9216"/>
                  </a:lnTo>
                  <a:cubicBezTo>
                    <a:pt x="12169" y="9239"/>
                    <a:pt x="12145" y="9275"/>
                    <a:pt x="12110" y="9275"/>
                  </a:cubicBezTo>
                  <a:lnTo>
                    <a:pt x="382" y="9275"/>
                  </a:lnTo>
                  <a:cubicBezTo>
                    <a:pt x="346" y="9275"/>
                    <a:pt x="322" y="9239"/>
                    <a:pt x="322" y="9216"/>
                  </a:cubicBezTo>
                  <a:lnTo>
                    <a:pt x="322" y="8930"/>
                  </a:lnTo>
                  <a:close/>
                  <a:moveTo>
                    <a:pt x="1334" y="0"/>
                  </a:moveTo>
                  <a:cubicBezTo>
                    <a:pt x="1144" y="0"/>
                    <a:pt x="977" y="167"/>
                    <a:pt x="977" y="357"/>
                  </a:cubicBezTo>
                  <a:lnTo>
                    <a:pt x="977" y="6739"/>
                  </a:lnTo>
                  <a:lnTo>
                    <a:pt x="1" y="8680"/>
                  </a:lnTo>
                  <a:lnTo>
                    <a:pt x="1" y="8692"/>
                  </a:lnTo>
                  <a:lnTo>
                    <a:pt x="1" y="8704"/>
                  </a:lnTo>
                  <a:lnTo>
                    <a:pt x="1" y="8728"/>
                  </a:lnTo>
                  <a:lnTo>
                    <a:pt x="1" y="8739"/>
                  </a:lnTo>
                  <a:lnTo>
                    <a:pt x="1" y="9204"/>
                  </a:lnTo>
                  <a:cubicBezTo>
                    <a:pt x="1" y="9442"/>
                    <a:pt x="191" y="9620"/>
                    <a:pt x="406" y="9620"/>
                  </a:cubicBezTo>
                  <a:lnTo>
                    <a:pt x="12133" y="9620"/>
                  </a:lnTo>
                  <a:cubicBezTo>
                    <a:pt x="12371" y="9620"/>
                    <a:pt x="12550" y="9418"/>
                    <a:pt x="12550" y="9204"/>
                  </a:cubicBezTo>
                  <a:lnTo>
                    <a:pt x="12526" y="8739"/>
                  </a:lnTo>
                  <a:lnTo>
                    <a:pt x="12526" y="8704"/>
                  </a:lnTo>
                  <a:lnTo>
                    <a:pt x="12526" y="8692"/>
                  </a:lnTo>
                  <a:lnTo>
                    <a:pt x="12526" y="8680"/>
                  </a:lnTo>
                  <a:lnTo>
                    <a:pt x="11550" y="6739"/>
                  </a:lnTo>
                  <a:lnTo>
                    <a:pt x="11550" y="357"/>
                  </a:lnTo>
                  <a:cubicBezTo>
                    <a:pt x="11550" y="167"/>
                    <a:pt x="11383" y="0"/>
                    <a:pt x="1119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1" name="Google Shape;10871;p72"/>
            <p:cNvSpPr/>
            <p:nvPr/>
          </p:nvSpPr>
          <p:spPr>
            <a:xfrm>
              <a:off x="2623237" y="2113963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179" y="1"/>
                  </a:moveTo>
                  <a:cubicBezTo>
                    <a:pt x="72" y="1"/>
                    <a:pt x="0" y="96"/>
                    <a:pt x="0" y="179"/>
                  </a:cubicBezTo>
                  <a:lnTo>
                    <a:pt x="0" y="2132"/>
                  </a:lnTo>
                  <a:cubicBezTo>
                    <a:pt x="0" y="2299"/>
                    <a:pt x="131" y="2418"/>
                    <a:pt x="274" y="2418"/>
                  </a:cubicBezTo>
                  <a:lnTo>
                    <a:pt x="8727" y="2418"/>
                  </a:lnTo>
                  <a:cubicBezTo>
                    <a:pt x="8894" y="2418"/>
                    <a:pt x="9013" y="2287"/>
                    <a:pt x="9013" y="2132"/>
                  </a:cubicBezTo>
                  <a:lnTo>
                    <a:pt x="9013" y="179"/>
                  </a:lnTo>
                  <a:cubicBezTo>
                    <a:pt x="9025" y="96"/>
                    <a:pt x="8942" y="1"/>
                    <a:pt x="8835" y="1"/>
                  </a:cubicBezTo>
                  <a:cubicBezTo>
                    <a:pt x="8727" y="1"/>
                    <a:pt x="8656" y="96"/>
                    <a:pt x="8656" y="179"/>
                  </a:cubicBezTo>
                  <a:lnTo>
                    <a:pt x="8656" y="2049"/>
                  </a:lnTo>
                  <a:lnTo>
                    <a:pt x="357" y="2049"/>
                  </a:lnTo>
                  <a:lnTo>
                    <a:pt x="357" y="179"/>
                  </a:lnTo>
                  <a:cubicBezTo>
                    <a:pt x="357" y="84"/>
                    <a:pt x="262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2" name="Google Shape;10872;p72"/>
            <p:cNvSpPr/>
            <p:nvPr/>
          </p:nvSpPr>
          <p:spPr>
            <a:xfrm>
              <a:off x="2623237" y="2017251"/>
              <a:ext cx="287523" cy="77025"/>
            </a:xfrm>
            <a:custGeom>
              <a:avLst/>
              <a:gdLst/>
              <a:ahLst/>
              <a:cxnLst/>
              <a:rect l="l" t="t" r="r" b="b"/>
              <a:pathLst>
                <a:path w="9026" h="2418" extrusionOk="0">
                  <a:moveTo>
                    <a:pt x="286" y="1"/>
                  </a:moveTo>
                  <a:cubicBezTo>
                    <a:pt x="119" y="1"/>
                    <a:pt x="0" y="143"/>
                    <a:pt x="0" y="286"/>
                  </a:cubicBezTo>
                  <a:lnTo>
                    <a:pt x="0" y="2239"/>
                  </a:lnTo>
                  <a:cubicBezTo>
                    <a:pt x="0" y="2346"/>
                    <a:pt x="84" y="2418"/>
                    <a:pt x="179" y="2418"/>
                  </a:cubicBezTo>
                  <a:cubicBezTo>
                    <a:pt x="286" y="2418"/>
                    <a:pt x="357" y="2322"/>
                    <a:pt x="357" y="2239"/>
                  </a:cubicBezTo>
                  <a:lnTo>
                    <a:pt x="357" y="382"/>
                  </a:lnTo>
                  <a:lnTo>
                    <a:pt x="8656" y="382"/>
                  </a:lnTo>
                  <a:lnTo>
                    <a:pt x="8656" y="2239"/>
                  </a:lnTo>
                  <a:cubicBezTo>
                    <a:pt x="8656" y="2346"/>
                    <a:pt x="8751" y="2418"/>
                    <a:pt x="8835" y="2418"/>
                  </a:cubicBezTo>
                  <a:cubicBezTo>
                    <a:pt x="8942" y="2418"/>
                    <a:pt x="9013" y="2322"/>
                    <a:pt x="9013" y="2239"/>
                  </a:cubicBezTo>
                  <a:lnTo>
                    <a:pt x="9013" y="286"/>
                  </a:lnTo>
                  <a:cubicBezTo>
                    <a:pt x="9025" y="143"/>
                    <a:pt x="8894" y="1"/>
                    <a:pt x="8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73" name="Google Shape;10873;p72"/>
          <p:cNvGrpSpPr/>
          <p:nvPr/>
        </p:nvGrpSpPr>
        <p:grpSpPr>
          <a:xfrm>
            <a:off x="2949445" y="2613811"/>
            <a:ext cx="432931" cy="497151"/>
            <a:chOff x="2212084" y="1960358"/>
            <a:chExt cx="324698" cy="372863"/>
          </a:xfrm>
        </p:grpSpPr>
        <p:sp>
          <p:nvSpPr>
            <p:cNvPr id="10874" name="Google Shape;10874;p72"/>
            <p:cNvSpPr/>
            <p:nvPr/>
          </p:nvSpPr>
          <p:spPr>
            <a:xfrm>
              <a:off x="2291371" y="2128011"/>
              <a:ext cx="166888" cy="166888"/>
            </a:xfrm>
            <a:custGeom>
              <a:avLst/>
              <a:gdLst/>
              <a:ahLst/>
              <a:cxnLst/>
              <a:rect l="l" t="t" r="r" b="b"/>
              <a:pathLst>
                <a:path w="5239" h="5239" extrusionOk="0">
                  <a:moveTo>
                    <a:pt x="2620" y="357"/>
                  </a:moveTo>
                  <a:cubicBezTo>
                    <a:pt x="3870" y="357"/>
                    <a:pt x="4894" y="1369"/>
                    <a:pt x="4894" y="2631"/>
                  </a:cubicBezTo>
                  <a:cubicBezTo>
                    <a:pt x="4894" y="3882"/>
                    <a:pt x="3882" y="4906"/>
                    <a:pt x="2620" y="4906"/>
                  </a:cubicBezTo>
                  <a:cubicBezTo>
                    <a:pt x="1369" y="4906"/>
                    <a:pt x="346" y="3894"/>
                    <a:pt x="346" y="2631"/>
                  </a:cubicBezTo>
                  <a:cubicBezTo>
                    <a:pt x="346" y="1369"/>
                    <a:pt x="1369" y="357"/>
                    <a:pt x="2620" y="357"/>
                  </a:cubicBezTo>
                  <a:close/>
                  <a:moveTo>
                    <a:pt x="2620" y="0"/>
                  </a:moveTo>
                  <a:cubicBezTo>
                    <a:pt x="1179" y="0"/>
                    <a:pt x="0" y="1167"/>
                    <a:pt x="0" y="2620"/>
                  </a:cubicBezTo>
                  <a:cubicBezTo>
                    <a:pt x="0" y="4060"/>
                    <a:pt x="1179" y="5239"/>
                    <a:pt x="2620" y="5239"/>
                  </a:cubicBezTo>
                  <a:cubicBezTo>
                    <a:pt x="4060" y="5239"/>
                    <a:pt x="5239" y="4060"/>
                    <a:pt x="5239" y="2620"/>
                  </a:cubicBezTo>
                  <a:cubicBezTo>
                    <a:pt x="5239" y="1167"/>
                    <a:pt x="4060" y="0"/>
                    <a:pt x="2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5" name="Google Shape;10875;p72"/>
            <p:cNvSpPr/>
            <p:nvPr/>
          </p:nvSpPr>
          <p:spPr>
            <a:xfrm>
              <a:off x="2212084" y="1960358"/>
              <a:ext cx="324698" cy="372863"/>
            </a:xfrm>
            <a:custGeom>
              <a:avLst/>
              <a:gdLst/>
              <a:ahLst/>
              <a:cxnLst/>
              <a:rect l="l" t="t" r="r" b="b"/>
              <a:pathLst>
                <a:path w="10193" h="11705" extrusionOk="0">
                  <a:moveTo>
                    <a:pt x="7502" y="358"/>
                  </a:moveTo>
                  <a:lnTo>
                    <a:pt x="6383" y="2644"/>
                  </a:lnTo>
                  <a:lnTo>
                    <a:pt x="3811" y="2644"/>
                  </a:lnTo>
                  <a:lnTo>
                    <a:pt x="2692" y="358"/>
                  </a:lnTo>
                  <a:close/>
                  <a:moveTo>
                    <a:pt x="6228" y="3001"/>
                  </a:moveTo>
                  <a:lnTo>
                    <a:pt x="5692" y="4096"/>
                  </a:lnTo>
                  <a:cubicBezTo>
                    <a:pt x="5490" y="4073"/>
                    <a:pt x="5299" y="4049"/>
                    <a:pt x="5109" y="4049"/>
                  </a:cubicBezTo>
                  <a:cubicBezTo>
                    <a:pt x="4918" y="4049"/>
                    <a:pt x="4716" y="4073"/>
                    <a:pt x="4525" y="4096"/>
                  </a:cubicBezTo>
                  <a:lnTo>
                    <a:pt x="3989" y="3001"/>
                  </a:lnTo>
                  <a:close/>
                  <a:moveTo>
                    <a:pt x="2334" y="405"/>
                  </a:moveTo>
                  <a:lnTo>
                    <a:pt x="4168" y="4156"/>
                  </a:lnTo>
                  <a:cubicBezTo>
                    <a:pt x="3382" y="4370"/>
                    <a:pt x="2692" y="4799"/>
                    <a:pt x="2180" y="5406"/>
                  </a:cubicBezTo>
                  <a:lnTo>
                    <a:pt x="608" y="2227"/>
                  </a:lnTo>
                  <a:cubicBezTo>
                    <a:pt x="406" y="1787"/>
                    <a:pt x="584" y="1275"/>
                    <a:pt x="1013" y="1060"/>
                  </a:cubicBezTo>
                  <a:lnTo>
                    <a:pt x="2334" y="405"/>
                  </a:lnTo>
                  <a:close/>
                  <a:moveTo>
                    <a:pt x="2418" y="1"/>
                  </a:moveTo>
                  <a:cubicBezTo>
                    <a:pt x="2382" y="1"/>
                    <a:pt x="2358" y="1"/>
                    <a:pt x="2334" y="24"/>
                  </a:cubicBezTo>
                  <a:lnTo>
                    <a:pt x="846" y="751"/>
                  </a:lnTo>
                  <a:cubicBezTo>
                    <a:pt x="251" y="1048"/>
                    <a:pt x="1" y="1775"/>
                    <a:pt x="298" y="2370"/>
                  </a:cubicBezTo>
                  <a:lnTo>
                    <a:pt x="1942" y="5704"/>
                  </a:lnTo>
                  <a:cubicBezTo>
                    <a:pt x="1525" y="6311"/>
                    <a:pt x="1263" y="7073"/>
                    <a:pt x="1263" y="7883"/>
                  </a:cubicBezTo>
                  <a:cubicBezTo>
                    <a:pt x="1263" y="8275"/>
                    <a:pt x="1322" y="8680"/>
                    <a:pt x="1441" y="9049"/>
                  </a:cubicBezTo>
                  <a:cubicBezTo>
                    <a:pt x="1470" y="9126"/>
                    <a:pt x="1544" y="9179"/>
                    <a:pt x="1616" y="9179"/>
                  </a:cubicBezTo>
                  <a:cubicBezTo>
                    <a:pt x="1633" y="9179"/>
                    <a:pt x="1651" y="9176"/>
                    <a:pt x="1668" y="9168"/>
                  </a:cubicBezTo>
                  <a:cubicBezTo>
                    <a:pt x="1763" y="9145"/>
                    <a:pt x="1822" y="9037"/>
                    <a:pt x="1787" y="8954"/>
                  </a:cubicBezTo>
                  <a:cubicBezTo>
                    <a:pt x="1668" y="8609"/>
                    <a:pt x="1620" y="8240"/>
                    <a:pt x="1620" y="7883"/>
                  </a:cubicBezTo>
                  <a:cubicBezTo>
                    <a:pt x="1620" y="5954"/>
                    <a:pt x="3192" y="4394"/>
                    <a:pt x="5109" y="4394"/>
                  </a:cubicBezTo>
                  <a:cubicBezTo>
                    <a:pt x="7026" y="4394"/>
                    <a:pt x="8585" y="5954"/>
                    <a:pt x="8585" y="7883"/>
                  </a:cubicBezTo>
                  <a:cubicBezTo>
                    <a:pt x="8585" y="9799"/>
                    <a:pt x="7026" y="11359"/>
                    <a:pt x="5109" y="11359"/>
                  </a:cubicBezTo>
                  <a:cubicBezTo>
                    <a:pt x="3823" y="11359"/>
                    <a:pt x="2656" y="10657"/>
                    <a:pt x="2037" y="9526"/>
                  </a:cubicBezTo>
                  <a:cubicBezTo>
                    <a:pt x="2012" y="9468"/>
                    <a:pt x="1953" y="9433"/>
                    <a:pt x="1887" y="9433"/>
                  </a:cubicBezTo>
                  <a:cubicBezTo>
                    <a:pt x="1858" y="9433"/>
                    <a:pt x="1828" y="9440"/>
                    <a:pt x="1799" y="9454"/>
                  </a:cubicBezTo>
                  <a:cubicBezTo>
                    <a:pt x="1715" y="9502"/>
                    <a:pt x="1680" y="9597"/>
                    <a:pt x="1727" y="9692"/>
                  </a:cubicBezTo>
                  <a:cubicBezTo>
                    <a:pt x="2394" y="10931"/>
                    <a:pt x="3692" y="11704"/>
                    <a:pt x="5109" y="11704"/>
                  </a:cubicBezTo>
                  <a:cubicBezTo>
                    <a:pt x="7216" y="11704"/>
                    <a:pt x="8942" y="9978"/>
                    <a:pt x="8942" y="7859"/>
                  </a:cubicBezTo>
                  <a:cubicBezTo>
                    <a:pt x="8942" y="7061"/>
                    <a:pt x="8692" y="6311"/>
                    <a:pt x="8276" y="5692"/>
                  </a:cubicBezTo>
                  <a:lnTo>
                    <a:pt x="8966" y="4299"/>
                  </a:lnTo>
                  <a:cubicBezTo>
                    <a:pt x="9002" y="4215"/>
                    <a:pt x="8966" y="4108"/>
                    <a:pt x="8883" y="4061"/>
                  </a:cubicBezTo>
                  <a:cubicBezTo>
                    <a:pt x="8861" y="4051"/>
                    <a:pt x="8838" y="4047"/>
                    <a:pt x="8814" y="4047"/>
                  </a:cubicBezTo>
                  <a:cubicBezTo>
                    <a:pt x="8748" y="4047"/>
                    <a:pt x="8680" y="4082"/>
                    <a:pt x="8645" y="4144"/>
                  </a:cubicBezTo>
                  <a:lnTo>
                    <a:pt x="8038" y="5370"/>
                  </a:lnTo>
                  <a:cubicBezTo>
                    <a:pt x="7537" y="4763"/>
                    <a:pt x="6835" y="4334"/>
                    <a:pt x="6049" y="4120"/>
                  </a:cubicBezTo>
                  <a:lnTo>
                    <a:pt x="7871" y="370"/>
                  </a:lnTo>
                  <a:lnTo>
                    <a:pt x="9204" y="1025"/>
                  </a:lnTo>
                  <a:cubicBezTo>
                    <a:pt x="9633" y="1239"/>
                    <a:pt x="9812" y="1763"/>
                    <a:pt x="9597" y="2191"/>
                  </a:cubicBezTo>
                  <a:lnTo>
                    <a:pt x="8942" y="3513"/>
                  </a:lnTo>
                  <a:cubicBezTo>
                    <a:pt x="8907" y="3608"/>
                    <a:pt x="8942" y="3703"/>
                    <a:pt x="9026" y="3751"/>
                  </a:cubicBezTo>
                  <a:cubicBezTo>
                    <a:pt x="9049" y="3764"/>
                    <a:pt x="9074" y="3770"/>
                    <a:pt x="9099" y="3770"/>
                  </a:cubicBezTo>
                  <a:cubicBezTo>
                    <a:pt x="9164" y="3770"/>
                    <a:pt x="9230" y="3731"/>
                    <a:pt x="9264" y="3680"/>
                  </a:cubicBezTo>
                  <a:lnTo>
                    <a:pt x="9919" y="2358"/>
                  </a:lnTo>
                  <a:cubicBezTo>
                    <a:pt x="10193" y="1775"/>
                    <a:pt x="9943" y="1048"/>
                    <a:pt x="9347" y="751"/>
                  </a:cubicBezTo>
                  <a:lnTo>
                    <a:pt x="7859" y="24"/>
                  </a:lnTo>
                  <a:cubicBezTo>
                    <a:pt x="7835" y="1"/>
                    <a:pt x="7811" y="1"/>
                    <a:pt x="7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6" name="Google Shape;10876;p72"/>
            <p:cNvSpPr/>
            <p:nvPr/>
          </p:nvSpPr>
          <p:spPr>
            <a:xfrm>
              <a:off x="2319435" y="2157190"/>
              <a:ext cx="108880" cy="103210"/>
            </a:xfrm>
            <a:custGeom>
              <a:avLst/>
              <a:gdLst/>
              <a:ahLst/>
              <a:cxnLst/>
              <a:rect l="l" t="t" r="r" b="b"/>
              <a:pathLst>
                <a:path w="3418" h="3240" extrusionOk="0">
                  <a:moveTo>
                    <a:pt x="1739" y="346"/>
                  </a:moveTo>
                  <a:cubicBezTo>
                    <a:pt x="1822" y="346"/>
                    <a:pt x="1881" y="394"/>
                    <a:pt x="1929" y="465"/>
                  </a:cubicBezTo>
                  <a:lnTo>
                    <a:pt x="2096" y="787"/>
                  </a:lnTo>
                  <a:cubicBezTo>
                    <a:pt x="2179" y="953"/>
                    <a:pt x="2334" y="1073"/>
                    <a:pt x="2513" y="1108"/>
                  </a:cubicBezTo>
                  <a:lnTo>
                    <a:pt x="2870" y="1144"/>
                  </a:lnTo>
                  <a:cubicBezTo>
                    <a:pt x="2953" y="1168"/>
                    <a:pt x="3013" y="1203"/>
                    <a:pt x="3048" y="1299"/>
                  </a:cubicBezTo>
                  <a:cubicBezTo>
                    <a:pt x="3072" y="1370"/>
                    <a:pt x="3048" y="1465"/>
                    <a:pt x="2989" y="1525"/>
                  </a:cubicBezTo>
                  <a:lnTo>
                    <a:pt x="2739" y="1775"/>
                  </a:lnTo>
                  <a:cubicBezTo>
                    <a:pt x="2596" y="1906"/>
                    <a:pt x="2536" y="2085"/>
                    <a:pt x="2572" y="2263"/>
                  </a:cubicBezTo>
                  <a:lnTo>
                    <a:pt x="2632" y="2620"/>
                  </a:lnTo>
                  <a:cubicBezTo>
                    <a:pt x="2643" y="2692"/>
                    <a:pt x="2620" y="2787"/>
                    <a:pt x="2536" y="2823"/>
                  </a:cubicBezTo>
                  <a:cubicBezTo>
                    <a:pt x="2493" y="2852"/>
                    <a:pt x="2450" y="2867"/>
                    <a:pt x="2407" y="2867"/>
                  </a:cubicBezTo>
                  <a:cubicBezTo>
                    <a:pt x="2378" y="2867"/>
                    <a:pt x="2350" y="2861"/>
                    <a:pt x="2322" y="2847"/>
                  </a:cubicBezTo>
                  <a:lnTo>
                    <a:pt x="2001" y="2680"/>
                  </a:lnTo>
                  <a:cubicBezTo>
                    <a:pt x="1917" y="2632"/>
                    <a:pt x="1822" y="2620"/>
                    <a:pt x="1739" y="2620"/>
                  </a:cubicBezTo>
                  <a:cubicBezTo>
                    <a:pt x="1643" y="2620"/>
                    <a:pt x="1560" y="2632"/>
                    <a:pt x="1465" y="2680"/>
                  </a:cubicBezTo>
                  <a:lnTo>
                    <a:pt x="1155" y="2847"/>
                  </a:lnTo>
                  <a:cubicBezTo>
                    <a:pt x="1128" y="2865"/>
                    <a:pt x="1097" y="2872"/>
                    <a:pt x="1066" y="2872"/>
                  </a:cubicBezTo>
                  <a:cubicBezTo>
                    <a:pt x="1016" y="2872"/>
                    <a:pt x="966" y="2852"/>
                    <a:pt x="929" y="2823"/>
                  </a:cubicBezTo>
                  <a:cubicBezTo>
                    <a:pt x="858" y="2787"/>
                    <a:pt x="822" y="2692"/>
                    <a:pt x="846" y="2620"/>
                  </a:cubicBezTo>
                  <a:lnTo>
                    <a:pt x="905" y="2263"/>
                  </a:lnTo>
                  <a:cubicBezTo>
                    <a:pt x="929" y="2085"/>
                    <a:pt x="869" y="1894"/>
                    <a:pt x="738" y="1775"/>
                  </a:cubicBezTo>
                  <a:lnTo>
                    <a:pt x="488" y="1525"/>
                  </a:lnTo>
                  <a:cubicBezTo>
                    <a:pt x="429" y="1465"/>
                    <a:pt x="393" y="1382"/>
                    <a:pt x="429" y="1299"/>
                  </a:cubicBezTo>
                  <a:cubicBezTo>
                    <a:pt x="453" y="1227"/>
                    <a:pt x="512" y="1168"/>
                    <a:pt x="608" y="1144"/>
                  </a:cubicBezTo>
                  <a:lnTo>
                    <a:pt x="965" y="1108"/>
                  </a:lnTo>
                  <a:cubicBezTo>
                    <a:pt x="1143" y="1073"/>
                    <a:pt x="1298" y="953"/>
                    <a:pt x="1381" y="787"/>
                  </a:cubicBezTo>
                  <a:lnTo>
                    <a:pt x="1548" y="465"/>
                  </a:lnTo>
                  <a:cubicBezTo>
                    <a:pt x="1572" y="394"/>
                    <a:pt x="1643" y="346"/>
                    <a:pt x="1739" y="346"/>
                  </a:cubicBezTo>
                  <a:close/>
                  <a:moveTo>
                    <a:pt x="1703" y="1"/>
                  </a:moveTo>
                  <a:cubicBezTo>
                    <a:pt x="1489" y="1"/>
                    <a:pt x="1310" y="120"/>
                    <a:pt x="1203" y="311"/>
                  </a:cubicBezTo>
                  <a:lnTo>
                    <a:pt x="1036" y="644"/>
                  </a:lnTo>
                  <a:cubicBezTo>
                    <a:pt x="1012" y="703"/>
                    <a:pt x="953" y="739"/>
                    <a:pt x="869" y="763"/>
                  </a:cubicBezTo>
                  <a:lnTo>
                    <a:pt x="512" y="811"/>
                  </a:lnTo>
                  <a:cubicBezTo>
                    <a:pt x="310" y="834"/>
                    <a:pt x="131" y="989"/>
                    <a:pt x="60" y="1192"/>
                  </a:cubicBezTo>
                  <a:cubicBezTo>
                    <a:pt x="0" y="1406"/>
                    <a:pt x="36" y="1620"/>
                    <a:pt x="203" y="1775"/>
                  </a:cubicBezTo>
                  <a:lnTo>
                    <a:pt x="500" y="2025"/>
                  </a:lnTo>
                  <a:cubicBezTo>
                    <a:pt x="548" y="2073"/>
                    <a:pt x="572" y="2144"/>
                    <a:pt x="560" y="2216"/>
                  </a:cubicBezTo>
                  <a:lnTo>
                    <a:pt x="500" y="2573"/>
                  </a:lnTo>
                  <a:cubicBezTo>
                    <a:pt x="477" y="2787"/>
                    <a:pt x="548" y="2989"/>
                    <a:pt x="727" y="3120"/>
                  </a:cubicBezTo>
                  <a:cubicBezTo>
                    <a:pt x="834" y="3204"/>
                    <a:pt x="929" y="3228"/>
                    <a:pt x="1048" y="3228"/>
                  </a:cubicBezTo>
                  <a:cubicBezTo>
                    <a:pt x="1143" y="3228"/>
                    <a:pt x="1227" y="3216"/>
                    <a:pt x="1322" y="3168"/>
                  </a:cubicBezTo>
                  <a:lnTo>
                    <a:pt x="1631" y="3001"/>
                  </a:lnTo>
                  <a:cubicBezTo>
                    <a:pt x="1661" y="2989"/>
                    <a:pt x="1694" y="2983"/>
                    <a:pt x="1727" y="2983"/>
                  </a:cubicBezTo>
                  <a:cubicBezTo>
                    <a:pt x="1759" y="2983"/>
                    <a:pt x="1792" y="2989"/>
                    <a:pt x="1822" y="3001"/>
                  </a:cubicBezTo>
                  <a:lnTo>
                    <a:pt x="2143" y="3168"/>
                  </a:lnTo>
                  <a:cubicBezTo>
                    <a:pt x="2227" y="3215"/>
                    <a:pt x="2318" y="3239"/>
                    <a:pt x="2409" y="3239"/>
                  </a:cubicBezTo>
                  <a:cubicBezTo>
                    <a:pt x="2524" y="3239"/>
                    <a:pt x="2639" y="3200"/>
                    <a:pt x="2739" y="3120"/>
                  </a:cubicBezTo>
                  <a:cubicBezTo>
                    <a:pt x="2917" y="2989"/>
                    <a:pt x="2989" y="2787"/>
                    <a:pt x="2953" y="2573"/>
                  </a:cubicBezTo>
                  <a:lnTo>
                    <a:pt x="2894" y="2216"/>
                  </a:lnTo>
                  <a:cubicBezTo>
                    <a:pt x="2882" y="2144"/>
                    <a:pt x="2917" y="2085"/>
                    <a:pt x="2953" y="2025"/>
                  </a:cubicBezTo>
                  <a:lnTo>
                    <a:pt x="3215" y="1775"/>
                  </a:lnTo>
                  <a:cubicBezTo>
                    <a:pt x="3358" y="1620"/>
                    <a:pt x="3417" y="1406"/>
                    <a:pt x="3358" y="1192"/>
                  </a:cubicBezTo>
                  <a:cubicBezTo>
                    <a:pt x="3298" y="989"/>
                    <a:pt x="3120" y="834"/>
                    <a:pt x="2894" y="811"/>
                  </a:cubicBezTo>
                  <a:lnTo>
                    <a:pt x="2536" y="763"/>
                  </a:lnTo>
                  <a:cubicBezTo>
                    <a:pt x="2465" y="739"/>
                    <a:pt x="2405" y="703"/>
                    <a:pt x="2382" y="644"/>
                  </a:cubicBezTo>
                  <a:lnTo>
                    <a:pt x="2215" y="311"/>
                  </a:lnTo>
                  <a:cubicBezTo>
                    <a:pt x="2120" y="120"/>
                    <a:pt x="1929" y="1"/>
                    <a:pt x="17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77" name="Google Shape;10877;p72"/>
          <p:cNvGrpSpPr/>
          <p:nvPr/>
        </p:nvGrpSpPr>
        <p:grpSpPr>
          <a:xfrm>
            <a:off x="2407869" y="2613812"/>
            <a:ext cx="379796" cy="498169"/>
            <a:chOff x="1805901" y="1960358"/>
            <a:chExt cx="284847" cy="373627"/>
          </a:xfrm>
        </p:grpSpPr>
        <p:sp>
          <p:nvSpPr>
            <p:cNvPr id="10878" name="Google Shape;10878;p72"/>
            <p:cNvSpPr/>
            <p:nvPr/>
          </p:nvSpPr>
          <p:spPr>
            <a:xfrm>
              <a:off x="1805901" y="1960358"/>
              <a:ext cx="284847" cy="373627"/>
            </a:xfrm>
            <a:custGeom>
              <a:avLst/>
              <a:gdLst/>
              <a:ahLst/>
              <a:cxnLst/>
              <a:rect l="l" t="t" r="r" b="b"/>
              <a:pathLst>
                <a:path w="8942" h="11729" extrusionOk="0">
                  <a:moveTo>
                    <a:pt x="8525" y="9395"/>
                  </a:moveTo>
                  <a:lnTo>
                    <a:pt x="8525" y="9764"/>
                  </a:lnTo>
                  <a:lnTo>
                    <a:pt x="3358" y="9764"/>
                  </a:lnTo>
                  <a:cubicBezTo>
                    <a:pt x="3239" y="9764"/>
                    <a:pt x="3155" y="9859"/>
                    <a:pt x="3155" y="9978"/>
                  </a:cubicBezTo>
                  <a:cubicBezTo>
                    <a:pt x="3155" y="10097"/>
                    <a:pt x="3239" y="10180"/>
                    <a:pt x="3358" y="10180"/>
                  </a:cubicBezTo>
                  <a:lnTo>
                    <a:pt x="8525" y="10180"/>
                  </a:lnTo>
                  <a:lnTo>
                    <a:pt x="8525" y="10490"/>
                  </a:lnTo>
                  <a:lnTo>
                    <a:pt x="6775" y="10490"/>
                  </a:lnTo>
                  <a:cubicBezTo>
                    <a:pt x="6656" y="10490"/>
                    <a:pt x="6561" y="10585"/>
                    <a:pt x="6561" y="10704"/>
                  </a:cubicBezTo>
                  <a:cubicBezTo>
                    <a:pt x="6561" y="10823"/>
                    <a:pt x="6656" y="10907"/>
                    <a:pt x="6775" y="10907"/>
                  </a:cubicBezTo>
                  <a:lnTo>
                    <a:pt x="8525" y="10907"/>
                  </a:lnTo>
                  <a:lnTo>
                    <a:pt x="8525" y="11264"/>
                  </a:lnTo>
                  <a:lnTo>
                    <a:pt x="1381" y="11264"/>
                  </a:lnTo>
                  <a:cubicBezTo>
                    <a:pt x="857" y="11264"/>
                    <a:pt x="441" y="10847"/>
                    <a:pt x="441" y="10335"/>
                  </a:cubicBezTo>
                  <a:cubicBezTo>
                    <a:pt x="441" y="10073"/>
                    <a:pt x="548" y="9835"/>
                    <a:pt x="715" y="9657"/>
                  </a:cubicBezTo>
                  <a:cubicBezTo>
                    <a:pt x="893" y="9478"/>
                    <a:pt x="1131" y="9395"/>
                    <a:pt x="1381" y="9395"/>
                  </a:cubicBezTo>
                  <a:close/>
                  <a:moveTo>
                    <a:pt x="1369" y="1"/>
                  </a:moveTo>
                  <a:cubicBezTo>
                    <a:pt x="619" y="1"/>
                    <a:pt x="0" y="620"/>
                    <a:pt x="0" y="1370"/>
                  </a:cubicBezTo>
                  <a:lnTo>
                    <a:pt x="0" y="10359"/>
                  </a:lnTo>
                  <a:cubicBezTo>
                    <a:pt x="0" y="11109"/>
                    <a:pt x="607" y="11728"/>
                    <a:pt x="1369" y="11728"/>
                  </a:cubicBezTo>
                  <a:lnTo>
                    <a:pt x="8739" y="11728"/>
                  </a:lnTo>
                  <a:cubicBezTo>
                    <a:pt x="8858" y="11728"/>
                    <a:pt x="8942" y="11645"/>
                    <a:pt x="8942" y="11526"/>
                  </a:cubicBezTo>
                  <a:lnTo>
                    <a:pt x="8942" y="2191"/>
                  </a:lnTo>
                  <a:cubicBezTo>
                    <a:pt x="8942" y="2072"/>
                    <a:pt x="8858" y="1989"/>
                    <a:pt x="8739" y="1989"/>
                  </a:cubicBezTo>
                  <a:cubicBezTo>
                    <a:pt x="8620" y="1989"/>
                    <a:pt x="8525" y="2072"/>
                    <a:pt x="8525" y="2191"/>
                  </a:cubicBezTo>
                  <a:lnTo>
                    <a:pt x="8525" y="8990"/>
                  </a:lnTo>
                  <a:lnTo>
                    <a:pt x="1596" y="8990"/>
                  </a:lnTo>
                  <a:lnTo>
                    <a:pt x="1596" y="7787"/>
                  </a:lnTo>
                  <a:cubicBezTo>
                    <a:pt x="1596" y="7668"/>
                    <a:pt x="1500" y="7585"/>
                    <a:pt x="1381" y="7585"/>
                  </a:cubicBezTo>
                  <a:cubicBezTo>
                    <a:pt x="1262" y="7585"/>
                    <a:pt x="1179" y="7668"/>
                    <a:pt x="1179" y="7787"/>
                  </a:cubicBezTo>
                  <a:lnTo>
                    <a:pt x="1179" y="9002"/>
                  </a:lnTo>
                  <a:cubicBezTo>
                    <a:pt x="905" y="9049"/>
                    <a:pt x="655" y="9168"/>
                    <a:pt x="441" y="9359"/>
                  </a:cubicBezTo>
                  <a:lnTo>
                    <a:pt x="441" y="1370"/>
                  </a:lnTo>
                  <a:cubicBezTo>
                    <a:pt x="441" y="929"/>
                    <a:pt x="762" y="548"/>
                    <a:pt x="1179" y="465"/>
                  </a:cubicBezTo>
                  <a:lnTo>
                    <a:pt x="1179" y="7109"/>
                  </a:lnTo>
                  <a:cubicBezTo>
                    <a:pt x="1179" y="7228"/>
                    <a:pt x="1262" y="7311"/>
                    <a:pt x="1381" y="7311"/>
                  </a:cubicBezTo>
                  <a:cubicBezTo>
                    <a:pt x="1500" y="7311"/>
                    <a:pt x="1596" y="7216"/>
                    <a:pt x="1596" y="7109"/>
                  </a:cubicBezTo>
                  <a:lnTo>
                    <a:pt x="1596" y="441"/>
                  </a:lnTo>
                  <a:lnTo>
                    <a:pt x="8525" y="441"/>
                  </a:lnTo>
                  <a:lnTo>
                    <a:pt x="8525" y="1489"/>
                  </a:lnTo>
                  <a:cubicBezTo>
                    <a:pt x="8525" y="1608"/>
                    <a:pt x="8620" y="1703"/>
                    <a:pt x="8739" y="1703"/>
                  </a:cubicBezTo>
                  <a:cubicBezTo>
                    <a:pt x="8847" y="1703"/>
                    <a:pt x="8942" y="1608"/>
                    <a:pt x="8942" y="1489"/>
                  </a:cubicBezTo>
                  <a:lnTo>
                    <a:pt x="8942" y="215"/>
                  </a:lnTo>
                  <a:cubicBezTo>
                    <a:pt x="8942" y="96"/>
                    <a:pt x="8847" y="1"/>
                    <a:pt x="8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79" name="Google Shape;10879;p72"/>
            <p:cNvSpPr/>
            <p:nvPr/>
          </p:nvSpPr>
          <p:spPr>
            <a:xfrm>
              <a:off x="1841929" y="2295249"/>
              <a:ext cx="165773" cy="13315"/>
            </a:xfrm>
            <a:custGeom>
              <a:avLst/>
              <a:gdLst/>
              <a:ahLst/>
              <a:cxnLst/>
              <a:rect l="l" t="t" r="r" b="b"/>
              <a:pathLst>
                <a:path w="5204" h="418" extrusionOk="0">
                  <a:moveTo>
                    <a:pt x="203" y="1"/>
                  </a:moveTo>
                  <a:cubicBezTo>
                    <a:pt x="84" y="1"/>
                    <a:pt x="0" y="84"/>
                    <a:pt x="0" y="203"/>
                  </a:cubicBezTo>
                  <a:cubicBezTo>
                    <a:pt x="0" y="322"/>
                    <a:pt x="84" y="418"/>
                    <a:pt x="203" y="418"/>
                  </a:cubicBezTo>
                  <a:lnTo>
                    <a:pt x="5001" y="418"/>
                  </a:lnTo>
                  <a:cubicBezTo>
                    <a:pt x="5120" y="418"/>
                    <a:pt x="5203" y="322"/>
                    <a:pt x="5203" y="203"/>
                  </a:cubicBezTo>
                  <a:cubicBezTo>
                    <a:pt x="5203" y="84"/>
                    <a:pt x="5120" y="1"/>
                    <a:pt x="5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880" name="Google Shape;10880;p72"/>
          <p:cNvSpPr/>
          <p:nvPr/>
        </p:nvSpPr>
        <p:spPr>
          <a:xfrm>
            <a:off x="4673906" y="2640102"/>
            <a:ext cx="456673" cy="445588"/>
          </a:xfrm>
          <a:custGeom>
            <a:avLst/>
            <a:gdLst/>
            <a:ahLst/>
            <a:cxnLst/>
            <a:rect l="l" t="t" r="r" b="b"/>
            <a:pathLst>
              <a:path w="10752" h="10491" extrusionOk="0">
                <a:moveTo>
                  <a:pt x="9632" y="1406"/>
                </a:moveTo>
                <a:lnTo>
                  <a:pt x="9632" y="2418"/>
                </a:lnTo>
                <a:lnTo>
                  <a:pt x="3584" y="2418"/>
                </a:lnTo>
                <a:lnTo>
                  <a:pt x="3584" y="1918"/>
                </a:lnTo>
                <a:cubicBezTo>
                  <a:pt x="3584" y="1787"/>
                  <a:pt x="3477" y="1680"/>
                  <a:pt x="3346" y="1680"/>
                </a:cubicBezTo>
                <a:lnTo>
                  <a:pt x="1905" y="1680"/>
                </a:lnTo>
                <a:cubicBezTo>
                  <a:pt x="1774" y="1680"/>
                  <a:pt x="1667" y="1787"/>
                  <a:pt x="1667" y="1918"/>
                </a:cubicBezTo>
                <a:lnTo>
                  <a:pt x="1667" y="2358"/>
                </a:lnTo>
                <a:cubicBezTo>
                  <a:pt x="1500" y="2275"/>
                  <a:pt x="1381" y="2108"/>
                  <a:pt x="1381" y="1918"/>
                </a:cubicBezTo>
                <a:cubicBezTo>
                  <a:pt x="1381" y="1632"/>
                  <a:pt x="1607" y="1406"/>
                  <a:pt x="1893" y="1406"/>
                </a:cubicBezTo>
                <a:close/>
                <a:moveTo>
                  <a:pt x="3131" y="2156"/>
                </a:moveTo>
                <a:lnTo>
                  <a:pt x="3131" y="3168"/>
                </a:lnTo>
                <a:lnTo>
                  <a:pt x="2739" y="3001"/>
                </a:lnTo>
                <a:cubicBezTo>
                  <a:pt x="2709" y="2989"/>
                  <a:pt x="2679" y="2983"/>
                  <a:pt x="2649" y="2983"/>
                </a:cubicBezTo>
                <a:cubicBezTo>
                  <a:pt x="2620" y="2983"/>
                  <a:pt x="2590" y="2989"/>
                  <a:pt x="2560" y="3001"/>
                </a:cubicBezTo>
                <a:lnTo>
                  <a:pt x="2143" y="3180"/>
                </a:lnTo>
                <a:lnTo>
                  <a:pt x="2143" y="2156"/>
                </a:lnTo>
                <a:close/>
                <a:moveTo>
                  <a:pt x="10275" y="2882"/>
                </a:moveTo>
                <a:lnTo>
                  <a:pt x="10275" y="3346"/>
                </a:lnTo>
                <a:lnTo>
                  <a:pt x="3584" y="3346"/>
                </a:lnTo>
                <a:lnTo>
                  <a:pt x="3584" y="2882"/>
                </a:lnTo>
                <a:close/>
                <a:moveTo>
                  <a:pt x="8823" y="4728"/>
                </a:moveTo>
                <a:cubicBezTo>
                  <a:pt x="9108" y="4728"/>
                  <a:pt x="9335" y="4954"/>
                  <a:pt x="9335" y="5239"/>
                </a:cubicBezTo>
                <a:cubicBezTo>
                  <a:pt x="9335" y="5430"/>
                  <a:pt x="9216" y="5609"/>
                  <a:pt x="9049" y="5680"/>
                </a:cubicBezTo>
                <a:lnTo>
                  <a:pt x="9049" y="5239"/>
                </a:lnTo>
                <a:cubicBezTo>
                  <a:pt x="9049" y="5097"/>
                  <a:pt x="8942" y="4989"/>
                  <a:pt x="8811" y="4989"/>
                </a:cubicBezTo>
                <a:lnTo>
                  <a:pt x="7358" y="4989"/>
                </a:lnTo>
                <a:cubicBezTo>
                  <a:pt x="7215" y="4989"/>
                  <a:pt x="7120" y="5097"/>
                  <a:pt x="7120" y="5239"/>
                </a:cubicBezTo>
                <a:lnTo>
                  <a:pt x="7120" y="5740"/>
                </a:lnTo>
                <a:lnTo>
                  <a:pt x="1060" y="5740"/>
                </a:lnTo>
                <a:lnTo>
                  <a:pt x="1060" y="4728"/>
                </a:lnTo>
                <a:close/>
                <a:moveTo>
                  <a:pt x="8608" y="5454"/>
                </a:moveTo>
                <a:lnTo>
                  <a:pt x="8608" y="6502"/>
                </a:lnTo>
                <a:lnTo>
                  <a:pt x="8192" y="6323"/>
                </a:lnTo>
                <a:cubicBezTo>
                  <a:pt x="8156" y="6311"/>
                  <a:pt x="8132" y="6311"/>
                  <a:pt x="8096" y="6311"/>
                </a:cubicBezTo>
                <a:cubicBezTo>
                  <a:pt x="8073" y="6311"/>
                  <a:pt x="8037" y="6311"/>
                  <a:pt x="8013" y="6323"/>
                </a:cubicBezTo>
                <a:lnTo>
                  <a:pt x="7620" y="6490"/>
                </a:lnTo>
                <a:lnTo>
                  <a:pt x="7620" y="5454"/>
                </a:lnTo>
                <a:close/>
                <a:moveTo>
                  <a:pt x="8846" y="3811"/>
                </a:moveTo>
                <a:cubicBezTo>
                  <a:pt x="9632" y="3811"/>
                  <a:pt x="10275" y="4442"/>
                  <a:pt x="10275" y="5251"/>
                </a:cubicBezTo>
                <a:cubicBezTo>
                  <a:pt x="10275" y="5632"/>
                  <a:pt x="10120" y="5990"/>
                  <a:pt x="9859" y="6263"/>
                </a:cubicBezTo>
                <a:cubicBezTo>
                  <a:pt x="9632" y="6490"/>
                  <a:pt x="9358" y="6621"/>
                  <a:pt x="9061" y="6668"/>
                </a:cubicBezTo>
                <a:lnTo>
                  <a:pt x="9061" y="6192"/>
                </a:lnTo>
                <a:cubicBezTo>
                  <a:pt x="9501" y="6085"/>
                  <a:pt x="9811" y="5692"/>
                  <a:pt x="9811" y="5239"/>
                </a:cubicBezTo>
                <a:cubicBezTo>
                  <a:pt x="9811" y="4704"/>
                  <a:pt x="9382" y="4263"/>
                  <a:pt x="8846" y="4263"/>
                </a:cubicBezTo>
                <a:lnTo>
                  <a:pt x="476" y="4263"/>
                </a:lnTo>
                <a:lnTo>
                  <a:pt x="476" y="3811"/>
                </a:lnTo>
                <a:close/>
                <a:moveTo>
                  <a:pt x="7144" y="6216"/>
                </a:moveTo>
                <a:lnTo>
                  <a:pt x="7144" y="6680"/>
                </a:lnTo>
                <a:lnTo>
                  <a:pt x="464" y="6680"/>
                </a:lnTo>
                <a:lnTo>
                  <a:pt x="464" y="6216"/>
                </a:lnTo>
                <a:close/>
                <a:moveTo>
                  <a:pt x="9632" y="8073"/>
                </a:moveTo>
                <a:lnTo>
                  <a:pt x="9632" y="9085"/>
                </a:lnTo>
                <a:lnTo>
                  <a:pt x="3584" y="9085"/>
                </a:lnTo>
                <a:lnTo>
                  <a:pt x="3584" y="8585"/>
                </a:lnTo>
                <a:cubicBezTo>
                  <a:pt x="3584" y="8454"/>
                  <a:pt x="3477" y="8347"/>
                  <a:pt x="3346" y="8347"/>
                </a:cubicBezTo>
                <a:lnTo>
                  <a:pt x="1905" y="8347"/>
                </a:lnTo>
                <a:cubicBezTo>
                  <a:pt x="1774" y="8347"/>
                  <a:pt x="1667" y="8454"/>
                  <a:pt x="1667" y="8585"/>
                </a:cubicBezTo>
                <a:lnTo>
                  <a:pt x="1667" y="9026"/>
                </a:lnTo>
                <a:cubicBezTo>
                  <a:pt x="1500" y="8942"/>
                  <a:pt x="1381" y="8776"/>
                  <a:pt x="1381" y="8585"/>
                </a:cubicBezTo>
                <a:cubicBezTo>
                  <a:pt x="1381" y="8299"/>
                  <a:pt x="1607" y="8073"/>
                  <a:pt x="1893" y="8073"/>
                </a:cubicBezTo>
                <a:close/>
                <a:moveTo>
                  <a:pt x="3131" y="8823"/>
                </a:moveTo>
                <a:lnTo>
                  <a:pt x="3131" y="9835"/>
                </a:lnTo>
                <a:lnTo>
                  <a:pt x="2739" y="9669"/>
                </a:lnTo>
                <a:cubicBezTo>
                  <a:pt x="2709" y="9657"/>
                  <a:pt x="2679" y="9651"/>
                  <a:pt x="2649" y="9651"/>
                </a:cubicBezTo>
                <a:cubicBezTo>
                  <a:pt x="2620" y="9651"/>
                  <a:pt x="2590" y="9657"/>
                  <a:pt x="2560" y="9669"/>
                </a:cubicBezTo>
                <a:lnTo>
                  <a:pt x="2143" y="9847"/>
                </a:lnTo>
                <a:lnTo>
                  <a:pt x="2143" y="8823"/>
                </a:lnTo>
                <a:close/>
                <a:moveTo>
                  <a:pt x="10275" y="7144"/>
                </a:moveTo>
                <a:lnTo>
                  <a:pt x="10275" y="7597"/>
                </a:lnTo>
                <a:lnTo>
                  <a:pt x="1905" y="7597"/>
                </a:lnTo>
                <a:cubicBezTo>
                  <a:pt x="1369" y="7597"/>
                  <a:pt x="941" y="8037"/>
                  <a:pt x="941" y="8573"/>
                </a:cubicBezTo>
                <a:cubicBezTo>
                  <a:pt x="941" y="9026"/>
                  <a:pt x="1250" y="9419"/>
                  <a:pt x="1679" y="9526"/>
                </a:cubicBezTo>
                <a:lnTo>
                  <a:pt x="1679" y="10002"/>
                </a:lnTo>
                <a:cubicBezTo>
                  <a:pt x="1381" y="9954"/>
                  <a:pt x="1119" y="9800"/>
                  <a:pt x="893" y="9597"/>
                </a:cubicBezTo>
                <a:cubicBezTo>
                  <a:pt x="631" y="9323"/>
                  <a:pt x="476" y="8954"/>
                  <a:pt x="476" y="8585"/>
                </a:cubicBezTo>
                <a:cubicBezTo>
                  <a:pt x="476" y="7787"/>
                  <a:pt x="1119" y="7144"/>
                  <a:pt x="1917" y="7144"/>
                </a:cubicBezTo>
                <a:close/>
                <a:moveTo>
                  <a:pt x="1917" y="1"/>
                </a:moveTo>
                <a:cubicBezTo>
                  <a:pt x="881" y="1"/>
                  <a:pt x="12" y="846"/>
                  <a:pt x="12" y="1906"/>
                </a:cubicBezTo>
                <a:cubicBezTo>
                  <a:pt x="12" y="2406"/>
                  <a:pt x="214" y="2882"/>
                  <a:pt x="572" y="3239"/>
                </a:cubicBezTo>
                <a:cubicBezTo>
                  <a:pt x="595" y="3275"/>
                  <a:pt x="631" y="3299"/>
                  <a:pt x="667" y="3334"/>
                </a:cubicBezTo>
                <a:lnTo>
                  <a:pt x="238" y="3334"/>
                </a:lnTo>
                <a:cubicBezTo>
                  <a:pt x="107" y="3334"/>
                  <a:pt x="0" y="3430"/>
                  <a:pt x="0" y="3573"/>
                </a:cubicBezTo>
                <a:lnTo>
                  <a:pt x="0" y="4489"/>
                </a:lnTo>
                <a:cubicBezTo>
                  <a:pt x="0" y="4620"/>
                  <a:pt x="107" y="4728"/>
                  <a:pt x="238" y="4728"/>
                </a:cubicBezTo>
                <a:lnTo>
                  <a:pt x="631" y="4728"/>
                </a:lnTo>
                <a:lnTo>
                  <a:pt x="631" y="5751"/>
                </a:lnTo>
                <a:lnTo>
                  <a:pt x="238" y="5751"/>
                </a:lnTo>
                <a:cubicBezTo>
                  <a:pt x="107" y="5751"/>
                  <a:pt x="0" y="5859"/>
                  <a:pt x="0" y="5990"/>
                </a:cubicBezTo>
                <a:lnTo>
                  <a:pt x="0" y="6918"/>
                </a:lnTo>
                <a:cubicBezTo>
                  <a:pt x="0" y="7049"/>
                  <a:pt x="107" y="7156"/>
                  <a:pt x="238" y="7156"/>
                </a:cubicBezTo>
                <a:lnTo>
                  <a:pt x="667" y="7156"/>
                </a:lnTo>
                <a:cubicBezTo>
                  <a:pt x="274" y="7502"/>
                  <a:pt x="12" y="8014"/>
                  <a:pt x="12" y="8597"/>
                </a:cubicBezTo>
                <a:cubicBezTo>
                  <a:pt x="12" y="9109"/>
                  <a:pt x="214" y="9585"/>
                  <a:pt x="572" y="9942"/>
                </a:cubicBezTo>
                <a:cubicBezTo>
                  <a:pt x="929" y="10300"/>
                  <a:pt x="1405" y="10490"/>
                  <a:pt x="1905" y="10490"/>
                </a:cubicBezTo>
                <a:lnTo>
                  <a:pt x="5394" y="10490"/>
                </a:lnTo>
                <a:cubicBezTo>
                  <a:pt x="5525" y="10490"/>
                  <a:pt x="5632" y="10383"/>
                  <a:pt x="5632" y="10252"/>
                </a:cubicBezTo>
                <a:cubicBezTo>
                  <a:pt x="5632" y="10121"/>
                  <a:pt x="5525" y="10014"/>
                  <a:pt x="5394" y="10014"/>
                </a:cubicBezTo>
                <a:lnTo>
                  <a:pt x="3584" y="10014"/>
                </a:lnTo>
                <a:lnTo>
                  <a:pt x="3584" y="9550"/>
                </a:lnTo>
                <a:lnTo>
                  <a:pt x="10275" y="9550"/>
                </a:lnTo>
                <a:lnTo>
                  <a:pt x="10275" y="10014"/>
                </a:lnTo>
                <a:lnTo>
                  <a:pt x="6477" y="10014"/>
                </a:lnTo>
                <a:cubicBezTo>
                  <a:pt x="6346" y="10014"/>
                  <a:pt x="6239" y="10121"/>
                  <a:pt x="6239" y="10252"/>
                </a:cubicBezTo>
                <a:cubicBezTo>
                  <a:pt x="6239" y="10383"/>
                  <a:pt x="6346" y="10490"/>
                  <a:pt x="6477" y="10490"/>
                </a:cubicBezTo>
                <a:lnTo>
                  <a:pt x="10513" y="10490"/>
                </a:lnTo>
                <a:cubicBezTo>
                  <a:pt x="10644" y="10490"/>
                  <a:pt x="10751" y="10383"/>
                  <a:pt x="10751" y="10252"/>
                </a:cubicBezTo>
                <a:lnTo>
                  <a:pt x="10751" y="9323"/>
                </a:lnTo>
                <a:cubicBezTo>
                  <a:pt x="10751" y="9192"/>
                  <a:pt x="10644" y="9085"/>
                  <a:pt x="10513" y="9085"/>
                </a:cubicBezTo>
                <a:lnTo>
                  <a:pt x="10120" y="9085"/>
                </a:lnTo>
                <a:lnTo>
                  <a:pt x="10120" y="8061"/>
                </a:lnTo>
                <a:lnTo>
                  <a:pt x="10513" y="8061"/>
                </a:lnTo>
                <a:cubicBezTo>
                  <a:pt x="10644" y="8061"/>
                  <a:pt x="10751" y="7954"/>
                  <a:pt x="10751" y="7823"/>
                </a:cubicBezTo>
                <a:lnTo>
                  <a:pt x="10751" y="6906"/>
                </a:lnTo>
                <a:cubicBezTo>
                  <a:pt x="10751" y="6763"/>
                  <a:pt x="10644" y="6668"/>
                  <a:pt x="10513" y="6668"/>
                </a:cubicBezTo>
                <a:lnTo>
                  <a:pt x="10073" y="6668"/>
                </a:lnTo>
                <a:cubicBezTo>
                  <a:pt x="10109" y="6633"/>
                  <a:pt x="10156" y="6609"/>
                  <a:pt x="10180" y="6573"/>
                </a:cubicBezTo>
                <a:cubicBezTo>
                  <a:pt x="10537" y="6216"/>
                  <a:pt x="10728" y="5740"/>
                  <a:pt x="10728" y="5239"/>
                </a:cubicBezTo>
                <a:cubicBezTo>
                  <a:pt x="10728" y="4656"/>
                  <a:pt x="10478" y="4144"/>
                  <a:pt x="10073" y="3787"/>
                </a:cubicBezTo>
                <a:lnTo>
                  <a:pt x="10513" y="3787"/>
                </a:lnTo>
                <a:cubicBezTo>
                  <a:pt x="10644" y="3787"/>
                  <a:pt x="10751" y="3692"/>
                  <a:pt x="10751" y="3549"/>
                </a:cubicBezTo>
                <a:lnTo>
                  <a:pt x="10751" y="2632"/>
                </a:lnTo>
                <a:cubicBezTo>
                  <a:pt x="10751" y="2501"/>
                  <a:pt x="10644" y="2394"/>
                  <a:pt x="10513" y="2394"/>
                </a:cubicBezTo>
                <a:lnTo>
                  <a:pt x="10120" y="2394"/>
                </a:lnTo>
                <a:lnTo>
                  <a:pt x="10120" y="1370"/>
                </a:lnTo>
                <a:lnTo>
                  <a:pt x="10513" y="1394"/>
                </a:lnTo>
                <a:cubicBezTo>
                  <a:pt x="10644" y="1394"/>
                  <a:pt x="10751" y="1287"/>
                  <a:pt x="10751" y="1156"/>
                </a:cubicBezTo>
                <a:lnTo>
                  <a:pt x="10751" y="239"/>
                </a:lnTo>
                <a:cubicBezTo>
                  <a:pt x="10751" y="96"/>
                  <a:pt x="10644" y="1"/>
                  <a:pt x="10513" y="1"/>
                </a:cubicBezTo>
                <a:lnTo>
                  <a:pt x="8942" y="1"/>
                </a:lnTo>
                <a:cubicBezTo>
                  <a:pt x="8811" y="1"/>
                  <a:pt x="8704" y="96"/>
                  <a:pt x="8704" y="239"/>
                </a:cubicBezTo>
                <a:cubicBezTo>
                  <a:pt x="8704" y="370"/>
                  <a:pt x="8811" y="477"/>
                  <a:pt x="8942" y="477"/>
                </a:cubicBezTo>
                <a:lnTo>
                  <a:pt x="10287" y="477"/>
                </a:lnTo>
                <a:lnTo>
                  <a:pt x="10287" y="929"/>
                </a:lnTo>
                <a:lnTo>
                  <a:pt x="1905" y="929"/>
                </a:lnTo>
                <a:cubicBezTo>
                  <a:pt x="1369" y="929"/>
                  <a:pt x="941" y="1370"/>
                  <a:pt x="941" y="1906"/>
                </a:cubicBezTo>
                <a:cubicBezTo>
                  <a:pt x="941" y="2358"/>
                  <a:pt x="1250" y="2751"/>
                  <a:pt x="1679" y="2858"/>
                </a:cubicBezTo>
                <a:lnTo>
                  <a:pt x="1679" y="3334"/>
                </a:lnTo>
                <a:cubicBezTo>
                  <a:pt x="1381" y="3287"/>
                  <a:pt x="1119" y="3156"/>
                  <a:pt x="893" y="2930"/>
                </a:cubicBezTo>
                <a:cubicBezTo>
                  <a:pt x="631" y="2656"/>
                  <a:pt x="476" y="2287"/>
                  <a:pt x="476" y="1918"/>
                </a:cubicBezTo>
                <a:cubicBezTo>
                  <a:pt x="476" y="1132"/>
                  <a:pt x="1119" y="477"/>
                  <a:pt x="1917" y="477"/>
                </a:cubicBezTo>
                <a:lnTo>
                  <a:pt x="7870" y="477"/>
                </a:lnTo>
                <a:cubicBezTo>
                  <a:pt x="8013" y="477"/>
                  <a:pt x="8108" y="370"/>
                  <a:pt x="8108" y="239"/>
                </a:cubicBezTo>
                <a:cubicBezTo>
                  <a:pt x="8108" y="96"/>
                  <a:pt x="8013" y="1"/>
                  <a:pt x="787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81" name="Google Shape;10881;p72"/>
          <p:cNvSpPr/>
          <p:nvPr/>
        </p:nvSpPr>
        <p:spPr>
          <a:xfrm>
            <a:off x="9467403" y="2645666"/>
            <a:ext cx="491587" cy="446055"/>
          </a:xfrm>
          <a:custGeom>
            <a:avLst/>
            <a:gdLst/>
            <a:ahLst/>
            <a:cxnLst/>
            <a:rect l="l" t="t" r="r" b="b"/>
            <a:pathLst>
              <a:path w="11574" h="10502" extrusionOk="0">
                <a:moveTo>
                  <a:pt x="4370" y="1560"/>
                </a:moveTo>
                <a:lnTo>
                  <a:pt x="4287" y="2668"/>
                </a:lnTo>
                <a:cubicBezTo>
                  <a:pt x="4287" y="2692"/>
                  <a:pt x="4251" y="2703"/>
                  <a:pt x="4227" y="2703"/>
                </a:cubicBezTo>
                <a:lnTo>
                  <a:pt x="3525" y="2703"/>
                </a:lnTo>
                <a:cubicBezTo>
                  <a:pt x="3489" y="2703"/>
                  <a:pt x="3465" y="2680"/>
                  <a:pt x="3465" y="2668"/>
                </a:cubicBezTo>
                <a:lnTo>
                  <a:pt x="3358" y="1560"/>
                </a:lnTo>
                <a:close/>
                <a:moveTo>
                  <a:pt x="1084" y="3442"/>
                </a:moveTo>
                <a:cubicBezTo>
                  <a:pt x="2048" y="3525"/>
                  <a:pt x="2858" y="4335"/>
                  <a:pt x="2941" y="5311"/>
                </a:cubicBezTo>
                <a:lnTo>
                  <a:pt x="1084" y="5311"/>
                </a:lnTo>
                <a:lnTo>
                  <a:pt x="1084" y="3442"/>
                </a:lnTo>
                <a:close/>
                <a:moveTo>
                  <a:pt x="3989" y="5656"/>
                </a:moveTo>
                <a:lnTo>
                  <a:pt x="3989" y="8264"/>
                </a:lnTo>
                <a:lnTo>
                  <a:pt x="1072" y="8264"/>
                </a:lnTo>
                <a:lnTo>
                  <a:pt x="1072" y="5656"/>
                </a:lnTo>
                <a:close/>
                <a:moveTo>
                  <a:pt x="2370" y="8585"/>
                </a:moveTo>
                <a:lnTo>
                  <a:pt x="2370" y="10192"/>
                </a:lnTo>
                <a:lnTo>
                  <a:pt x="2191" y="10192"/>
                </a:lnTo>
                <a:lnTo>
                  <a:pt x="2191" y="8585"/>
                </a:lnTo>
                <a:close/>
                <a:moveTo>
                  <a:pt x="11026" y="4311"/>
                </a:moveTo>
                <a:cubicBezTo>
                  <a:pt x="11133" y="4311"/>
                  <a:pt x="11216" y="4406"/>
                  <a:pt x="11216" y="4513"/>
                </a:cubicBezTo>
                <a:lnTo>
                  <a:pt x="11240" y="10192"/>
                </a:lnTo>
                <a:lnTo>
                  <a:pt x="10835" y="10192"/>
                </a:lnTo>
                <a:lnTo>
                  <a:pt x="10835" y="4513"/>
                </a:lnTo>
                <a:cubicBezTo>
                  <a:pt x="10835" y="4406"/>
                  <a:pt x="10919" y="4311"/>
                  <a:pt x="11026" y="4311"/>
                </a:cubicBezTo>
                <a:close/>
                <a:moveTo>
                  <a:pt x="2334" y="1"/>
                </a:moveTo>
                <a:cubicBezTo>
                  <a:pt x="2072" y="1"/>
                  <a:pt x="1858" y="227"/>
                  <a:pt x="1858" y="477"/>
                </a:cubicBezTo>
                <a:lnTo>
                  <a:pt x="1858" y="3263"/>
                </a:lnTo>
                <a:cubicBezTo>
                  <a:pt x="1620" y="3156"/>
                  <a:pt x="1358" y="3096"/>
                  <a:pt x="1084" y="3084"/>
                </a:cubicBezTo>
                <a:lnTo>
                  <a:pt x="1084" y="1370"/>
                </a:lnTo>
                <a:cubicBezTo>
                  <a:pt x="1084" y="1072"/>
                  <a:pt x="846" y="834"/>
                  <a:pt x="548" y="834"/>
                </a:cubicBezTo>
                <a:cubicBezTo>
                  <a:pt x="251" y="834"/>
                  <a:pt x="12" y="1072"/>
                  <a:pt x="12" y="1370"/>
                </a:cubicBezTo>
                <a:lnTo>
                  <a:pt x="12" y="4954"/>
                </a:lnTo>
                <a:cubicBezTo>
                  <a:pt x="12" y="5049"/>
                  <a:pt x="84" y="5120"/>
                  <a:pt x="179" y="5120"/>
                </a:cubicBezTo>
                <a:cubicBezTo>
                  <a:pt x="262" y="5120"/>
                  <a:pt x="346" y="5049"/>
                  <a:pt x="346" y="4954"/>
                </a:cubicBezTo>
                <a:lnTo>
                  <a:pt x="346" y="1370"/>
                </a:lnTo>
                <a:cubicBezTo>
                  <a:pt x="346" y="1263"/>
                  <a:pt x="429" y="1179"/>
                  <a:pt x="536" y="1179"/>
                </a:cubicBezTo>
                <a:cubicBezTo>
                  <a:pt x="643" y="1179"/>
                  <a:pt x="727" y="1263"/>
                  <a:pt x="727" y="1370"/>
                </a:cubicBezTo>
                <a:lnTo>
                  <a:pt x="727" y="10133"/>
                </a:lnTo>
                <a:lnTo>
                  <a:pt x="322" y="10133"/>
                </a:lnTo>
                <a:lnTo>
                  <a:pt x="322" y="5775"/>
                </a:lnTo>
                <a:cubicBezTo>
                  <a:pt x="322" y="5680"/>
                  <a:pt x="251" y="5609"/>
                  <a:pt x="167" y="5609"/>
                </a:cubicBezTo>
                <a:cubicBezTo>
                  <a:pt x="72" y="5609"/>
                  <a:pt x="0" y="5680"/>
                  <a:pt x="0" y="5775"/>
                </a:cubicBezTo>
                <a:lnTo>
                  <a:pt x="0" y="10300"/>
                </a:lnTo>
                <a:cubicBezTo>
                  <a:pt x="0" y="10383"/>
                  <a:pt x="72" y="10466"/>
                  <a:pt x="167" y="10466"/>
                </a:cubicBezTo>
                <a:lnTo>
                  <a:pt x="893" y="10466"/>
                </a:lnTo>
                <a:cubicBezTo>
                  <a:pt x="977" y="10466"/>
                  <a:pt x="1060" y="10383"/>
                  <a:pt x="1060" y="10300"/>
                </a:cubicBezTo>
                <a:lnTo>
                  <a:pt x="1060" y="8537"/>
                </a:lnTo>
                <a:lnTo>
                  <a:pt x="1834" y="8537"/>
                </a:lnTo>
                <a:lnTo>
                  <a:pt x="1834" y="10300"/>
                </a:lnTo>
                <a:cubicBezTo>
                  <a:pt x="1834" y="10383"/>
                  <a:pt x="1905" y="10466"/>
                  <a:pt x="1989" y="10466"/>
                </a:cubicBezTo>
                <a:lnTo>
                  <a:pt x="2513" y="10466"/>
                </a:lnTo>
                <a:cubicBezTo>
                  <a:pt x="2596" y="10466"/>
                  <a:pt x="2679" y="10383"/>
                  <a:pt x="2679" y="10300"/>
                </a:cubicBezTo>
                <a:lnTo>
                  <a:pt x="2679" y="8537"/>
                </a:lnTo>
                <a:lnTo>
                  <a:pt x="3965" y="8537"/>
                </a:lnTo>
                <a:lnTo>
                  <a:pt x="3965" y="8954"/>
                </a:lnTo>
                <a:cubicBezTo>
                  <a:pt x="3965" y="9049"/>
                  <a:pt x="4049" y="9121"/>
                  <a:pt x="4132" y="9121"/>
                </a:cubicBezTo>
                <a:lnTo>
                  <a:pt x="7299" y="9121"/>
                </a:lnTo>
                <a:cubicBezTo>
                  <a:pt x="7394" y="9121"/>
                  <a:pt x="7466" y="9049"/>
                  <a:pt x="7466" y="8954"/>
                </a:cubicBezTo>
                <a:cubicBezTo>
                  <a:pt x="7466" y="8871"/>
                  <a:pt x="7394" y="8799"/>
                  <a:pt x="7299" y="8799"/>
                </a:cubicBezTo>
                <a:lnTo>
                  <a:pt x="4311" y="8799"/>
                </a:lnTo>
                <a:lnTo>
                  <a:pt x="4311" y="5168"/>
                </a:lnTo>
                <a:lnTo>
                  <a:pt x="10490" y="5168"/>
                </a:lnTo>
                <a:lnTo>
                  <a:pt x="10490" y="8835"/>
                </a:lnTo>
                <a:lnTo>
                  <a:pt x="8109" y="8835"/>
                </a:lnTo>
                <a:cubicBezTo>
                  <a:pt x="8025" y="8835"/>
                  <a:pt x="7942" y="8918"/>
                  <a:pt x="7942" y="9002"/>
                </a:cubicBezTo>
                <a:cubicBezTo>
                  <a:pt x="7942" y="9097"/>
                  <a:pt x="8025" y="9168"/>
                  <a:pt x="8109" y="9168"/>
                </a:cubicBezTo>
                <a:lnTo>
                  <a:pt x="10490" y="9168"/>
                </a:lnTo>
                <a:lnTo>
                  <a:pt x="10490" y="10347"/>
                </a:lnTo>
                <a:cubicBezTo>
                  <a:pt x="10490" y="10431"/>
                  <a:pt x="10561" y="10502"/>
                  <a:pt x="10657" y="10502"/>
                </a:cubicBezTo>
                <a:lnTo>
                  <a:pt x="11383" y="10502"/>
                </a:lnTo>
                <a:cubicBezTo>
                  <a:pt x="11466" y="10502"/>
                  <a:pt x="11550" y="10431"/>
                  <a:pt x="11550" y="10347"/>
                </a:cubicBezTo>
                <a:lnTo>
                  <a:pt x="11550" y="4477"/>
                </a:lnTo>
                <a:cubicBezTo>
                  <a:pt x="11573" y="4192"/>
                  <a:pt x="11323" y="3954"/>
                  <a:pt x="11026" y="3954"/>
                </a:cubicBezTo>
                <a:cubicBezTo>
                  <a:pt x="10728" y="3954"/>
                  <a:pt x="10490" y="4192"/>
                  <a:pt x="10490" y="4489"/>
                </a:cubicBezTo>
                <a:lnTo>
                  <a:pt x="10490" y="4823"/>
                </a:lnTo>
                <a:lnTo>
                  <a:pt x="4156" y="4823"/>
                </a:lnTo>
                <a:cubicBezTo>
                  <a:pt x="4061" y="4823"/>
                  <a:pt x="3989" y="4894"/>
                  <a:pt x="3989" y="4989"/>
                </a:cubicBezTo>
                <a:lnTo>
                  <a:pt x="3989" y="5311"/>
                </a:lnTo>
                <a:lnTo>
                  <a:pt x="3275" y="5311"/>
                </a:lnTo>
                <a:cubicBezTo>
                  <a:pt x="3227" y="4787"/>
                  <a:pt x="3025" y="4311"/>
                  <a:pt x="2703" y="3930"/>
                </a:cubicBezTo>
                <a:lnTo>
                  <a:pt x="2703" y="882"/>
                </a:lnTo>
                <a:lnTo>
                  <a:pt x="3715" y="882"/>
                </a:lnTo>
                <a:lnTo>
                  <a:pt x="3715" y="1203"/>
                </a:lnTo>
                <a:lnTo>
                  <a:pt x="3203" y="1203"/>
                </a:lnTo>
                <a:cubicBezTo>
                  <a:pt x="3096" y="1203"/>
                  <a:pt x="3025" y="1298"/>
                  <a:pt x="3037" y="1394"/>
                </a:cubicBezTo>
                <a:lnTo>
                  <a:pt x="3156" y="2680"/>
                </a:lnTo>
                <a:cubicBezTo>
                  <a:pt x="3168" y="2882"/>
                  <a:pt x="3346" y="3037"/>
                  <a:pt x="3537" y="3037"/>
                </a:cubicBezTo>
                <a:lnTo>
                  <a:pt x="3715" y="3037"/>
                </a:lnTo>
                <a:lnTo>
                  <a:pt x="3715" y="3989"/>
                </a:lnTo>
                <a:cubicBezTo>
                  <a:pt x="3715" y="4073"/>
                  <a:pt x="3799" y="4156"/>
                  <a:pt x="3882" y="4156"/>
                </a:cubicBezTo>
                <a:cubicBezTo>
                  <a:pt x="3977" y="4156"/>
                  <a:pt x="4049" y="4073"/>
                  <a:pt x="4049" y="3989"/>
                </a:cubicBezTo>
                <a:lnTo>
                  <a:pt x="4049" y="3037"/>
                </a:lnTo>
                <a:lnTo>
                  <a:pt x="4227" y="3037"/>
                </a:lnTo>
                <a:cubicBezTo>
                  <a:pt x="4430" y="3037"/>
                  <a:pt x="4596" y="2882"/>
                  <a:pt x="4608" y="2680"/>
                </a:cubicBezTo>
                <a:lnTo>
                  <a:pt x="4727" y="1394"/>
                </a:lnTo>
                <a:cubicBezTo>
                  <a:pt x="4727" y="1358"/>
                  <a:pt x="4715" y="1310"/>
                  <a:pt x="4692" y="1263"/>
                </a:cubicBezTo>
                <a:cubicBezTo>
                  <a:pt x="4656" y="1239"/>
                  <a:pt x="4608" y="1203"/>
                  <a:pt x="4572" y="1203"/>
                </a:cubicBezTo>
                <a:lnTo>
                  <a:pt x="4049" y="1203"/>
                </a:lnTo>
                <a:lnTo>
                  <a:pt x="4049" y="882"/>
                </a:lnTo>
                <a:lnTo>
                  <a:pt x="4394" y="882"/>
                </a:lnTo>
                <a:cubicBezTo>
                  <a:pt x="4632" y="882"/>
                  <a:pt x="4823" y="679"/>
                  <a:pt x="4823" y="441"/>
                </a:cubicBezTo>
                <a:cubicBezTo>
                  <a:pt x="4823" y="203"/>
                  <a:pt x="4632" y="13"/>
                  <a:pt x="4394" y="13"/>
                </a:cubicBezTo>
                <a:lnTo>
                  <a:pt x="3632" y="13"/>
                </a:lnTo>
                <a:cubicBezTo>
                  <a:pt x="3537" y="13"/>
                  <a:pt x="3465" y="84"/>
                  <a:pt x="3465" y="179"/>
                </a:cubicBezTo>
                <a:cubicBezTo>
                  <a:pt x="3465" y="263"/>
                  <a:pt x="3537" y="346"/>
                  <a:pt x="3632" y="346"/>
                </a:cubicBezTo>
                <a:lnTo>
                  <a:pt x="4394" y="346"/>
                </a:lnTo>
                <a:cubicBezTo>
                  <a:pt x="4430" y="346"/>
                  <a:pt x="4477" y="382"/>
                  <a:pt x="4477" y="429"/>
                </a:cubicBezTo>
                <a:cubicBezTo>
                  <a:pt x="4477" y="477"/>
                  <a:pt x="4430" y="525"/>
                  <a:pt x="4394" y="525"/>
                </a:cubicBezTo>
                <a:lnTo>
                  <a:pt x="2525" y="525"/>
                </a:lnTo>
                <a:cubicBezTo>
                  <a:pt x="2441" y="525"/>
                  <a:pt x="2370" y="596"/>
                  <a:pt x="2370" y="679"/>
                </a:cubicBezTo>
                <a:lnTo>
                  <a:pt x="2370" y="3573"/>
                </a:lnTo>
                <a:cubicBezTo>
                  <a:pt x="2334" y="3561"/>
                  <a:pt x="2191" y="3442"/>
                  <a:pt x="2191" y="3442"/>
                </a:cubicBezTo>
                <a:lnTo>
                  <a:pt x="2191" y="477"/>
                </a:lnTo>
                <a:cubicBezTo>
                  <a:pt x="2191" y="406"/>
                  <a:pt x="2251" y="322"/>
                  <a:pt x="2334" y="322"/>
                </a:cubicBezTo>
                <a:lnTo>
                  <a:pt x="2870" y="322"/>
                </a:lnTo>
                <a:cubicBezTo>
                  <a:pt x="2965" y="322"/>
                  <a:pt x="3037" y="251"/>
                  <a:pt x="3037" y="167"/>
                </a:cubicBezTo>
                <a:cubicBezTo>
                  <a:pt x="3037" y="72"/>
                  <a:pt x="2965" y="1"/>
                  <a:pt x="287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882" name="Google Shape;10882;p72"/>
          <p:cNvSpPr/>
          <p:nvPr/>
        </p:nvSpPr>
        <p:spPr>
          <a:xfrm>
            <a:off x="10607260" y="2681597"/>
            <a:ext cx="510784" cy="381963"/>
          </a:xfrm>
          <a:custGeom>
            <a:avLst/>
            <a:gdLst/>
            <a:ahLst/>
            <a:cxnLst/>
            <a:rect l="l" t="t" r="r" b="b"/>
            <a:pathLst>
              <a:path w="12026" h="8993" extrusionOk="0">
                <a:moveTo>
                  <a:pt x="3929" y="0"/>
                </a:moveTo>
                <a:cubicBezTo>
                  <a:pt x="1691" y="0"/>
                  <a:pt x="0" y="2322"/>
                  <a:pt x="1167" y="4763"/>
                </a:cubicBezTo>
                <a:lnTo>
                  <a:pt x="453" y="4763"/>
                </a:lnTo>
                <a:cubicBezTo>
                  <a:pt x="369" y="4763"/>
                  <a:pt x="298" y="4834"/>
                  <a:pt x="298" y="4929"/>
                </a:cubicBezTo>
                <a:cubicBezTo>
                  <a:pt x="298" y="5013"/>
                  <a:pt x="369" y="5096"/>
                  <a:pt x="453" y="5096"/>
                </a:cubicBezTo>
                <a:lnTo>
                  <a:pt x="1346" y="5096"/>
                </a:lnTo>
                <a:cubicBezTo>
                  <a:pt x="2334" y="6727"/>
                  <a:pt x="4382" y="7918"/>
                  <a:pt x="5977" y="8965"/>
                </a:cubicBezTo>
                <a:cubicBezTo>
                  <a:pt x="6007" y="8983"/>
                  <a:pt x="6040" y="8992"/>
                  <a:pt x="6071" y="8992"/>
                </a:cubicBezTo>
                <a:cubicBezTo>
                  <a:pt x="6102" y="8992"/>
                  <a:pt x="6132" y="8983"/>
                  <a:pt x="6156" y="8965"/>
                </a:cubicBezTo>
                <a:cubicBezTo>
                  <a:pt x="7751" y="7930"/>
                  <a:pt x="9799" y="6739"/>
                  <a:pt x="10787" y="5096"/>
                </a:cubicBezTo>
                <a:lnTo>
                  <a:pt x="11680" y="5096"/>
                </a:lnTo>
                <a:cubicBezTo>
                  <a:pt x="11764" y="5096"/>
                  <a:pt x="11847" y="5013"/>
                  <a:pt x="11847" y="4929"/>
                </a:cubicBezTo>
                <a:cubicBezTo>
                  <a:pt x="11883" y="4774"/>
                  <a:pt x="11811" y="4703"/>
                  <a:pt x="11704" y="4703"/>
                </a:cubicBezTo>
                <a:lnTo>
                  <a:pt x="10990" y="4703"/>
                </a:lnTo>
                <a:cubicBezTo>
                  <a:pt x="12025" y="2572"/>
                  <a:pt x="10859" y="452"/>
                  <a:pt x="8930" y="12"/>
                </a:cubicBezTo>
                <a:cubicBezTo>
                  <a:pt x="8922" y="11"/>
                  <a:pt x="8914" y="10"/>
                  <a:pt x="8906" y="10"/>
                </a:cubicBezTo>
                <a:cubicBezTo>
                  <a:pt x="8821" y="10"/>
                  <a:pt x="8748" y="68"/>
                  <a:pt x="8716" y="155"/>
                </a:cubicBezTo>
                <a:cubicBezTo>
                  <a:pt x="8704" y="238"/>
                  <a:pt x="8763" y="333"/>
                  <a:pt x="8847" y="357"/>
                </a:cubicBezTo>
                <a:cubicBezTo>
                  <a:pt x="10609" y="762"/>
                  <a:pt x="11668" y="2738"/>
                  <a:pt x="10621" y="4715"/>
                </a:cubicBezTo>
                <a:lnTo>
                  <a:pt x="10001" y="4715"/>
                </a:lnTo>
                <a:lnTo>
                  <a:pt x="9418" y="3548"/>
                </a:lnTo>
                <a:cubicBezTo>
                  <a:pt x="9385" y="3483"/>
                  <a:pt x="9325" y="3452"/>
                  <a:pt x="9266" y="3452"/>
                </a:cubicBezTo>
                <a:cubicBezTo>
                  <a:pt x="9196" y="3452"/>
                  <a:pt x="9128" y="3495"/>
                  <a:pt x="9108" y="3572"/>
                </a:cubicBezTo>
                <a:lnTo>
                  <a:pt x="8573" y="5251"/>
                </a:lnTo>
                <a:lnTo>
                  <a:pt x="7954" y="3870"/>
                </a:lnTo>
                <a:cubicBezTo>
                  <a:pt x="7927" y="3808"/>
                  <a:pt x="7868" y="3772"/>
                  <a:pt x="7806" y="3772"/>
                </a:cubicBezTo>
                <a:cubicBezTo>
                  <a:pt x="7784" y="3772"/>
                  <a:pt x="7761" y="3777"/>
                  <a:pt x="7739" y="3786"/>
                </a:cubicBezTo>
                <a:cubicBezTo>
                  <a:pt x="7644" y="3822"/>
                  <a:pt x="7620" y="3917"/>
                  <a:pt x="7644" y="4001"/>
                </a:cubicBezTo>
                <a:lnTo>
                  <a:pt x="8430" y="5810"/>
                </a:lnTo>
                <a:cubicBezTo>
                  <a:pt x="8458" y="5877"/>
                  <a:pt x="8520" y="5910"/>
                  <a:pt x="8583" y="5910"/>
                </a:cubicBezTo>
                <a:cubicBezTo>
                  <a:pt x="8654" y="5910"/>
                  <a:pt x="8726" y="5869"/>
                  <a:pt x="8751" y="5786"/>
                </a:cubicBezTo>
                <a:lnTo>
                  <a:pt x="9299" y="4084"/>
                </a:lnTo>
                <a:lnTo>
                  <a:pt x="9739" y="4989"/>
                </a:lnTo>
                <a:cubicBezTo>
                  <a:pt x="9775" y="5048"/>
                  <a:pt x="9835" y="5072"/>
                  <a:pt x="9894" y="5072"/>
                </a:cubicBezTo>
                <a:lnTo>
                  <a:pt x="10418" y="5072"/>
                </a:lnTo>
                <a:cubicBezTo>
                  <a:pt x="9323" y="6715"/>
                  <a:pt x="6989" y="7965"/>
                  <a:pt x="6084" y="8584"/>
                </a:cubicBezTo>
                <a:cubicBezTo>
                  <a:pt x="4644" y="7656"/>
                  <a:pt x="2715" y="6537"/>
                  <a:pt x="1750" y="5072"/>
                </a:cubicBezTo>
                <a:lnTo>
                  <a:pt x="2572" y="5072"/>
                </a:lnTo>
                <a:cubicBezTo>
                  <a:pt x="2631" y="5072"/>
                  <a:pt x="2691" y="5036"/>
                  <a:pt x="2715" y="4989"/>
                </a:cubicBezTo>
                <a:lnTo>
                  <a:pt x="3453" y="3500"/>
                </a:lnTo>
                <a:lnTo>
                  <a:pt x="4358" y="6167"/>
                </a:lnTo>
                <a:cubicBezTo>
                  <a:pt x="4387" y="6243"/>
                  <a:pt x="4456" y="6279"/>
                  <a:pt x="4523" y="6279"/>
                </a:cubicBezTo>
                <a:cubicBezTo>
                  <a:pt x="4593" y="6279"/>
                  <a:pt x="4661" y="6240"/>
                  <a:pt x="4679" y="6167"/>
                </a:cubicBezTo>
                <a:lnTo>
                  <a:pt x="5394" y="3739"/>
                </a:lnTo>
                <a:lnTo>
                  <a:pt x="6049" y="4822"/>
                </a:lnTo>
                <a:cubicBezTo>
                  <a:pt x="6087" y="4877"/>
                  <a:pt x="6146" y="4904"/>
                  <a:pt x="6202" y="4904"/>
                </a:cubicBezTo>
                <a:cubicBezTo>
                  <a:pt x="6267" y="4904"/>
                  <a:pt x="6327" y="4868"/>
                  <a:pt x="6346" y="4798"/>
                </a:cubicBezTo>
                <a:lnTo>
                  <a:pt x="7120" y="2893"/>
                </a:lnTo>
                <a:lnTo>
                  <a:pt x="7358" y="3429"/>
                </a:lnTo>
                <a:cubicBezTo>
                  <a:pt x="7393" y="3491"/>
                  <a:pt x="7455" y="3526"/>
                  <a:pt x="7518" y="3526"/>
                </a:cubicBezTo>
                <a:cubicBezTo>
                  <a:pt x="7540" y="3526"/>
                  <a:pt x="7563" y="3522"/>
                  <a:pt x="7584" y="3512"/>
                </a:cubicBezTo>
                <a:cubicBezTo>
                  <a:pt x="7680" y="3465"/>
                  <a:pt x="7704" y="3381"/>
                  <a:pt x="7680" y="3286"/>
                </a:cubicBezTo>
                <a:lnTo>
                  <a:pt x="7287" y="2393"/>
                </a:lnTo>
                <a:cubicBezTo>
                  <a:pt x="7257" y="2328"/>
                  <a:pt x="7195" y="2295"/>
                  <a:pt x="7132" y="2295"/>
                </a:cubicBezTo>
                <a:cubicBezTo>
                  <a:pt x="7070" y="2295"/>
                  <a:pt x="7007" y="2328"/>
                  <a:pt x="6977" y="2393"/>
                </a:cubicBezTo>
                <a:lnTo>
                  <a:pt x="6168" y="4358"/>
                </a:lnTo>
                <a:lnTo>
                  <a:pt x="5501" y="3227"/>
                </a:lnTo>
                <a:cubicBezTo>
                  <a:pt x="5470" y="3171"/>
                  <a:pt x="5419" y="3145"/>
                  <a:pt x="5365" y="3145"/>
                </a:cubicBezTo>
                <a:cubicBezTo>
                  <a:pt x="5293" y="3145"/>
                  <a:pt x="5219" y="3192"/>
                  <a:pt x="5191" y="3274"/>
                </a:cubicBezTo>
                <a:lnTo>
                  <a:pt x="4501" y="5572"/>
                </a:lnTo>
                <a:lnTo>
                  <a:pt x="3643" y="3024"/>
                </a:lnTo>
                <a:cubicBezTo>
                  <a:pt x="3618" y="2942"/>
                  <a:pt x="3550" y="2900"/>
                  <a:pt x="3482" y="2900"/>
                </a:cubicBezTo>
                <a:cubicBezTo>
                  <a:pt x="3421" y="2900"/>
                  <a:pt x="3362" y="2933"/>
                  <a:pt x="3334" y="3000"/>
                </a:cubicBezTo>
                <a:lnTo>
                  <a:pt x="2465" y="4774"/>
                </a:lnTo>
                <a:lnTo>
                  <a:pt x="1548" y="4774"/>
                </a:lnTo>
                <a:cubicBezTo>
                  <a:pt x="357" y="2548"/>
                  <a:pt x="1869" y="345"/>
                  <a:pt x="3929" y="345"/>
                </a:cubicBezTo>
                <a:cubicBezTo>
                  <a:pt x="4703" y="345"/>
                  <a:pt x="5418" y="655"/>
                  <a:pt x="5953" y="1203"/>
                </a:cubicBezTo>
                <a:cubicBezTo>
                  <a:pt x="5989" y="1238"/>
                  <a:pt x="6034" y="1256"/>
                  <a:pt x="6078" y="1256"/>
                </a:cubicBezTo>
                <a:cubicBezTo>
                  <a:pt x="6123" y="1256"/>
                  <a:pt x="6168" y="1238"/>
                  <a:pt x="6203" y="1203"/>
                </a:cubicBezTo>
                <a:cubicBezTo>
                  <a:pt x="6668" y="714"/>
                  <a:pt x="7287" y="417"/>
                  <a:pt x="7954" y="357"/>
                </a:cubicBezTo>
                <a:cubicBezTo>
                  <a:pt x="8049" y="345"/>
                  <a:pt x="8120" y="262"/>
                  <a:pt x="8108" y="167"/>
                </a:cubicBezTo>
                <a:cubicBezTo>
                  <a:pt x="8097" y="78"/>
                  <a:pt x="8025" y="11"/>
                  <a:pt x="7939" y="11"/>
                </a:cubicBezTo>
                <a:cubicBezTo>
                  <a:pt x="7932" y="11"/>
                  <a:pt x="7925" y="11"/>
                  <a:pt x="7918" y="12"/>
                </a:cubicBezTo>
                <a:cubicBezTo>
                  <a:pt x="7215" y="83"/>
                  <a:pt x="6572" y="369"/>
                  <a:pt x="6072" y="845"/>
                </a:cubicBezTo>
                <a:cubicBezTo>
                  <a:pt x="5489" y="298"/>
                  <a:pt x="4727" y="0"/>
                  <a:pt x="392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883" name="Google Shape;10883;p72"/>
          <p:cNvGrpSpPr/>
          <p:nvPr/>
        </p:nvGrpSpPr>
        <p:grpSpPr>
          <a:xfrm>
            <a:off x="8875749" y="2705851"/>
            <a:ext cx="491587" cy="327724"/>
            <a:chOff x="6656812" y="2029388"/>
            <a:chExt cx="368690" cy="245793"/>
          </a:xfrm>
        </p:grpSpPr>
        <p:sp>
          <p:nvSpPr>
            <p:cNvPr id="10884" name="Google Shape;10884;p72"/>
            <p:cNvSpPr/>
            <p:nvPr/>
          </p:nvSpPr>
          <p:spPr>
            <a:xfrm>
              <a:off x="6915475" y="2164007"/>
              <a:ext cx="73967" cy="73999"/>
            </a:xfrm>
            <a:custGeom>
              <a:avLst/>
              <a:gdLst/>
              <a:ahLst/>
              <a:cxnLst/>
              <a:rect l="l" t="t" r="r" b="b"/>
              <a:pathLst>
                <a:path w="2322" h="2323" extrusionOk="0">
                  <a:moveTo>
                    <a:pt x="1167" y="323"/>
                  </a:moveTo>
                  <a:cubicBezTo>
                    <a:pt x="1631" y="323"/>
                    <a:pt x="2000" y="692"/>
                    <a:pt x="2000" y="1156"/>
                  </a:cubicBezTo>
                  <a:cubicBezTo>
                    <a:pt x="2000" y="1621"/>
                    <a:pt x="1631" y="1990"/>
                    <a:pt x="1167" y="1990"/>
                  </a:cubicBezTo>
                  <a:cubicBezTo>
                    <a:pt x="703" y="1990"/>
                    <a:pt x="334" y="1621"/>
                    <a:pt x="334" y="1156"/>
                  </a:cubicBezTo>
                  <a:cubicBezTo>
                    <a:pt x="334" y="692"/>
                    <a:pt x="703" y="323"/>
                    <a:pt x="1167" y="323"/>
                  </a:cubicBezTo>
                  <a:close/>
                  <a:moveTo>
                    <a:pt x="1126" y="0"/>
                  </a:moveTo>
                  <a:cubicBezTo>
                    <a:pt x="502" y="0"/>
                    <a:pt x="0" y="527"/>
                    <a:pt x="0" y="1156"/>
                  </a:cubicBezTo>
                  <a:cubicBezTo>
                    <a:pt x="0" y="1799"/>
                    <a:pt x="524" y="2323"/>
                    <a:pt x="1167" y="2323"/>
                  </a:cubicBezTo>
                  <a:cubicBezTo>
                    <a:pt x="1810" y="2323"/>
                    <a:pt x="2322" y="1799"/>
                    <a:pt x="2322" y="1156"/>
                  </a:cubicBezTo>
                  <a:cubicBezTo>
                    <a:pt x="2322" y="513"/>
                    <a:pt x="1810" y="1"/>
                    <a:pt x="1167" y="1"/>
                  </a:cubicBezTo>
                  <a:cubicBezTo>
                    <a:pt x="1153" y="1"/>
                    <a:pt x="1139" y="0"/>
                    <a:pt x="112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5" name="Google Shape;10885;p72"/>
            <p:cNvSpPr/>
            <p:nvPr/>
          </p:nvSpPr>
          <p:spPr>
            <a:xfrm>
              <a:off x="6901427" y="2057070"/>
              <a:ext cx="51605" cy="31154"/>
            </a:xfrm>
            <a:custGeom>
              <a:avLst/>
              <a:gdLst/>
              <a:ahLst/>
              <a:cxnLst/>
              <a:rect l="l" t="t" r="r" b="b"/>
              <a:pathLst>
                <a:path w="1620" h="978" extrusionOk="0">
                  <a:moveTo>
                    <a:pt x="1179" y="346"/>
                  </a:moveTo>
                  <a:cubicBezTo>
                    <a:pt x="1239" y="346"/>
                    <a:pt x="1275" y="394"/>
                    <a:pt x="1275" y="453"/>
                  </a:cubicBezTo>
                  <a:lnTo>
                    <a:pt x="1275" y="525"/>
                  </a:lnTo>
                  <a:cubicBezTo>
                    <a:pt x="1275" y="584"/>
                    <a:pt x="1239" y="632"/>
                    <a:pt x="1179" y="632"/>
                  </a:cubicBezTo>
                  <a:lnTo>
                    <a:pt x="441" y="632"/>
                  </a:lnTo>
                  <a:cubicBezTo>
                    <a:pt x="382" y="632"/>
                    <a:pt x="334" y="584"/>
                    <a:pt x="334" y="525"/>
                  </a:cubicBezTo>
                  <a:lnTo>
                    <a:pt x="334" y="453"/>
                  </a:lnTo>
                  <a:cubicBezTo>
                    <a:pt x="334" y="394"/>
                    <a:pt x="382" y="346"/>
                    <a:pt x="441" y="346"/>
                  </a:cubicBezTo>
                  <a:close/>
                  <a:moveTo>
                    <a:pt x="441" y="1"/>
                  </a:moveTo>
                  <a:cubicBezTo>
                    <a:pt x="203" y="1"/>
                    <a:pt x="1" y="203"/>
                    <a:pt x="1" y="453"/>
                  </a:cubicBezTo>
                  <a:lnTo>
                    <a:pt x="1" y="525"/>
                  </a:lnTo>
                  <a:cubicBezTo>
                    <a:pt x="1" y="763"/>
                    <a:pt x="191" y="977"/>
                    <a:pt x="441" y="977"/>
                  </a:cubicBezTo>
                  <a:lnTo>
                    <a:pt x="1179" y="977"/>
                  </a:lnTo>
                  <a:cubicBezTo>
                    <a:pt x="1418" y="977"/>
                    <a:pt x="1620" y="775"/>
                    <a:pt x="1620" y="525"/>
                  </a:cubicBezTo>
                  <a:lnTo>
                    <a:pt x="1620" y="453"/>
                  </a:lnTo>
                  <a:cubicBezTo>
                    <a:pt x="1620" y="215"/>
                    <a:pt x="1429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6" name="Google Shape;10886;p72"/>
            <p:cNvSpPr/>
            <p:nvPr/>
          </p:nvSpPr>
          <p:spPr>
            <a:xfrm>
              <a:off x="6901809" y="2091983"/>
              <a:ext cx="51605" cy="30358"/>
            </a:xfrm>
            <a:custGeom>
              <a:avLst/>
              <a:gdLst/>
              <a:ahLst/>
              <a:cxnLst/>
              <a:rect l="l" t="t" r="r" b="b"/>
              <a:pathLst>
                <a:path w="1620" h="953" extrusionOk="0">
                  <a:moveTo>
                    <a:pt x="1179" y="333"/>
                  </a:moveTo>
                  <a:cubicBezTo>
                    <a:pt x="1239" y="333"/>
                    <a:pt x="1286" y="381"/>
                    <a:pt x="1286" y="441"/>
                  </a:cubicBezTo>
                  <a:lnTo>
                    <a:pt x="1286" y="512"/>
                  </a:lnTo>
                  <a:cubicBezTo>
                    <a:pt x="1286" y="572"/>
                    <a:pt x="1239" y="619"/>
                    <a:pt x="1179" y="619"/>
                  </a:cubicBezTo>
                  <a:lnTo>
                    <a:pt x="453" y="619"/>
                  </a:lnTo>
                  <a:cubicBezTo>
                    <a:pt x="394" y="619"/>
                    <a:pt x="346" y="572"/>
                    <a:pt x="346" y="512"/>
                  </a:cubicBezTo>
                  <a:lnTo>
                    <a:pt x="346" y="441"/>
                  </a:lnTo>
                  <a:cubicBezTo>
                    <a:pt x="346" y="381"/>
                    <a:pt x="394" y="333"/>
                    <a:pt x="453" y="333"/>
                  </a:cubicBezTo>
                  <a:close/>
                  <a:moveTo>
                    <a:pt x="453" y="0"/>
                  </a:moveTo>
                  <a:cubicBezTo>
                    <a:pt x="215" y="0"/>
                    <a:pt x="1" y="191"/>
                    <a:pt x="1" y="441"/>
                  </a:cubicBezTo>
                  <a:lnTo>
                    <a:pt x="1" y="500"/>
                  </a:lnTo>
                  <a:cubicBezTo>
                    <a:pt x="1" y="738"/>
                    <a:pt x="191" y="953"/>
                    <a:pt x="453" y="953"/>
                  </a:cubicBezTo>
                  <a:lnTo>
                    <a:pt x="1179" y="953"/>
                  </a:lnTo>
                  <a:cubicBezTo>
                    <a:pt x="1417" y="953"/>
                    <a:pt x="1620" y="750"/>
                    <a:pt x="1620" y="500"/>
                  </a:cubicBezTo>
                  <a:lnTo>
                    <a:pt x="1620" y="441"/>
                  </a:lnTo>
                  <a:cubicBezTo>
                    <a:pt x="1620" y="202"/>
                    <a:pt x="1429" y="0"/>
                    <a:pt x="1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7" name="Google Shape;10887;p72"/>
            <p:cNvSpPr/>
            <p:nvPr/>
          </p:nvSpPr>
          <p:spPr>
            <a:xfrm>
              <a:off x="6901809" y="2126099"/>
              <a:ext cx="51605" cy="30772"/>
            </a:xfrm>
            <a:custGeom>
              <a:avLst/>
              <a:gdLst/>
              <a:ahLst/>
              <a:cxnLst/>
              <a:rect l="l" t="t" r="r" b="b"/>
              <a:pathLst>
                <a:path w="1620" h="966" extrusionOk="0">
                  <a:moveTo>
                    <a:pt x="1179" y="358"/>
                  </a:moveTo>
                  <a:cubicBezTo>
                    <a:pt x="1239" y="358"/>
                    <a:pt x="1286" y="394"/>
                    <a:pt x="1286" y="453"/>
                  </a:cubicBezTo>
                  <a:lnTo>
                    <a:pt x="1286" y="536"/>
                  </a:lnTo>
                  <a:cubicBezTo>
                    <a:pt x="1286" y="596"/>
                    <a:pt x="1239" y="632"/>
                    <a:pt x="1179" y="632"/>
                  </a:cubicBezTo>
                  <a:lnTo>
                    <a:pt x="453" y="632"/>
                  </a:lnTo>
                  <a:cubicBezTo>
                    <a:pt x="394" y="632"/>
                    <a:pt x="346" y="596"/>
                    <a:pt x="346" y="536"/>
                  </a:cubicBezTo>
                  <a:lnTo>
                    <a:pt x="346" y="453"/>
                  </a:lnTo>
                  <a:cubicBezTo>
                    <a:pt x="346" y="394"/>
                    <a:pt x="394" y="358"/>
                    <a:pt x="453" y="358"/>
                  </a:cubicBezTo>
                  <a:close/>
                  <a:moveTo>
                    <a:pt x="453" y="1"/>
                  </a:moveTo>
                  <a:cubicBezTo>
                    <a:pt x="215" y="1"/>
                    <a:pt x="1" y="191"/>
                    <a:pt x="1" y="441"/>
                  </a:cubicBezTo>
                  <a:lnTo>
                    <a:pt x="1" y="513"/>
                  </a:lnTo>
                  <a:cubicBezTo>
                    <a:pt x="1" y="751"/>
                    <a:pt x="191" y="965"/>
                    <a:pt x="453" y="965"/>
                  </a:cubicBezTo>
                  <a:lnTo>
                    <a:pt x="1179" y="965"/>
                  </a:lnTo>
                  <a:cubicBezTo>
                    <a:pt x="1417" y="965"/>
                    <a:pt x="1620" y="775"/>
                    <a:pt x="1620" y="513"/>
                  </a:cubicBezTo>
                  <a:lnTo>
                    <a:pt x="1620" y="441"/>
                  </a:lnTo>
                  <a:cubicBezTo>
                    <a:pt x="1620" y="203"/>
                    <a:pt x="1429" y="1"/>
                    <a:pt x="1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8" name="Google Shape;10888;p72"/>
            <p:cNvSpPr/>
            <p:nvPr/>
          </p:nvSpPr>
          <p:spPr>
            <a:xfrm>
              <a:off x="6959849" y="2057452"/>
              <a:ext cx="43641" cy="99419"/>
            </a:xfrm>
            <a:custGeom>
              <a:avLst/>
              <a:gdLst/>
              <a:ahLst/>
              <a:cxnLst/>
              <a:rect l="l" t="t" r="r" b="b"/>
              <a:pathLst>
                <a:path w="1370" h="3121" extrusionOk="0">
                  <a:moveTo>
                    <a:pt x="965" y="334"/>
                  </a:moveTo>
                  <a:cubicBezTo>
                    <a:pt x="1000" y="334"/>
                    <a:pt x="1048" y="382"/>
                    <a:pt x="1048" y="429"/>
                  </a:cubicBezTo>
                  <a:lnTo>
                    <a:pt x="1048" y="2703"/>
                  </a:lnTo>
                  <a:cubicBezTo>
                    <a:pt x="1048" y="2751"/>
                    <a:pt x="1000" y="2787"/>
                    <a:pt x="965" y="2787"/>
                  </a:cubicBezTo>
                  <a:lnTo>
                    <a:pt x="429" y="2787"/>
                  </a:lnTo>
                  <a:cubicBezTo>
                    <a:pt x="369" y="2775"/>
                    <a:pt x="334" y="2751"/>
                    <a:pt x="334" y="2703"/>
                  </a:cubicBezTo>
                  <a:lnTo>
                    <a:pt x="334" y="429"/>
                  </a:lnTo>
                  <a:cubicBezTo>
                    <a:pt x="334" y="382"/>
                    <a:pt x="381" y="334"/>
                    <a:pt x="429" y="334"/>
                  </a:cubicBezTo>
                  <a:close/>
                  <a:moveTo>
                    <a:pt x="417" y="1"/>
                  </a:moveTo>
                  <a:cubicBezTo>
                    <a:pt x="179" y="1"/>
                    <a:pt x="0" y="203"/>
                    <a:pt x="0" y="429"/>
                  </a:cubicBezTo>
                  <a:lnTo>
                    <a:pt x="0" y="2703"/>
                  </a:lnTo>
                  <a:cubicBezTo>
                    <a:pt x="0" y="2941"/>
                    <a:pt x="191" y="3120"/>
                    <a:pt x="417" y="3120"/>
                  </a:cubicBezTo>
                  <a:lnTo>
                    <a:pt x="953" y="3120"/>
                  </a:lnTo>
                  <a:cubicBezTo>
                    <a:pt x="1191" y="3120"/>
                    <a:pt x="1369" y="2930"/>
                    <a:pt x="1369" y="2703"/>
                  </a:cubicBezTo>
                  <a:lnTo>
                    <a:pt x="1369" y="429"/>
                  </a:lnTo>
                  <a:cubicBezTo>
                    <a:pt x="1369" y="179"/>
                    <a:pt x="1167" y="1"/>
                    <a:pt x="9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89" name="Google Shape;10889;p72"/>
            <p:cNvSpPr/>
            <p:nvPr/>
          </p:nvSpPr>
          <p:spPr>
            <a:xfrm>
              <a:off x="6835805" y="2075291"/>
              <a:ext cx="29243" cy="10257"/>
            </a:xfrm>
            <a:custGeom>
              <a:avLst/>
              <a:gdLst/>
              <a:ahLst/>
              <a:cxnLst/>
              <a:rect l="l" t="t" r="r" b="b"/>
              <a:pathLst>
                <a:path w="918" h="322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cubicBezTo>
                    <a:pt x="1" y="250"/>
                    <a:pt x="84" y="322"/>
                    <a:pt x="168" y="322"/>
                  </a:cubicBezTo>
                  <a:lnTo>
                    <a:pt x="751" y="322"/>
                  </a:lnTo>
                  <a:cubicBezTo>
                    <a:pt x="834" y="322"/>
                    <a:pt x="918" y="250"/>
                    <a:pt x="918" y="167"/>
                  </a:cubicBezTo>
                  <a:cubicBezTo>
                    <a:pt x="918" y="72"/>
                    <a:pt x="834" y="0"/>
                    <a:pt x="7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0" name="Google Shape;10890;p72"/>
            <p:cNvSpPr/>
            <p:nvPr/>
          </p:nvSpPr>
          <p:spPr>
            <a:xfrm>
              <a:off x="6700422" y="2074908"/>
              <a:ext cx="11022" cy="10257"/>
            </a:xfrm>
            <a:custGeom>
              <a:avLst/>
              <a:gdLst/>
              <a:ahLst/>
              <a:cxnLst/>
              <a:rect l="l" t="t" r="r" b="b"/>
              <a:pathLst>
                <a:path w="346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79" y="322"/>
                  </a:lnTo>
                  <a:cubicBezTo>
                    <a:pt x="262" y="322"/>
                    <a:pt x="346" y="250"/>
                    <a:pt x="346" y="155"/>
                  </a:cubicBezTo>
                  <a:cubicBezTo>
                    <a:pt x="346" y="72"/>
                    <a:pt x="286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1" name="Google Shape;10891;p72"/>
            <p:cNvSpPr/>
            <p:nvPr/>
          </p:nvSpPr>
          <p:spPr>
            <a:xfrm>
              <a:off x="6706092" y="2098417"/>
              <a:ext cx="151375" cy="89162"/>
            </a:xfrm>
            <a:custGeom>
              <a:avLst/>
              <a:gdLst/>
              <a:ahLst/>
              <a:cxnLst/>
              <a:rect l="l" t="t" r="r" b="b"/>
              <a:pathLst>
                <a:path w="4752" h="2799" extrusionOk="0">
                  <a:moveTo>
                    <a:pt x="2119" y="0"/>
                  </a:moveTo>
                  <a:cubicBezTo>
                    <a:pt x="2047" y="0"/>
                    <a:pt x="1977" y="45"/>
                    <a:pt x="1966" y="131"/>
                  </a:cubicBezTo>
                  <a:lnTo>
                    <a:pt x="1573" y="1977"/>
                  </a:lnTo>
                  <a:lnTo>
                    <a:pt x="1239" y="941"/>
                  </a:lnTo>
                  <a:cubicBezTo>
                    <a:pt x="1214" y="859"/>
                    <a:pt x="1142" y="817"/>
                    <a:pt x="1071" y="817"/>
                  </a:cubicBezTo>
                  <a:cubicBezTo>
                    <a:pt x="1008" y="817"/>
                    <a:pt x="946" y="850"/>
                    <a:pt x="918" y="917"/>
                  </a:cubicBezTo>
                  <a:lnTo>
                    <a:pt x="501" y="1846"/>
                  </a:lnTo>
                  <a:lnTo>
                    <a:pt x="168" y="1846"/>
                  </a:lnTo>
                  <a:cubicBezTo>
                    <a:pt x="72" y="1846"/>
                    <a:pt x="1" y="1917"/>
                    <a:pt x="1" y="2013"/>
                  </a:cubicBezTo>
                  <a:cubicBezTo>
                    <a:pt x="1" y="2096"/>
                    <a:pt x="72" y="2167"/>
                    <a:pt x="168" y="2167"/>
                  </a:cubicBezTo>
                  <a:lnTo>
                    <a:pt x="608" y="2167"/>
                  </a:lnTo>
                  <a:cubicBezTo>
                    <a:pt x="680" y="2167"/>
                    <a:pt x="739" y="2132"/>
                    <a:pt x="763" y="2072"/>
                  </a:cubicBezTo>
                  <a:lnTo>
                    <a:pt x="1037" y="1441"/>
                  </a:lnTo>
                  <a:lnTo>
                    <a:pt x="1442" y="2679"/>
                  </a:lnTo>
                  <a:cubicBezTo>
                    <a:pt x="1470" y="2760"/>
                    <a:pt x="1541" y="2799"/>
                    <a:pt x="1610" y="2799"/>
                  </a:cubicBezTo>
                  <a:cubicBezTo>
                    <a:pt x="1684" y="2799"/>
                    <a:pt x="1757" y="2754"/>
                    <a:pt x="1775" y="2667"/>
                  </a:cubicBezTo>
                  <a:lnTo>
                    <a:pt x="2096" y="1084"/>
                  </a:lnTo>
                  <a:lnTo>
                    <a:pt x="2227" y="1917"/>
                  </a:lnTo>
                  <a:cubicBezTo>
                    <a:pt x="2251" y="2013"/>
                    <a:pt x="2323" y="2072"/>
                    <a:pt x="2394" y="2072"/>
                  </a:cubicBezTo>
                  <a:lnTo>
                    <a:pt x="3049" y="2072"/>
                  </a:lnTo>
                  <a:cubicBezTo>
                    <a:pt x="3144" y="2072"/>
                    <a:pt x="3204" y="2013"/>
                    <a:pt x="3216" y="1941"/>
                  </a:cubicBezTo>
                  <a:lnTo>
                    <a:pt x="3287" y="1501"/>
                  </a:lnTo>
                  <a:lnTo>
                    <a:pt x="3501" y="2453"/>
                  </a:lnTo>
                  <a:cubicBezTo>
                    <a:pt x="3514" y="2543"/>
                    <a:pt x="3586" y="2588"/>
                    <a:pt x="3660" y="2588"/>
                  </a:cubicBezTo>
                  <a:cubicBezTo>
                    <a:pt x="3724" y="2588"/>
                    <a:pt x="3790" y="2555"/>
                    <a:pt x="3823" y="2489"/>
                  </a:cubicBezTo>
                  <a:lnTo>
                    <a:pt x="4037" y="2036"/>
                  </a:lnTo>
                  <a:lnTo>
                    <a:pt x="4585" y="2036"/>
                  </a:lnTo>
                  <a:cubicBezTo>
                    <a:pt x="4668" y="2036"/>
                    <a:pt x="4752" y="1965"/>
                    <a:pt x="4752" y="1870"/>
                  </a:cubicBezTo>
                  <a:cubicBezTo>
                    <a:pt x="4752" y="1786"/>
                    <a:pt x="4668" y="1715"/>
                    <a:pt x="4585" y="1715"/>
                  </a:cubicBezTo>
                  <a:lnTo>
                    <a:pt x="3918" y="1715"/>
                  </a:lnTo>
                  <a:cubicBezTo>
                    <a:pt x="3775" y="1715"/>
                    <a:pt x="3763" y="1858"/>
                    <a:pt x="3740" y="1905"/>
                  </a:cubicBezTo>
                  <a:lnTo>
                    <a:pt x="3454" y="632"/>
                  </a:lnTo>
                  <a:cubicBezTo>
                    <a:pt x="3430" y="542"/>
                    <a:pt x="3356" y="498"/>
                    <a:pt x="3283" y="498"/>
                  </a:cubicBezTo>
                  <a:cubicBezTo>
                    <a:pt x="3210" y="498"/>
                    <a:pt x="3138" y="542"/>
                    <a:pt x="3120" y="632"/>
                  </a:cubicBezTo>
                  <a:lnTo>
                    <a:pt x="2918" y="1739"/>
                  </a:lnTo>
                  <a:lnTo>
                    <a:pt x="2549" y="1739"/>
                  </a:lnTo>
                  <a:lnTo>
                    <a:pt x="2287" y="155"/>
                  </a:lnTo>
                  <a:cubicBezTo>
                    <a:pt x="2275" y="51"/>
                    <a:pt x="2196" y="0"/>
                    <a:pt x="21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2" name="Google Shape;10892;p72"/>
            <p:cNvSpPr/>
            <p:nvPr/>
          </p:nvSpPr>
          <p:spPr>
            <a:xfrm>
              <a:off x="6656812" y="2029388"/>
              <a:ext cx="368690" cy="245793"/>
            </a:xfrm>
            <a:custGeom>
              <a:avLst/>
              <a:gdLst/>
              <a:ahLst/>
              <a:cxnLst/>
              <a:rect l="l" t="t" r="r" b="b"/>
              <a:pathLst>
                <a:path w="11574" h="7716" extrusionOk="0">
                  <a:moveTo>
                    <a:pt x="3286" y="7180"/>
                  </a:moveTo>
                  <a:lnTo>
                    <a:pt x="3286" y="7394"/>
                  </a:lnTo>
                  <a:lnTo>
                    <a:pt x="1596" y="7394"/>
                  </a:lnTo>
                  <a:lnTo>
                    <a:pt x="1596" y="7180"/>
                  </a:lnTo>
                  <a:close/>
                  <a:moveTo>
                    <a:pt x="9966" y="7180"/>
                  </a:moveTo>
                  <a:lnTo>
                    <a:pt x="9966" y="7394"/>
                  </a:lnTo>
                  <a:lnTo>
                    <a:pt x="8275" y="7394"/>
                  </a:lnTo>
                  <a:lnTo>
                    <a:pt x="8275" y="7180"/>
                  </a:lnTo>
                  <a:close/>
                  <a:moveTo>
                    <a:pt x="548" y="1"/>
                  </a:moveTo>
                  <a:cubicBezTo>
                    <a:pt x="250" y="1"/>
                    <a:pt x="0" y="251"/>
                    <a:pt x="0" y="548"/>
                  </a:cubicBezTo>
                  <a:lnTo>
                    <a:pt x="0" y="6632"/>
                  </a:lnTo>
                  <a:cubicBezTo>
                    <a:pt x="0" y="6930"/>
                    <a:pt x="250" y="7180"/>
                    <a:pt x="548" y="7180"/>
                  </a:cubicBezTo>
                  <a:lnTo>
                    <a:pt x="1250" y="7180"/>
                  </a:lnTo>
                  <a:lnTo>
                    <a:pt x="1250" y="7561"/>
                  </a:lnTo>
                  <a:cubicBezTo>
                    <a:pt x="1250" y="7644"/>
                    <a:pt x="1322" y="7716"/>
                    <a:pt x="1417" y="7716"/>
                  </a:cubicBezTo>
                  <a:lnTo>
                    <a:pt x="3453" y="7716"/>
                  </a:lnTo>
                  <a:cubicBezTo>
                    <a:pt x="3536" y="7716"/>
                    <a:pt x="3608" y="7644"/>
                    <a:pt x="3608" y="7561"/>
                  </a:cubicBezTo>
                  <a:lnTo>
                    <a:pt x="3608" y="7180"/>
                  </a:lnTo>
                  <a:lnTo>
                    <a:pt x="7930" y="7180"/>
                  </a:lnTo>
                  <a:lnTo>
                    <a:pt x="7930" y="7561"/>
                  </a:lnTo>
                  <a:cubicBezTo>
                    <a:pt x="7930" y="7644"/>
                    <a:pt x="8001" y="7716"/>
                    <a:pt x="8096" y="7716"/>
                  </a:cubicBezTo>
                  <a:lnTo>
                    <a:pt x="10132" y="7716"/>
                  </a:lnTo>
                  <a:cubicBezTo>
                    <a:pt x="10216" y="7716"/>
                    <a:pt x="10299" y="7644"/>
                    <a:pt x="10299" y="7561"/>
                  </a:cubicBezTo>
                  <a:lnTo>
                    <a:pt x="10299" y="7180"/>
                  </a:lnTo>
                  <a:lnTo>
                    <a:pt x="10990" y="7180"/>
                  </a:lnTo>
                  <a:cubicBezTo>
                    <a:pt x="11287" y="7180"/>
                    <a:pt x="11549" y="6930"/>
                    <a:pt x="11549" y="6632"/>
                  </a:cubicBezTo>
                  <a:lnTo>
                    <a:pt x="11549" y="548"/>
                  </a:lnTo>
                  <a:cubicBezTo>
                    <a:pt x="11573" y="251"/>
                    <a:pt x="11323" y="1"/>
                    <a:pt x="11025" y="1"/>
                  </a:cubicBezTo>
                  <a:lnTo>
                    <a:pt x="7620" y="1"/>
                  </a:lnTo>
                  <a:cubicBezTo>
                    <a:pt x="7525" y="1"/>
                    <a:pt x="7453" y="72"/>
                    <a:pt x="7453" y="155"/>
                  </a:cubicBezTo>
                  <a:cubicBezTo>
                    <a:pt x="7453" y="251"/>
                    <a:pt x="7525" y="322"/>
                    <a:pt x="7620" y="322"/>
                  </a:cubicBezTo>
                  <a:lnTo>
                    <a:pt x="11025" y="322"/>
                  </a:lnTo>
                  <a:cubicBezTo>
                    <a:pt x="11144" y="322"/>
                    <a:pt x="11240" y="417"/>
                    <a:pt x="11240" y="536"/>
                  </a:cubicBezTo>
                  <a:lnTo>
                    <a:pt x="11240" y="6620"/>
                  </a:lnTo>
                  <a:cubicBezTo>
                    <a:pt x="11240" y="6739"/>
                    <a:pt x="11144" y="6823"/>
                    <a:pt x="11025" y="6823"/>
                  </a:cubicBezTo>
                  <a:lnTo>
                    <a:pt x="548" y="6823"/>
                  </a:lnTo>
                  <a:cubicBezTo>
                    <a:pt x="429" y="6823"/>
                    <a:pt x="334" y="6739"/>
                    <a:pt x="334" y="6620"/>
                  </a:cubicBezTo>
                  <a:lnTo>
                    <a:pt x="334" y="536"/>
                  </a:lnTo>
                  <a:cubicBezTo>
                    <a:pt x="334" y="417"/>
                    <a:pt x="429" y="322"/>
                    <a:pt x="548" y="322"/>
                  </a:cubicBezTo>
                  <a:lnTo>
                    <a:pt x="6870" y="322"/>
                  </a:lnTo>
                  <a:cubicBezTo>
                    <a:pt x="6965" y="322"/>
                    <a:pt x="7037" y="251"/>
                    <a:pt x="7037" y="155"/>
                  </a:cubicBezTo>
                  <a:cubicBezTo>
                    <a:pt x="7037" y="72"/>
                    <a:pt x="6965" y="1"/>
                    <a:pt x="687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3" name="Google Shape;10893;p72"/>
            <p:cNvSpPr/>
            <p:nvPr/>
          </p:nvSpPr>
          <p:spPr>
            <a:xfrm>
              <a:off x="6681818" y="2057070"/>
              <a:ext cx="199540" cy="172622"/>
            </a:xfrm>
            <a:custGeom>
              <a:avLst/>
              <a:gdLst/>
              <a:ahLst/>
              <a:cxnLst/>
              <a:rect l="l" t="t" r="r" b="b"/>
              <a:pathLst>
                <a:path w="6264" h="5419" extrusionOk="0"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1691"/>
                  </a:lnTo>
                  <a:cubicBezTo>
                    <a:pt x="1" y="1775"/>
                    <a:pt x="72" y="1846"/>
                    <a:pt x="168" y="1846"/>
                  </a:cubicBezTo>
                  <a:cubicBezTo>
                    <a:pt x="251" y="1846"/>
                    <a:pt x="334" y="1775"/>
                    <a:pt x="334" y="1691"/>
                  </a:cubicBezTo>
                  <a:lnTo>
                    <a:pt x="334" y="346"/>
                  </a:lnTo>
                  <a:lnTo>
                    <a:pt x="5942" y="346"/>
                  </a:lnTo>
                  <a:lnTo>
                    <a:pt x="5942" y="5097"/>
                  </a:lnTo>
                  <a:lnTo>
                    <a:pt x="334" y="5097"/>
                  </a:lnTo>
                  <a:lnTo>
                    <a:pt x="334" y="2465"/>
                  </a:lnTo>
                  <a:cubicBezTo>
                    <a:pt x="334" y="2370"/>
                    <a:pt x="251" y="2299"/>
                    <a:pt x="168" y="2299"/>
                  </a:cubicBezTo>
                  <a:cubicBezTo>
                    <a:pt x="72" y="2299"/>
                    <a:pt x="1" y="2370"/>
                    <a:pt x="1" y="2465"/>
                  </a:cubicBezTo>
                  <a:lnTo>
                    <a:pt x="1" y="5263"/>
                  </a:lnTo>
                  <a:cubicBezTo>
                    <a:pt x="1" y="5347"/>
                    <a:pt x="72" y="5418"/>
                    <a:pt x="168" y="5418"/>
                  </a:cubicBezTo>
                  <a:lnTo>
                    <a:pt x="6109" y="5418"/>
                  </a:lnTo>
                  <a:cubicBezTo>
                    <a:pt x="6192" y="5418"/>
                    <a:pt x="6264" y="5347"/>
                    <a:pt x="6264" y="5263"/>
                  </a:cubicBezTo>
                  <a:lnTo>
                    <a:pt x="6264" y="167"/>
                  </a:lnTo>
                  <a:cubicBezTo>
                    <a:pt x="6264" y="84"/>
                    <a:pt x="6192" y="1"/>
                    <a:pt x="61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94" name="Google Shape;10894;p72"/>
          <p:cNvGrpSpPr/>
          <p:nvPr/>
        </p:nvGrpSpPr>
        <p:grpSpPr>
          <a:xfrm>
            <a:off x="6492868" y="2682958"/>
            <a:ext cx="502205" cy="375421"/>
            <a:chOff x="4869651" y="2012218"/>
            <a:chExt cx="376654" cy="281566"/>
          </a:xfrm>
        </p:grpSpPr>
        <p:sp>
          <p:nvSpPr>
            <p:cNvPr id="10895" name="Google Shape;10895;p72"/>
            <p:cNvSpPr/>
            <p:nvPr/>
          </p:nvSpPr>
          <p:spPr>
            <a:xfrm>
              <a:off x="4869651" y="2012218"/>
              <a:ext cx="376654" cy="281566"/>
            </a:xfrm>
            <a:custGeom>
              <a:avLst/>
              <a:gdLst/>
              <a:ahLst/>
              <a:cxnLst/>
              <a:rect l="l" t="t" r="r" b="b"/>
              <a:pathLst>
                <a:path w="11824" h="8839" extrusionOk="0">
                  <a:moveTo>
                    <a:pt x="4976" y="1"/>
                  </a:moveTo>
                  <a:cubicBezTo>
                    <a:pt x="4854" y="1"/>
                    <a:pt x="4732" y="6"/>
                    <a:pt x="4609" y="16"/>
                  </a:cubicBezTo>
                  <a:cubicBezTo>
                    <a:pt x="4513" y="28"/>
                    <a:pt x="4442" y="99"/>
                    <a:pt x="4442" y="194"/>
                  </a:cubicBezTo>
                  <a:cubicBezTo>
                    <a:pt x="4454" y="278"/>
                    <a:pt x="4537" y="349"/>
                    <a:pt x="4621" y="349"/>
                  </a:cubicBezTo>
                  <a:cubicBezTo>
                    <a:pt x="4722" y="342"/>
                    <a:pt x="4822" y="338"/>
                    <a:pt x="4922" y="338"/>
                  </a:cubicBezTo>
                  <a:cubicBezTo>
                    <a:pt x="6773" y="338"/>
                    <a:pt x="8373" y="1575"/>
                    <a:pt x="8859" y="3326"/>
                  </a:cubicBezTo>
                  <a:cubicBezTo>
                    <a:pt x="8823" y="3385"/>
                    <a:pt x="8764" y="3468"/>
                    <a:pt x="8657" y="3540"/>
                  </a:cubicBezTo>
                  <a:cubicBezTo>
                    <a:pt x="8525" y="3632"/>
                    <a:pt x="8386" y="3671"/>
                    <a:pt x="8244" y="3671"/>
                  </a:cubicBezTo>
                  <a:cubicBezTo>
                    <a:pt x="8003" y="3671"/>
                    <a:pt x="7754" y="3559"/>
                    <a:pt x="7514" y="3409"/>
                  </a:cubicBezTo>
                  <a:cubicBezTo>
                    <a:pt x="7288" y="2933"/>
                    <a:pt x="7549" y="2635"/>
                    <a:pt x="7585" y="2611"/>
                  </a:cubicBezTo>
                  <a:cubicBezTo>
                    <a:pt x="7657" y="2552"/>
                    <a:pt x="7657" y="2433"/>
                    <a:pt x="7585" y="2373"/>
                  </a:cubicBezTo>
                  <a:cubicBezTo>
                    <a:pt x="7555" y="2337"/>
                    <a:pt x="7511" y="2320"/>
                    <a:pt x="7466" y="2320"/>
                  </a:cubicBezTo>
                  <a:cubicBezTo>
                    <a:pt x="7421" y="2320"/>
                    <a:pt x="7377" y="2337"/>
                    <a:pt x="7347" y="2373"/>
                  </a:cubicBezTo>
                  <a:cubicBezTo>
                    <a:pt x="7335" y="2397"/>
                    <a:pt x="7061" y="2671"/>
                    <a:pt x="7097" y="3135"/>
                  </a:cubicBezTo>
                  <a:cubicBezTo>
                    <a:pt x="6893" y="3013"/>
                    <a:pt x="6663" y="2925"/>
                    <a:pt x="6256" y="2925"/>
                  </a:cubicBezTo>
                  <a:cubicBezTo>
                    <a:pt x="6188" y="2925"/>
                    <a:pt x="6116" y="2928"/>
                    <a:pt x="6037" y="2933"/>
                  </a:cubicBezTo>
                  <a:cubicBezTo>
                    <a:pt x="5942" y="2933"/>
                    <a:pt x="5871" y="3016"/>
                    <a:pt x="5871" y="3111"/>
                  </a:cubicBezTo>
                  <a:cubicBezTo>
                    <a:pt x="5871" y="3195"/>
                    <a:pt x="5966" y="3266"/>
                    <a:pt x="6049" y="3266"/>
                  </a:cubicBezTo>
                  <a:cubicBezTo>
                    <a:pt x="6107" y="3263"/>
                    <a:pt x="6162" y="3262"/>
                    <a:pt x="6212" y="3262"/>
                  </a:cubicBezTo>
                  <a:cubicBezTo>
                    <a:pt x="6813" y="3262"/>
                    <a:pt x="6903" y="3451"/>
                    <a:pt x="7288" y="3671"/>
                  </a:cubicBezTo>
                  <a:cubicBezTo>
                    <a:pt x="7601" y="3871"/>
                    <a:pt x="7925" y="4007"/>
                    <a:pt x="8240" y="4007"/>
                  </a:cubicBezTo>
                  <a:cubicBezTo>
                    <a:pt x="8488" y="4007"/>
                    <a:pt x="8729" y="3923"/>
                    <a:pt x="8954" y="3719"/>
                  </a:cubicBezTo>
                  <a:cubicBezTo>
                    <a:pt x="9073" y="4397"/>
                    <a:pt x="9014" y="4623"/>
                    <a:pt x="8966" y="4957"/>
                  </a:cubicBezTo>
                  <a:cubicBezTo>
                    <a:pt x="8835" y="4969"/>
                    <a:pt x="8442" y="5040"/>
                    <a:pt x="7966" y="5219"/>
                  </a:cubicBezTo>
                  <a:cubicBezTo>
                    <a:pt x="7490" y="5421"/>
                    <a:pt x="7097" y="5671"/>
                    <a:pt x="6752" y="5969"/>
                  </a:cubicBezTo>
                  <a:cubicBezTo>
                    <a:pt x="6442" y="5719"/>
                    <a:pt x="6502" y="5278"/>
                    <a:pt x="6502" y="5254"/>
                  </a:cubicBezTo>
                  <a:cubicBezTo>
                    <a:pt x="6514" y="5159"/>
                    <a:pt x="6454" y="5076"/>
                    <a:pt x="6359" y="5052"/>
                  </a:cubicBezTo>
                  <a:cubicBezTo>
                    <a:pt x="6352" y="5051"/>
                    <a:pt x="6345" y="5050"/>
                    <a:pt x="6337" y="5050"/>
                  </a:cubicBezTo>
                  <a:cubicBezTo>
                    <a:pt x="6260" y="5050"/>
                    <a:pt x="6179" y="5108"/>
                    <a:pt x="6168" y="5195"/>
                  </a:cubicBezTo>
                  <a:cubicBezTo>
                    <a:pt x="6168" y="5219"/>
                    <a:pt x="6085" y="5814"/>
                    <a:pt x="6514" y="6183"/>
                  </a:cubicBezTo>
                  <a:cubicBezTo>
                    <a:pt x="6395" y="6302"/>
                    <a:pt x="6287" y="6445"/>
                    <a:pt x="6204" y="6576"/>
                  </a:cubicBezTo>
                  <a:cubicBezTo>
                    <a:pt x="6145" y="6647"/>
                    <a:pt x="6168" y="6755"/>
                    <a:pt x="6240" y="6814"/>
                  </a:cubicBezTo>
                  <a:cubicBezTo>
                    <a:pt x="6269" y="6835"/>
                    <a:pt x="6300" y="6844"/>
                    <a:pt x="6330" y="6844"/>
                  </a:cubicBezTo>
                  <a:cubicBezTo>
                    <a:pt x="6386" y="6844"/>
                    <a:pt x="6439" y="6813"/>
                    <a:pt x="6478" y="6767"/>
                  </a:cubicBezTo>
                  <a:cubicBezTo>
                    <a:pt x="6657" y="6505"/>
                    <a:pt x="6883" y="6290"/>
                    <a:pt x="7121" y="6100"/>
                  </a:cubicBezTo>
                  <a:lnTo>
                    <a:pt x="7121" y="6100"/>
                  </a:lnTo>
                  <a:cubicBezTo>
                    <a:pt x="7061" y="6576"/>
                    <a:pt x="7299" y="6945"/>
                    <a:pt x="7311" y="6981"/>
                  </a:cubicBezTo>
                  <a:cubicBezTo>
                    <a:pt x="7340" y="7024"/>
                    <a:pt x="7392" y="7050"/>
                    <a:pt x="7446" y="7050"/>
                  </a:cubicBezTo>
                  <a:cubicBezTo>
                    <a:pt x="7481" y="7050"/>
                    <a:pt x="7517" y="7040"/>
                    <a:pt x="7549" y="7017"/>
                  </a:cubicBezTo>
                  <a:cubicBezTo>
                    <a:pt x="7645" y="6957"/>
                    <a:pt x="7657" y="6874"/>
                    <a:pt x="7609" y="6778"/>
                  </a:cubicBezTo>
                  <a:cubicBezTo>
                    <a:pt x="7597" y="6755"/>
                    <a:pt x="7299" y="6266"/>
                    <a:pt x="7585" y="5790"/>
                  </a:cubicBezTo>
                  <a:cubicBezTo>
                    <a:pt x="8145" y="5469"/>
                    <a:pt x="8681" y="5338"/>
                    <a:pt x="8931" y="5290"/>
                  </a:cubicBezTo>
                  <a:lnTo>
                    <a:pt x="8931" y="5290"/>
                  </a:lnTo>
                  <a:cubicBezTo>
                    <a:pt x="8484" y="7304"/>
                    <a:pt x="6730" y="8498"/>
                    <a:pt x="4932" y="8498"/>
                  </a:cubicBezTo>
                  <a:cubicBezTo>
                    <a:pt x="3806" y="8498"/>
                    <a:pt x="2663" y="8031"/>
                    <a:pt x="1811" y="7005"/>
                  </a:cubicBezTo>
                  <a:cubicBezTo>
                    <a:pt x="2061" y="6921"/>
                    <a:pt x="2287" y="6695"/>
                    <a:pt x="2466" y="6350"/>
                  </a:cubicBezTo>
                  <a:cubicBezTo>
                    <a:pt x="2525" y="6231"/>
                    <a:pt x="2430" y="6100"/>
                    <a:pt x="2311" y="6100"/>
                  </a:cubicBezTo>
                  <a:cubicBezTo>
                    <a:pt x="2239" y="6100"/>
                    <a:pt x="2180" y="6147"/>
                    <a:pt x="2144" y="6207"/>
                  </a:cubicBezTo>
                  <a:cubicBezTo>
                    <a:pt x="1965" y="6528"/>
                    <a:pt x="1763" y="6707"/>
                    <a:pt x="1549" y="6707"/>
                  </a:cubicBezTo>
                  <a:cubicBezTo>
                    <a:pt x="1275" y="6290"/>
                    <a:pt x="1132" y="5945"/>
                    <a:pt x="1001" y="5493"/>
                  </a:cubicBezTo>
                  <a:lnTo>
                    <a:pt x="1001" y="5493"/>
                  </a:lnTo>
                  <a:cubicBezTo>
                    <a:pt x="1037" y="5504"/>
                    <a:pt x="1061" y="5504"/>
                    <a:pt x="1108" y="5504"/>
                  </a:cubicBezTo>
                  <a:cubicBezTo>
                    <a:pt x="1418" y="5504"/>
                    <a:pt x="1668" y="5016"/>
                    <a:pt x="1668" y="4397"/>
                  </a:cubicBezTo>
                  <a:cubicBezTo>
                    <a:pt x="1668" y="3790"/>
                    <a:pt x="1418" y="3302"/>
                    <a:pt x="1108" y="3302"/>
                  </a:cubicBezTo>
                  <a:cubicBezTo>
                    <a:pt x="1072" y="3302"/>
                    <a:pt x="1037" y="3314"/>
                    <a:pt x="1001" y="3314"/>
                  </a:cubicBezTo>
                  <a:cubicBezTo>
                    <a:pt x="1156" y="2778"/>
                    <a:pt x="1311" y="2468"/>
                    <a:pt x="1573" y="2099"/>
                  </a:cubicBezTo>
                  <a:cubicBezTo>
                    <a:pt x="2025" y="2147"/>
                    <a:pt x="2537" y="3076"/>
                    <a:pt x="2537" y="4385"/>
                  </a:cubicBezTo>
                  <a:cubicBezTo>
                    <a:pt x="2537" y="4778"/>
                    <a:pt x="2489" y="5147"/>
                    <a:pt x="2406" y="5493"/>
                  </a:cubicBezTo>
                  <a:cubicBezTo>
                    <a:pt x="2370" y="5576"/>
                    <a:pt x="2430" y="5671"/>
                    <a:pt x="2525" y="5695"/>
                  </a:cubicBezTo>
                  <a:cubicBezTo>
                    <a:pt x="2542" y="5702"/>
                    <a:pt x="2559" y="5705"/>
                    <a:pt x="2576" y="5705"/>
                  </a:cubicBezTo>
                  <a:cubicBezTo>
                    <a:pt x="2644" y="5705"/>
                    <a:pt x="2708" y="5652"/>
                    <a:pt x="2727" y="5576"/>
                  </a:cubicBezTo>
                  <a:cubicBezTo>
                    <a:pt x="2823" y="5207"/>
                    <a:pt x="2858" y="4814"/>
                    <a:pt x="2858" y="4397"/>
                  </a:cubicBezTo>
                  <a:cubicBezTo>
                    <a:pt x="2858" y="3730"/>
                    <a:pt x="2739" y="3087"/>
                    <a:pt x="2501" y="2599"/>
                  </a:cubicBezTo>
                  <a:cubicBezTo>
                    <a:pt x="2311" y="2183"/>
                    <a:pt x="2061" y="1921"/>
                    <a:pt x="1775" y="1814"/>
                  </a:cubicBezTo>
                  <a:cubicBezTo>
                    <a:pt x="2299" y="1171"/>
                    <a:pt x="3013" y="682"/>
                    <a:pt x="3859" y="456"/>
                  </a:cubicBezTo>
                  <a:cubicBezTo>
                    <a:pt x="3954" y="432"/>
                    <a:pt x="4013" y="337"/>
                    <a:pt x="3978" y="254"/>
                  </a:cubicBezTo>
                  <a:cubicBezTo>
                    <a:pt x="3959" y="178"/>
                    <a:pt x="3894" y="124"/>
                    <a:pt x="3826" y="124"/>
                  </a:cubicBezTo>
                  <a:cubicBezTo>
                    <a:pt x="3809" y="124"/>
                    <a:pt x="3792" y="128"/>
                    <a:pt x="3775" y="135"/>
                  </a:cubicBezTo>
                  <a:cubicBezTo>
                    <a:pt x="2763" y="397"/>
                    <a:pt x="1930" y="1028"/>
                    <a:pt x="1346" y="1825"/>
                  </a:cubicBezTo>
                  <a:cubicBezTo>
                    <a:pt x="1346" y="1825"/>
                    <a:pt x="1334" y="1825"/>
                    <a:pt x="1311" y="1837"/>
                  </a:cubicBezTo>
                  <a:cubicBezTo>
                    <a:pt x="1239" y="1944"/>
                    <a:pt x="1180" y="2052"/>
                    <a:pt x="1120" y="2159"/>
                  </a:cubicBezTo>
                  <a:cubicBezTo>
                    <a:pt x="1049" y="2290"/>
                    <a:pt x="977" y="2361"/>
                    <a:pt x="799" y="2826"/>
                  </a:cubicBezTo>
                  <a:cubicBezTo>
                    <a:pt x="775" y="2837"/>
                    <a:pt x="775" y="2873"/>
                    <a:pt x="763" y="2885"/>
                  </a:cubicBezTo>
                  <a:cubicBezTo>
                    <a:pt x="1" y="3445"/>
                    <a:pt x="1" y="5350"/>
                    <a:pt x="763" y="5933"/>
                  </a:cubicBezTo>
                  <a:cubicBezTo>
                    <a:pt x="1418" y="7719"/>
                    <a:pt x="3120" y="8838"/>
                    <a:pt x="4918" y="8838"/>
                  </a:cubicBezTo>
                  <a:cubicBezTo>
                    <a:pt x="6668" y="8838"/>
                    <a:pt x="8181" y="7814"/>
                    <a:pt x="8907" y="6338"/>
                  </a:cubicBezTo>
                  <a:cubicBezTo>
                    <a:pt x="8919" y="6338"/>
                    <a:pt x="8931" y="6338"/>
                    <a:pt x="8954" y="6326"/>
                  </a:cubicBezTo>
                  <a:cubicBezTo>
                    <a:pt x="8965" y="6306"/>
                    <a:pt x="10054" y="5294"/>
                    <a:pt x="11047" y="5294"/>
                  </a:cubicBezTo>
                  <a:cubicBezTo>
                    <a:pt x="11211" y="5294"/>
                    <a:pt x="11373" y="5321"/>
                    <a:pt x="11526" y="5385"/>
                  </a:cubicBezTo>
                  <a:cubicBezTo>
                    <a:pt x="11546" y="5391"/>
                    <a:pt x="11567" y="5394"/>
                    <a:pt x="11588" y="5394"/>
                  </a:cubicBezTo>
                  <a:cubicBezTo>
                    <a:pt x="11656" y="5394"/>
                    <a:pt x="11725" y="5363"/>
                    <a:pt x="11752" y="5290"/>
                  </a:cubicBezTo>
                  <a:cubicBezTo>
                    <a:pt x="11824" y="5195"/>
                    <a:pt x="11776" y="5088"/>
                    <a:pt x="11693" y="5064"/>
                  </a:cubicBezTo>
                  <a:cubicBezTo>
                    <a:pt x="11501" y="4987"/>
                    <a:pt x="11302" y="4954"/>
                    <a:pt x="11103" y="4954"/>
                  </a:cubicBezTo>
                  <a:cubicBezTo>
                    <a:pt x="10376" y="4954"/>
                    <a:pt x="9641" y="5392"/>
                    <a:pt x="9193" y="5719"/>
                  </a:cubicBezTo>
                  <a:cubicBezTo>
                    <a:pt x="9454" y="4838"/>
                    <a:pt x="9443" y="3933"/>
                    <a:pt x="9193" y="3111"/>
                  </a:cubicBezTo>
                  <a:lnTo>
                    <a:pt x="9193" y="3111"/>
                  </a:lnTo>
                  <a:cubicBezTo>
                    <a:pt x="9741" y="3514"/>
                    <a:pt x="10437" y="3874"/>
                    <a:pt x="11103" y="3874"/>
                  </a:cubicBezTo>
                  <a:cubicBezTo>
                    <a:pt x="11304" y="3874"/>
                    <a:pt x="11502" y="3841"/>
                    <a:pt x="11693" y="3766"/>
                  </a:cubicBezTo>
                  <a:cubicBezTo>
                    <a:pt x="11776" y="3730"/>
                    <a:pt x="11824" y="3635"/>
                    <a:pt x="11776" y="3540"/>
                  </a:cubicBezTo>
                  <a:cubicBezTo>
                    <a:pt x="11758" y="3469"/>
                    <a:pt x="11695" y="3431"/>
                    <a:pt x="11624" y="3431"/>
                  </a:cubicBezTo>
                  <a:cubicBezTo>
                    <a:pt x="11599" y="3431"/>
                    <a:pt x="11574" y="3436"/>
                    <a:pt x="11550" y="3445"/>
                  </a:cubicBezTo>
                  <a:cubicBezTo>
                    <a:pt x="11396" y="3509"/>
                    <a:pt x="11235" y="3536"/>
                    <a:pt x="11071" y="3536"/>
                  </a:cubicBezTo>
                  <a:cubicBezTo>
                    <a:pt x="10077" y="3536"/>
                    <a:pt x="8988" y="2526"/>
                    <a:pt x="8978" y="2516"/>
                  </a:cubicBezTo>
                  <a:cubicBezTo>
                    <a:pt x="8966" y="2492"/>
                    <a:pt x="8954" y="2492"/>
                    <a:pt x="8943" y="2492"/>
                  </a:cubicBezTo>
                  <a:cubicBezTo>
                    <a:pt x="8219" y="1012"/>
                    <a:pt x="6706" y="1"/>
                    <a:pt x="497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6" name="Google Shape;10896;p72"/>
            <p:cNvSpPr/>
            <p:nvPr/>
          </p:nvSpPr>
          <p:spPr>
            <a:xfrm>
              <a:off x="5073332" y="2140402"/>
              <a:ext cx="44788" cy="20260"/>
            </a:xfrm>
            <a:custGeom>
              <a:avLst/>
              <a:gdLst/>
              <a:ahLst/>
              <a:cxnLst/>
              <a:rect l="l" t="t" r="r" b="b"/>
              <a:pathLst>
                <a:path w="1406" h="636" extrusionOk="0">
                  <a:moveTo>
                    <a:pt x="538" y="1"/>
                  </a:moveTo>
                  <a:cubicBezTo>
                    <a:pt x="389" y="1"/>
                    <a:pt x="234" y="42"/>
                    <a:pt x="84" y="147"/>
                  </a:cubicBezTo>
                  <a:cubicBezTo>
                    <a:pt x="12" y="206"/>
                    <a:pt x="1" y="302"/>
                    <a:pt x="36" y="385"/>
                  </a:cubicBezTo>
                  <a:cubicBezTo>
                    <a:pt x="72" y="428"/>
                    <a:pt x="125" y="449"/>
                    <a:pt x="179" y="449"/>
                  </a:cubicBezTo>
                  <a:cubicBezTo>
                    <a:pt x="216" y="449"/>
                    <a:pt x="253" y="440"/>
                    <a:pt x="286" y="421"/>
                  </a:cubicBezTo>
                  <a:cubicBezTo>
                    <a:pt x="370" y="362"/>
                    <a:pt x="456" y="339"/>
                    <a:pt x="539" y="339"/>
                  </a:cubicBezTo>
                  <a:cubicBezTo>
                    <a:pt x="809" y="339"/>
                    <a:pt x="1045" y="578"/>
                    <a:pt x="1072" y="587"/>
                  </a:cubicBezTo>
                  <a:cubicBezTo>
                    <a:pt x="1096" y="623"/>
                    <a:pt x="1144" y="635"/>
                    <a:pt x="1191" y="635"/>
                  </a:cubicBezTo>
                  <a:cubicBezTo>
                    <a:pt x="1334" y="635"/>
                    <a:pt x="1406" y="457"/>
                    <a:pt x="1310" y="349"/>
                  </a:cubicBezTo>
                  <a:cubicBezTo>
                    <a:pt x="1155" y="194"/>
                    <a:pt x="861" y="1"/>
                    <a:pt x="5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7" name="Google Shape;10897;p72"/>
            <p:cNvSpPr/>
            <p:nvPr/>
          </p:nvSpPr>
          <p:spPr>
            <a:xfrm>
              <a:off x="5048294" y="2037988"/>
              <a:ext cx="73617" cy="43705"/>
            </a:xfrm>
            <a:custGeom>
              <a:avLst/>
              <a:gdLst/>
              <a:ahLst/>
              <a:cxnLst/>
              <a:rect l="l" t="t" r="r" b="b"/>
              <a:pathLst>
                <a:path w="2311" h="1372" extrusionOk="0">
                  <a:moveTo>
                    <a:pt x="197" y="1"/>
                  </a:moveTo>
                  <a:cubicBezTo>
                    <a:pt x="170" y="1"/>
                    <a:pt x="144" y="6"/>
                    <a:pt x="120" y="16"/>
                  </a:cubicBezTo>
                  <a:cubicBezTo>
                    <a:pt x="25" y="64"/>
                    <a:pt x="1" y="171"/>
                    <a:pt x="36" y="266"/>
                  </a:cubicBezTo>
                  <a:cubicBezTo>
                    <a:pt x="60" y="278"/>
                    <a:pt x="382" y="862"/>
                    <a:pt x="1108" y="897"/>
                  </a:cubicBezTo>
                  <a:cubicBezTo>
                    <a:pt x="1680" y="945"/>
                    <a:pt x="1977" y="1290"/>
                    <a:pt x="1989" y="1302"/>
                  </a:cubicBezTo>
                  <a:cubicBezTo>
                    <a:pt x="2025" y="1346"/>
                    <a:pt x="2080" y="1372"/>
                    <a:pt x="2132" y="1372"/>
                  </a:cubicBezTo>
                  <a:cubicBezTo>
                    <a:pt x="2166" y="1372"/>
                    <a:pt x="2199" y="1361"/>
                    <a:pt x="2227" y="1338"/>
                  </a:cubicBezTo>
                  <a:cubicBezTo>
                    <a:pt x="2299" y="1278"/>
                    <a:pt x="2311" y="1171"/>
                    <a:pt x="2263" y="1088"/>
                  </a:cubicBezTo>
                  <a:cubicBezTo>
                    <a:pt x="2239" y="1076"/>
                    <a:pt x="1858" y="612"/>
                    <a:pt x="1144" y="576"/>
                  </a:cubicBezTo>
                  <a:cubicBezTo>
                    <a:pt x="584" y="528"/>
                    <a:pt x="358" y="112"/>
                    <a:pt x="358" y="100"/>
                  </a:cubicBezTo>
                  <a:cubicBezTo>
                    <a:pt x="324" y="32"/>
                    <a:pt x="261" y="1"/>
                    <a:pt x="1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898" name="Google Shape;10898;p72"/>
            <p:cNvSpPr/>
            <p:nvPr/>
          </p:nvSpPr>
          <p:spPr>
            <a:xfrm>
              <a:off x="5026314" y="2238484"/>
              <a:ext cx="59187" cy="30645"/>
            </a:xfrm>
            <a:custGeom>
              <a:avLst/>
              <a:gdLst/>
              <a:ahLst/>
              <a:cxnLst/>
              <a:rect l="l" t="t" r="r" b="b"/>
              <a:pathLst>
                <a:path w="1858" h="962" extrusionOk="0">
                  <a:moveTo>
                    <a:pt x="1677" y="0"/>
                  </a:moveTo>
                  <a:cubicBezTo>
                    <a:pt x="1609" y="0"/>
                    <a:pt x="1542" y="31"/>
                    <a:pt x="1524" y="104"/>
                  </a:cubicBezTo>
                  <a:cubicBezTo>
                    <a:pt x="1502" y="126"/>
                    <a:pt x="1291" y="611"/>
                    <a:pt x="378" y="611"/>
                  </a:cubicBezTo>
                  <a:cubicBezTo>
                    <a:pt x="319" y="611"/>
                    <a:pt x="256" y="608"/>
                    <a:pt x="191" y="604"/>
                  </a:cubicBezTo>
                  <a:cubicBezTo>
                    <a:pt x="84" y="616"/>
                    <a:pt x="0" y="699"/>
                    <a:pt x="0" y="783"/>
                  </a:cubicBezTo>
                  <a:cubicBezTo>
                    <a:pt x="0" y="878"/>
                    <a:pt x="60" y="961"/>
                    <a:pt x="167" y="961"/>
                  </a:cubicBezTo>
                  <a:lnTo>
                    <a:pt x="357" y="961"/>
                  </a:lnTo>
                  <a:cubicBezTo>
                    <a:pt x="1512" y="961"/>
                    <a:pt x="1810" y="259"/>
                    <a:pt x="1834" y="235"/>
                  </a:cubicBezTo>
                  <a:cubicBezTo>
                    <a:pt x="1858" y="140"/>
                    <a:pt x="1822" y="45"/>
                    <a:pt x="1739" y="9"/>
                  </a:cubicBezTo>
                  <a:cubicBezTo>
                    <a:pt x="1719" y="3"/>
                    <a:pt x="1698" y="0"/>
                    <a:pt x="16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899" name="Google Shape;10899;p72"/>
          <p:cNvGrpSpPr/>
          <p:nvPr/>
        </p:nvGrpSpPr>
        <p:grpSpPr>
          <a:xfrm>
            <a:off x="7074966" y="2683084"/>
            <a:ext cx="490567" cy="375592"/>
            <a:chOff x="5306224" y="2012313"/>
            <a:chExt cx="367925" cy="281694"/>
          </a:xfrm>
        </p:grpSpPr>
        <p:sp>
          <p:nvSpPr>
            <p:cNvPr id="10900" name="Google Shape;10900;p72"/>
            <p:cNvSpPr/>
            <p:nvPr/>
          </p:nvSpPr>
          <p:spPr>
            <a:xfrm>
              <a:off x="5483720" y="2123073"/>
              <a:ext cx="47814" cy="73617"/>
            </a:xfrm>
            <a:custGeom>
              <a:avLst/>
              <a:gdLst/>
              <a:ahLst/>
              <a:cxnLst/>
              <a:rect l="l" t="t" r="r" b="b"/>
              <a:pathLst>
                <a:path w="1501" h="2311" extrusionOk="0">
                  <a:moveTo>
                    <a:pt x="1179" y="334"/>
                  </a:moveTo>
                  <a:lnTo>
                    <a:pt x="1179" y="1965"/>
                  </a:lnTo>
                  <a:lnTo>
                    <a:pt x="345" y="1965"/>
                  </a:lnTo>
                  <a:lnTo>
                    <a:pt x="345" y="334"/>
                  </a:lnTo>
                  <a:close/>
                  <a:moveTo>
                    <a:pt x="167" y="0"/>
                  </a:moveTo>
                  <a:cubicBezTo>
                    <a:pt x="83" y="0"/>
                    <a:pt x="0" y="72"/>
                    <a:pt x="0" y="167"/>
                  </a:cubicBezTo>
                  <a:lnTo>
                    <a:pt x="0" y="2144"/>
                  </a:lnTo>
                  <a:cubicBezTo>
                    <a:pt x="0" y="2239"/>
                    <a:pt x="83" y="2310"/>
                    <a:pt x="167" y="2310"/>
                  </a:cubicBezTo>
                  <a:lnTo>
                    <a:pt x="1346" y="2310"/>
                  </a:lnTo>
                  <a:cubicBezTo>
                    <a:pt x="1429" y="2310"/>
                    <a:pt x="1500" y="2239"/>
                    <a:pt x="1500" y="2144"/>
                  </a:cubicBezTo>
                  <a:lnTo>
                    <a:pt x="1500" y="167"/>
                  </a:lnTo>
                  <a:cubicBezTo>
                    <a:pt x="1500" y="72"/>
                    <a:pt x="1429" y="0"/>
                    <a:pt x="13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1" name="Google Shape;10901;p72"/>
            <p:cNvSpPr/>
            <p:nvPr/>
          </p:nvSpPr>
          <p:spPr>
            <a:xfrm>
              <a:off x="5306224" y="2012313"/>
              <a:ext cx="367925" cy="281694"/>
            </a:xfrm>
            <a:custGeom>
              <a:avLst/>
              <a:gdLst/>
              <a:ahLst/>
              <a:cxnLst/>
              <a:rect l="l" t="t" r="r" b="b"/>
              <a:pathLst>
                <a:path w="11550" h="8843" extrusionOk="0">
                  <a:moveTo>
                    <a:pt x="2084" y="394"/>
                  </a:moveTo>
                  <a:lnTo>
                    <a:pt x="5274" y="620"/>
                  </a:lnTo>
                  <a:lnTo>
                    <a:pt x="5274" y="906"/>
                  </a:lnTo>
                  <a:lnTo>
                    <a:pt x="2084" y="1144"/>
                  </a:lnTo>
                  <a:cubicBezTo>
                    <a:pt x="2074" y="1144"/>
                    <a:pt x="2065" y="1145"/>
                    <a:pt x="2056" y="1145"/>
                  </a:cubicBezTo>
                  <a:cubicBezTo>
                    <a:pt x="1728" y="1145"/>
                    <a:pt x="1555" y="733"/>
                    <a:pt x="1798" y="501"/>
                  </a:cubicBezTo>
                  <a:cubicBezTo>
                    <a:pt x="1869" y="429"/>
                    <a:pt x="1976" y="394"/>
                    <a:pt x="2084" y="394"/>
                  </a:cubicBezTo>
                  <a:close/>
                  <a:moveTo>
                    <a:pt x="5929" y="322"/>
                  </a:moveTo>
                  <a:cubicBezTo>
                    <a:pt x="6108" y="322"/>
                    <a:pt x="6239" y="453"/>
                    <a:pt x="6239" y="632"/>
                  </a:cubicBezTo>
                  <a:lnTo>
                    <a:pt x="6239" y="1370"/>
                  </a:lnTo>
                  <a:lnTo>
                    <a:pt x="5620" y="1370"/>
                  </a:lnTo>
                  <a:lnTo>
                    <a:pt x="5620" y="632"/>
                  </a:lnTo>
                  <a:cubicBezTo>
                    <a:pt x="5620" y="453"/>
                    <a:pt x="5751" y="322"/>
                    <a:pt x="5929" y="322"/>
                  </a:cubicBezTo>
                  <a:close/>
                  <a:moveTo>
                    <a:pt x="6441" y="1691"/>
                  </a:moveTo>
                  <a:lnTo>
                    <a:pt x="6441" y="1918"/>
                  </a:lnTo>
                  <a:lnTo>
                    <a:pt x="5417" y="1918"/>
                  </a:lnTo>
                  <a:lnTo>
                    <a:pt x="5417" y="1691"/>
                  </a:lnTo>
                  <a:close/>
                  <a:moveTo>
                    <a:pt x="6036" y="2263"/>
                  </a:moveTo>
                  <a:lnTo>
                    <a:pt x="6036" y="2465"/>
                  </a:lnTo>
                  <a:lnTo>
                    <a:pt x="5834" y="2465"/>
                  </a:lnTo>
                  <a:lnTo>
                    <a:pt x="5834" y="2263"/>
                  </a:lnTo>
                  <a:close/>
                  <a:moveTo>
                    <a:pt x="8596" y="3632"/>
                  </a:moveTo>
                  <a:cubicBezTo>
                    <a:pt x="8727" y="3632"/>
                    <a:pt x="8834" y="3727"/>
                    <a:pt x="8834" y="3870"/>
                  </a:cubicBezTo>
                  <a:lnTo>
                    <a:pt x="8834" y="4787"/>
                  </a:lnTo>
                  <a:cubicBezTo>
                    <a:pt x="8763" y="4775"/>
                    <a:pt x="8727" y="4739"/>
                    <a:pt x="8692" y="4716"/>
                  </a:cubicBezTo>
                  <a:cubicBezTo>
                    <a:pt x="8394" y="4537"/>
                    <a:pt x="8394" y="4501"/>
                    <a:pt x="8358" y="4466"/>
                  </a:cubicBezTo>
                  <a:lnTo>
                    <a:pt x="8358" y="3870"/>
                  </a:lnTo>
                  <a:cubicBezTo>
                    <a:pt x="8358" y="3727"/>
                    <a:pt x="8465" y="3632"/>
                    <a:pt x="8596" y="3632"/>
                  </a:cubicBezTo>
                  <a:close/>
                  <a:moveTo>
                    <a:pt x="7930" y="2977"/>
                  </a:moveTo>
                  <a:cubicBezTo>
                    <a:pt x="9477" y="2977"/>
                    <a:pt x="10739" y="4168"/>
                    <a:pt x="10870" y="5680"/>
                  </a:cubicBezTo>
                  <a:lnTo>
                    <a:pt x="9144" y="4954"/>
                  </a:lnTo>
                  <a:lnTo>
                    <a:pt x="9144" y="3882"/>
                  </a:lnTo>
                  <a:cubicBezTo>
                    <a:pt x="9144" y="3573"/>
                    <a:pt x="8894" y="3311"/>
                    <a:pt x="8584" y="3311"/>
                  </a:cubicBezTo>
                  <a:cubicBezTo>
                    <a:pt x="8275" y="3311"/>
                    <a:pt x="8013" y="3573"/>
                    <a:pt x="8013" y="3882"/>
                  </a:cubicBezTo>
                  <a:lnTo>
                    <a:pt x="8013" y="4001"/>
                  </a:lnTo>
                  <a:cubicBezTo>
                    <a:pt x="7763" y="3465"/>
                    <a:pt x="7834" y="3168"/>
                    <a:pt x="7822" y="2977"/>
                  </a:cubicBezTo>
                  <a:close/>
                  <a:moveTo>
                    <a:pt x="9168" y="7287"/>
                  </a:moveTo>
                  <a:lnTo>
                    <a:pt x="9537" y="7692"/>
                  </a:lnTo>
                  <a:cubicBezTo>
                    <a:pt x="9835" y="8002"/>
                    <a:pt x="9739" y="8347"/>
                    <a:pt x="9763" y="8466"/>
                  </a:cubicBezTo>
                  <a:lnTo>
                    <a:pt x="6513" y="8466"/>
                  </a:lnTo>
                  <a:cubicBezTo>
                    <a:pt x="6513" y="8347"/>
                    <a:pt x="6429" y="8002"/>
                    <a:pt x="6727" y="7692"/>
                  </a:cubicBezTo>
                  <a:lnTo>
                    <a:pt x="7096" y="7287"/>
                  </a:lnTo>
                  <a:close/>
                  <a:moveTo>
                    <a:pt x="5941" y="1"/>
                  </a:moveTo>
                  <a:cubicBezTo>
                    <a:pt x="5733" y="1"/>
                    <a:pt x="5525" y="108"/>
                    <a:pt x="5394" y="322"/>
                  </a:cubicBezTo>
                  <a:lnTo>
                    <a:pt x="2107" y="96"/>
                  </a:lnTo>
                  <a:cubicBezTo>
                    <a:pt x="2094" y="95"/>
                    <a:pt x="2080" y="95"/>
                    <a:pt x="2066" y="95"/>
                  </a:cubicBezTo>
                  <a:cubicBezTo>
                    <a:pt x="1890" y="95"/>
                    <a:pt x="1715" y="166"/>
                    <a:pt x="1572" y="298"/>
                  </a:cubicBezTo>
                  <a:cubicBezTo>
                    <a:pt x="1107" y="727"/>
                    <a:pt x="1429" y="1513"/>
                    <a:pt x="2060" y="1513"/>
                  </a:cubicBezTo>
                  <a:cubicBezTo>
                    <a:pt x="2064" y="1513"/>
                    <a:pt x="2066" y="1513"/>
                    <a:pt x="2069" y="1513"/>
                  </a:cubicBezTo>
                  <a:cubicBezTo>
                    <a:pt x="2100" y="1513"/>
                    <a:pt x="2213" y="1503"/>
                    <a:pt x="5298" y="1287"/>
                  </a:cubicBezTo>
                  <a:lnTo>
                    <a:pt x="5298" y="1394"/>
                  </a:lnTo>
                  <a:lnTo>
                    <a:pt x="5263" y="1394"/>
                  </a:lnTo>
                  <a:cubicBezTo>
                    <a:pt x="5179" y="1394"/>
                    <a:pt x="5096" y="1465"/>
                    <a:pt x="5096" y="1560"/>
                  </a:cubicBezTo>
                  <a:lnTo>
                    <a:pt x="5096" y="2108"/>
                  </a:lnTo>
                  <a:cubicBezTo>
                    <a:pt x="5096" y="2203"/>
                    <a:pt x="5179" y="2275"/>
                    <a:pt x="5263" y="2275"/>
                  </a:cubicBezTo>
                  <a:lnTo>
                    <a:pt x="5513" y="2275"/>
                  </a:lnTo>
                  <a:lnTo>
                    <a:pt x="5513" y="2477"/>
                  </a:lnTo>
                  <a:lnTo>
                    <a:pt x="1679" y="2477"/>
                  </a:lnTo>
                  <a:lnTo>
                    <a:pt x="1381" y="1608"/>
                  </a:lnTo>
                  <a:cubicBezTo>
                    <a:pt x="1345" y="1525"/>
                    <a:pt x="1286" y="1489"/>
                    <a:pt x="1214" y="1489"/>
                  </a:cubicBezTo>
                  <a:lnTo>
                    <a:pt x="179" y="1489"/>
                  </a:lnTo>
                  <a:cubicBezTo>
                    <a:pt x="71" y="1489"/>
                    <a:pt x="0" y="1572"/>
                    <a:pt x="12" y="1680"/>
                  </a:cubicBezTo>
                  <a:lnTo>
                    <a:pt x="298" y="4430"/>
                  </a:lnTo>
                  <a:cubicBezTo>
                    <a:pt x="310" y="4525"/>
                    <a:pt x="381" y="4585"/>
                    <a:pt x="452" y="4585"/>
                  </a:cubicBezTo>
                  <a:lnTo>
                    <a:pt x="1214" y="4585"/>
                  </a:lnTo>
                  <a:cubicBezTo>
                    <a:pt x="1286" y="4585"/>
                    <a:pt x="1334" y="4537"/>
                    <a:pt x="1369" y="4478"/>
                  </a:cubicBezTo>
                  <a:lnTo>
                    <a:pt x="1750" y="3656"/>
                  </a:lnTo>
                  <a:lnTo>
                    <a:pt x="4536" y="3656"/>
                  </a:lnTo>
                  <a:cubicBezTo>
                    <a:pt x="4655" y="3656"/>
                    <a:pt x="4739" y="3751"/>
                    <a:pt x="4739" y="3870"/>
                  </a:cubicBezTo>
                  <a:cubicBezTo>
                    <a:pt x="4763" y="5311"/>
                    <a:pt x="4715" y="5430"/>
                    <a:pt x="4786" y="5787"/>
                  </a:cubicBezTo>
                  <a:cubicBezTo>
                    <a:pt x="4797" y="5863"/>
                    <a:pt x="4888" y="5920"/>
                    <a:pt x="4976" y="5920"/>
                  </a:cubicBezTo>
                  <a:cubicBezTo>
                    <a:pt x="4984" y="5920"/>
                    <a:pt x="4992" y="5919"/>
                    <a:pt x="5001" y="5918"/>
                  </a:cubicBezTo>
                  <a:cubicBezTo>
                    <a:pt x="5084" y="5906"/>
                    <a:pt x="5144" y="5799"/>
                    <a:pt x="5132" y="5716"/>
                  </a:cubicBezTo>
                  <a:cubicBezTo>
                    <a:pt x="5072" y="5418"/>
                    <a:pt x="5096" y="5299"/>
                    <a:pt x="5084" y="3870"/>
                  </a:cubicBezTo>
                  <a:cubicBezTo>
                    <a:pt x="5084" y="3573"/>
                    <a:pt x="4834" y="3311"/>
                    <a:pt x="4536" y="3311"/>
                  </a:cubicBezTo>
                  <a:lnTo>
                    <a:pt x="1643" y="3311"/>
                  </a:lnTo>
                  <a:cubicBezTo>
                    <a:pt x="1572" y="3311"/>
                    <a:pt x="1524" y="3358"/>
                    <a:pt x="1500" y="3418"/>
                  </a:cubicBezTo>
                  <a:lnTo>
                    <a:pt x="1107" y="4239"/>
                  </a:lnTo>
                  <a:lnTo>
                    <a:pt x="607" y="4239"/>
                  </a:lnTo>
                  <a:lnTo>
                    <a:pt x="357" y="1822"/>
                  </a:lnTo>
                  <a:lnTo>
                    <a:pt x="1095" y="1822"/>
                  </a:lnTo>
                  <a:lnTo>
                    <a:pt x="1393" y="2703"/>
                  </a:lnTo>
                  <a:cubicBezTo>
                    <a:pt x="1429" y="2775"/>
                    <a:pt x="1488" y="2823"/>
                    <a:pt x="1560" y="2823"/>
                  </a:cubicBezTo>
                  <a:lnTo>
                    <a:pt x="7382" y="2823"/>
                  </a:lnTo>
                  <a:cubicBezTo>
                    <a:pt x="7453" y="2823"/>
                    <a:pt x="7525" y="2882"/>
                    <a:pt x="7525" y="2977"/>
                  </a:cubicBezTo>
                  <a:lnTo>
                    <a:pt x="7525" y="3287"/>
                  </a:lnTo>
                  <a:cubicBezTo>
                    <a:pt x="7525" y="4144"/>
                    <a:pt x="8061" y="4882"/>
                    <a:pt x="8787" y="5192"/>
                  </a:cubicBezTo>
                  <a:lnTo>
                    <a:pt x="11216" y="6216"/>
                  </a:lnTo>
                  <a:cubicBezTo>
                    <a:pt x="11156" y="6644"/>
                    <a:pt x="10787" y="6990"/>
                    <a:pt x="10335" y="6990"/>
                  </a:cubicBezTo>
                  <a:lnTo>
                    <a:pt x="6703" y="6990"/>
                  </a:lnTo>
                  <a:cubicBezTo>
                    <a:pt x="6215" y="6990"/>
                    <a:pt x="5751" y="6764"/>
                    <a:pt x="5453" y="6383"/>
                  </a:cubicBezTo>
                  <a:cubicBezTo>
                    <a:pt x="5417" y="6339"/>
                    <a:pt x="5367" y="6313"/>
                    <a:pt x="5315" y="6313"/>
                  </a:cubicBezTo>
                  <a:cubicBezTo>
                    <a:pt x="5282" y="6313"/>
                    <a:pt x="5247" y="6324"/>
                    <a:pt x="5215" y="6347"/>
                  </a:cubicBezTo>
                  <a:cubicBezTo>
                    <a:pt x="5144" y="6406"/>
                    <a:pt x="5132" y="6513"/>
                    <a:pt x="5191" y="6585"/>
                  </a:cubicBezTo>
                  <a:cubicBezTo>
                    <a:pt x="5560" y="7049"/>
                    <a:pt x="6096" y="7323"/>
                    <a:pt x="6679" y="7323"/>
                  </a:cubicBezTo>
                  <a:lnTo>
                    <a:pt x="6513" y="7502"/>
                  </a:lnTo>
                  <a:cubicBezTo>
                    <a:pt x="6132" y="7930"/>
                    <a:pt x="6215" y="8407"/>
                    <a:pt x="6203" y="8514"/>
                  </a:cubicBezTo>
                  <a:lnTo>
                    <a:pt x="5632" y="8514"/>
                  </a:lnTo>
                  <a:lnTo>
                    <a:pt x="5084" y="8002"/>
                  </a:lnTo>
                  <a:cubicBezTo>
                    <a:pt x="5050" y="7973"/>
                    <a:pt x="5008" y="7958"/>
                    <a:pt x="4966" y="7958"/>
                  </a:cubicBezTo>
                  <a:cubicBezTo>
                    <a:pt x="4921" y="7958"/>
                    <a:pt x="4877" y="7976"/>
                    <a:pt x="4846" y="8014"/>
                  </a:cubicBezTo>
                  <a:cubicBezTo>
                    <a:pt x="4786" y="8097"/>
                    <a:pt x="4786" y="8192"/>
                    <a:pt x="4858" y="8252"/>
                  </a:cubicBezTo>
                  <a:cubicBezTo>
                    <a:pt x="5453" y="8776"/>
                    <a:pt x="5453" y="8835"/>
                    <a:pt x="5572" y="8835"/>
                  </a:cubicBezTo>
                  <a:cubicBezTo>
                    <a:pt x="6112" y="8834"/>
                    <a:pt x="6596" y="8834"/>
                    <a:pt x="7031" y="8834"/>
                  </a:cubicBezTo>
                  <a:cubicBezTo>
                    <a:pt x="8939" y="8834"/>
                    <a:pt x="9885" y="8843"/>
                    <a:pt x="10363" y="8843"/>
                  </a:cubicBezTo>
                  <a:cubicBezTo>
                    <a:pt x="10878" y="8843"/>
                    <a:pt x="10850" y="8832"/>
                    <a:pt x="10894" y="8788"/>
                  </a:cubicBezTo>
                  <a:lnTo>
                    <a:pt x="11466" y="8276"/>
                  </a:lnTo>
                  <a:cubicBezTo>
                    <a:pt x="11549" y="8216"/>
                    <a:pt x="11549" y="8109"/>
                    <a:pt x="11490" y="8037"/>
                  </a:cubicBezTo>
                  <a:cubicBezTo>
                    <a:pt x="11421" y="7976"/>
                    <a:pt x="11357" y="7950"/>
                    <a:pt x="11301" y="7950"/>
                  </a:cubicBezTo>
                  <a:cubicBezTo>
                    <a:pt x="11259" y="7950"/>
                    <a:pt x="11222" y="7964"/>
                    <a:pt x="11192" y="7990"/>
                  </a:cubicBezTo>
                  <a:lnTo>
                    <a:pt x="10668" y="8466"/>
                  </a:lnTo>
                  <a:lnTo>
                    <a:pt x="10085" y="8466"/>
                  </a:lnTo>
                  <a:lnTo>
                    <a:pt x="10085" y="8240"/>
                  </a:lnTo>
                  <a:cubicBezTo>
                    <a:pt x="10085" y="7656"/>
                    <a:pt x="9680" y="7371"/>
                    <a:pt x="9620" y="7287"/>
                  </a:cubicBezTo>
                  <a:lnTo>
                    <a:pt x="10299" y="7287"/>
                  </a:lnTo>
                  <a:cubicBezTo>
                    <a:pt x="10966" y="7287"/>
                    <a:pt x="11513" y="6740"/>
                    <a:pt x="11513" y="6073"/>
                  </a:cubicBezTo>
                  <a:cubicBezTo>
                    <a:pt x="11513" y="5990"/>
                    <a:pt x="11466" y="5930"/>
                    <a:pt x="11406" y="5906"/>
                  </a:cubicBezTo>
                  <a:lnTo>
                    <a:pt x="11228" y="5835"/>
                  </a:lnTo>
                  <a:cubicBezTo>
                    <a:pt x="11168" y="4061"/>
                    <a:pt x="9716" y="2632"/>
                    <a:pt x="7930" y="2632"/>
                  </a:cubicBezTo>
                  <a:lnTo>
                    <a:pt x="7703" y="2632"/>
                  </a:lnTo>
                  <a:cubicBezTo>
                    <a:pt x="7620" y="2525"/>
                    <a:pt x="7477" y="2453"/>
                    <a:pt x="7346" y="2453"/>
                  </a:cubicBezTo>
                  <a:lnTo>
                    <a:pt x="6370" y="2453"/>
                  </a:lnTo>
                  <a:lnTo>
                    <a:pt x="6370" y="2239"/>
                  </a:lnTo>
                  <a:lnTo>
                    <a:pt x="6620" y="2239"/>
                  </a:lnTo>
                  <a:cubicBezTo>
                    <a:pt x="6703" y="2239"/>
                    <a:pt x="6775" y="2168"/>
                    <a:pt x="6775" y="2084"/>
                  </a:cubicBezTo>
                  <a:lnTo>
                    <a:pt x="6775" y="1525"/>
                  </a:lnTo>
                  <a:cubicBezTo>
                    <a:pt x="6775" y="1441"/>
                    <a:pt x="6703" y="1370"/>
                    <a:pt x="6620" y="1370"/>
                  </a:cubicBezTo>
                  <a:lnTo>
                    <a:pt x="6584" y="1370"/>
                  </a:lnTo>
                  <a:lnTo>
                    <a:pt x="6584" y="1263"/>
                  </a:lnTo>
                  <a:cubicBezTo>
                    <a:pt x="9701" y="1479"/>
                    <a:pt x="9808" y="1489"/>
                    <a:pt x="9837" y="1489"/>
                  </a:cubicBezTo>
                  <a:cubicBezTo>
                    <a:pt x="9840" y="1489"/>
                    <a:pt x="9842" y="1489"/>
                    <a:pt x="9846" y="1489"/>
                  </a:cubicBezTo>
                  <a:cubicBezTo>
                    <a:pt x="10489" y="1489"/>
                    <a:pt x="10799" y="691"/>
                    <a:pt x="10335" y="263"/>
                  </a:cubicBezTo>
                  <a:cubicBezTo>
                    <a:pt x="10202" y="141"/>
                    <a:pt x="10029" y="71"/>
                    <a:pt x="9842" y="71"/>
                  </a:cubicBezTo>
                  <a:cubicBezTo>
                    <a:pt x="9828" y="71"/>
                    <a:pt x="9813" y="71"/>
                    <a:pt x="9799" y="72"/>
                  </a:cubicBezTo>
                  <a:lnTo>
                    <a:pt x="8989" y="132"/>
                  </a:lnTo>
                  <a:cubicBezTo>
                    <a:pt x="8894" y="132"/>
                    <a:pt x="8823" y="215"/>
                    <a:pt x="8823" y="310"/>
                  </a:cubicBezTo>
                  <a:cubicBezTo>
                    <a:pt x="8823" y="394"/>
                    <a:pt x="8906" y="477"/>
                    <a:pt x="9001" y="477"/>
                  </a:cubicBezTo>
                  <a:lnTo>
                    <a:pt x="9823" y="417"/>
                  </a:lnTo>
                  <a:cubicBezTo>
                    <a:pt x="9836" y="416"/>
                    <a:pt x="9849" y="415"/>
                    <a:pt x="9861" y="415"/>
                  </a:cubicBezTo>
                  <a:cubicBezTo>
                    <a:pt x="10170" y="415"/>
                    <a:pt x="10325" y="820"/>
                    <a:pt x="10097" y="1049"/>
                  </a:cubicBezTo>
                  <a:cubicBezTo>
                    <a:pt x="10025" y="1132"/>
                    <a:pt x="9918" y="1156"/>
                    <a:pt x="9823" y="1156"/>
                  </a:cubicBezTo>
                  <a:lnTo>
                    <a:pt x="6620" y="929"/>
                  </a:lnTo>
                  <a:lnTo>
                    <a:pt x="6620" y="656"/>
                  </a:lnTo>
                  <a:lnTo>
                    <a:pt x="8132" y="548"/>
                  </a:lnTo>
                  <a:cubicBezTo>
                    <a:pt x="8227" y="548"/>
                    <a:pt x="8299" y="453"/>
                    <a:pt x="8299" y="370"/>
                  </a:cubicBezTo>
                  <a:cubicBezTo>
                    <a:pt x="8299" y="275"/>
                    <a:pt x="8215" y="203"/>
                    <a:pt x="8120" y="203"/>
                  </a:cubicBezTo>
                  <a:lnTo>
                    <a:pt x="6489" y="322"/>
                  </a:lnTo>
                  <a:cubicBezTo>
                    <a:pt x="6358" y="108"/>
                    <a:pt x="6150" y="1"/>
                    <a:pt x="5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02" name="Google Shape;10902;p72"/>
          <p:cNvSpPr/>
          <p:nvPr/>
        </p:nvSpPr>
        <p:spPr>
          <a:xfrm>
            <a:off x="7672183" y="2674420"/>
            <a:ext cx="494092" cy="391944"/>
          </a:xfrm>
          <a:custGeom>
            <a:avLst/>
            <a:gdLst/>
            <a:ahLst/>
            <a:cxnLst/>
            <a:rect l="l" t="t" r="r" b="b"/>
            <a:pathLst>
              <a:path w="11633" h="9228" extrusionOk="0">
                <a:moveTo>
                  <a:pt x="7227" y="2193"/>
                </a:moveTo>
                <a:cubicBezTo>
                  <a:pt x="7085" y="2384"/>
                  <a:pt x="6989" y="2622"/>
                  <a:pt x="6989" y="2896"/>
                </a:cubicBezTo>
                <a:lnTo>
                  <a:pt x="6989" y="5098"/>
                </a:lnTo>
                <a:cubicBezTo>
                  <a:pt x="6989" y="5241"/>
                  <a:pt x="7037" y="5360"/>
                  <a:pt x="7108" y="5479"/>
                </a:cubicBezTo>
                <a:cubicBezTo>
                  <a:pt x="6954" y="5539"/>
                  <a:pt x="6787" y="5622"/>
                  <a:pt x="6656" y="5717"/>
                </a:cubicBezTo>
                <a:cubicBezTo>
                  <a:pt x="6632" y="2312"/>
                  <a:pt x="6692" y="2443"/>
                  <a:pt x="6608" y="2193"/>
                </a:cubicBezTo>
                <a:close/>
                <a:moveTo>
                  <a:pt x="5680" y="1"/>
                </a:moveTo>
                <a:cubicBezTo>
                  <a:pt x="5672" y="1"/>
                  <a:pt x="5664" y="1"/>
                  <a:pt x="5656" y="2"/>
                </a:cubicBezTo>
                <a:cubicBezTo>
                  <a:pt x="5561" y="26"/>
                  <a:pt x="5501" y="110"/>
                  <a:pt x="5513" y="217"/>
                </a:cubicBezTo>
                <a:lnTo>
                  <a:pt x="5846" y="1729"/>
                </a:lnTo>
                <a:lnTo>
                  <a:pt x="5263" y="1729"/>
                </a:lnTo>
                <a:lnTo>
                  <a:pt x="4965" y="336"/>
                </a:lnTo>
                <a:cubicBezTo>
                  <a:pt x="4955" y="255"/>
                  <a:pt x="4885" y="200"/>
                  <a:pt x="4805" y="200"/>
                </a:cubicBezTo>
                <a:cubicBezTo>
                  <a:pt x="4791" y="200"/>
                  <a:pt x="4777" y="201"/>
                  <a:pt x="4763" y="205"/>
                </a:cubicBezTo>
                <a:cubicBezTo>
                  <a:pt x="4668" y="217"/>
                  <a:pt x="4608" y="300"/>
                  <a:pt x="4620" y="407"/>
                </a:cubicBezTo>
                <a:lnTo>
                  <a:pt x="4906" y="1753"/>
                </a:lnTo>
                <a:lnTo>
                  <a:pt x="2417" y="1753"/>
                </a:lnTo>
                <a:cubicBezTo>
                  <a:pt x="1084" y="1753"/>
                  <a:pt x="0" y="2836"/>
                  <a:pt x="0" y="4170"/>
                </a:cubicBezTo>
                <a:lnTo>
                  <a:pt x="0" y="6289"/>
                </a:lnTo>
                <a:cubicBezTo>
                  <a:pt x="0" y="7018"/>
                  <a:pt x="582" y="7579"/>
                  <a:pt x="1279" y="7579"/>
                </a:cubicBezTo>
                <a:cubicBezTo>
                  <a:pt x="1367" y="7579"/>
                  <a:pt x="1457" y="7570"/>
                  <a:pt x="1548" y="7551"/>
                </a:cubicBezTo>
                <a:lnTo>
                  <a:pt x="1762" y="7503"/>
                </a:lnTo>
                <a:cubicBezTo>
                  <a:pt x="1858" y="7491"/>
                  <a:pt x="1917" y="7408"/>
                  <a:pt x="1905" y="7301"/>
                </a:cubicBezTo>
                <a:cubicBezTo>
                  <a:pt x="1885" y="7220"/>
                  <a:pt x="1822" y="7165"/>
                  <a:pt x="1737" y="7165"/>
                </a:cubicBezTo>
                <a:cubicBezTo>
                  <a:pt x="1722" y="7165"/>
                  <a:pt x="1707" y="7166"/>
                  <a:pt x="1691" y="7170"/>
                </a:cubicBezTo>
                <a:lnTo>
                  <a:pt x="1465" y="7206"/>
                </a:lnTo>
                <a:cubicBezTo>
                  <a:pt x="1399" y="7219"/>
                  <a:pt x="1334" y="7225"/>
                  <a:pt x="1270" y="7225"/>
                </a:cubicBezTo>
                <a:cubicBezTo>
                  <a:pt x="755" y="7225"/>
                  <a:pt x="322" y="6817"/>
                  <a:pt x="322" y="6277"/>
                </a:cubicBezTo>
                <a:lnTo>
                  <a:pt x="322" y="4158"/>
                </a:lnTo>
                <a:cubicBezTo>
                  <a:pt x="322" y="3015"/>
                  <a:pt x="1262" y="2074"/>
                  <a:pt x="2405" y="2074"/>
                </a:cubicBezTo>
                <a:lnTo>
                  <a:pt x="5846" y="2074"/>
                </a:lnTo>
                <a:cubicBezTo>
                  <a:pt x="6049" y="2074"/>
                  <a:pt x="6215" y="2241"/>
                  <a:pt x="6215" y="2443"/>
                </a:cubicBezTo>
                <a:lnTo>
                  <a:pt x="6215" y="5825"/>
                </a:lnTo>
                <a:cubicBezTo>
                  <a:pt x="6215" y="5979"/>
                  <a:pt x="6144" y="6122"/>
                  <a:pt x="6025" y="6217"/>
                </a:cubicBezTo>
                <a:cubicBezTo>
                  <a:pt x="5858" y="6348"/>
                  <a:pt x="6227" y="6229"/>
                  <a:pt x="2560" y="6968"/>
                </a:cubicBezTo>
                <a:cubicBezTo>
                  <a:pt x="2465" y="6991"/>
                  <a:pt x="2405" y="7075"/>
                  <a:pt x="2417" y="7182"/>
                </a:cubicBezTo>
                <a:cubicBezTo>
                  <a:pt x="2439" y="7258"/>
                  <a:pt x="2511" y="7314"/>
                  <a:pt x="2595" y="7314"/>
                </a:cubicBezTo>
                <a:cubicBezTo>
                  <a:pt x="2603" y="7314"/>
                  <a:pt x="2611" y="7314"/>
                  <a:pt x="2620" y="7313"/>
                </a:cubicBezTo>
                <a:lnTo>
                  <a:pt x="5203" y="6789"/>
                </a:lnTo>
                <a:lnTo>
                  <a:pt x="5203" y="6789"/>
                </a:lnTo>
                <a:cubicBezTo>
                  <a:pt x="5251" y="7360"/>
                  <a:pt x="5203" y="8027"/>
                  <a:pt x="4918" y="8396"/>
                </a:cubicBezTo>
                <a:cubicBezTo>
                  <a:pt x="4858" y="8480"/>
                  <a:pt x="4882" y="8575"/>
                  <a:pt x="4953" y="8634"/>
                </a:cubicBezTo>
                <a:cubicBezTo>
                  <a:pt x="4984" y="8660"/>
                  <a:pt x="5022" y="8672"/>
                  <a:pt x="5059" y="8672"/>
                </a:cubicBezTo>
                <a:cubicBezTo>
                  <a:pt x="5108" y="8672"/>
                  <a:pt x="5158" y="8651"/>
                  <a:pt x="5191" y="8611"/>
                </a:cubicBezTo>
                <a:cubicBezTo>
                  <a:pt x="5596" y="8075"/>
                  <a:pt x="5572" y="7170"/>
                  <a:pt x="5549" y="6729"/>
                </a:cubicBezTo>
                <a:cubicBezTo>
                  <a:pt x="5834" y="6670"/>
                  <a:pt x="5930" y="6670"/>
                  <a:pt x="6096" y="6587"/>
                </a:cubicBezTo>
                <a:lnTo>
                  <a:pt x="6096" y="6587"/>
                </a:lnTo>
                <a:cubicBezTo>
                  <a:pt x="6168" y="7372"/>
                  <a:pt x="6108" y="8325"/>
                  <a:pt x="5632" y="8956"/>
                </a:cubicBezTo>
                <a:cubicBezTo>
                  <a:pt x="5572" y="9027"/>
                  <a:pt x="5596" y="9134"/>
                  <a:pt x="5668" y="9194"/>
                </a:cubicBezTo>
                <a:cubicBezTo>
                  <a:pt x="5696" y="9217"/>
                  <a:pt x="5729" y="9228"/>
                  <a:pt x="5763" y="9228"/>
                </a:cubicBezTo>
                <a:cubicBezTo>
                  <a:pt x="5815" y="9228"/>
                  <a:pt x="5869" y="9202"/>
                  <a:pt x="5906" y="9158"/>
                </a:cubicBezTo>
                <a:cubicBezTo>
                  <a:pt x="6489" y="8396"/>
                  <a:pt x="6549" y="7229"/>
                  <a:pt x="6394" y="6301"/>
                </a:cubicBezTo>
                <a:cubicBezTo>
                  <a:pt x="6632" y="6098"/>
                  <a:pt x="6930" y="5777"/>
                  <a:pt x="7406" y="5777"/>
                </a:cubicBezTo>
                <a:cubicBezTo>
                  <a:pt x="7418" y="5777"/>
                  <a:pt x="7513" y="5813"/>
                  <a:pt x="7561" y="5813"/>
                </a:cubicBezTo>
                <a:cubicBezTo>
                  <a:pt x="7680" y="5813"/>
                  <a:pt x="7799" y="5777"/>
                  <a:pt x="7894" y="5717"/>
                </a:cubicBezTo>
                <a:lnTo>
                  <a:pt x="10978" y="3908"/>
                </a:lnTo>
                <a:cubicBezTo>
                  <a:pt x="11323" y="3693"/>
                  <a:pt x="11549" y="3324"/>
                  <a:pt x="11549" y="2919"/>
                </a:cubicBezTo>
                <a:cubicBezTo>
                  <a:pt x="11633" y="2241"/>
                  <a:pt x="11121" y="1729"/>
                  <a:pt x="10490" y="1729"/>
                </a:cubicBezTo>
                <a:cubicBezTo>
                  <a:pt x="10406" y="1729"/>
                  <a:pt x="10323" y="1812"/>
                  <a:pt x="10323" y="1895"/>
                </a:cubicBezTo>
                <a:cubicBezTo>
                  <a:pt x="10323" y="1991"/>
                  <a:pt x="10406" y="2062"/>
                  <a:pt x="10490" y="2062"/>
                </a:cubicBezTo>
                <a:cubicBezTo>
                  <a:pt x="10942" y="2062"/>
                  <a:pt x="11299" y="2419"/>
                  <a:pt x="11299" y="2860"/>
                </a:cubicBezTo>
                <a:cubicBezTo>
                  <a:pt x="11299" y="3146"/>
                  <a:pt x="11145" y="3419"/>
                  <a:pt x="10895" y="3562"/>
                </a:cubicBezTo>
                <a:lnTo>
                  <a:pt x="7811" y="5384"/>
                </a:lnTo>
                <a:cubicBezTo>
                  <a:pt x="7756" y="5416"/>
                  <a:pt x="7698" y="5430"/>
                  <a:pt x="7642" y="5430"/>
                </a:cubicBezTo>
                <a:cubicBezTo>
                  <a:pt x="7463" y="5430"/>
                  <a:pt x="7299" y="5288"/>
                  <a:pt x="7299" y="5098"/>
                </a:cubicBezTo>
                <a:lnTo>
                  <a:pt x="7299" y="2896"/>
                </a:lnTo>
                <a:cubicBezTo>
                  <a:pt x="7299" y="2431"/>
                  <a:pt x="7680" y="2074"/>
                  <a:pt x="8120" y="2074"/>
                </a:cubicBezTo>
                <a:lnTo>
                  <a:pt x="9704" y="2074"/>
                </a:lnTo>
                <a:cubicBezTo>
                  <a:pt x="9787" y="2074"/>
                  <a:pt x="9859" y="2003"/>
                  <a:pt x="9859" y="1907"/>
                </a:cubicBezTo>
                <a:cubicBezTo>
                  <a:pt x="9859" y="1824"/>
                  <a:pt x="9787" y="1753"/>
                  <a:pt x="9704" y="1753"/>
                </a:cubicBezTo>
                <a:lnTo>
                  <a:pt x="9061" y="1753"/>
                </a:lnTo>
                <a:lnTo>
                  <a:pt x="9347" y="407"/>
                </a:lnTo>
                <a:cubicBezTo>
                  <a:pt x="9359" y="312"/>
                  <a:pt x="9299" y="229"/>
                  <a:pt x="9204" y="205"/>
                </a:cubicBezTo>
                <a:cubicBezTo>
                  <a:pt x="9191" y="201"/>
                  <a:pt x="9179" y="200"/>
                  <a:pt x="9166" y="200"/>
                </a:cubicBezTo>
                <a:cubicBezTo>
                  <a:pt x="9094" y="200"/>
                  <a:pt x="9022" y="255"/>
                  <a:pt x="9001" y="336"/>
                </a:cubicBezTo>
                <a:lnTo>
                  <a:pt x="8704" y="1729"/>
                </a:lnTo>
                <a:lnTo>
                  <a:pt x="8120" y="1729"/>
                </a:lnTo>
                <a:lnTo>
                  <a:pt x="8454" y="217"/>
                </a:lnTo>
                <a:cubicBezTo>
                  <a:pt x="8466" y="121"/>
                  <a:pt x="8406" y="38"/>
                  <a:pt x="8311" y="2"/>
                </a:cubicBezTo>
                <a:cubicBezTo>
                  <a:pt x="8304" y="1"/>
                  <a:pt x="8296" y="1"/>
                  <a:pt x="8289" y="1"/>
                </a:cubicBezTo>
                <a:cubicBezTo>
                  <a:pt x="8212" y="1"/>
                  <a:pt x="8130" y="57"/>
                  <a:pt x="8108" y="133"/>
                </a:cubicBezTo>
                <a:lnTo>
                  <a:pt x="7751" y="1788"/>
                </a:lnTo>
                <a:cubicBezTo>
                  <a:pt x="7692" y="1812"/>
                  <a:pt x="7632" y="1836"/>
                  <a:pt x="7585" y="1848"/>
                </a:cubicBezTo>
                <a:lnTo>
                  <a:pt x="6263" y="1848"/>
                </a:lnTo>
                <a:cubicBezTo>
                  <a:pt x="6251" y="1836"/>
                  <a:pt x="6227" y="1836"/>
                  <a:pt x="6215" y="1824"/>
                </a:cubicBezTo>
                <a:lnTo>
                  <a:pt x="5858" y="133"/>
                </a:lnTo>
                <a:cubicBezTo>
                  <a:pt x="5847" y="57"/>
                  <a:pt x="5767" y="1"/>
                  <a:pt x="568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03" name="Google Shape;10903;p72"/>
          <p:cNvGrpSpPr/>
          <p:nvPr/>
        </p:nvGrpSpPr>
        <p:grpSpPr>
          <a:xfrm>
            <a:off x="8261331" y="2644136"/>
            <a:ext cx="491077" cy="451661"/>
            <a:chOff x="6195998" y="1983102"/>
            <a:chExt cx="368308" cy="338746"/>
          </a:xfrm>
        </p:grpSpPr>
        <p:sp>
          <p:nvSpPr>
            <p:cNvPr id="10904" name="Google Shape;10904;p72"/>
            <p:cNvSpPr/>
            <p:nvPr/>
          </p:nvSpPr>
          <p:spPr>
            <a:xfrm>
              <a:off x="6267289" y="2161012"/>
              <a:ext cx="67533" cy="67150"/>
            </a:xfrm>
            <a:custGeom>
              <a:avLst/>
              <a:gdLst/>
              <a:ahLst/>
              <a:cxnLst/>
              <a:rect l="l" t="t" r="r" b="b"/>
              <a:pathLst>
                <a:path w="2120" h="2108" extrusionOk="0">
                  <a:moveTo>
                    <a:pt x="1060" y="0"/>
                  </a:moveTo>
                  <a:cubicBezTo>
                    <a:pt x="953" y="0"/>
                    <a:pt x="882" y="71"/>
                    <a:pt x="882" y="179"/>
                  </a:cubicBezTo>
                  <a:lnTo>
                    <a:pt x="882" y="881"/>
                  </a:lnTo>
                  <a:lnTo>
                    <a:pt x="179" y="881"/>
                  </a:lnTo>
                  <a:cubicBezTo>
                    <a:pt x="84" y="881"/>
                    <a:pt x="0" y="953"/>
                    <a:pt x="0" y="1060"/>
                  </a:cubicBezTo>
                  <a:cubicBezTo>
                    <a:pt x="0" y="1143"/>
                    <a:pt x="84" y="1238"/>
                    <a:pt x="179" y="1238"/>
                  </a:cubicBezTo>
                  <a:lnTo>
                    <a:pt x="882" y="1238"/>
                  </a:lnTo>
                  <a:lnTo>
                    <a:pt x="882" y="1941"/>
                  </a:lnTo>
                  <a:cubicBezTo>
                    <a:pt x="882" y="2024"/>
                    <a:pt x="953" y="2107"/>
                    <a:pt x="1060" y="2107"/>
                  </a:cubicBezTo>
                  <a:cubicBezTo>
                    <a:pt x="1155" y="2107"/>
                    <a:pt x="1239" y="2036"/>
                    <a:pt x="1239" y="1941"/>
                  </a:cubicBezTo>
                  <a:lnTo>
                    <a:pt x="1239" y="1238"/>
                  </a:lnTo>
                  <a:lnTo>
                    <a:pt x="1941" y="1238"/>
                  </a:lnTo>
                  <a:cubicBezTo>
                    <a:pt x="2048" y="1238"/>
                    <a:pt x="2120" y="1167"/>
                    <a:pt x="2120" y="1060"/>
                  </a:cubicBezTo>
                  <a:cubicBezTo>
                    <a:pt x="2120" y="953"/>
                    <a:pt x="2036" y="881"/>
                    <a:pt x="1941" y="881"/>
                  </a:cubicBezTo>
                  <a:lnTo>
                    <a:pt x="1239" y="881"/>
                  </a:lnTo>
                  <a:lnTo>
                    <a:pt x="1239" y="179"/>
                  </a:lnTo>
                  <a:cubicBezTo>
                    <a:pt x="1239" y="95"/>
                    <a:pt x="1167" y="0"/>
                    <a:pt x="1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5" name="Google Shape;10905;p72"/>
            <p:cNvSpPr/>
            <p:nvPr/>
          </p:nvSpPr>
          <p:spPr>
            <a:xfrm>
              <a:off x="6235052" y="2128393"/>
              <a:ext cx="132007" cy="131625"/>
            </a:xfrm>
            <a:custGeom>
              <a:avLst/>
              <a:gdLst/>
              <a:ahLst/>
              <a:cxnLst/>
              <a:rect l="l" t="t" r="r" b="b"/>
              <a:pathLst>
                <a:path w="4144" h="4132" extrusionOk="0">
                  <a:moveTo>
                    <a:pt x="2072" y="357"/>
                  </a:moveTo>
                  <a:cubicBezTo>
                    <a:pt x="3013" y="357"/>
                    <a:pt x="3799" y="1131"/>
                    <a:pt x="3799" y="2084"/>
                  </a:cubicBezTo>
                  <a:cubicBezTo>
                    <a:pt x="3799" y="3024"/>
                    <a:pt x="3025" y="3798"/>
                    <a:pt x="2072" y="3798"/>
                  </a:cubicBezTo>
                  <a:cubicBezTo>
                    <a:pt x="1120" y="3798"/>
                    <a:pt x="370" y="3024"/>
                    <a:pt x="370" y="2084"/>
                  </a:cubicBezTo>
                  <a:cubicBezTo>
                    <a:pt x="370" y="1131"/>
                    <a:pt x="1143" y="357"/>
                    <a:pt x="2072" y="357"/>
                  </a:cubicBezTo>
                  <a:close/>
                  <a:moveTo>
                    <a:pt x="2072" y="0"/>
                  </a:moveTo>
                  <a:cubicBezTo>
                    <a:pt x="929" y="0"/>
                    <a:pt x="0" y="917"/>
                    <a:pt x="0" y="2072"/>
                  </a:cubicBezTo>
                  <a:cubicBezTo>
                    <a:pt x="0" y="3215"/>
                    <a:pt x="929" y="4132"/>
                    <a:pt x="2072" y="4132"/>
                  </a:cubicBezTo>
                  <a:cubicBezTo>
                    <a:pt x="3227" y="4132"/>
                    <a:pt x="4144" y="3215"/>
                    <a:pt x="4144" y="2072"/>
                  </a:cubicBezTo>
                  <a:cubicBezTo>
                    <a:pt x="4144" y="917"/>
                    <a:pt x="3227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6" name="Google Shape;10906;p72"/>
            <p:cNvSpPr/>
            <p:nvPr/>
          </p:nvSpPr>
          <p:spPr>
            <a:xfrm>
              <a:off x="6195998" y="1983102"/>
              <a:ext cx="368308" cy="338746"/>
            </a:xfrm>
            <a:custGeom>
              <a:avLst/>
              <a:gdLst/>
              <a:ahLst/>
              <a:cxnLst/>
              <a:rect l="l" t="t" r="r" b="b"/>
              <a:pathLst>
                <a:path w="11562" h="10634" extrusionOk="0">
                  <a:moveTo>
                    <a:pt x="3143" y="382"/>
                  </a:moveTo>
                  <a:lnTo>
                    <a:pt x="3143" y="1989"/>
                  </a:lnTo>
                  <a:lnTo>
                    <a:pt x="2227" y="1989"/>
                  </a:lnTo>
                  <a:lnTo>
                    <a:pt x="2227" y="382"/>
                  </a:lnTo>
                  <a:close/>
                  <a:moveTo>
                    <a:pt x="4382" y="382"/>
                  </a:moveTo>
                  <a:lnTo>
                    <a:pt x="4382" y="1989"/>
                  </a:lnTo>
                  <a:lnTo>
                    <a:pt x="3477" y="1989"/>
                  </a:lnTo>
                  <a:lnTo>
                    <a:pt x="3477" y="382"/>
                  </a:lnTo>
                  <a:close/>
                  <a:moveTo>
                    <a:pt x="5584" y="382"/>
                  </a:moveTo>
                  <a:lnTo>
                    <a:pt x="5584" y="1989"/>
                  </a:lnTo>
                  <a:lnTo>
                    <a:pt x="4727" y="1989"/>
                  </a:lnTo>
                  <a:lnTo>
                    <a:pt x="4727" y="382"/>
                  </a:lnTo>
                  <a:close/>
                  <a:moveTo>
                    <a:pt x="4846" y="2323"/>
                  </a:moveTo>
                  <a:lnTo>
                    <a:pt x="4846" y="2656"/>
                  </a:lnTo>
                  <a:lnTo>
                    <a:pt x="1750" y="2656"/>
                  </a:lnTo>
                  <a:lnTo>
                    <a:pt x="1750" y="2323"/>
                  </a:lnTo>
                  <a:close/>
                  <a:moveTo>
                    <a:pt x="7918" y="6073"/>
                  </a:moveTo>
                  <a:cubicBezTo>
                    <a:pt x="8442" y="6073"/>
                    <a:pt x="8894" y="6276"/>
                    <a:pt x="9251" y="6585"/>
                  </a:cubicBezTo>
                  <a:lnTo>
                    <a:pt x="6322" y="9514"/>
                  </a:lnTo>
                  <a:cubicBezTo>
                    <a:pt x="5144" y="8121"/>
                    <a:pt x="6203" y="6073"/>
                    <a:pt x="7918" y="6073"/>
                  </a:cubicBezTo>
                  <a:close/>
                  <a:moveTo>
                    <a:pt x="11204" y="6585"/>
                  </a:moveTo>
                  <a:lnTo>
                    <a:pt x="11204" y="7990"/>
                  </a:lnTo>
                  <a:cubicBezTo>
                    <a:pt x="11204" y="8776"/>
                    <a:pt x="10656" y="9431"/>
                    <a:pt x="9906" y="9562"/>
                  </a:cubicBezTo>
                  <a:cubicBezTo>
                    <a:pt x="10168" y="9193"/>
                    <a:pt x="10347" y="8669"/>
                    <a:pt x="10347" y="8181"/>
                  </a:cubicBezTo>
                  <a:cubicBezTo>
                    <a:pt x="10347" y="7764"/>
                    <a:pt x="10251" y="7550"/>
                    <a:pt x="10251" y="7538"/>
                  </a:cubicBezTo>
                  <a:cubicBezTo>
                    <a:pt x="10168" y="7192"/>
                    <a:pt x="10144" y="7228"/>
                    <a:pt x="10073" y="7073"/>
                  </a:cubicBezTo>
                  <a:cubicBezTo>
                    <a:pt x="9966" y="6883"/>
                    <a:pt x="9954" y="6823"/>
                    <a:pt x="9751" y="6585"/>
                  </a:cubicBezTo>
                  <a:close/>
                  <a:moveTo>
                    <a:pt x="9513" y="6823"/>
                  </a:moveTo>
                  <a:lnTo>
                    <a:pt x="9513" y="6823"/>
                  </a:lnTo>
                  <a:cubicBezTo>
                    <a:pt x="10704" y="8216"/>
                    <a:pt x="9632" y="10240"/>
                    <a:pt x="7918" y="10240"/>
                  </a:cubicBezTo>
                  <a:cubicBezTo>
                    <a:pt x="7890" y="10242"/>
                    <a:pt x="7862" y="10242"/>
                    <a:pt x="7834" y="10242"/>
                  </a:cubicBezTo>
                  <a:cubicBezTo>
                    <a:pt x="7345" y="10242"/>
                    <a:pt x="6910" y="10045"/>
                    <a:pt x="6572" y="9752"/>
                  </a:cubicBezTo>
                  <a:lnTo>
                    <a:pt x="9513" y="6823"/>
                  </a:lnTo>
                  <a:close/>
                  <a:moveTo>
                    <a:pt x="881" y="1"/>
                  </a:moveTo>
                  <a:cubicBezTo>
                    <a:pt x="786" y="1"/>
                    <a:pt x="703" y="84"/>
                    <a:pt x="703" y="180"/>
                  </a:cubicBezTo>
                  <a:lnTo>
                    <a:pt x="703" y="525"/>
                  </a:lnTo>
                  <a:cubicBezTo>
                    <a:pt x="703" y="620"/>
                    <a:pt x="774" y="703"/>
                    <a:pt x="881" y="703"/>
                  </a:cubicBezTo>
                  <a:cubicBezTo>
                    <a:pt x="976" y="703"/>
                    <a:pt x="1060" y="632"/>
                    <a:pt x="1060" y="525"/>
                  </a:cubicBezTo>
                  <a:lnTo>
                    <a:pt x="1060" y="358"/>
                  </a:lnTo>
                  <a:lnTo>
                    <a:pt x="1905" y="358"/>
                  </a:lnTo>
                  <a:lnTo>
                    <a:pt x="1905" y="1966"/>
                  </a:lnTo>
                  <a:lnTo>
                    <a:pt x="1060" y="1966"/>
                  </a:lnTo>
                  <a:lnTo>
                    <a:pt x="1060" y="1418"/>
                  </a:lnTo>
                  <a:cubicBezTo>
                    <a:pt x="1060" y="1323"/>
                    <a:pt x="976" y="1239"/>
                    <a:pt x="881" y="1239"/>
                  </a:cubicBezTo>
                  <a:cubicBezTo>
                    <a:pt x="786" y="1239"/>
                    <a:pt x="703" y="1311"/>
                    <a:pt x="703" y="1418"/>
                  </a:cubicBezTo>
                  <a:lnTo>
                    <a:pt x="703" y="2144"/>
                  </a:lnTo>
                  <a:cubicBezTo>
                    <a:pt x="703" y="2239"/>
                    <a:pt x="774" y="2323"/>
                    <a:pt x="881" y="2323"/>
                  </a:cubicBezTo>
                  <a:lnTo>
                    <a:pt x="1429" y="2323"/>
                  </a:lnTo>
                  <a:lnTo>
                    <a:pt x="1429" y="2656"/>
                  </a:lnTo>
                  <a:lnTo>
                    <a:pt x="905" y="2656"/>
                  </a:lnTo>
                  <a:cubicBezTo>
                    <a:pt x="405" y="2656"/>
                    <a:pt x="0" y="3049"/>
                    <a:pt x="0" y="3561"/>
                  </a:cubicBezTo>
                  <a:lnTo>
                    <a:pt x="0" y="9693"/>
                  </a:lnTo>
                  <a:cubicBezTo>
                    <a:pt x="0" y="10193"/>
                    <a:pt x="405" y="10598"/>
                    <a:pt x="905" y="10598"/>
                  </a:cubicBezTo>
                  <a:lnTo>
                    <a:pt x="3774" y="10598"/>
                  </a:lnTo>
                  <a:cubicBezTo>
                    <a:pt x="3882" y="10598"/>
                    <a:pt x="3953" y="10526"/>
                    <a:pt x="3953" y="10419"/>
                  </a:cubicBezTo>
                  <a:cubicBezTo>
                    <a:pt x="3953" y="10336"/>
                    <a:pt x="3882" y="10240"/>
                    <a:pt x="3774" y="10240"/>
                  </a:cubicBezTo>
                  <a:lnTo>
                    <a:pt x="905" y="10240"/>
                  </a:lnTo>
                  <a:cubicBezTo>
                    <a:pt x="595" y="10240"/>
                    <a:pt x="357" y="9990"/>
                    <a:pt x="357" y="9693"/>
                  </a:cubicBezTo>
                  <a:lnTo>
                    <a:pt x="357" y="3561"/>
                  </a:lnTo>
                  <a:cubicBezTo>
                    <a:pt x="357" y="3251"/>
                    <a:pt x="607" y="3013"/>
                    <a:pt x="905" y="3013"/>
                  </a:cubicBezTo>
                  <a:lnTo>
                    <a:pt x="5739" y="3013"/>
                  </a:lnTo>
                  <a:cubicBezTo>
                    <a:pt x="6060" y="3013"/>
                    <a:pt x="6298" y="3263"/>
                    <a:pt x="6298" y="3561"/>
                  </a:cubicBezTo>
                  <a:lnTo>
                    <a:pt x="6298" y="6359"/>
                  </a:lnTo>
                  <a:lnTo>
                    <a:pt x="6251" y="6407"/>
                  </a:lnTo>
                  <a:cubicBezTo>
                    <a:pt x="6191" y="6466"/>
                    <a:pt x="6132" y="6538"/>
                    <a:pt x="6072" y="6609"/>
                  </a:cubicBezTo>
                  <a:cubicBezTo>
                    <a:pt x="5917" y="6788"/>
                    <a:pt x="5941" y="6752"/>
                    <a:pt x="5787" y="7026"/>
                  </a:cubicBezTo>
                  <a:cubicBezTo>
                    <a:pt x="5715" y="7180"/>
                    <a:pt x="5679" y="7169"/>
                    <a:pt x="5584" y="7538"/>
                  </a:cubicBezTo>
                  <a:cubicBezTo>
                    <a:pt x="5584" y="7550"/>
                    <a:pt x="5477" y="7776"/>
                    <a:pt x="5477" y="8181"/>
                  </a:cubicBezTo>
                  <a:cubicBezTo>
                    <a:pt x="5477" y="8502"/>
                    <a:pt x="5536" y="8835"/>
                    <a:pt x="5667" y="9133"/>
                  </a:cubicBezTo>
                  <a:cubicBezTo>
                    <a:pt x="5703" y="9181"/>
                    <a:pt x="5727" y="9228"/>
                    <a:pt x="5763" y="9288"/>
                  </a:cubicBezTo>
                  <a:cubicBezTo>
                    <a:pt x="5917" y="9621"/>
                    <a:pt x="5906" y="9562"/>
                    <a:pt x="6037" y="9728"/>
                  </a:cubicBezTo>
                  <a:cubicBezTo>
                    <a:pt x="6096" y="9776"/>
                    <a:pt x="6144" y="9859"/>
                    <a:pt x="6203" y="9919"/>
                  </a:cubicBezTo>
                  <a:lnTo>
                    <a:pt x="6239" y="9943"/>
                  </a:lnTo>
                  <a:cubicBezTo>
                    <a:pt x="6144" y="10145"/>
                    <a:pt x="5953" y="10276"/>
                    <a:pt x="5727" y="10276"/>
                  </a:cubicBezTo>
                  <a:lnTo>
                    <a:pt x="4548" y="10276"/>
                  </a:lnTo>
                  <a:cubicBezTo>
                    <a:pt x="4465" y="10276"/>
                    <a:pt x="4370" y="10347"/>
                    <a:pt x="4370" y="10455"/>
                  </a:cubicBezTo>
                  <a:cubicBezTo>
                    <a:pt x="4370" y="10538"/>
                    <a:pt x="4453" y="10633"/>
                    <a:pt x="4548" y="10633"/>
                  </a:cubicBezTo>
                  <a:lnTo>
                    <a:pt x="5727" y="10633"/>
                  </a:lnTo>
                  <a:cubicBezTo>
                    <a:pt x="6060" y="10633"/>
                    <a:pt x="6358" y="10455"/>
                    <a:pt x="6501" y="10169"/>
                  </a:cubicBezTo>
                  <a:cubicBezTo>
                    <a:pt x="6931" y="10472"/>
                    <a:pt x="7425" y="10620"/>
                    <a:pt x="7915" y="10620"/>
                  </a:cubicBezTo>
                  <a:cubicBezTo>
                    <a:pt x="8523" y="10620"/>
                    <a:pt x="9123" y="10391"/>
                    <a:pt x="9585" y="9943"/>
                  </a:cubicBezTo>
                  <a:cubicBezTo>
                    <a:pt x="9606" y="9943"/>
                    <a:pt x="9627" y="9944"/>
                    <a:pt x="9648" y="9944"/>
                  </a:cubicBezTo>
                  <a:cubicBezTo>
                    <a:pt x="10702" y="9944"/>
                    <a:pt x="11549" y="9076"/>
                    <a:pt x="11549" y="8026"/>
                  </a:cubicBezTo>
                  <a:lnTo>
                    <a:pt x="11549" y="4847"/>
                  </a:lnTo>
                  <a:cubicBezTo>
                    <a:pt x="11561" y="3966"/>
                    <a:pt x="10978" y="3192"/>
                    <a:pt x="10144" y="2966"/>
                  </a:cubicBezTo>
                  <a:cubicBezTo>
                    <a:pt x="10132" y="2962"/>
                    <a:pt x="10118" y="2960"/>
                    <a:pt x="10105" y="2960"/>
                  </a:cubicBezTo>
                  <a:cubicBezTo>
                    <a:pt x="10031" y="2960"/>
                    <a:pt x="9952" y="3014"/>
                    <a:pt x="9942" y="3085"/>
                  </a:cubicBezTo>
                  <a:cubicBezTo>
                    <a:pt x="9906" y="3180"/>
                    <a:pt x="9966" y="3275"/>
                    <a:pt x="10061" y="3299"/>
                  </a:cubicBezTo>
                  <a:cubicBezTo>
                    <a:pt x="10740" y="3490"/>
                    <a:pt x="11204" y="4109"/>
                    <a:pt x="11204" y="4811"/>
                  </a:cubicBezTo>
                  <a:lnTo>
                    <a:pt x="11204" y="6228"/>
                  </a:lnTo>
                  <a:lnTo>
                    <a:pt x="9394" y="6228"/>
                  </a:lnTo>
                  <a:cubicBezTo>
                    <a:pt x="9251" y="6121"/>
                    <a:pt x="9275" y="6133"/>
                    <a:pt x="9120" y="6061"/>
                  </a:cubicBezTo>
                  <a:cubicBezTo>
                    <a:pt x="8882" y="5930"/>
                    <a:pt x="8894" y="5942"/>
                    <a:pt x="8704" y="5871"/>
                  </a:cubicBezTo>
                  <a:cubicBezTo>
                    <a:pt x="8465" y="5776"/>
                    <a:pt x="8454" y="5776"/>
                    <a:pt x="8239" y="5752"/>
                  </a:cubicBezTo>
                  <a:cubicBezTo>
                    <a:pt x="8180" y="5728"/>
                    <a:pt x="8120" y="5716"/>
                    <a:pt x="8061" y="5716"/>
                  </a:cubicBezTo>
                  <a:lnTo>
                    <a:pt x="8061" y="4799"/>
                  </a:lnTo>
                  <a:cubicBezTo>
                    <a:pt x="8061" y="4037"/>
                    <a:pt x="8620" y="3382"/>
                    <a:pt x="9358" y="3251"/>
                  </a:cubicBezTo>
                  <a:cubicBezTo>
                    <a:pt x="9454" y="3228"/>
                    <a:pt x="9525" y="3144"/>
                    <a:pt x="9513" y="3037"/>
                  </a:cubicBezTo>
                  <a:cubicBezTo>
                    <a:pt x="9491" y="2960"/>
                    <a:pt x="9418" y="2893"/>
                    <a:pt x="9322" y="2893"/>
                  </a:cubicBezTo>
                  <a:cubicBezTo>
                    <a:pt x="9315" y="2893"/>
                    <a:pt x="9307" y="2893"/>
                    <a:pt x="9299" y="2894"/>
                  </a:cubicBezTo>
                  <a:cubicBezTo>
                    <a:pt x="8382" y="3061"/>
                    <a:pt x="7727" y="3847"/>
                    <a:pt x="7727" y="4787"/>
                  </a:cubicBezTo>
                  <a:lnTo>
                    <a:pt x="7727" y="5716"/>
                  </a:lnTo>
                  <a:cubicBezTo>
                    <a:pt x="7322" y="5752"/>
                    <a:pt x="6965" y="5871"/>
                    <a:pt x="6632" y="6073"/>
                  </a:cubicBezTo>
                  <a:lnTo>
                    <a:pt x="6632" y="3549"/>
                  </a:lnTo>
                  <a:cubicBezTo>
                    <a:pt x="6632" y="3037"/>
                    <a:pt x="6239" y="2632"/>
                    <a:pt x="5727" y="2632"/>
                  </a:cubicBezTo>
                  <a:lnTo>
                    <a:pt x="5203" y="2632"/>
                  </a:lnTo>
                  <a:lnTo>
                    <a:pt x="5203" y="2311"/>
                  </a:lnTo>
                  <a:lnTo>
                    <a:pt x="5763" y="2311"/>
                  </a:lnTo>
                  <a:cubicBezTo>
                    <a:pt x="5846" y="2311"/>
                    <a:pt x="5941" y="2239"/>
                    <a:pt x="5941" y="2132"/>
                  </a:cubicBezTo>
                  <a:lnTo>
                    <a:pt x="5941" y="180"/>
                  </a:lnTo>
                  <a:cubicBezTo>
                    <a:pt x="5941" y="96"/>
                    <a:pt x="5858" y="1"/>
                    <a:pt x="5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07" name="Google Shape;10907;p72"/>
          <p:cNvGrpSpPr/>
          <p:nvPr/>
        </p:nvGrpSpPr>
        <p:grpSpPr>
          <a:xfrm>
            <a:off x="10056041" y="2682447"/>
            <a:ext cx="492096" cy="373383"/>
            <a:chOff x="7542031" y="2011835"/>
            <a:chExt cx="369072" cy="280037"/>
          </a:xfrm>
        </p:grpSpPr>
        <p:sp>
          <p:nvSpPr>
            <p:cNvPr id="10908" name="Google Shape;10908;p72"/>
            <p:cNvSpPr/>
            <p:nvPr/>
          </p:nvSpPr>
          <p:spPr>
            <a:xfrm>
              <a:off x="7542413" y="2281615"/>
              <a:ext cx="368308" cy="10257"/>
            </a:xfrm>
            <a:custGeom>
              <a:avLst/>
              <a:gdLst/>
              <a:ahLst/>
              <a:cxnLst/>
              <a:rect l="l" t="t" r="r" b="b"/>
              <a:pathLst>
                <a:path w="11562" h="322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cubicBezTo>
                    <a:pt x="0" y="250"/>
                    <a:pt x="72" y="322"/>
                    <a:pt x="167" y="322"/>
                  </a:cubicBezTo>
                  <a:lnTo>
                    <a:pt x="11395" y="322"/>
                  </a:lnTo>
                  <a:cubicBezTo>
                    <a:pt x="11490" y="322"/>
                    <a:pt x="11561" y="250"/>
                    <a:pt x="11561" y="155"/>
                  </a:cubicBezTo>
                  <a:cubicBezTo>
                    <a:pt x="11561" y="72"/>
                    <a:pt x="11490" y="0"/>
                    <a:pt x="1139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09" name="Google Shape;10909;p72"/>
            <p:cNvSpPr/>
            <p:nvPr/>
          </p:nvSpPr>
          <p:spPr>
            <a:xfrm>
              <a:off x="7542031" y="2117753"/>
              <a:ext cx="369072" cy="108753"/>
            </a:xfrm>
            <a:custGeom>
              <a:avLst/>
              <a:gdLst/>
              <a:ahLst/>
              <a:cxnLst/>
              <a:rect l="l" t="t" r="r" b="b"/>
              <a:pathLst>
                <a:path w="11586" h="3414" extrusionOk="0">
                  <a:moveTo>
                    <a:pt x="191" y="1"/>
                  </a:moveTo>
                  <a:cubicBezTo>
                    <a:pt x="96" y="1"/>
                    <a:pt x="24" y="72"/>
                    <a:pt x="24" y="167"/>
                  </a:cubicBezTo>
                  <a:cubicBezTo>
                    <a:pt x="24" y="263"/>
                    <a:pt x="96" y="334"/>
                    <a:pt x="191" y="334"/>
                  </a:cubicBezTo>
                  <a:lnTo>
                    <a:pt x="3298" y="334"/>
                  </a:lnTo>
                  <a:cubicBezTo>
                    <a:pt x="3501" y="334"/>
                    <a:pt x="3656" y="525"/>
                    <a:pt x="3608" y="715"/>
                  </a:cubicBezTo>
                  <a:cubicBezTo>
                    <a:pt x="3584" y="858"/>
                    <a:pt x="3560" y="1001"/>
                    <a:pt x="3560" y="1156"/>
                  </a:cubicBezTo>
                  <a:cubicBezTo>
                    <a:pt x="3417" y="953"/>
                    <a:pt x="3298" y="775"/>
                    <a:pt x="3013" y="775"/>
                  </a:cubicBezTo>
                  <a:cubicBezTo>
                    <a:pt x="2584" y="775"/>
                    <a:pt x="2524" y="1227"/>
                    <a:pt x="2298" y="1227"/>
                  </a:cubicBezTo>
                  <a:cubicBezTo>
                    <a:pt x="2084" y="1227"/>
                    <a:pt x="2036" y="775"/>
                    <a:pt x="1584" y="775"/>
                  </a:cubicBezTo>
                  <a:cubicBezTo>
                    <a:pt x="1143" y="775"/>
                    <a:pt x="1096" y="1227"/>
                    <a:pt x="870" y="1227"/>
                  </a:cubicBezTo>
                  <a:cubicBezTo>
                    <a:pt x="655" y="1227"/>
                    <a:pt x="608" y="775"/>
                    <a:pt x="155" y="775"/>
                  </a:cubicBezTo>
                  <a:cubicBezTo>
                    <a:pt x="72" y="775"/>
                    <a:pt x="0" y="858"/>
                    <a:pt x="0" y="941"/>
                  </a:cubicBezTo>
                  <a:cubicBezTo>
                    <a:pt x="0" y="1037"/>
                    <a:pt x="72" y="1108"/>
                    <a:pt x="155" y="1108"/>
                  </a:cubicBezTo>
                  <a:cubicBezTo>
                    <a:pt x="250" y="1108"/>
                    <a:pt x="298" y="1156"/>
                    <a:pt x="381" y="1275"/>
                  </a:cubicBezTo>
                  <a:cubicBezTo>
                    <a:pt x="489" y="1394"/>
                    <a:pt x="608" y="1572"/>
                    <a:pt x="870" y="1572"/>
                  </a:cubicBezTo>
                  <a:cubicBezTo>
                    <a:pt x="1310" y="1572"/>
                    <a:pt x="1370" y="1120"/>
                    <a:pt x="1584" y="1120"/>
                  </a:cubicBezTo>
                  <a:cubicBezTo>
                    <a:pt x="1810" y="1120"/>
                    <a:pt x="1858" y="1572"/>
                    <a:pt x="2298" y="1572"/>
                  </a:cubicBezTo>
                  <a:cubicBezTo>
                    <a:pt x="2751" y="1572"/>
                    <a:pt x="2798" y="1120"/>
                    <a:pt x="3013" y="1120"/>
                  </a:cubicBezTo>
                  <a:cubicBezTo>
                    <a:pt x="3227" y="1120"/>
                    <a:pt x="3251" y="1465"/>
                    <a:pt x="3596" y="1549"/>
                  </a:cubicBezTo>
                  <a:cubicBezTo>
                    <a:pt x="3788" y="2713"/>
                    <a:pt x="4782" y="3414"/>
                    <a:pt x="5807" y="3414"/>
                  </a:cubicBezTo>
                  <a:cubicBezTo>
                    <a:pt x="6375" y="3414"/>
                    <a:pt x="6952" y="3199"/>
                    <a:pt x="7406" y="2727"/>
                  </a:cubicBezTo>
                  <a:cubicBezTo>
                    <a:pt x="7739" y="2406"/>
                    <a:pt x="7930" y="1989"/>
                    <a:pt x="8001" y="1549"/>
                  </a:cubicBezTo>
                  <a:cubicBezTo>
                    <a:pt x="8335" y="1465"/>
                    <a:pt x="8370" y="1120"/>
                    <a:pt x="8573" y="1120"/>
                  </a:cubicBezTo>
                  <a:cubicBezTo>
                    <a:pt x="8787" y="1120"/>
                    <a:pt x="8835" y="1572"/>
                    <a:pt x="9287" y="1572"/>
                  </a:cubicBezTo>
                  <a:cubicBezTo>
                    <a:pt x="9728" y="1572"/>
                    <a:pt x="9775" y="1120"/>
                    <a:pt x="10002" y="1120"/>
                  </a:cubicBezTo>
                  <a:cubicBezTo>
                    <a:pt x="10216" y="1120"/>
                    <a:pt x="10264" y="1572"/>
                    <a:pt x="10716" y="1572"/>
                  </a:cubicBezTo>
                  <a:cubicBezTo>
                    <a:pt x="11157" y="1572"/>
                    <a:pt x="11204" y="1120"/>
                    <a:pt x="11430" y="1120"/>
                  </a:cubicBezTo>
                  <a:cubicBezTo>
                    <a:pt x="11514" y="1120"/>
                    <a:pt x="11585" y="1048"/>
                    <a:pt x="11585" y="953"/>
                  </a:cubicBezTo>
                  <a:cubicBezTo>
                    <a:pt x="11585" y="870"/>
                    <a:pt x="11514" y="798"/>
                    <a:pt x="11430" y="798"/>
                  </a:cubicBezTo>
                  <a:cubicBezTo>
                    <a:pt x="10990" y="798"/>
                    <a:pt x="10930" y="1239"/>
                    <a:pt x="10716" y="1239"/>
                  </a:cubicBezTo>
                  <a:cubicBezTo>
                    <a:pt x="10490" y="1239"/>
                    <a:pt x="10442" y="798"/>
                    <a:pt x="10002" y="798"/>
                  </a:cubicBezTo>
                  <a:cubicBezTo>
                    <a:pt x="9561" y="798"/>
                    <a:pt x="9502" y="1239"/>
                    <a:pt x="9287" y="1239"/>
                  </a:cubicBezTo>
                  <a:cubicBezTo>
                    <a:pt x="9061" y="1239"/>
                    <a:pt x="9013" y="798"/>
                    <a:pt x="8573" y="798"/>
                  </a:cubicBezTo>
                  <a:cubicBezTo>
                    <a:pt x="8287" y="798"/>
                    <a:pt x="8168" y="977"/>
                    <a:pt x="8037" y="1132"/>
                  </a:cubicBezTo>
                  <a:cubicBezTo>
                    <a:pt x="8037" y="1001"/>
                    <a:pt x="8013" y="858"/>
                    <a:pt x="7989" y="715"/>
                  </a:cubicBezTo>
                  <a:cubicBezTo>
                    <a:pt x="7942" y="525"/>
                    <a:pt x="8097" y="334"/>
                    <a:pt x="8299" y="334"/>
                  </a:cubicBezTo>
                  <a:lnTo>
                    <a:pt x="11407" y="334"/>
                  </a:lnTo>
                  <a:cubicBezTo>
                    <a:pt x="11502" y="334"/>
                    <a:pt x="11573" y="263"/>
                    <a:pt x="11573" y="167"/>
                  </a:cubicBezTo>
                  <a:cubicBezTo>
                    <a:pt x="11573" y="72"/>
                    <a:pt x="11502" y="1"/>
                    <a:pt x="11407" y="1"/>
                  </a:cubicBezTo>
                  <a:lnTo>
                    <a:pt x="8299" y="1"/>
                  </a:lnTo>
                  <a:cubicBezTo>
                    <a:pt x="8109" y="1"/>
                    <a:pt x="7918" y="96"/>
                    <a:pt x="7799" y="239"/>
                  </a:cubicBezTo>
                  <a:cubicBezTo>
                    <a:pt x="7680" y="394"/>
                    <a:pt x="7620" y="596"/>
                    <a:pt x="7656" y="787"/>
                  </a:cubicBezTo>
                  <a:cubicBezTo>
                    <a:pt x="7935" y="2081"/>
                    <a:pt x="6886" y="3086"/>
                    <a:pt x="5777" y="3086"/>
                  </a:cubicBezTo>
                  <a:cubicBezTo>
                    <a:pt x="5325" y="3086"/>
                    <a:pt x="4863" y="2919"/>
                    <a:pt x="4477" y="2537"/>
                  </a:cubicBezTo>
                  <a:cubicBezTo>
                    <a:pt x="4001" y="2060"/>
                    <a:pt x="3822" y="1406"/>
                    <a:pt x="3953" y="787"/>
                  </a:cubicBezTo>
                  <a:cubicBezTo>
                    <a:pt x="4037" y="394"/>
                    <a:pt x="3727" y="1"/>
                    <a:pt x="3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0" name="Google Shape;10910;p72"/>
            <p:cNvSpPr/>
            <p:nvPr/>
          </p:nvSpPr>
          <p:spPr>
            <a:xfrm>
              <a:off x="7636099" y="2216376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43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24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1" name="Google Shape;10911;p72"/>
            <p:cNvSpPr/>
            <p:nvPr/>
          </p:nvSpPr>
          <p:spPr>
            <a:xfrm>
              <a:off x="7559105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1" y="0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53" y="596"/>
                    <a:pt x="595" y="465"/>
                    <a:pt x="595" y="298"/>
                  </a:cubicBezTo>
                  <a:cubicBezTo>
                    <a:pt x="595" y="143"/>
                    <a:pt x="453" y="12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2" name="Google Shape;10912;p72"/>
            <p:cNvSpPr/>
            <p:nvPr/>
          </p:nvSpPr>
          <p:spPr>
            <a:xfrm>
              <a:off x="7582614" y="2194365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3" name="Google Shape;10913;p72"/>
            <p:cNvSpPr/>
            <p:nvPr/>
          </p:nvSpPr>
          <p:spPr>
            <a:xfrm>
              <a:off x="7798400" y="2216376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9" y="0"/>
                  </a:moveTo>
                  <a:cubicBezTo>
                    <a:pt x="132" y="0"/>
                    <a:pt x="1" y="143"/>
                    <a:pt x="1" y="298"/>
                  </a:cubicBezTo>
                  <a:cubicBezTo>
                    <a:pt x="1" y="465"/>
                    <a:pt x="132" y="596"/>
                    <a:pt x="299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43"/>
                    <a:pt x="465" y="24"/>
                    <a:pt x="2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4" name="Google Shape;10914;p72"/>
            <p:cNvSpPr/>
            <p:nvPr/>
          </p:nvSpPr>
          <p:spPr>
            <a:xfrm>
              <a:off x="7875043" y="2240268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43" y="0"/>
                    <a:pt x="0" y="131"/>
                    <a:pt x="0" y="298"/>
                  </a:cubicBezTo>
                  <a:cubicBezTo>
                    <a:pt x="0" y="465"/>
                    <a:pt x="143" y="596"/>
                    <a:pt x="298" y="596"/>
                  </a:cubicBezTo>
                  <a:cubicBezTo>
                    <a:pt x="464" y="596"/>
                    <a:pt x="595" y="465"/>
                    <a:pt x="595" y="298"/>
                  </a:cubicBezTo>
                  <a:cubicBezTo>
                    <a:pt x="595" y="143"/>
                    <a:pt x="464" y="12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5" name="Google Shape;10915;p72"/>
            <p:cNvSpPr/>
            <p:nvPr/>
          </p:nvSpPr>
          <p:spPr>
            <a:xfrm>
              <a:off x="7851502" y="2194365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9" y="1"/>
                  </a:moveTo>
                  <a:cubicBezTo>
                    <a:pt x="132" y="1"/>
                    <a:pt x="1" y="132"/>
                    <a:pt x="1" y="298"/>
                  </a:cubicBezTo>
                  <a:cubicBezTo>
                    <a:pt x="1" y="453"/>
                    <a:pt x="132" y="596"/>
                    <a:pt x="299" y="596"/>
                  </a:cubicBezTo>
                  <a:cubicBezTo>
                    <a:pt x="465" y="596"/>
                    <a:pt x="596" y="453"/>
                    <a:pt x="596" y="298"/>
                  </a:cubicBezTo>
                  <a:cubicBezTo>
                    <a:pt x="596" y="132"/>
                    <a:pt x="465" y="13"/>
                    <a:pt x="29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6" name="Google Shape;10916;p72"/>
            <p:cNvSpPr/>
            <p:nvPr/>
          </p:nvSpPr>
          <p:spPr>
            <a:xfrm>
              <a:off x="7680090" y="2011835"/>
              <a:ext cx="106205" cy="189028"/>
            </a:xfrm>
            <a:custGeom>
              <a:avLst/>
              <a:gdLst/>
              <a:ahLst/>
              <a:cxnLst/>
              <a:rect l="l" t="t" r="r" b="b"/>
              <a:pathLst>
                <a:path w="3334" h="5934" extrusionOk="0">
                  <a:moveTo>
                    <a:pt x="1448" y="1"/>
                  </a:moveTo>
                  <a:cubicBezTo>
                    <a:pt x="1340" y="1"/>
                    <a:pt x="1233" y="69"/>
                    <a:pt x="1215" y="206"/>
                  </a:cubicBezTo>
                  <a:lnTo>
                    <a:pt x="857" y="2421"/>
                  </a:lnTo>
                  <a:cubicBezTo>
                    <a:pt x="774" y="2838"/>
                    <a:pt x="596" y="3254"/>
                    <a:pt x="322" y="3611"/>
                  </a:cubicBezTo>
                  <a:cubicBezTo>
                    <a:pt x="107" y="3885"/>
                    <a:pt x="0" y="4207"/>
                    <a:pt x="24" y="4552"/>
                  </a:cubicBezTo>
                  <a:cubicBezTo>
                    <a:pt x="36" y="4921"/>
                    <a:pt x="179" y="5266"/>
                    <a:pt x="453" y="5516"/>
                  </a:cubicBezTo>
                  <a:cubicBezTo>
                    <a:pt x="738" y="5790"/>
                    <a:pt x="1096" y="5933"/>
                    <a:pt x="1465" y="5933"/>
                  </a:cubicBezTo>
                  <a:cubicBezTo>
                    <a:pt x="2655" y="5933"/>
                    <a:pt x="3334" y="4540"/>
                    <a:pt x="2584" y="3600"/>
                  </a:cubicBezTo>
                  <a:cubicBezTo>
                    <a:pt x="2370" y="3350"/>
                    <a:pt x="2227" y="3064"/>
                    <a:pt x="2131" y="2754"/>
                  </a:cubicBezTo>
                  <a:cubicBezTo>
                    <a:pt x="2112" y="2678"/>
                    <a:pt x="2048" y="2625"/>
                    <a:pt x="1980" y="2625"/>
                  </a:cubicBezTo>
                  <a:cubicBezTo>
                    <a:pt x="1963" y="2625"/>
                    <a:pt x="1946" y="2628"/>
                    <a:pt x="1929" y="2635"/>
                  </a:cubicBezTo>
                  <a:cubicBezTo>
                    <a:pt x="1834" y="2659"/>
                    <a:pt x="1786" y="2754"/>
                    <a:pt x="1810" y="2838"/>
                  </a:cubicBezTo>
                  <a:cubicBezTo>
                    <a:pt x="2096" y="3790"/>
                    <a:pt x="2548" y="3802"/>
                    <a:pt x="2548" y="4493"/>
                  </a:cubicBezTo>
                  <a:cubicBezTo>
                    <a:pt x="2548" y="5092"/>
                    <a:pt x="2072" y="5576"/>
                    <a:pt x="1463" y="5576"/>
                  </a:cubicBezTo>
                  <a:cubicBezTo>
                    <a:pt x="1456" y="5576"/>
                    <a:pt x="1448" y="5576"/>
                    <a:pt x="1441" y="5576"/>
                  </a:cubicBezTo>
                  <a:cubicBezTo>
                    <a:pt x="548" y="5564"/>
                    <a:pt x="36" y="4516"/>
                    <a:pt x="584" y="3802"/>
                  </a:cubicBezTo>
                  <a:cubicBezTo>
                    <a:pt x="893" y="3409"/>
                    <a:pt x="1108" y="2945"/>
                    <a:pt x="1179" y="2468"/>
                  </a:cubicBezTo>
                  <a:lnTo>
                    <a:pt x="1453" y="849"/>
                  </a:lnTo>
                  <a:lnTo>
                    <a:pt x="1631" y="1945"/>
                  </a:lnTo>
                  <a:cubicBezTo>
                    <a:pt x="1642" y="2033"/>
                    <a:pt x="1725" y="2101"/>
                    <a:pt x="1803" y="2101"/>
                  </a:cubicBezTo>
                  <a:cubicBezTo>
                    <a:pt x="1810" y="2101"/>
                    <a:pt x="1816" y="2100"/>
                    <a:pt x="1822" y="2099"/>
                  </a:cubicBezTo>
                  <a:cubicBezTo>
                    <a:pt x="1905" y="2076"/>
                    <a:pt x="1989" y="1992"/>
                    <a:pt x="1965" y="1897"/>
                  </a:cubicBezTo>
                  <a:lnTo>
                    <a:pt x="1691" y="206"/>
                  </a:lnTo>
                  <a:cubicBezTo>
                    <a:pt x="1667" y="69"/>
                    <a:pt x="1557" y="1"/>
                    <a:pt x="14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17" name="Google Shape;10917;p72"/>
          <p:cNvGrpSpPr/>
          <p:nvPr/>
        </p:nvGrpSpPr>
        <p:grpSpPr>
          <a:xfrm>
            <a:off x="10680570" y="4464671"/>
            <a:ext cx="371727" cy="468820"/>
            <a:chOff x="8010427" y="3348503"/>
            <a:chExt cx="278795" cy="351615"/>
          </a:xfrm>
        </p:grpSpPr>
        <p:sp>
          <p:nvSpPr>
            <p:cNvPr id="10918" name="Google Shape;10918;p72"/>
            <p:cNvSpPr/>
            <p:nvPr/>
          </p:nvSpPr>
          <p:spPr>
            <a:xfrm>
              <a:off x="8010427" y="3348503"/>
              <a:ext cx="278795" cy="351615"/>
            </a:xfrm>
            <a:custGeom>
              <a:avLst/>
              <a:gdLst/>
              <a:ahLst/>
              <a:cxnLst/>
              <a:rect l="l" t="t" r="r" b="b"/>
              <a:pathLst>
                <a:path w="8752" h="11038" extrusionOk="0">
                  <a:moveTo>
                    <a:pt x="6216" y="322"/>
                  </a:moveTo>
                  <a:cubicBezTo>
                    <a:pt x="6323" y="322"/>
                    <a:pt x="6406" y="405"/>
                    <a:pt x="6406" y="512"/>
                  </a:cubicBezTo>
                  <a:lnTo>
                    <a:pt x="6406" y="1215"/>
                  </a:lnTo>
                  <a:cubicBezTo>
                    <a:pt x="6406" y="1310"/>
                    <a:pt x="6323" y="1405"/>
                    <a:pt x="6216" y="1405"/>
                  </a:cubicBezTo>
                  <a:lnTo>
                    <a:pt x="5311" y="1405"/>
                  </a:lnTo>
                  <a:cubicBezTo>
                    <a:pt x="5216" y="1405"/>
                    <a:pt x="5144" y="1477"/>
                    <a:pt x="5144" y="1572"/>
                  </a:cubicBezTo>
                  <a:cubicBezTo>
                    <a:pt x="5144" y="1893"/>
                    <a:pt x="4882" y="2144"/>
                    <a:pt x="4561" y="2144"/>
                  </a:cubicBezTo>
                  <a:lnTo>
                    <a:pt x="4203" y="2144"/>
                  </a:lnTo>
                  <a:cubicBezTo>
                    <a:pt x="3882" y="2144"/>
                    <a:pt x="3632" y="1882"/>
                    <a:pt x="3632" y="1572"/>
                  </a:cubicBezTo>
                  <a:cubicBezTo>
                    <a:pt x="3632" y="1477"/>
                    <a:pt x="3549" y="1405"/>
                    <a:pt x="3465" y="1405"/>
                  </a:cubicBezTo>
                  <a:lnTo>
                    <a:pt x="2560" y="1405"/>
                  </a:lnTo>
                  <a:cubicBezTo>
                    <a:pt x="2453" y="1405"/>
                    <a:pt x="2358" y="1310"/>
                    <a:pt x="2358" y="1215"/>
                  </a:cubicBezTo>
                  <a:lnTo>
                    <a:pt x="2346" y="512"/>
                  </a:lnTo>
                  <a:cubicBezTo>
                    <a:pt x="2346" y="405"/>
                    <a:pt x="2441" y="322"/>
                    <a:pt x="2537" y="322"/>
                  </a:cubicBezTo>
                  <a:close/>
                  <a:moveTo>
                    <a:pt x="2525" y="0"/>
                  </a:moveTo>
                  <a:cubicBezTo>
                    <a:pt x="2239" y="0"/>
                    <a:pt x="2025" y="227"/>
                    <a:pt x="2025" y="512"/>
                  </a:cubicBezTo>
                  <a:lnTo>
                    <a:pt x="632" y="512"/>
                  </a:lnTo>
                  <a:cubicBezTo>
                    <a:pt x="274" y="512"/>
                    <a:pt x="1" y="798"/>
                    <a:pt x="1" y="1143"/>
                  </a:cubicBezTo>
                  <a:lnTo>
                    <a:pt x="1" y="7656"/>
                  </a:lnTo>
                  <a:cubicBezTo>
                    <a:pt x="1" y="7739"/>
                    <a:pt x="72" y="7823"/>
                    <a:pt x="155" y="7823"/>
                  </a:cubicBezTo>
                  <a:cubicBezTo>
                    <a:pt x="251" y="7823"/>
                    <a:pt x="322" y="7739"/>
                    <a:pt x="322" y="7656"/>
                  </a:cubicBezTo>
                  <a:lnTo>
                    <a:pt x="322" y="1143"/>
                  </a:lnTo>
                  <a:cubicBezTo>
                    <a:pt x="322" y="965"/>
                    <a:pt x="477" y="822"/>
                    <a:pt x="655" y="822"/>
                  </a:cubicBezTo>
                  <a:lnTo>
                    <a:pt x="1036" y="822"/>
                  </a:lnTo>
                  <a:lnTo>
                    <a:pt x="1036" y="9918"/>
                  </a:lnTo>
                  <a:cubicBezTo>
                    <a:pt x="1036" y="10002"/>
                    <a:pt x="1108" y="10085"/>
                    <a:pt x="1203" y="10085"/>
                  </a:cubicBezTo>
                  <a:lnTo>
                    <a:pt x="7573" y="10085"/>
                  </a:lnTo>
                  <a:cubicBezTo>
                    <a:pt x="7656" y="10085"/>
                    <a:pt x="7728" y="10002"/>
                    <a:pt x="7728" y="9918"/>
                  </a:cubicBezTo>
                  <a:lnTo>
                    <a:pt x="7728" y="822"/>
                  </a:lnTo>
                  <a:lnTo>
                    <a:pt x="8121" y="822"/>
                  </a:lnTo>
                  <a:cubicBezTo>
                    <a:pt x="8299" y="822"/>
                    <a:pt x="8442" y="965"/>
                    <a:pt x="8442" y="1143"/>
                  </a:cubicBezTo>
                  <a:lnTo>
                    <a:pt x="8442" y="10395"/>
                  </a:lnTo>
                  <a:cubicBezTo>
                    <a:pt x="8442" y="10573"/>
                    <a:pt x="8299" y="10716"/>
                    <a:pt x="8121" y="10716"/>
                  </a:cubicBezTo>
                  <a:lnTo>
                    <a:pt x="667" y="10716"/>
                  </a:lnTo>
                  <a:cubicBezTo>
                    <a:pt x="489" y="10716"/>
                    <a:pt x="334" y="10573"/>
                    <a:pt x="334" y="10395"/>
                  </a:cubicBezTo>
                  <a:lnTo>
                    <a:pt x="334" y="8418"/>
                  </a:lnTo>
                  <a:cubicBezTo>
                    <a:pt x="334" y="8323"/>
                    <a:pt x="263" y="8251"/>
                    <a:pt x="167" y="8251"/>
                  </a:cubicBezTo>
                  <a:cubicBezTo>
                    <a:pt x="84" y="8251"/>
                    <a:pt x="12" y="8323"/>
                    <a:pt x="12" y="8418"/>
                  </a:cubicBezTo>
                  <a:lnTo>
                    <a:pt x="12" y="10395"/>
                  </a:lnTo>
                  <a:cubicBezTo>
                    <a:pt x="12" y="10752"/>
                    <a:pt x="298" y="11037"/>
                    <a:pt x="644" y="11037"/>
                  </a:cubicBezTo>
                  <a:lnTo>
                    <a:pt x="8109" y="11037"/>
                  </a:lnTo>
                  <a:cubicBezTo>
                    <a:pt x="8466" y="11037"/>
                    <a:pt x="8740" y="10752"/>
                    <a:pt x="8740" y="10395"/>
                  </a:cubicBezTo>
                  <a:lnTo>
                    <a:pt x="8740" y="1143"/>
                  </a:lnTo>
                  <a:cubicBezTo>
                    <a:pt x="8752" y="810"/>
                    <a:pt x="8454" y="512"/>
                    <a:pt x="8109" y="512"/>
                  </a:cubicBezTo>
                  <a:lnTo>
                    <a:pt x="7299" y="512"/>
                  </a:lnTo>
                  <a:cubicBezTo>
                    <a:pt x="7216" y="512"/>
                    <a:pt x="7144" y="584"/>
                    <a:pt x="7144" y="679"/>
                  </a:cubicBezTo>
                  <a:cubicBezTo>
                    <a:pt x="7144" y="762"/>
                    <a:pt x="7216" y="834"/>
                    <a:pt x="7299" y="834"/>
                  </a:cubicBezTo>
                  <a:lnTo>
                    <a:pt x="7406" y="834"/>
                  </a:lnTo>
                  <a:lnTo>
                    <a:pt x="7406" y="9764"/>
                  </a:lnTo>
                  <a:lnTo>
                    <a:pt x="1370" y="9764"/>
                  </a:lnTo>
                  <a:lnTo>
                    <a:pt x="1370" y="834"/>
                  </a:lnTo>
                  <a:lnTo>
                    <a:pt x="2037" y="834"/>
                  </a:lnTo>
                  <a:lnTo>
                    <a:pt x="2037" y="1215"/>
                  </a:lnTo>
                  <a:cubicBezTo>
                    <a:pt x="2037" y="1489"/>
                    <a:pt x="2263" y="1715"/>
                    <a:pt x="2537" y="1715"/>
                  </a:cubicBezTo>
                  <a:lnTo>
                    <a:pt x="3299" y="1715"/>
                  </a:lnTo>
                  <a:cubicBezTo>
                    <a:pt x="3370" y="2132"/>
                    <a:pt x="3751" y="2465"/>
                    <a:pt x="4192" y="2465"/>
                  </a:cubicBezTo>
                  <a:lnTo>
                    <a:pt x="4549" y="2465"/>
                  </a:lnTo>
                  <a:cubicBezTo>
                    <a:pt x="5001" y="2465"/>
                    <a:pt x="5370" y="2132"/>
                    <a:pt x="5442" y="1715"/>
                  </a:cubicBezTo>
                  <a:lnTo>
                    <a:pt x="6204" y="1715"/>
                  </a:lnTo>
                  <a:cubicBezTo>
                    <a:pt x="6489" y="1715"/>
                    <a:pt x="6704" y="1489"/>
                    <a:pt x="6704" y="1215"/>
                  </a:cubicBezTo>
                  <a:lnTo>
                    <a:pt x="6704" y="512"/>
                  </a:lnTo>
                  <a:cubicBezTo>
                    <a:pt x="6704" y="227"/>
                    <a:pt x="6489" y="0"/>
                    <a:pt x="620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19" name="Google Shape;10919;p72"/>
            <p:cNvSpPr/>
            <p:nvPr/>
          </p:nvSpPr>
          <p:spPr>
            <a:xfrm>
              <a:off x="8078692" y="3438653"/>
              <a:ext cx="142264" cy="100216"/>
            </a:xfrm>
            <a:custGeom>
              <a:avLst/>
              <a:gdLst/>
              <a:ahLst/>
              <a:cxnLst/>
              <a:rect l="l" t="t" r="r" b="b"/>
              <a:pathLst>
                <a:path w="4466" h="3146" extrusionOk="0">
                  <a:moveTo>
                    <a:pt x="2742" y="1"/>
                  </a:moveTo>
                  <a:cubicBezTo>
                    <a:pt x="2676" y="1"/>
                    <a:pt x="2609" y="43"/>
                    <a:pt x="2584" y="123"/>
                  </a:cubicBezTo>
                  <a:lnTo>
                    <a:pt x="1989" y="2433"/>
                  </a:lnTo>
                  <a:lnTo>
                    <a:pt x="1429" y="778"/>
                  </a:lnTo>
                  <a:cubicBezTo>
                    <a:pt x="1403" y="705"/>
                    <a:pt x="1335" y="665"/>
                    <a:pt x="1268" y="665"/>
                  </a:cubicBezTo>
                  <a:cubicBezTo>
                    <a:pt x="1216" y="665"/>
                    <a:pt x="1163" y="690"/>
                    <a:pt x="1132" y="742"/>
                  </a:cubicBezTo>
                  <a:lnTo>
                    <a:pt x="656" y="1600"/>
                  </a:lnTo>
                  <a:lnTo>
                    <a:pt x="155" y="1600"/>
                  </a:lnTo>
                  <a:cubicBezTo>
                    <a:pt x="72" y="1600"/>
                    <a:pt x="1" y="1671"/>
                    <a:pt x="1" y="1754"/>
                  </a:cubicBezTo>
                  <a:cubicBezTo>
                    <a:pt x="1" y="1850"/>
                    <a:pt x="72" y="1921"/>
                    <a:pt x="155" y="1921"/>
                  </a:cubicBezTo>
                  <a:lnTo>
                    <a:pt x="739" y="1921"/>
                  </a:lnTo>
                  <a:cubicBezTo>
                    <a:pt x="798" y="1921"/>
                    <a:pt x="846" y="1897"/>
                    <a:pt x="894" y="1838"/>
                  </a:cubicBezTo>
                  <a:lnTo>
                    <a:pt x="1227" y="1219"/>
                  </a:lnTo>
                  <a:lnTo>
                    <a:pt x="1858" y="3040"/>
                  </a:lnTo>
                  <a:cubicBezTo>
                    <a:pt x="1887" y="3110"/>
                    <a:pt x="1951" y="3146"/>
                    <a:pt x="2013" y="3146"/>
                  </a:cubicBezTo>
                  <a:cubicBezTo>
                    <a:pt x="2079" y="3146"/>
                    <a:pt x="2143" y="3107"/>
                    <a:pt x="2168" y="3028"/>
                  </a:cubicBezTo>
                  <a:lnTo>
                    <a:pt x="2763" y="683"/>
                  </a:lnTo>
                  <a:lnTo>
                    <a:pt x="3168" y="1802"/>
                  </a:lnTo>
                  <a:cubicBezTo>
                    <a:pt x="3192" y="1861"/>
                    <a:pt x="3251" y="1909"/>
                    <a:pt x="3311" y="1909"/>
                  </a:cubicBezTo>
                  <a:lnTo>
                    <a:pt x="4287" y="1909"/>
                  </a:lnTo>
                  <a:cubicBezTo>
                    <a:pt x="4370" y="1909"/>
                    <a:pt x="4442" y="1838"/>
                    <a:pt x="4442" y="1742"/>
                  </a:cubicBezTo>
                  <a:cubicBezTo>
                    <a:pt x="4466" y="1671"/>
                    <a:pt x="4382" y="1600"/>
                    <a:pt x="4299" y="1600"/>
                  </a:cubicBezTo>
                  <a:lnTo>
                    <a:pt x="3454" y="1600"/>
                  </a:lnTo>
                  <a:lnTo>
                    <a:pt x="2894" y="111"/>
                  </a:lnTo>
                  <a:cubicBezTo>
                    <a:pt x="2865" y="37"/>
                    <a:pt x="2804" y="1"/>
                    <a:pt x="27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0" name="Google Shape;10920;p72"/>
            <p:cNvSpPr/>
            <p:nvPr/>
          </p:nvSpPr>
          <p:spPr>
            <a:xfrm>
              <a:off x="8079074" y="3574928"/>
              <a:ext cx="141882" cy="10257"/>
            </a:xfrm>
            <a:custGeom>
              <a:avLst/>
              <a:gdLst/>
              <a:ahLst/>
              <a:cxnLst/>
              <a:rect l="l" t="t" r="r" b="b"/>
              <a:pathLst>
                <a:path w="4454" h="322" extrusionOk="0">
                  <a:moveTo>
                    <a:pt x="167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4287" y="322"/>
                  </a:lnTo>
                  <a:cubicBezTo>
                    <a:pt x="4370" y="322"/>
                    <a:pt x="4454" y="250"/>
                    <a:pt x="4454" y="155"/>
                  </a:cubicBezTo>
                  <a:cubicBezTo>
                    <a:pt x="4454" y="72"/>
                    <a:pt x="4370" y="0"/>
                    <a:pt x="4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1" name="Google Shape;10921;p72"/>
            <p:cNvSpPr/>
            <p:nvPr/>
          </p:nvSpPr>
          <p:spPr>
            <a:xfrm>
              <a:off x="8079074" y="3619685"/>
              <a:ext cx="141882" cy="10640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cubicBezTo>
                    <a:pt x="1" y="262"/>
                    <a:pt x="72" y="334"/>
                    <a:pt x="167" y="334"/>
                  </a:cubicBezTo>
                  <a:lnTo>
                    <a:pt x="4287" y="334"/>
                  </a:lnTo>
                  <a:cubicBezTo>
                    <a:pt x="4370" y="334"/>
                    <a:pt x="4454" y="262"/>
                    <a:pt x="4454" y="167"/>
                  </a:cubicBezTo>
                  <a:cubicBezTo>
                    <a:pt x="4454" y="84"/>
                    <a:pt x="4370" y="0"/>
                    <a:pt x="4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22" name="Google Shape;10922;p72"/>
          <p:cNvSpPr/>
          <p:nvPr/>
        </p:nvSpPr>
        <p:spPr>
          <a:xfrm>
            <a:off x="10153517" y="4465223"/>
            <a:ext cx="297739" cy="468268"/>
          </a:xfrm>
          <a:custGeom>
            <a:avLst/>
            <a:gdLst/>
            <a:ahLst/>
            <a:cxnLst/>
            <a:rect l="l" t="t" r="r" b="b"/>
            <a:pathLst>
              <a:path w="7010" h="11025" extrusionOk="0">
                <a:moveTo>
                  <a:pt x="6315" y="319"/>
                </a:moveTo>
                <a:cubicBezTo>
                  <a:pt x="6422" y="319"/>
                  <a:pt x="6507" y="389"/>
                  <a:pt x="6540" y="499"/>
                </a:cubicBezTo>
                <a:cubicBezTo>
                  <a:pt x="6552" y="618"/>
                  <a:pt x="6480" y="726"/>
                  <a:pt x="6361" y="749"/>
                </a:cubicBezTo>
                <a:cubicBezTo>
                  <a:pt x="5944" y="821"/>
                  <a:pt x="5456" y="857"/>
                  <a:pt x="5040" y="880"/>
                </a:cubicBezTo>
                <a:cubicBezTo>
                  <a:pt x="5075" y="821"/>
                  <a:pt x="5123" y="761"/>
                  <a:pt x="5159" y="666"/>
                </a:cubicBezTo>
                <a:lnTo>
                  <a:pt x="5159" y="583"/>
                </a:lnTo>
                <a:cubicBezTo>
                  <a:pt x="5159" y="547"/>
                  <a:pt x="5171" y="499"/>
                  <a:pt x="5159" y="452"/>
                </a:cubicBezTo>
                <a:cubicBezTo>
                  <a:pt x="5528" y="428"/>
                  <a:pt x="5909" y="380"/>
                  <a:pt x="6290" y="321"/>
                </a:cubicBezTo>
                <a:cubicBezTo>
                  <a:pt x="6298" y="320"/>
                  <a:pt x="6307" y="319"/>
                  <a:pt x="6315" y="319"/>
                </a:cubicBezTo>
                <a:close/>
                <a:moveTo>
                  <a:pt x="4631" y="317"/>
                </a:moveTo>
                <a:cubicBezTo>
                  <a:pt x="4808" y="317"/>
                  <a:pt x="4912" y="511"/>
                  <a:pt x="4801" y="654"/>
                </a:cubicBezTo>
                <a:cubicBezTo>
                  <a:pt x="4766" y="702"/>
                  <a:pt x="4706" y="737"/>
                  <a:pt x="4671" y="749"/>
                </a:cubicBezTo>
                <a:cubicBezTo>
                  <a:pt x="4230" y="821"/>
                  <a:pt x="3254" y="928"/>
                  <a:pt x="2658" y="928"/>
                </a:cubicBezTo>
                <a:cubicBezTo>
                  <a:pt x="2015" y="928"/>
                  <a:pt x="1134" y="833"/>
                  <a:pt x="646" y="749"/>
                </a:cubicBezTo>
                <a:cubicBezTo>
                  <a:pt x="527" y="726"/>
                  <a:pt x="456" y="618"/>
                  <a:pt x="480" y="499"/>
                </a:cubicBezTo>
                <a:cubicBezTo>
                  <a:pt x="503" y="392"/>
                  <a:pt x="587" y="321"/>
                  <a:pt x="694" y="321"/>
                </a:cubicBezTo>
                <a:cubicBezTo>
                  <a:pt x="781" y="321"/>
                  <a:pt x="1514" y="490"/>
                  <a:pt x="2639" y="490"/>
                </a:cubicBezTo>
                <a:cubicBezTo>
                  <a:pt x="3201" y="490"/>
                  <a:pt x="3861" y="448"/>
                  <a:pt x="4587" y="321"/>
                </a:cubicBezTo>
                <a:cubicBezTo>
                  <a:pt x="4602" y="318"/>
                  <a:pt x="4617" y="317"/>
                  <a:pt x="4631" y="317"/>
                </a:cubicBezTo>
                <a:close/>
                <a:moveTo>
                  <a:pt x="1456" y="1178"/>
                </a:moveTo>
                <a:cubicBezTo>
                  <a:pt x="1962" y="1228"/>
                  <a:pt x="2377" y="1242"/>
                  <a:pt x="2698" y="1242"/>
                </a:cubicBezTo>
                <a:cubicBezTo>
                  <a:pt x="3149" y="1242"/>
                  <a:pt x="3415" y="1214"/>
                  <a:pt x="3492" y="1214"/>
                </a:cubicBezTo>
                <a:cubicBezTo>
                  <a:pt x="3551" y="1220"/>
                  <a:pt x="3611" y="1220"/>
                  <a:pt x="3670" y="1220"/>
                </a:cubicBezTo>
                <a:cubicBezTo>
                  <a:pt x="3730" y="1220"/>
                  <a:pt x="3789" y="1220"/>
                  <a:pt x="3849" y="1226"/>
                </a:cubicBezTo>
                <a:lnTo>
                  <a:pt x="3849" y="2226"/>
                </a:lnTo>
                <a:lnTo>
                  <a:pt x="1456" y="2226"/>
                </a:lnTo>
                <a:lnTo>
                  <a:pt x="1456" y="1178"/>
                </a:lnTo>
                <a:close/>
                <a:moveTo>
                  <a:pt x="5540" y="1178"/>
                </a:moveTo>
                <a:lnTo>
                  <a:pt x="5540" y="2226"/>
                </a:lnTo>
                <a:lnTo>
                  <a:pt x="4170" y="2226"/>
                </a:lnTo>
                <a:lnTo>
                  <a:pt x="4170" y="1238"/>
                </a:lnTo>
                <a:cubicBezTo>
                  <a:pt x="4270" y="1243"/>
                  <a:pt x="4373" y="1245"/>
                  <a:pt x="4479" y="1245"/>
                </a:cubicBezTo>
                <a:cubicBezTo>
                  <a:pt x="4854" y="1245"/>
                  <a:pt x="5251" y="1215"/>
                  <a:pt x="5540" y="1178"/>
                </a:cubicBezTo>
                <a:close/>
                <a:moveTo>
                  <a:pt x="3861" y="2547"/>
                </a:moveTo>
                <a:lnTo>
                  <a:pt x="3861" y="3083"/>
                </a:lnTo>
                <a:lnTo>
                  <a:pt x="1468" y="3083"/>
                </a:lnTo>
                <a:lnTo>
                  <a:pt x="1468" y="2547"/>
                </a:lnTo>
                <a:close/>
                <a:moveTo>
                  <a:pt x="5540" y="2547"/>
                </a:moveTo>
                <a:lnTo>
                  <a:pt x="5540" y="3083"/>
                </a:lnTo>
                <a:lnTo>
                  <a:pt x="4170" y="3083"/>
                </a:lnTo>
                <a:lnTo>
                  <a:pt x="4170" y="2547"/>
                </a:lnTo>
                <a:close/>
                <a:moveTo>
                  <a:pt x="5540" y="3404"/>
                </a:moveTo>
                <a:lnTo>
                  <a:pt x="5540" y="5214"/>
                </a:lnTo>
                <a:cubicBezTo>
                  <a:pt x="5540" y="5929"/>
                  <a:pt x="4956" y="6417"/>
                  <a:pt x="4335" y="6417"/>
                </a:cubicBezTo>
                <a:cubicBezTo>
                  <a:pt x="4139" y="6417"/>
                  <a:pt x="3940" y="6368"/>
                  <a:pt x="3754" y="6262"/>
                </a:cubicBezTo>
                <a:cubicBezTo>
                  <a:pt x="3992" y="6000"/>
                  <a:pt x="4170" y="5607"/>
                  <a:pt x="4170" y="5214"/>
                </a:cubicBezTo>
                <a:lnTo>
                  <a:pt x="4170" y="3404"/>
                </a:lnTo>
                <a:close/>
                <a:moveTo>
                  <a:pt x="2777" y="6738"/>
                </a:moveTo>
                <a:lnTo>
                  <a:pt x="2777" y="10096"/>
                </a:lnTo>
                <a:lnTo>
                  <a:pt x="2551" y="10096"/>
                </a:lnTo>
                <a:lnTo>
                  <a:pt x="2551" y="6738"/>
                </a:lnTo>
                <a:close/>
                <a:moveTo>
                  <a:pt x="2980" y="10429"/>
                </a:moveTo>
                <a:lnTo>
                  <a:pt x="3087" y="10703"/>
                </a:lnTo>
                <a:lnTo>
                  <a:pt x="2242" y="10703"/>
                </a:lnTo>
                <a:lnTo>
                  <a:pt x="2349" y="10429"/>
                </a:lnTo>
                <a:close/>
                <a:moveTo>
                  <a:pt x="4682" y="10429"/>
                </a:moveTo>
                <a:lnTo>
                  <a:pt x="4790" y="10703"/>
                </a:lnTo>
                <a:lnTo>
                  <a:pt x="3956" y="10703"/>
                </a:lnTo>
                <a:lnTo>
                  <a:pt x="4051" y="10429"/>
                </a:lnTo>
                <a:close/>
                <a:moveTo>
                  <a:pt x="6341" y="0"/>
                </a:moveTo>
                <a:cubicBezTo>
                  <a:pt x="6305" y="0"/>
                  <a:pt x="6268" y="4"/>
                  <a:pt x="6230" y="11"/>
                </a:cubicBezTo>
                <a:cubicBezTo>
                  <a:pt x="5814" y="83"/>
                  <a:pt x="5397" y="130"/>
                  <a:pt x="4980" y="154"/>
                </a:cubicBezTo>
                <a:cubicBezTo>
                  <a:pt x="4882" y="66"/>
                  <a:pt x="4752" y="2"/>
                  <a:pt x="4616" y="2"/>
                </a:cubicBezTo>
                <a:cubicBezTo>
                  <a:pt x="4587" y="2"/>
                  <a:pt x="4557" y="5"/>
                  <a:pt x="4528" y="11"/>
                </a:cubicBezTo>
                <a:cubicBezTo>
                  <a:pt x="3903" y="118"/>
                  <a:pt x="3277" y="172"/>
                  <a:pt x="2652" y="172"/>
                </a:cubicBezTo>
                <a:cubicBezTo>
                  <a:pt x="2027" y="172"/>
                  <a:pt x="1402" y="118"/>
                  <a:pt x="777" y="11"/>
                </a:cubicBezTo>
                <a:cubicBezTo>
                  <a:pt x="741" y="4"/>
                  <a:pt x="706" y="0"/>
                  <a:pt x="672" y="0"/>
                </a:cubicBezTo>
                <a:cubicBezTo>
                  <a:pt x="274" y="0"/>
                  <a:pt x="0" y="483"/>
                  <a:pt x="241" y="845"/>
                </a:cubicBezTo>
                <a:cubicBezTo>
                  <a:pt x="420" y="1095"/>
                  <a:pt x="658" y="1059"/>
                  <a:pt x="1134" y="1142"/>
                </a:cubicBezTo>
                <a:lnTo>
                  <a:pt x="1134" y="4024"/>
                </a:lnTo>
                <a:cubicBezTo>
                  <a:pt x="1134" y="4119"/>
                  <a:pt x="1218" y="4190"/>
                  <a:pt x="1301" y="4190"/>
                </a:cubicBezTo>
                <a:cubicBezTo>
                  <a:pt x="1396" y="4190"/>
                  <a:pt x="1468" y="4119"/>
                  <a:pt x="1468" y="4024"/>
                </a:cubicBezTo>
                <a:lnTo>
                  <a:pt x="1468" y="3416"/>
                </a:lnTo>
                <a:lnTo>
                  <a:pt x="3861" y="3416"/>
                </a:lnTo>
                <a:cubicBezTo>
                  <a:pt x="3849" y="5452"/>
                  <a:pt x="3885" y="5274"/>
                  <a:pt x="3801" y="5583"/>
                </a:cubicBezTo>
                <a:cubicBezTo>
                  <a:pt x="3620" y="6164"/>
                  <a:pt x="3154" y="6426"/>
                  <a:pt x="2686" y="6426"/>
                </a:cubicBezTo>
                <a:cubicBezTo>
                  <a:pt x="2079" y="6426"/>
                  <a:pt x="1468" y="5986"/>
                  <a:pt x="1468" y="5226"/>
                </a:cubicBezTo>
                <a:lnTo>
                  <a:pt x="1468" y="4893"/>
                </a:lnTo>
                <a:cubicBezTo>
                  <a:pt x="1468" y="4798"/>
                  <a:pt x="1384" y="4726"/>
                  <a:pt x="1301" y="4726"/>
                </a:cubicBezTo>
                <a:cubicBezTo>
                  <a:pt x="1206" y="4726"/>
                  <a:pt x="1134" y="4798"/>
                  <a:pt x="1134" y="4893"/>
                </a:cubicBezTo>
                <a:lnTo>
                  <a:pt x="1134" y="5214"/>
                </a:lnTo>
                <a:cubicBezTo>
                  <a:pt x="1134" y="5881"/>
                  <a:pt x="1575" y="6476"/>
                  <a:pt x="2218" y="6679"/>
                </a:cubicBezTo>
                <a:lnTo>
                  <a:pt x="2218" y="10096"/>
                </a:lnTo>
                <a:cubicBezTo>
                  <a:pt x="2146" y="10096"/>
                  <a:pt x="2087" y="10143"/>
                  <a:pt x="2075" y="10203"/>
                </a:cubicBezTo>
                <a:lnTo>
                  <a:pt x="1861" y="10810"/>
                </a:lnTo>
                <a:cubicBezTo>
                  <a:pt x="1837" y="10917"/>
                  <a:pt x="1908" y="11024"/>
                  <a:pt x="2015" y="11024"/>
                </a:cubicBezTo>
                <a:lnTo>
                  <a:pt x="3313" y="11024"/>
                </a:lnTo>
                <a:cubicBezTo>
                  <a:pt x="3408" y="11024"/>
                  <a:pt x="3504" y="10917"/>
                  <a:pt x="3456" y="10810"/>
                </a:cubicBezTo>
                <a:lnTo>
                  <a:pt x="3254" y="10203"/>
                </a:lnTo>
                <a:cubicBezTo>
                  <a:pt x="3230" y="10143"/>
                  <a:pt x="3158" y="10096"/>
                  <a:pt x="3099" y="10096"/>
                </a:cubicBezTo>
                <a:lnTo>
                  <a:pt x="3099" y="6679"/>
                </a:lnTo>
                <a:cubicBezTo>
                  <a:pt x="3254" y="6631"/>
                  <a:pt x="3385" y="6572"/>
                  <a:pt x="3516" y="6476"/>
                </a:cubicBezTo>
                <a:cubicBezTo>
                  <a:pt x="3647" y="6572"/>
                  <a:pt x="3789" y="6631"/>
                  <a:pt x="3932" y="6679"/>
                </a:cubicBezTo>
                <a:lnTo>
                  <a:pt x="3932" y="10096"/>
                </a:lnTo>
                <a:cubicBezTo>
                  <a:pt x="3861" y="10096"/>
                  <a:pt x="3801" y="10143"/>
                  <a:pt x="3789" y="10203"/>
                </a:cubicBezTo>
                <a:lnTo>
                  <a:pt x="3575" y="10810"/>
                </a:lnTo>
                <a:cubicBezTo>
                  <a:pt x="3528" y="10917"/>
                  <a:pt x="3623" y="11024"/>
                  <a:pt x="3730" y="11024"/>
                </a:cubicBezTo>
                <a:lnTo>
                  <a:pt x="5016" y="11024"/>
                </a:lnTo>
                <a:cubicBezTo>
                  <a:pt x="5123" y="11024"/>
                  <a:pt x="5218" y="10917"/>
                  <a:pt x="5171" y="10810"/>
                </a:cubicBezTo>
                <a:lnTo>
                  <a:pt x="4956" y="10203"/>
                </a:lnTo>
                <a:cubicBezTo>
                  <a:pt x="4921" y="10096"/>
                  <a:pt x="4813" y="10096"/>
                  <a:pt x="4813" y="10096"/>
                </a:cubicBezTo>
                <a:lnTo>
                  <a:pt x="4813" y="8429"/>
                </a:lnTo>
                <a:cubicBezTo>
                  <a:pt x="4813" y="8346"/>
                  <a:pt x="4742" y="8262"/>
                  <a:pt x="4647" y="8262"/>
                </a:cubicBezTo>
                <a:cubicBezTo>
                  <a:pt x="4563" y="8262"/>
                  <a:pt x="4480" y="8346"/>
                  <a:pt x="4480" y="8429"/>
                </a:cubicBezTo>
                <a:lnTo>
                  <a:pt x="4480" y="10096"/>
                </a:lnTo>
                <a:lnTo>
                  <a:pt x="4266" y="10096"/>
                </a:lnTo>
                <a:lnTo>
                  <a:pt x="4266" y="6738"/>
                </a:lnTo>
                <a:lnTo>
                  <a:pt x="4480" y="6738"/>
                </a:lnTo>
                <a:lnTo>
                  <a:pt x="4480" y="7643"/>
                </a:lnTo>
                <a:cubicBezTo>
                  <a:pt x="4480" y="7726"/>
                  <a:pt x="4563" y="7810"/>
                  <a:pt x="4647" y="7810"/>
                </a:cubicBezTo>
                <a:cubicBezTo>
                  <a:pt x="4742" y="7810"/>
                  <a:pt x="4813" y="7726"/>
                  <a:pt x="4813" y="7643"/>
                </a:cubicBezTo>
                <a:lnTo>
                  <a:pt x="4813" y="6679"/>
                </a:lnTo>
                <a:cubicBezTo>
                  <a:pt x="5456" y="6476"/>
                  <a:pt x="5897" y="5881"/>
                  <a:pt x="5897" y="5214"/>
                </a:cubicBezTo>
                <a:lnTo>
                  <a:pt x="5897" y="1118"/>
                </a:lnTo>
                <a:cubicBezTo>
                  <a:pt x="6373" y="1059"/>
                  <a:pt x="6611" y="1083"/>
                  <a:pt x="6790" y="821"/>
                </a:cubicBezTo>
                <a:cubicBezTo>
                  <a:pt x="7009" y="481"/>
                  <a:pt x="6754" y="0"/>
                  <a:pt x="634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23" name="Google Shape;10923;p72"/>
          <p:cNvGrpSpPr/>
          <p:nvPr/>
        </p:nvGrpSpPr>
        <p:grpSpPr>
          <a:xfrm>
            <a:off x="9522534" y="4465606"/>
            <a:ext cx="374743" cy="468013"/>
            <a:chOff x="7141900" y="3349204"/>
            <a:chExt cx="281057" cy="351010"/>
          </a:xfrm>
        </p:grpSpPr>
        <p:sp>
          <p:nvSpPr>
            <p:cNvPr id="10924" name="Google Shape;10924;p72"/>
            <p:cNvSpPr/>
            <p:nvPr/>
          </p:nvSpPr>
          <p:spPr>
            <a:xfrm>
              <a:off x="7191944" y="3636186"/>
              <a:ext cx="66418" cy="37111"/>
            </a:xfrm>
            <a:custGeom>
              <a:avLst/>
              <a:gdLst/>
              <a:ahLst/>
              <a:cxnLst/>
              <a:rect l="l" t="t" r="r" b="b"/>
              <a:pathLst>
                <a:path w="2085" h="1165" extrusionOk="0">
                  <a:moveTo>
                    <a:pt x="594" y="0"/>
                  </a:moveTo>
                  <a:cubicBezTo>
                    <a:pt x="326" y="0"/>
                    <a:pt x="141" y="66"/>
                    <a:pt x="132" y="66"/>
                  </a:cubicBezTo>
                  <a:cubicBezTo>
                    <a:pt x="49" y="90"/>
                    <a:pt x="1" y="185"/>
                    <a:pt x="25" y="268"/>
                  </a:cubicBezTo>
                  <a:cubicBezTo>
                    <a:pt x="52" y="342"/>
                    <a:pt x="116" y="387"/>
                    <a:pt x="182" y="387"/>
                  </a:cubicBezTo>
                  <a:cubicBezTo>
                    <a:pt x="201" y="387"/>
                    <a:pt x="220" y="383"/>
                    <a:pt x="239" y="375"/>
                  </a:cubicBezTo>
                  <a:cubicBezTo>
                    <a:pt x="253" y="371"/>
                    <a:pt x="394" y="325"/>
                    <a:pt x="594" y="325"/>
                  </a:cubicBezTo>
                  <a:cubicBezTo>
                    <a:pt x="924" y="325"/>
                    <a:pt x="1415" y="448"/>
                    <a:pt x="1763" y="1078"/>
                  </a:cubicBezTo>
                  <a:cubicBezTo>
                    <a:pt x="1778" y="1138"/>
                    <a:pt x="1826" y="1165"/>
                    <a:pt x="1880" y="1165"/>
                  </a:cubicBezTo>
                  <a:cubicBezTo>
                    <a:pt x="1912" y="1165"/>
                    <a:pt x="1946" y="1155"/>
                    <a:pt x="1977" y="1137"/>
                  </a:cubicBezTo>
                  <a:cubicBezTo>
                    <a:pt x="2049" y="1090"/>
                    <a:pt x="2084" y="994"/>
                    <a:pt x="2037" y="911"/>
                  </a:cubicBezTo>
                  <a:cubicBezTo>
                    <a:pt x="1680" y="280"/>
                    <a:pt x="1192" y="78"/>
                    <a:pt x="834" y="18"/>
                  </a:cubicBezTo>
                  <a:cubicBezTo>
                    <a:pt x="749" y="5"/>
                    <a:pt x="668" y="0"/>
                    <a:pt x="5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5" name="Google Shape;10925;p72"/>
            <p:cNvSpPr/>
            <p:nvPr/>
          </p:nvSpPr>
          <p:spPr>
            <a:xfrm>
              <a:off x="7311432" y="3636886"/>
              <a:ext cx="66386" cy="36538"/>
            </a:xfrm>
            <a:custGeom>
              <a:avLst/>
              <a:gdLst/>
              <a:ahLst/>
              <a:cxnLst/>
              <a:rect l="l" t="t" r="r" b="b"/>
              <a:pathLst>
                <a:path w="2084" h="1147" extrusionOk="0">
                  <a:moveTo>
                    <a:pt x="1506" y="0"/>
                  </a:moveTo>
                  <a:cubicBezTo>
                    <a:pt x="1427" y="0"/>
                    <a:pt x="1341" y="6"/>
                    <a:pt x="1251" y="20"/>
                  </a:cubicBezTo>
                  <a:cubicBezTo>
                    <a:pt x="893" y="56"/>
                    <a:pt x="405" y="258"/>
                    <a:pt x="48" y="913"/>
                  </a:cubicBezTo>
                  <a:cubicBezTo>
                    <a:pt x="0" y="984"/>
                    <a:pt x="36" y="1092"/>
                    <a:pt x="108" y="1127"/>
                  </a:cubicBezTo>
                  <a:cubicBezTo>
                    <a:pt x="132" y="1140"/>
                    <a:pt x="161" y="1146"/>
                    <a:pt x="190" y="1146"/>
                  </a:cubicBezTo>
                  <a:cubicBezTo>
                    <a:pt x="244" y="1146"/>
                    <a:pt x="298" y="1122"/>
                    <a:pt x="322" y="1068"/>
                  </a:cubicBezTo>
                  <a:cubicBezTo>
                    <a:pt x="666" y="445"/>
                    <a:pt x="1145" y="318"/>
                    <a:pt x="1474" y="318"/>
                  </a:cubicBezTo>
                  <a:cubicBezTo>
                    <a:pt x="1680" y="318"/>
                    <a:pt x="1827" y="368"/>
                    <a:pt x="1846" y="377"/>
                  </a:cubicBezTo>
                  <a:cubicBezTo>
                    <a:pt x="1862" y="381"/>
                    <a:pt x="1879" y="383"/>
                    <a:pt x="1894" y="383"/>
                  </a:cubicBezTo>
                  <a:cubicBezTo>
                    <a:pt x="1969" y="383"/>
                    <a:pt x="2031" y="339"/>
                    <a:pt x="2060" y="270"/>
                  </a:cubicBezTo>
                  <a:cubicBezTo>
                    <a:pt x="2084" y="175"/>
                    <a:pt x="2036" y="91"/>
                    <a:pt x="1953" y="56"/>
                  </a:cubicBezTo>
                  <a:cubicBezTo>
                    <a:pt x="1935" y="56"/>
                    <a:pt x="1758" y="0"/>
                    <a:pt x="15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6" name="Google Shape;10926;p72"/>
            <p:cNvSpPr/>
            <p:nvPr/>
          </p:nvSpPr>
          <p:spPr>
            <a:xfrm>
              <a:off x="7141900" y="3349204"/>
              <a:ext cx="281057" cy="351010"/>
            </a:xfrm>
            <a:custGeom>
              <a:avLst/>
              <a:gdLst/>
              <a:ahLst/>
              <a:cxnLst/>
              <a:rect l="l" t="t" r="r" b="b"/>
              <a:pathLst>
                <a:path w="8823" h="11019" extrusionOk="0">
                  <a:moveTo>
                    <a:pt x="4492" y="1"/>
                  </a:moveTo>
                  <a:cubicBezTo>
                    <a:pt x="3595" y="1"/>
                    <a:pt x="2879" y="679"/>
                    <a:pt x="2774" y="1550"/>
                  </a:cubicBezTo>
                  <a:lnTo>
                    <a:pt x="2512" y="3955"/>
                  </a:lnTo>
                  <a:cubicBezTo>
                    <a:pt x="2512" y="4050"/>
                    <a:pt x="2572" y="4122"/>
                    <a:pt x="2655" y="4134"/>
                  </a:cubicBezTo>
                  <a:cubicBezTo>
                    <a:pt x="2751" y="4134"/>
                    <a:pt x="2822" y="4074"/>
                    <a:pt x="2834" y="3991"/>
                  </a:cubicBezTo>
                  <a:lnTo>
                    <a:pt x="3108" y="1574"/>
                  </a:lnTo>
                  <a:cubicBezTo>
                    <a:pt x="3179" y="859"/>
                    <a:pt x="3775" y="312"/>
                    <a:pt x="4489" y="312"/>
                  </a:cubicBezTo>
                  <a:cubicBezTo>
                    <a:pt x="5239" y="312"/>
                    <a:pt x="5811" y="871"/>
                    <a:pt x="5894" y="1574"/>
                  </a:cubicBezTo>
                  <a:lnTo>
                    <a:pt x="6382" y="5896"/>
                  </a:lnTo>
                  <a:cubicBezTo>
                    <a:pt x="6406" y="6170"/>
                    <a:pt x="6584" y="6396"/>
                    <a:pt x="6846" y="6503"/>
                  </a:cubicBezTo>
                  <a:cubicBezTo>
                    <a:pt x="7894" y="6908"/>
                    <a:pt x="8430" y="8170"/>
                    <a:pt x="7858" y="9134"/>
                  </a:cubicBezTo>
                  <a:cubicBezTo>
                    <a:pt x="7585" y="9587"/>
                    <a:pt x="7168" y="9837"/>
                    <a:pt x="6561" y="9908"/>
                  </a:cubicBezTo>
                  <a:cubicBezTo>
                    <a:pt x="6322" y="9944"/>
                    <a:pt x="6132" y="10027"/>
                    <a:pt x="5977" y="10194"/>
                  </a:cubicBezTo>
                  <a:cubicBezTo>
                    <a:pt x="5668" y="10521"/>
                    <a:pt x="5072" y="10685"/>
                    <a:pt x="4478" y="10685"/>
                  </a:cubicBezTo>
                  <a:cubicBezTo>
                    <a:pt x="3885" y="10685"/>
                    <a:pt x="3292" y="10521"/>
                    <a:pt x="2989" y="10194"/>
                  </a:cubicBezTo>
                  <a:cubicBezTo>
                    <a:pt x="2834" y="10039"/>
                    <a:pt x="2632" y="9944"/>
                    <a:pt x="2405" y="9908"/>
                  </a:cubicBezTo>
                  <a:cubicBezTo>
                    <a:pt x="1798" y="9837"/>
                    <a:pt x="1381" y="9587"/>
                    <a:pt x="1108" y="9134"/>
                  </a:cubicBezTo>
                  <a:cubicBezTo>
                    <a:pt x="548" y="8170"/>
                    <a:pt x="1072" y="6908"/>
                    <a:pt x="2120" y="6503"/>
                  </a:cubicBezTo>
                  <a:cubicBezTo>
                    <a:pt x="2382" y="6396"/>
                    <a:pt x="2560" y="6158"/>
                    <a:pt x="2584" y="5896"/>
                  </a:cubicBezTo>
                  <a:lnTo>
                    <a:pt x="2703" y="4824"/>
                  </a:lnTo>
                  <a:cubicBezTo>
                    <a:pt x="2703" y="4729"/>
                    <a:pt x="2643" y="4658"/>
                    <a:pt x="2560" y="4646"/>
                  </a:cubicBezTo>
                  <a:cubicBezTo>
                    <a:pt x="2465" y="4646"/>
                    <a:pt x="2393" y="4705"/>
                    <a:pt x="2382" y="4789"/>
                  </a:cubicBezTo>
                  <a:lnTo>
                    <a:pt x="2262" y="5860"/>
                  </a:lnTo>
                  <a:cubicBezTo>
                    <a:pt x="2239" y="6027"/>
                    <a:pt x="2155" y="6146"/>
                    <a:pt x="2001" y="6205"/>
                  </a:cubicBezTo>
                  <a:cubicBezTo>
                    <a:pt x="0" y="6979"/>
                    <a:pt x="60" y="9956"/>
                    <a:pt x="2382" y="10242"/>
                  </a:cubicBezTo>
                  <a:cubicBezTo>
                    <a:pt x="2524" y="10253"/>
                    <a:pt x="2655" y="10313"/>
                    <a:pt x="2751" y="10420"/>
                  </a:cubicBezTo>
                  <a:cubicBezTo>
                    <a:pt x="3120" y="10819"/>
                    <a:pt x="3801" y="11018"/>
                    <a:pt x="4483" y="11018"/>
                  </a:cubicBezTo>
                  <a:cubicBezTo>
                    <a:pt x="5165" y="11018"/>
                    <a:pt x="5846" y="10819"/>
                    <a:pt x="6215" y="10420"/>
                  </a:cubicBezTo>
                  <a:cubicBezTo>
                    <a:pt x="6311" y="10325"/>
                    <a:pt x="6442" y="10253"/>
                    <a:pt x="6584" y="10242"/>
                  </a:cubicBezTo>
                  <a:cubicBezTo>
                    <a:pt x="8287" y="10039"/>
                    <a:pt x="8823" y="8348"/>
                    <a:pt x="8097" y="7158"/>
                  </a:cubicBezTo>
                  <a:cubicBezTo>
                    <a:pt x="7811" y="6705"/>
                    <a:pt x="7442" y="6384"/>
                    <a:pt x="6965" y="6205"/>
                  </a:cubicBezTo>
                  <a:cubicBezTo>
                    <a:pt x="6823" y="6146"/>
                    <a:pt x="6727" y="6027"/>
                    <a:pt x="6703" y="5860"/>
                  </a:cubicBezTo>
                  <a:lnTo>
                    <a:pt x="6215" y="1550"/>
                  </a:lnTo>
                  <a:cubicBezTo>
                    <a:pt x="6108" y="693"/>
                    <a:pt x="5418" y="26"/>
                    <a:pt x="4560" y="2"/>
                  </a:cubicBezTo>
                  <a:cubicBezTo>
                    <a:pt x="4537" y="1"/>
                    <a:pt x="4514" y="1"/>
                    <a:pt x="449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27" name="Google Shape;10927;p72"/>
          <p:cNvGrpSpPr/>
          <p:nvPr/>
        </p:nvGrpSpPr>
        <p:grpSpPr>
          <a:xfrm>
            <a:off x="7085584" y="4466710"/>
            <a:ext cx="485003" cy="470817"/>
            <a:chOff x="5314188" y="3350032"/>
            <a:chExt cx="363752" cy="353113"/>
          </a:xfrm>
        </p:grpSpPr>
        <p:sp>
          <p:nvSpPr>
            <p:cNvPr id="10928" name="Google Shape;10928;p72"/>
            <p:cNvSpPr/>
            <p:nvPr/>
          </p:nvSpPr>
          <p:spPr>
            <a:xfrm>
              <a:off x="5314188" y="3350032"/>
              <a:ext cx="363752" cy="353113"/>
            </a:xfrm>
            <a:custGeom>
              <a:avLst/>
              <a:gdLst/>
              <a:ahLst/>
              <a:cxnLst/>
              <a:rect l="l" t="t" r="r" b="b"/>
              <a:pathLst>
                <a:path w="11419" h="11085" extrusionOk="0">
                  <a:moveTo>
                    <a:pt x="8334" y="2667"/>
                  </a:moveTo>
                  <a:cubicBezTo>
                    <a:pt x="8394" y="2667"/>
                    <a:pt x="8453" y="2727"/>
                    <a:pt x="8453" y="2786"/>
                  </a:cubicBezTo>
                  <a:lnTo>
                    <a:pt x="8453" y="2869"/>
                  </a:lnTo>
                  <a:cubicBezTo>
                    <a:pt x="8453" y="2929"/>
                    <a:pt x="8394" y="2988"/>
                    <a:pt x="8334" y="2988"/>
                  </a:cubicBezTo>
                  <a:lnTo>
                    <a:pt x="6846" y="2988"/>
                  </a:lnTo>
                  <a:cubicBezTo>
                    <a:pt x="6787" y="2988"/>
                    <a:pt x="6727" y="2953"/>
                    <a:pt x="6727" y="2869"/>
                  </a:cubicBezTo>
                  <a:lnTo>
                    <a:pt x="6727" y="2786"/>
                  </a:lnTo>
                  <a:cubicBezTo>
                    <a:pt x="6727" y="2727"/>
                    <a:pt x="6787" y="2667"/>
                    <a:pt x="6846" y="2667"/>
                  </a:cubicBezTo>
                  <a:close/>
                  <a:moveTo>
                    <a:pt x="9608" y="3810"/>
                  </a:moveTo>
                  <a:cubicBezTo>
                    <a:pt x="10501" y="3810"/>
                    <a:pt x="10990" y="4858"/>
                    <a:pt x="10442" y="5536"/>
                  </a:cubicBezTo>
                  <a:cubicBezTo>
                    <a:pt x="10406" y="5530"/>
                    <a:pt x="10394" y="5530"/>
                    <a:pt x="10202" y="5530"/>
                  </a:cubicBezTo>
                  <a:cubicBezTo>
                    <a:pt x="10010" y="5530"/>
                    <a:pt x="9638" y="5530"/>
                    <a:pt x="8882" y="5525"/>
                  </a:cubicBezTo>
                  <a:cubicBezTo>
                    <a:pt x="8846" y="5525"/>
                    <a:pt x="8823" y="5525"/>
                    <a:pt x="8799" y="5536"/>
                  </a:cubicBezTo>
                  <a:cubicBezTo>
                    <a:pt x="8239" y="4858"/>
                    <a:pt x="8715" y="3810"/>
                    <a:pt x="9608" y="3810"/>
                  </a:cubicBezTo>
                  <a:close/>
                  <a:moveTo>
                    <a:pt x="4370" y="441"/>
                  </a:moveTo>
                  <a:lnTo>
                    <a:pt x="4953" y="464"/>
                  </a:lnTo>
                  <a:cubicBezTo>
                    <a:pt x="5382" y="464"/>
                    <a:pt x="5739" y="822"/>
                    <a:pt x="5739" y="1250"/>
                  </a:cubicBezTo>
                  <a:lnTo>
                    <a:pt x="5739" y="4941"/>
                  </a:lnTo>
                  <a:cubicBezTo>
                    <a:pt x="5739" y="5370"/>
                    <a:pt x="5382" y="5727"/>
                    <a:pt x="4953" y="5727"/>
                  </a:cubicBezTo>
                  <a:lnTo>
                    <a:pt x="4370" y="5727"/>
                  </a:lnTo>
                  <a:cubicBezTo>
                    <a:pt x="4382" y="5667"/>
                    <a:pt x="4405" y="5620"/>
                    <a:pt x="4405" y="5560"/>
                  </a:cubicBezTo>
                  <a:cubicBezTo>
                    <a:pt x="4393" y="381"/>
                    <a:pt x="4417" y="607"/>
                    <a:pt x="4370" y="441"/>
                  </a:cubicBezTo>
                  <a:close/>
                  <a:moveTo>
                    <a:pt x="10358" y="5870"/>
                  </a:moveTo>
                  <a:cubicBezTo>
                    <a:pt x="10418" y="5870"/>
                    <a:pt x="10478" y="5929"/>
                    <a:pt x="10478" y="5989"/>
                  </a:cubicBezTo>
                  <a:lnTo>
                    <a:pt x="10478" y="6072"/>
                  </a:lnTo>
                  <a:cubicBezTo>
                    <a:pt x="10478" y="6132"/>
                    <a:pt x="10418" y="6191"/>
                    <a:pt x="10358" y="6191"/>
                  </a:cubicBezTo>
                  <a:lnTo>
                    <a:pt x="8870" y="6191"/>
                  </a:lnTo>
                  <a:cubicBezTo>
                    <a:pt x="8811" y="6191"/>
                    <a:pt x="8751" y="6132"/>
                    <a:pt x="8751" y="6072"/>
                  </a:cubicBezTo>
                  <a:lnTo>
                    <a:pt x="8751" y="5989"/>
                  </a:lnTo>
                  <a:cubicBezTo>
                    <a:pt x="8751" y="5929"/>
                    <a:pt x="8811" y="5870"/>
                    <a:pt x="8870" y="5870"/>
                  </a:cubicBezTo>
                  <a:close/>
                  <a:moveTo>
                    <a:pt x="7584" y="0"/>
                  </a:moveTo>
                  <a:cubicBezTo>
                    <a:pt x="6918" y="0"/>
                    <a:pt x="6370" y="643"/>
                    <a:pt x="6370" y="1441"/>
                  </a:cubicBezTo>
                  <a:cubicBezTo>
                    <a:pt x="6370" y="1715"/>
                    <a:pt x="6441" y="2143"/>
                    <a:pt x="6584" y="2441"/>
                  </a:cubicBezTo>
                  <a:cubicBezTo>
                    <a:pt x="6489" y="2512"/>
                    <a:pt x="6406" y="2643"/>
                    <a:pt x="6406" y="2786"/>
                  </a:cubicBezTo>
                  <a:lnTo>
                    <a:pt x="6406" y="2869"/>
                  </a:lnTo>
                  <a:cubicBezTo>
                    <a:pt x="6406" y="3108"/>
                    <a:pt x="6608" y="3322"/>
                    <a:pt x="6858" y="3322"/>
                  </a:cubicBezTo>
                  <a:lnTo>
                    <a:pt x="7441" y="3322"/>
                  </a:lnTo>
                  <a:lnTo>
                    <a:pt x="7441" y="7953"/>
                  </a:lnTo>
                  <a:cubicBezTo>
                    <a:pt x="7441" y="8465"/>
                    <a:pt x="7025" y="8882"/>
                    <a:pt x="6501" y="8882"/>
                  </a:cubicBezTo>
                  <a:lnTo>
                    <a:pt x="5656" y="8882"/>
                  </a:lnTo>
                  <a:cubicBezTo>
                    <a:pt x="5132" y="8882"/>
                    <a:pt x="4715" y="8465"/>
                    <a:pt x="4715" y="7953"/>
                  </a:cubicBezTo>
                  <a:lnTo>
                    <a:pt x="4715" y="6060"/>
                  </a:lnTo>
                  <a:lnTo>
                    <a:pt x="4977" y="6060"/>
                  </a:lnTo>
                  <a:cubicBezTo>
                    <a:pt x="5596" y="6060"/>
                    <a:pt x="6096" y="5548"/>
                    <a:pt x="6096" y="4941"/>
                  </a:cubicBezTo>
                  <a:lnTo>
                    <a:pt x="6096" y="1250"/>
                  </a:lnTo>
                  <a:cubicBezTo>
                    <a:pt x="6096" y="643"/>
                    <a:pt x="5596" y="131"/>
                    <a:pt x="4977" y="131"/>
                  </a:cubicBezTo>
                  <a:lnTo>
                    <a:pt x="4167" y="131"/>
                  </a:lnTo>
                  <a:cubicBezTo>
                    <a:pt x="4060" y="60"/>
                    <a:pt x="3953" y="12"/>
                    <a:pt x="3822" y="12"/>
                  </a:cubicBezTo>
                  <a:lnTo>
                    <a:pt x="2334" y="12"/>
                  </a:lnTo>
                  <a:cubicBezTo>
                    <a:pt x="2250" y="12"/>
                    <a:pt x="2167" y="95"/>
                    <a:pt x="2167" y="179"/>
                  </a:cubicBezTo>
                  <a:cubicBezTo>
                    <a:pt x="2167" y="274"/>
                    <a:pt x="2250" y="345"/>
                    <a:pt x="2334" y="345"/>
                  </a:cubicBezTo>
                  <a:lnTo>
                    <a:pt x="3822" y="345"/>
                  </a:lnTo>
                  <a:cubicBezTo>
                    <a:pt x="4001" y="345"/>
                    <a:pt x="4120" y="488"/>
                    <a:pt x="4120" y="643"/>
                  </a:cubicBezTo>
                  <a:cubicBezTo>
                    <a:pt x="4108" y="6108"/>
                    <a:pt x="4143" y="5596"/>
                    <a:pt x="4072" y="5715"/>
                  </a:cubicBezTo>
                  <a:cubicBezTo>
                    <a:pt x="4012" y="5822"/>
                    <a:pt x="3917" y="5882"/>
                    <a:pt x="3822" y="5882"/>
                  </a:cubicBezTo>
                  <a:lnTo>
                    <a:pt x="1107" y="5882"/>
                  </a:lnTo>
                  <a:cubicBezTo>
                    <a:pt x="679" y="5882"/>
                    <a:pt x="322" y="5525"/>
                    <a:pt x="322" y="5096"/>
                  </a:cubicBezTo>
                  <a:lnTo>
                    <a:pt x="322" y="1167"/>
                  </a:lnTo>
                  <a:cubicBezTo>
                    <a:pt x="322" y="726"/>
                    <a:pt x="679" y="369"/>
                    <a:pt x="1107" y="369"/>
                  </a:cubicBezTo>
                  <a:lnTo>
                    <a:pt x="1524" y="369"/>
                  </a:lnTo>
                  <a:cubicBezTo>
                    <a:pt x="1619" y="369"/>
                    <a:pt x="1691" y="298"/>
                    <a:pt x="1691" y="214"/>
                  </a:cubicBezTo>
                  <a:cubicBezTo>
                    <a:pt x="1691" y="119"/>
                    <a:pt x="1619" y="48"/>
                    <a:pt x="1524" y="48"/>
                  </a:cubicBezTo>
                  <a:lnTo>
                    <a:pt x="1107" y="48"/>
                  </a:lnTo>
                  <a:cubicBezTo>
                    <a:pt x="500" y="48"/>
                    <a:pt x="0" y="548"/>
                    <a:pt x="0" y="1167"/>
                  </a:cubicBezTo>
                  <a:lnTo>
                    <a:pt x="0" y="5108"/>
                  </a:lnTo>
                  <a:cubicBezTo>
                    <a:pt x="0" y="5715"/>
                    <a:pt x="500" y="6227"/>
                    <a:pt x="1107" y="6227"/>
                  </a:cubicBezTo>
                  <a:lnTo>
                    <a:pt x="2048" y="6227"/>
                  </a:lnTo>
                  <a:lnTo>
                    <a:pt x="2048" y="9275"/>
                  </a:lnTo>
                  <a:cubicBezTo>
                    <a:pt x="2048" y="10275"/>
                    <a:pt x="2869" y="11085"/>
                    <a:pt x="3870" y="11085"/>
                  </a:cubicBezTo>
                  <a:lnTo>
                    <a:pt x="7977" y="11085"/>
                  </a:lnTo>
                  <a:cubicBezTo>
                    <a:pt x="8965" y="11085"/>
                    <a:pt x="9787" y="10275"/>
                    <a:pt x="9787" y="9275"/>
                  </a:cubicBezTo>
                  <a:lnTo>
                    <a:pt x="9787" y="6548"/>
                  </a:lnTo>
                  <a:lnTo>
                    <a:pt x="10370" y="6548"/>
                  </a:lnTo>
                  <a:cubicBezTo>
                    <a:pt x="10609" y="6548"/>
                    <a:pt x="10811" y="6358"/>
                    <a:pt x="10811" y="6108"/>
                  </a:cubicBezTo>
                  <a:cubicBezTo>
                    <a:pt x="10811" y="6048"/>
                    <a:pt x="10847" y="5929"/>
                    <a:pt x="10728" y="5763"/>
                  </a:cubicBezTo>
                  <a:cubicBezTo>
                    <a:pt x="11418" y="4810"/>
                    <a:pt x="10763" y="3500"/>
                    <a:pt x="9608" y="3500"/>
                  </a:cubicBezTo>
                  <a:cubicBezTo>
                    <a:pt x="8465" y="3500"/>
                    <a:pt x="7811" y="4810"/>
                    <a:pt x="8525" y="5727"/>
                  </a:cubicBezTo>
                  <a:cubicBezTo>
                    <a:pt x="8406" y="5894"/>
                    <a:pt x="8442" y="6025"/>
                    <a:pt x="8442" y="6072"/>
                  </a:cubicBezTo>
                  <a:cubicBezTo>
                    <a:pt x="8442" y="6310"/>
                    <a:pt x="8632" y="6525"/>
                    <a:pt x="8882" y="6525"/>
                  </a:cubicBezTo>
                  <a:lnTo>
                    <a:pt x="9466" y="6525"/>
                  </a:lnTo>
                  <a:lnTo>
                    <a:pt x="9466" y="9239"/>
                  </a:lnTo>
                  <a:cubicBezTo>
                    <a:pt x="9466" y="10061"/>
                    <a:pt x="8799" y="10728"/>
                    <a:pt x="7977" y="10728"/>
                  </a:cubicBezTo>
                  <a:lnTo>
                    <a:pt x="3858" y="10728"/>
                  </a:lnTo>
                  <a:cubicBezTo>
                    <a:pt x="3036" y="10728"/>
                    <a:pt x="2369" y="10061"/>
                    <a:pt x="2369" y="9239"/>
                  </a:cubicBezTo>
                  <a:lnTo>
                    <a:pt x="2369" y="6191"/>
                  </a:lnTo>
                  <a:lnTo>
                    <a:pt x="3810" y="6191"/>
                  </a:lnTo>
                  <a:cubicBezTo>
                    <a:pt x="3941" y="6191"/>
                    <a:pt x="4060" y="6132"/>
                    <a:pt x="4155" y="6072"/>
                  </a:cubicBezTo>
                  <a:lnTo>
                    <a:pt x="4370" y="6072"/>
                  </a:lnTo>
                  <a:lnTo>
                    <a:pt x="4370" y="7965"/>
                  </a:lnTo>
                  <a:cubicBezTo>
                    <a:pt x="4370" y="8668"/>
                    <a:pt x="4941" y="9227"/>
                    <a:pt x="5644" y="9227"/>
                  </a:cubicBezTo>
                  <a:lnTo>
                    <a:pt x="6489" y="9227"/>
                  </a:lnTo>
                  <a:cubicBezTo>
                    <a:pt x="7191" y="9227"/>
                    <a:pt x="7751" y="8668"/>
                    <a:pt x="7751" y="7965"/>
                  </a:cubicBezTo>
                  <a:lnTo>
                    <a:pt x="7751" y="3334"/>
                  </a:lnTo>
                  <a:lnTo>
                    <a:pt x="8334" y="3334"/>
                  </a:lnTo>
                  <a:cubicBezTo>
                    <a:pt x="8573" y="3334"/>
                    <a:pt x="8775" y="3143"/>
                    <a:pt x="8775" y="2893"/>
                  </a:cubicBezTo>
                  <a:lnTo>
                    <a:pt x="8775" y="2798"/>
                  </a:lnTo>
                  <a:cubicBezTo>
                    <a:pt x="8775" y="2667"/>
                    <a:pt x="8704" y="2548"/>
                    <a:pt x="8596" y="2453"/>
                  </a:cubicBezTo>
                  <a:cubicBezTo>
                    <a:pt x="8692" y="2262"/>
                    <a:pt x="8751" y="2036"/>
                    <a:pt x="8763" y="1905"/>
                  </a:cubicBezTo>
                  <a:cubicBezTo>
                    <a:pt x="8775" y="1810"/>
                    <a:pt x="8715" y="1726"/>
                    <a:pt x="8632" y="1715"/>
                  </a:cubicBezTo>
                  <a:cubicBezTo>
                    <a:pt x="8622" y="1713"/>
                    <a:pt x="8613" y="1713"/>
                    <a:pt x="8604" y="1713"/>
                  </a:cubicBezTo>
                  <a:cubicBezTo>
                    <a:pt x="8521" y="1713"/>
                    <a:pt x="8452" y="1760"/>
                    <a:pt x="8442" y="1845"/>
                  </a:cubicBezTo>
                  <a:cubicBezTo>
                    <a:pt x="8394" y="2048"/>
                    <a:pt x="8346" y="2238"/>
                    <a:pt x="8275" y="2346"/>
                  </a:cubicBezTo>
                  <a:lnTo>
                    <a:pt x="6870" y="2346"/>
                  </a:lnTo>
                  <a:cubicBezTo>
                    <a:pt x="6751" y="2143"/>
                    <a:pt x="6679" y="1726"/>
                    <a:pt x="6679" y="1441"/>
                  </a:cubicBezTo>
                  <a:cubicBezTo>
                    <a:pt x="6679" y="833"/>
                    <a:pt x="7084" y="321"/>
                    <a:pt x="7584" y="321"/>
                  </a:cubicBezTo>
                  <a:cubicBezTo>
                    <a:pt x="7989" y="321"/>
                    <a:pt x="8346" y="655"/>
                    <a:pt x="8453" y="1131"/>
                  </a:cubicBezTo>
                  <a:cubicBezTo>
                    <a:pt x="8464" y="1202"/>
                    <a:pt x="8534" y="1255"/>
                    <a:pt x="8606" y="1255"/>
                  </a:cubicBezTo>
                  <a:cubicBezTo>
                    <a:pt x="8619" y="1255"/>
                    <a:pt x="8631" y="1254"/>
                    <a:pt x="8644" y="1250"/>
                  </a:cubicBezTo>
                  <a:cubicBezTo>
                    <a:pt x="8727" y="1238"/>
                    <a:pt x="8799" y="1143"/>
                    <a:pt x="8763" y="1060"/>
                  </a:cubicBezTo>
                  <a:cubicBezTo>
                    <a:pt x="8608" y="429"/>
                    <a:pt x="8132" y="0"/>
                    <a:pt x="75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29" name="Google Shape;10929;p72"/>
            <p:cNvSpPr/>
            <p:nvPr/>
          </p:nvSpPr>
          <p:spPr>
            <a:xfrm>
              <a:off x="5615313" y="3481243"/>
              <a:ext cx="10289" cy="26567"/>
            </a:xfrm>
            <a:custGeom>
              <a:avLst/>
              <a:gdLst/>
              <a:ahLst/>
              <a:cxnLst/>
              <a:rect l="l" t="t" r="r" b="b"/>
              <a:pathLst>
                <a:path w="323" h="834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lnTo>
                    <a:pt x="1" y="679"/>
                  </a:lnTo>
                  <a:cubicBezTo>
                    <a:pt x="13" y="763"/>
                    <a:pt x="84" y="834"/>
                    <a:pt x="155" y="834"/>
                  </a:cubicBezTo>
                  <a:cubicBezTo>
                    <a:pt x="251" y="834"/>
                    <a:pt x="322" y="763"/>
                    <a:pt x="322" y="679"/>
                  </a:cubicBezTo>
                  <a:lnTo>
                    <a:pt x="322" y="167"/>
                  </a:lnTo>
                  <a:cubicBezTo>
                    <a:pt x="322" y="84"/>
                    <a:pt x="251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30" name="Google Shape;10930;p72"/>
          <p:cNvGrpSpPr/>
          <p:nvPr/>
        </p:nvGrpSpPr>
        <p:grpSpPr>
          <a:xfrm>
            <a:off x="8271439" y="4465309"/>
            <a:ext cx="468820" cy="467164"/>
            <a:chOff x="6203579" y="3348981"/>
            <a:chExt cx="351615" cy="350373"/>
          </a:xfrm>
        </p:grpSpPr>
        <p:sp>
          <p:nvSpPr>
            <p:cNvPr id="10931" name="Google Shape;10931;p72"/>
            <p:cNvSpPr/>
            <p:nvPr/>
          </p:nvSpPr>
          <p:spPr>
            <a:xfrm>
              <a:off x="6377667" y="3404249"/>
              <a:ext cx="93686" cy="58072"/>
            </a:xfrm>
            <a:custGeom>
              <a:avLst/>
              <a:gdLst/>
              <a:ahLst/>
              <a:cxnLst/>
              <a:rect l="l" t="t" r="r" b="b"/>
              <a:pathLst>
                <a:path w="2941" h="1823" extrusionOk="0">
                  <a:moveTo>
                    <a:pt x="644" y="0"/>
                  </a:moveTo>
                  <a:cubicBezTo>
                    <a:pt x="467" y="0"/>
                    <a:pt x="288" y="39"/>
                    <a:pt x="119" y="120"/>
                  </a:cubicBezTo>
                  <a:cubicBezTo>
                    <a:pt x="36" y="155"/>
                    <a:pt x="0" y="251"/>
                    <a:pt x="36" y="322"/>
                  </a:cubicBezTo>
                  <a:cubicBezTo>
                    <a:pt x="70" y="374"/>
                    <a:pt x="129" y="413"/>
                    <a:pt x="186" y="413"/>
                  </a:cubicBezTo>
                  <a:cubicBezTo>
                    <a:pt x="208" y="413"/>
                    <a:pt x="230" y="407"/>
                    <a:pt x="250" y="394"/>
                  </a:cubicBezTo>
                  <a:cubicBezTo>
                    <a:pt x="370" y="337"/>
                    <a:pt x="498" y="310"/>
                    <a:pt x="625" y="310"/>
                  </a:cubicBezTo>
                  <a:cubicBezTo>
                    <a:pt x="950" y="310"/>
                    <a:pt x="1269" y="487"/>
                    <a:pt x="1441" y="786"/>
                  </a:cubicBezTo>
                  <a:cubicBezTo>
                    <a:pt x="1215" y="1036"/>
                    <a:pt x="1143" y="1406"/>
                    <a:pt x="1286" y="1739"/>
                  </a:cubicBezTo>
                  <a:cubicBezTo>
                    <a:pt x="1322" y="1798"/>
                    <a:pt x="1381" y="1822"/>
                    <a:pt x="1441" y="1822"/>
                  </a:cubicBezTo>
                  <a:cubicBezTo>
                    <a:pt x="1560" y="1822"/>
                    <a:pt x="1631" y="1703"/>
                    <a:pt x="1584" y="1608"/>
                  </a:cubicBezTo>
                  <a:cubicBezTo>
                    <a:pt x="1453" y="1322"/>
                    <a:pt x="1572" y="989"/>
                    <a:pt x="1858" y="858"/>
                  </a:cubicBezTo>
                  <a:cubicBezTo>
                    <a:pt x="1936" y="822"/>
                    <a:pt x="2017" y="805"/>
                    <a:pt x="2096" y="805"/>
                  </a:cubicBezTo>
                  <a:cubicBezTo>
                    <a:pt x="2305" y="805"/>
                    <a:pt x="2501" y="924"/>
                    <a:pt x="2596" y="1132"/>
                  </a:cubicBezTo>
                  <a:cubicBezTo>
                    <a:pt x="2631" y="1193"/>
                    <a:pt x="2699" y="1229"/>
                    <a:pt x="2760" y="1229"/>
                  </a:cubicBezTo>
                  <a:cubicBezTo>
                    <a:pt x="2782" y="1229"/>
                    <a:pt x="2803" y="1224"/>
                    <a:pt x="2822" y="1215"/>
                  </a:cubicBezTo>
                  <a:cubicBezTo>
                    <a:pt x="2893" y="1167"/>
                    <a:pt x="2941" y="1084"/>
                    <a:pt x="2893" y="1013"/>
                  </a:cubicBezTo>
                  <a:cubicBezTo>
                    <a:pt x="2757" y="696"/>
                    <a:pt x="2448" y="503"/>
                    <a:pt x="2108" y="503"/>
                  </a:cubicBezTo>
                  <a:cubicBezTo>
                    <a:pt x="1975" y="503"/>
                    <a:pt x="1837" y="532"/>
                    <a:pt x="1703" y="596"/>
                  </a:cubicBezTo>
                  <a:cubicBezTo>
                    <a:pt x="1476" y="218"/>
                    <a:pt x="1066" y="0"/>
                    <a:pt x="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2" name="Google Shape;10932;p72"/>
            <p:cNvSpPr/>
            <p:nvPr/>
          </p:nvSpPr>
          <p:spPr>
            <a:xfrm>
              <a:off x="6260090" y="3449611"/>
              <a:ext cx="76643" cy="44947"/>
            </a:xfrm>
            <a:custGeom>
              <a:avLst/>
              <a:gdLst/>
              <a:ahLst/>
              <a:cxnLst/>
              <a:rect l="l" t="t" r="r" b="b"/>
              <a:pathLst>
                <a:path w="2406" h="1411" extrusionOk="0">
                  <a:moveTo>
                    <a:pt x="1868" y="0"/>
                  </a:moveTo>
                  <a:cubicBezTo>
                    <a:pt x="1523" y="0"/>
                    <a:pt x="1190" y="178"/>
                    <a:pt x="1012" y="541"/>
                  </a:cubicBezTo>
                  <a:cubicBezTo>
                    <a:pt x="891" y="501"/>
                    <a:pt x="765" y="480"/>
                    <a:pt x="638" y="480"/>
                  </a:cubicBezTo>
                  <a:cubicBezTo>
                    <a:pt x="466" y="480"/>
                    <a:pt x="291" y="518"/>
                    <a:pt x="119" y="601"/>
                  </a:cubicBezTo>
                  <a:cubicBezTo>
                    <a:pt x="36" y="636"/>
                    <a:pt x="0" y="732"/>
                    <a:pt x="36" y="803"/>
                  </a:cubicBezTo>
                  <a:cubicBezTo>
                    <a:pt x="70" y="855"/>
                    <a:pt x="129" y="894"/>
                    <a:pt x="186" y="894"/>
                  </a:cubicBezTo>
                  <a:cubicBezTo>
                    <a:pt x="209" y="894"/>
                    <a:pt x="230" y="888"/>
                    <a:pt x="250" y="875"/>
                  </a:cubicBezTo>
                  <a:cubicBezTo>
                    <a:pt x="375" y="820"/>
                    <a:pt x="506" y="794"/>
                    <a:pt x="636" y="794"/>
                  </a:cubicBezTo>
                  <a:cubicBezTo>
                    <a:pt x="990" y="794"/>
                    <a:pt x="1332" y="987"/>
                    <a:pt x="1489" y="1327"/>
                  </a:cubicBezTo>
                  <a:cubicBezTo>
                    <a:pt x="1512" y="1386"/>
                    <a:pt x="1572" y="1410"/>
                    <a:pt x="1631" y="1410"/>
                  </a:cubicBezTo>
                  <a:cubicBezTo>
                    <a:pt x="1750" y="1410"/>
                    <a:pt x="1822" y="1291"/>
                    <a:pt x="1786" y="1196"/>
                  </a:cubicBezTo>
                  <a:cubicBezTo>
                    <a:pt x="1679" y="970"/>
                    <a:pt x="1500" y="779"/>
                    <a:pt x="1310" y="660"/>
                  </a:cubicBezTo>
                  <a:cubicBezTo>
                    <a:pt x="1435" y="426"/>
                    <a:pt x="1654" y="315"/>
                    <a:pt x="1877" y="315"/>
                  </a:cubicBezTo>
                  <a:cubicBezTo>
                    <a:pt x="1971" y="315"/>
                    <a:pt x="2067" y="335"/>
                    <a:pt x="2155" y="374"/>
                  </a:cubicBezTo>
                  <a:cubicBezTo>
                    <a:pt x="2175" y="388"/>
                    <a:pt x="2198" y="394"/>
                    <a:pt x="2221" y="394"/>
                  </a:cubicBezTo>
                  <a:cubicBezTo>
                    <a:pt x="2280" y="394"/>
                    <a:pt x="2341" y="355"/>
                    <a:pt x="2358" y="303"/>
                  </a:cubicBezTo>
                  <a:cubicBezTo>
                    <a:pt x="2405" y="220"/>
                    <a:pt x="2358" y="124"/>
                    <a:pt x="2286" y="89"/>
                  </a:cubicBezTo>
                  <a:cubicBezTo>
                    <a:pt x="2151" y="30"/>
                    <a:pt x="2009" y="0"/>
                    <a:pt x="18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3" name="Google Shape;10933;p72"/>
            <p:cNvSpPr/>
            <p:nvPr/>
          </p:nvSpPr>
          <p:spPr>
            <a:xfrm>
              <a:off x="6415574" y="3498349"/>
              <a:ext cx="49343" cy="21598"/>
            </a:xfrm>
            <a:custGeom>
              <a:avLst/>
              <a:gdLst/>
              <a:ahLst/>
              <a:cxnLst/>
              <a:rect l="l" t="t" r="r" b="b"/>
              <a:pathLst>
                <a:path w="1549" h="678" extrusionOk="0">
                  <a:moveTo>
                    <a:pt x="642" y="1"/>
                  </a:moveTo>
                  <a:cubicBezTo>
                    <a:pt x="446" y="1"/>
                    <a:pt x="250" y="58"/>
                    <a:pt x="84" y="178"/>
                  </a:cubicBezTo>
                  <a:cubicBezTo>
                    <a:pt x="13" y="237"/>
                    <a:pt x="1" y="333"/>
                    <a:pt x="37" y="404"/>
                  </a:cubicBezTo>
                  <a:cubicBezTo>
                    <a:pt x="75" y="450"/>
                    <a:pt x="128" y="477"/>
                    <a:pt x="180" y="477"/>
                  </a:cubicBezTo>
                  <a:cubicBezTo>
                    <a:pt x="209" y="477"/>
                    <a:pt x="237" y="469"/>
                    <a:pt x="263" y="452"/>
                  </a:cubicBezTo>
                  <a:cubicBezTo>
                    <a:pt x="382" y="366"/>
                    <a:pt x="521" y="324"/>
                    <a:pt x="659" y="324"/>
                  </a:cubicBezTo>
                  <a:cubicBezTo>
                    <a:pt x="865" y="324"/>
                    <a:pt x="1068" y="417"/>
                    <a:pt x="1203" y="595"/>
                  </a:cubicBezTo>
                  <a:cubicBezTo>
                    <a:pt x="1227" y="642"/>
                    <a:pt x="1275" y="678"/>
                    <a:pt x="1334" y="678"/>
                  </a:cubicBezTo>
                  <a:cubicBezTo>
                    <a:pt x="1465" y="678"/>
                    <a:pt x="1549" y="523"/>
                    <a:pt x="1465" y="416"/>
                  </a:cubicBezTo>
                  <a:cubicBezTo>
                    <a:pt x="1268" y="146"/>
                    <a:pt x="954" y="1"/>
                    <a:pt x="6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4" name="Google Shape;10934;p72"/>
            <p:cNvSpPr/>
            <p:nvPr/>
          </p:nvSpPr>
          <p:spPr>
            <a:xfrm>
              <a:off x="6344283" y="3473247"/>
              <a:ext cx="41380" cy="32301"/>
            </a:xfrm>
            <a:custGeom>
              <a:avLst/>
              <a:gdLst/>
              <a:ahLst/>
              <a:cxnLst/>
              <a:rect l="l" t="t" r="r" b="b"/>
              <a:pathLst>
                <a:path w="1299" h="1014" extrusionOk="0">
                  <a:moveTo>
                    <a:pt x="1122" y="0"/>
                  </a:moveTo>
                  <a:cubicBezTo>
                    <a:pt x="1048" y="0"/>
                    <a:pt x="986" y="56"/>
                    <a:pt x="953" y="133"/>
                  </a:cubicBezTo>
                  <a:cubicBezTo>
                    <a:pt x="899" y="455"/>
                    <a:pt x="612" y="701"/>
                    <a:pt x="293" y="701"/>
                  </a:cubicBezTo>
                  <a:cubicBezTo>
                    <a:pt x="259" y="701"/>
                    <a:pt x="225" y="698"/>
                    <a:pt x="191" y="692"/>
                  </a:cubicBezTo>
                  <a:cubicBezTo>
                    <a:pt x="178" y="689"/>
                    <a:pt x="166" y="687"/>
                    <a:pt x="155" y="687"/>
                  </a:cubicBezTo>
                  <a:cubicBezTo>
                    <a:pt x="87" y="687"/>
                    <a:pt x="33" y="742"/>
                    <a:pt x="12" y="823"/>
                  </a:cubicBezTo>
                  <a:cubicBezTo>
                    <a:pt x="0" y="906"/>
                    <a:pt x="60" y="990"/>
                    <a:pt x="155" y="1002"/>
                  </a:cubicBezTo>
                  <a:cubicBezTo>
                    <a:pt x="215" y="1014"/>
                    <a:pt x="250" y="1014"/>
                    <a:pt x="310" y="1014"/>
                  </a:cubicBezTo>
                  <a:cubicBezTo>
                    <a:pt x="774" y="1014"/>
                    <a:pt x="1203" y="668"/>
                    <a:pt x="1286" y="180"/>
                  </a:cubicBezTo>
                  <a:cubicBezTo>
                    <a:pt x="1298" y="97"/>
                    <a:pt x="1239" y="13"/>
                    <a:pt x="1143" y="2"/>
                  </a:cubicBezTo>
                  <a:cubicBezTo>
                    <a:pt x="1136" y="1"/>
                    <a:pt x="1129" y="0"/>
                    <a:pt x="11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5" name="Google Shape;10935;p72"/>
            <p:cNvSpPr/>
            <p:nvPr/>
          </p:nvSpPr>
          <p:spPr>
            <a:xfrm>
              <a:off x="6203579" y="3348981"/>
              <a:ext cx="351615" cy="350373"/>
            </a:xfrm>
            <a:custGeom>
              <a:avLst/>
              <a:gdLst/>
              <a:ahLst/>
              <a:cxnLst/>
              <a:rect l="l" t="t" r="r" b="b"/>
              <a:pathLst>
                <a:path w="11038" h="10999" extrusionOk="0">
                  <a:moveTo>
                    <a:pt x="4995" y="1"/>
                  </a:moveTo>
                  <a:cubicBezTo>
                    <a:pt x="4687" y="1"/>
                    <a:pt x="4370" y="111"/>
                    <a:pt x="4132" y="331"/>
                  </a:cubicBezTo>
                  <a:cubicBezTo>
                    <a:pt x="3987" y="258"/>
                    <a:pt x="3828" y="224"/>
                    <a:pt x="3666" y="224"/>
                  </a:cubicBezTo>
                  <a:cubicBezTo>
                    <a:pt x="3298" y="224"/>
                    <a:pt x="2919" y="402"/>
                    <a:pt x="2679" y="700"/>
                  </a:cubicBezTo>
                  <a:cubicBezTo>
                    <a:pt x="2642" y="695"/>
                    <a:pt x="2604" y="692"/>
                    <a:pt x="2566" y="692"/>
                  </a:cubicBezTo>
                  <a:cubicBezTo>
                    <a:pt x="2064" y="692"/>
                    <a:pt x="1551" y="1122"/>
                    <a:pt x="1429" y="1676"/>
                  </a:cubicBezTo>
                  <a:cubicBezTo>
                    <a:pt x="881" y="1795"/>
                    <a:pt x="488" y="2462"/>
                    <a:pt x="643" y="3081"/>
                  </a:cubicBezTo>
                  <a:cubicBezTo>
                    <a:pt x="84" y="3379"/>
                    <a:pt x="0" y="4248"/>
                    <a:pt x="441" y="4784"/>
                  </a:cubicBezTo>
                  <a:cubicBezTo>
                    <a:pt x="336" y="5477"/>
                    <a:pt x="852" y="6142"/>
                    <a:pt x="1432" y="6142"/>
                  </a:cubicBezTo>
                  <a:cubicBezTo>
                    <a:pt x="1510" y="6142"/>
                    <a:pt x="1589" y="6130"/>
                    <a:pt x="1667" y="6105"/>
                  </a:cubicBezTo>
                  <a:cubicBezTo>
                    <a:pt x="1827" y="6308"/>
                    <a:pt x="2150" y="6444"/>
                    <a:pt x="2456" y="6444"/>
                  </a:cubicBezTo>
                  <a:cubicBezTo>
                    <a:pt x="2491" y="6444"/>
                    <a:pt x="2526" y="6442"/>
                    <a:pt x="2560" y="6439"/>
                  </a:cubicBezTo>
                  <a:cubicBezTo>
                    <a:pt x="3002" y="7378"/>
                    <a:pt x="3681" y="7769"/>
                    <a:pt x="4568" y="7769"/>
                  </a:cubicBezTo>
                  <a:cubicBezTo>
                    <a:pt x="4805" y="7769"/>
                    <a:pt x="5056" y="7741"/>
                    <a:pt x="5322" y="7689"/>
                  </a:cubicBezTo>
                  <a:cubicBezTo>
                    <a:pt x="5429" y="8070"/>
                    <a:pt x="5715" y="8534"/>
                    <a:pt x="6382" y="8915"/>
                  </a:cubicBezTo>
                  <a:cubicBezTo>
                    <a:pt x="7454" y="9534"/>
                    <a:pt x="7965" y="10022"/>
                    <a:pt x="8037" y="10487"/>
                  </a:cubicBezTo>
                  <a:cubicBezTo>
                    <a:pt x="8085" y="10796"/>
                    <a:pt x="8346" y="10999"/>
                    <a:pt x="8644" y="10999"/>
                  </a:cubicBezTo>
                  <a:cubicBezTo>
                    <a:pt x="9049" y="10999"/>
                    <a:pt x="9323" y="10630"/>
                    <a:pt x="9251" y="10260"/>
                  </a:cubicBezTo>
                  <a:lnTo>
                    <a:pt x="8835" y="8355"/>
                  </a:lnTo>
                  <a:cubicBezTo>
                    <a:pt x="9275" y="8260"/>
                    <a:pt x="9573" y="7927"/>
                    <a:pt x="9620" y="7593"/>
                  </a:cubicBezTo>
                  <a:cubicBezTo>
                    <a:pt x="9656" y="7308"/>
                    <a:pt x="9763" y="7177"/>
                    <a:pt x="9644" y="6867"/>
                  </a:cubicBezTo>
                  <a:cubicBezTo>
                    <a:pt x="10299" y="6808"/>
                    <a:pt x="10752" y="6081"/>
                    <a:pt x="10609" y="5427"/>
                  </a:cubicBezTo>
                  <a:cubicBezTo>
                    <a:pt x="11025" y="5034"/>
                    <a:pt x="11037" y="4212"/>
                    <a:pt x="10585" y="3831"/>
                  </a:cubicBezTo>
                  <a:cubicBezTo>
                    <a:pt x="10656" y="3307"/>
                    <a:pt x="10323" y="2760"/>
                    <a:pt x="9823" y="2545"/>
                  </a:cubicBezTo>
                  <a:cubicBezTo>
                    <a:pt x="9835" y="2355"/>
                    <a:pt x="9787" y="2164"/>
                    <a:pt x="9704" y="1974"/>
                  </a:cubicBezTo>
                  <a:cubicBezTo>
                    <a:pt x="9673" y="1919"/>
                    <a:pt x="9616" y="1890"/>
                    <a:pt x="9560" y="1890"/>
                  </a:cubicBezTo>
                  <a:cubicBezTo>
                    <a:pt x="9531" y="1890"/>
                    <a:pt x="9502" y="1898"/>
                    <a:pt x="9478" y="1914"/>
                  </a:cubicBezTo>
                  <a:cubicBezTo>
                    <a:pt x="9406" y="1950"/>
                    <a:pt x="9370" y="2057"/>
                    <a:pt x="9418" y="2129"/>
                  </a:cubicBezTo>
                  <a:cubicBezTo>
                    <a:pt x="9513" y="2295"/>
                    <a:pt x="9537" y="2474"/>
                    <a:pt x="9489" y="2605"/>
                  </a:cubicBezTo>
                  <a:cubicBezTo>
                    <a:pt x="9466" y="2700"/>
                    <a:pt x="9525" y="2783"/>
                    <a:pt x="9609" y="2819"/>
                  </a:cubicBezTo>
                  <a:cubicBezTo>
                    <a:pt x="10061" y="2926"/>
                    <a:pt x="10371" y="3438"/>
                    <a:pt x="10251" y="3855"/>
                  </a:cubicBezTo>
                  <a:cubicBezTo>
                    <a:pt x="10240" y="3938"/>
                    <a:pt x="10263" y="4010"/>
                    <a:pt x="10323" y="4034"/>
                  </a:cubicBezTo>
                  <a:cubicBezTo>
                    <a:pt x="10609" y="4212"/>
                    <a:pt x="10716" y="4724"/>
                    <a:pt x="10490" y="5105"/>
                  </a:cubicBezTo>
                  <a:cubicBezTo>
                    <a:pt x="10418" y="4950"/>
                    <a:pt x="10299" y="4748"/>
                    <a:pt x="10085" y="4557"/>
                  </a:cubicBezTo>
                  <a:cubicBezTo>
                    <a:pt x="10051" y="4529"/>
                    <a:pt x="10014" y="4514"/>
                    <a:pt x="9978" y="4514"/>
                  </a:cubicBezTo>
                  <a:cubicBezTo>
                    <a:pt x="9939" y="4514"/>
                    <a:pt x="9902" y="4532"/>
                    <a:pt x="9870" y="4569"/>
                  </a:cubicBezTo>
                  <a:cubicBezTo>
                    <a:pt x="9799" y="4653"/>
                    <a:pt x="9799" y="4736"/>
                    <a:pt x="9882" y="4796"/>
                  </a:cubicBezTo>
                  <a:cubicBezTo>
                    <a:pt x="10085" y="4974"/>
                    <a:pt x="10216" y="5200"/>
                    <a:pt x="10287" y="5462"/>
                  </a:cubicBezTo>
                  <a:lnTo>
                    <a:pt x="10287" y="5498"/>
                  </a:lnTo>
                  <a:cubicBezTo>
                    <a:pt x="10463" y="6016"/>
                    <a:pt x="10035" y="6624"/>
                    <a:pt x="9592" y="6624"/>
                  </a:cubicBezTo>
                  <a:cubicBezTo>
                    <a:pt x="9526" y="6624"/>
                    <a:pt x="9459" y="6611"/>
                    <a:pt x="9394" y="6581"/>
                  </a:cubicBezTo>
                  <a:lnTo>
                    <a:pt x="9359" y="6581"/>
                  </a:lnTo>
                  <a:cubicBezTo>
                    <a:pt x="9251" y="6510"/>
                    <a:pt x="9120" y="6462"/>
                    <a:pt x="8989" y="6462"/>
                  </a:cubicBezTo>
                  <a:lnTo>
                    <a:pt x="8180" y="6462"/>
                  </a:lnTo>
                  <a:cubicBezTo>
                    <a:pt x="8096" y="6462"/>
                    <a:pt x="8013" y="6534"/>
                    <a:pt x="8013" y="6629"/>
                  </a:cubicBezTo>
                  <a:cubicBezTo>
                    <a:pt x="8013" y="6712"/>
                    <a:pt x="8096" y="6796"/>
                    <a:pt x="8180" y="6796"/>
                  </a:cubicBezTo>
                  <a:lnTo>
                    <a:pt x="8989" y="6796"/>
                  </a:lnTo>
                  <a:cubicBezTo>
                    <a:pt x="9251" y="6796"/>
                    <a:pt x="9442" y="7046"/>
                    <a:pt x="9370" y="7296"/>
                  </a:cubicBezTo>
                  <a:cubicBezTo>
                    <a:pt x="9370" y="7308"/>
                    <a:pt x="9359" y="7367"/>
                    <a:pt x="9311" y="7605"/>
                  </a:cubicBezTo>
                  <a:cubicBezTo>
                    <a:pt x="9228" y="7927"/>
                    <a:pt x="8942" y="8141"/>
                    <a:pt x="8632" y="8141"/>
                  </a:cubicBezTo>
                  <a:lnTo>
                    <a:pt x="7596" y="8141"/>
                  </a:lnTo>
                  <a:cubicBezTo>
                    <a:pt x="7275" y="8141"/>
                    <a:pt x="6989" y="7927"/>
                    <a:pt x="6918" y="7605"/>
                  </a:cubicBezTo>
                  <a:cubicBezTo>
                    <a:pt x="6870" y="7355"/>
                    <a:pt x="6858" y="7296"/>
                    <a:pt x="6858" y="7296"/>
                  </a:cubicBezTo>
                  <a:cubicBezTo>
                    <a:pt x="6799" y="7046"/>
                    <a:pt x="6977" y="6796"/>
                    <a:pt x="7239" y="6796"/>
                  </a:cubicBezTo>
                  <a:lnTo>
                    <a:pt x="7501" y="6796"/>
                  </a:lnTo>
                  <a:cubicBezTo>
                    <a:pt x="7584" y="6796"/>
                    <a:pt x="7656" y="6712"/>
                    <a:pt x="7656" y="6629"/>
                  </a:cubicBezTo>
                  <a:cubicBezTo>
                    <a:pt x="7656" y="6534"/>
                    <a:pt x="7584" y="6462"/>
                    <a:pt x="7501" y="6462"/>
                  </a:cubicBezTo>
                  <a:lnTo>
                    <a:pt x="7239" y="6462"/>
                  </a:lnTo>
                  <a:cubicBezTo>
                    <a:pt x="6763" y="6462"/>
                    <a:pt x="6430" y="6915"/>
                    <a:pt x="6549" y="7355"/>
                  </a:cubicBezTo>
                  <a:cubicBezTo>
                    <a:pt x="6584" y="7593"/>
                    <a:pt x="6608" y="7665"/>
                    <a:pt x="6608" y="7665"/>
                  </a:cubicBezTo>
                  <a:cubicBezTo>
                    <a:pt x="6727" y="8129"/>
                    <a:pt x="7144" y="8439"/>
                    <a:pt x="7596" y="8439"/>
                  </a:cubicBezTo>
                  <a:lnTo>
                    <a:pt x="8525" y="8439"/>
                  </a:lnTo>
                  <a:lnTo>
                    <a:pt x="8942" y="10380"/>
                  </a:lnTo>
                  <a:cubicBezTo>
                    <a:pt x="8954" y="10463"/>
                    <a:pt x="8942" y="10558"/>
                    <a:pt x="8882" y="10630"/>
                  </a:cubicBezTo>
                  <a:cubicBezTo>
                    <a:pt x="8818" y="10703"/>
                    <a:pt x="8733" y="10737"/>
                    <a:pt x="8650" y="10737"/>
                  </a:cubicBezTo>
                  <a:cubicBezTo>
                    <a:pt x="8517" y="10737"/>
                    <a:pt x="8388" y="10648"/>
                    <a:pt x="8358" y="10487"/>
                  </a:cubicBezTo>
                  <a:cubicBezTo>
                    <a:pt x="8275" y="9903"/>
                    <a:pt x="7739" y="9368"/>
                    <a:pt x="6561" y="8677"/>
                  </a:cubicBezTo>
                  <a:cubicBezTo>
                    <a:pt x="5751" y="8225"/>
                    <a:pt x="5513" y="7570"/>
                    <a:pt x="5620" y="6998"/>
                  </a:cubicBezTo>
                  <a:lnTo>
                    <a:pt x="5620" y="6998"/>
                  </a:lnTo>
                  <a:cubicBezTo>
                    <a:pt x="5918" y="7129"/>
                    <a:pt x="5870" y="7272"/>
                    <a:pt x="6025" y="7272"/>
                  </a:cubicBezTo>
                  <a:cubicBezTo>
                    <a:pt x="6156" y="7272"/>
                    <a:pt x="6227" y="7117"/>
                    <a:pt x="6156" y="7010"/>
                  </a:cubicBezTo>
                  <a:cubicBezTo>
                    <a:pt x="6025" y="6820"/>
                    <a:pt x="5834" y="6712"/>
                    <a:pt x="5620" y="6653"/>
                  </a:cubicBezTo>
                  <a:lnTo>
                    <a:pt x="5584" y="6617"/>
                  </a:lnTo>
                  <a:cubicBezTo>
                    <a:pt x="5560" y="6605"/>
                    <a:pt x="5537" y="6599"/>
                    <a:pt x="5516" y="6599"/>
                  </a:cubicBezTo>
                  <a:cubicBezTo>
                    <a:pt x="5495" y="6599"/>
                    <a:pt x="5477" y="6605"/>
                    <a:pt x="5465" y="6617"/>
                  </a:cubicBezTo>
                  <a:cubicBezTo>
                    <a:pt x="5422" y="6610"/>
                    <a:pt x="5377" y="6607"/>
                    <a:pt x="5333" y="6607"/>
                  </a:cubicBezTo>
                  <a:cubicBezTo>
                    <a:pt x="5145" y="6607"/>
                    <a:pt x="4950" y="6666"/>
                    <a:pt x="4787" y="6772"/>
                  </a:cubicBezTo>
                  <a:cubicBezTo>
                    <a:pt x="4715" y="6831"/>
                    <a:pt x="4703" y="6927"/>
                    <a:pt x="4751" y="6998"/>
                  </a:cubicBezTo>
                  <a:cubicBezTo>
                    <a:pt x="4789" y="7044"/>
                    <a:pt x="4838" y="7071"/>
                    <a:pt x="4886" y="7071"/>
                  </a:cubicBezTo>
                  <a:cubicBezTo>
                    <a:pt x="4913" y="7071"/>
                    <a:pt x="4940" y="7063"/>
                    <a:pt x="4965" y="7046"/>
                  </a:cubicBezTo>
                  <a:cubicBezTo>
                    <a:pt x="5072" y="6974"/>
                    <a:pt x="5191" y="6939"/>
                    <a:pt x="5310" y="6939"/>
                  </a:cubicBezTo>
                  <a:cubicBezTo>
                    <a:pt x="5298" y="7058"/>
                    <a:pt x="5287" y="7224"/>
                    <a:pt x="5298" y="7403"/>
                  </a:cubicBezTo>
                  <a:cubicBezTo>
                    <a:pt x="5049" y="7450"/>
                    <a:pt x="4820" y="7475"/>
                    <a:pt x="4609" y="7475"/>
                  </a:cubicBezTo>
                  <a:cubicBezTo>
                    <a:pt x="3761" y="7475"/>
                    <a:pt x="3208" y="7082"/>
                    <a:pt x="2846" y="6224"/>
                  </a:cubicBezTo>
                  <a:cubicBezTo>
                    <a:pt x="2798" y="6058"/>
                    <a:pt x="2762" y="5796"/>
                    <a:pt x="2798" y="5688"/>
                  </a:cubicBezTo>
                  <a:cubicBezTo>
                    <a:pt x="2822" y="5605"/>
                    <a:pt x="2786" y="5510"/>
                    <a:pt x="2691" y="5486"/>
                  </a:cubicBezTo>
                  <a:cubicBezTo>
                    <a:pt x="2672" y="5478"/>
                    <a:pt x="2652" y="5474"/>
                    <a:pt x="2633" y="5474"/>
                  </a:cubicBezTo>
                  <a:cubicBezTo>
                    <a:pt x="2568" y="5474"/>
                    <a:pt x="2507" y="5517"/>
                    <a:pt x="2489" y="5581"/>
                  </a:cubicBezTo>
                  <a:cubicBezTo>
                    <a:pt x="2429" y="5748"/>
                    <a:pt x="2453" y="5974"/>
                    <a:pt x="2489" y="6141"/>
                  </a:cubicBezTo>
                  <a:cubicBezTo>
                    <a:pt x="2469" y="6142"/>
                    <a:pt x="2450" y="6143"/>
                    <a:pt x="2431" y="6143"/>
                  </a:cubicBezTo>
                  <a:cubicBezTo>
                    <a:pt x="2141" y="6143"/>
                    <a:pt x="1950" y="5980"/>
                    <a:pt x="1905" y="5879"/>
                  </a:cubicBezTo>
                  <a:cubicBezTo>
                    <a:pt x="1893" y="5843"/>
                    <a:pt x="1858" y="5808"/>
                    <a:pt x="1810" y="5796"/>
                  </a:cubicBezTo>
                  <a:cubicBezTo>
                    <a:pt x="1789" y="5787"/>
                    <a:pt x="1771" y="5783"/>
                    <a:pt x="1753" y="5783"/>
                  </a:cubicBezTo>
                  <a:cubicBezTo>
                    <a:pt x="1701" y="5783"/>
                    <a:pt x="1658" y="5816"/>
                    <a:pt x="1596" y="5843"/>
                  </a:cubicBezTo>
                  <a:cubicBezTo>
                    <a:pt x="1552" y="5855"/>
                    <a:pt x="1509" y="5861"/>
                    <a:pt x="1466" y="5861"/>
                  </a:cubicBezTo>
                  <a:cubicBezTo>
                    <a:pt x="1050" y="5861"/>
                    <a:pt x="679" y="5315"/>
                    <a:pt x="798" y="4807"/>
                  </a:cubicBezTo>
                  <a:cubicBezTo>
                    <a:pt x="846" y="4653"/>
                    <a:pt x="643" y="4653"/>
                    <a:pt x="536" y="4260"/>
                  </a:cubicBezTo>
                  <a:cubicBezTo>
                    <a:pt x="417" y="3855"/>
                    <a:pt x="584" y="3462"/>
                    <a:pt x="893" y="3367"/>
                  </a:cubicBezTo>
                  <a:cubicBezTo>
                    <a:pt x="977" y="3343"/>
                    <a:pt x="1036" y="3248"/>
                    <a:pt x="1000" y="3164"/>
                  </a:cubicBezTo>
                  <a:cubicBezTo>
                    <a:pt x="798" y="2664"/>
                    <a:pt x="1131" y="2045"/>
                    <a:pt x="1596" y="2009"/>
                  </a:cubicBezTo>
                  <a:cubicBezTo>
                    <a:pt x="1667" y="2009"/>
                    <a:pt x="1739" y="1950"/>
                    <a:pt x="1739" y="1867"/>
                  </a:cubicBezTo>
                  <a:cubicBezTo>
                    <a:pt x="1781" y="1436"/>
                    <a:pt x="2175" y="1060"/>
                    <a:pt x="2570" y="1060"/>
                  </a:cubicBezTo>
                  <a:cubicBezTo>
                    <a:pt x="2623" y="1060"/>
                    <a:pt x="2675" y="1067"/>
                    <a:pt x="2727" y="1081"/>
                  </a:cubicBezTo>
                  <a:cubicBezTo>
                    <a:pt x="2736" y="1082"/>
                    <a:pt x="2745" y="1083"/>
                    <a:pt x="2754" y="1083"/>
                  </a:cubicBezTo>
                  <a:cubicBezTo>
                    <a:pt x="2816" y="1083"/>
                    <a:pt x="2874" y="1049"/>
                    <a:pt x="2905" y="997"/>
                  </a:cubicBezTo>
                  <a:cubicBezTo>
                    <a:pt x="3065" y="744"/>
                    <a:pt x="3387" y="579"/>
                    <a:pt x="3692" y="579"/>
                  </a:cubicBezTo>
                  <a:cubicBezTo>
                    <a:pt x="3773" y="579"/>
                    <a:pt x="3854" y="591"/>
                    <a:pt x="3929" y="616"/>
                  </a:cubicBezTo>
                  <a:cubicBezTo>
                    <a:pt x="3870" y="700"/>
                    <a:pt x="3810" y="819"/>
                    <a:pt x="3810" y="962"/>
                  </a:cubicBezTo>
                  <a:cubicBezTo>
                    <a:pt x="3774" y="962"/>
                    <a:pt x="3739" y="974"/>
                    <a:pt x="3703" y="974"/>
                  </a:cubicBezTo>
                  <a:cubicBezTo>
                    <a:pt x="3465" y="1045"/>
                    <a:pt x="3298" y="1212"/>
                    <a:pt x="3298" y="1212"/>
                  </a:cubicBezTo>
                  <a:cubicBezTo>
                    <a:pt x="3239" y="1271"/>
                    <a:pt x="3239" y="1378"/>
                    <a:pt x="3298" y="1438"/>
                  </a:cubicBezTo>
                  <a:cubicBezTo>
                    <a:pt x="3328" y="1468"/>
                    <a:pt x="3370" y="1483"/>
                    <a:pt x="3411" y="1483"/>
                  </a:cubicBezTo>
                  <a:cubicBezTo>
                    <a:pt x="3453" y="1483"/>
                    <a:pt x="3495" y="1468"/>
                    <a:pt x="3524" y="1438"/>
                  </a:cubicBezTo>
                  <a:cubicBezTo>
                    <a:pt x="3532" y="1422"/>
                    <a:pt x="3715" y="1247"/>
                    <a:pt x="3964" y="1247"/>
                  </a:cubicBezTo>
                  <a:cubicBezTo>
                    <a:pt x="4094" y="1247"/>
                    <a:pt x="4243" y="1295"/>
                    <a:pt x="4394" y="1438"/>
                  </a:cubicBezTo>
                  <a:cubicBezTo>
                    <a:pt x="4417" y="1462"/>
                    <a:pt x="4465" y="1474"/>
                    <a:pt x="4513" y="1474"/>
                  </a:cubicBezTo>
                  <a:cubicBezTo>
                    <a:pt x="4656" y="1474"/>
                    <a:pt x="4715" y="1295"/>
                    <a:pt x="4632" y="1200"/>
                  </a:cubicBezTo>
                  <a:cubicBezTo>
                    <a:pt x="4465" y="1033"/>
                    <a:pt x="4286" y="962"/>
                    <a:pt x="4132" y="926"/>
                  </a:cubicBezTo>
                  <a:cubicBezTo>
                    <a:pt x="4155" y="819"/>
                    <a:pt x="4251" y="688"/>
                    <a:pt x="4298" y="664"/>
                  </a:cubicBezTo>
                  <a:lnTo>
                    <a:pt x="4298" y="640"/>
                  </a:lnTo>
                  <a:cubicBezTo>
                    <a:pt x="4502" y="424"/>
                    <a:pt x="4770" y="329"/>
                    <a:pt x="5016" y="329"/>
                  </a:cubicBezTo>
                  <a:cubicBezTo>
                    <a:pt x="5257" y="329"/>
                    <a:pt x="5478" y="421"/>
                    <a:pt x="5596" y="581"/>
                  </a:cubicBezTo>
                  <a:cubicBezTo>
                    <a:pt x="5620" y="628"/>
                    <a:pt x="5668" y="640"/>
                    <a:pt x="5715" y="664"/>
                  </a:cubicBezTo>
                  <a:cubicBezTo>
                    <a:pt x="5763" y="664"/>
                    <a:pt x="5799" y="640"/>
                    <a:pt x="5834" y="616"/>
                  </a:cubicBezTo>
                  <a:cubicBezTo>
                    <a:pt x="5984" y="476"/>
                    <a:pt x="6190" y="411"/>
                    <a:pt x="6397" y="411"/>
                  </a:cubicBezTo>
                  <a:cubicBezTo>
                    <a:pt x="6700" y="411"/>
                    <a:pt x="7005" y="552"/>
                    <a:pt x="7132" y="807"/>
                  </a:cubicBezTo>
                  <a:cubicBezTo>
                    <a:pt x="7153" y="869"/>
                    <a:pt x="7210" y="904"/>
                    <a:pt x="7287" y="904"/>
                  </a:cubicBezTo>
                  <a:cubicBezTo>
                    <a:pt x="7299" y="904"/>
                    <a:pt x="7310" y="904"/>
                    <a:pt x="7323" y="902"/>
                  </a:cubicBezTo>
                  <a:cubicBezTo>
                    <a:pt x="7391" y="883"/>
                    <a:pt x="7462" y="874"/>
                    <a:pt x="7533" y="874"/>
                  </a:cubicBezTo>
                  <a:cubicBezTo>
                    <a:pt x="7908" y="874"/>
                    <a:pt x="8292" y="1123"/>
                    <a:pt x="8382" y="1474"/>
                  </a:cubicBezTo>
                  <a:cubicBezTo>
                    <a:pt x="8392" y="1544"/>
                    <a:pt x="8445" y="1598"/>
                    <a:pt x="8519" y="1598"/>
                  </a:cubicBezTo>
                  <a:cubicBezTo>
                    <a:pt x="8533" y="1598"/>
                    <a:pt x="8546" y="1596"/>
                    <a:pt x="8561" y="1593"/>
                  </a:cubicBezTo>
                  <a:cubicBezTo>
                    <a:pt x="8578" y="1591"/>
                    <a:pt x="8595" y="1590"/>
                    <a:pt x="8612" y="1590"/>
                  </a:cubicBezTo>
                  <a:cubicBezTo>
                    <a:pt x="8726" y="1590"/>
                    <a:pt x="8843" y="1624"/>
                    <a:pt x="8978" y="1676"/>
                  </a:cubicBezTo>
                  <a:cubicBezTo>
                    <a:pt x="8994" y="1682"/>
                    <a:pt x="9013" y="1685"/>
                    <a:pt x="9033" y="1685"/>
                  </a:cubicBezTo>
                  <a:cubicBezTo>
                    <a:pt x="9095" y="1685"/>
                    <a:pt x="9162" y="1654"/>
                    <a:pt x="9180" y="1581"/>
                  </a:cubicBezTo>
                  <a:cubicBezTo>
                    <a:pt x="9216" y="1497"/>
                    <a:pt x="9180" y="1402"/>
                    <a:pt x="9097" y="1378"/>
                  </a:cubicBezTo>
                  <a:cubicBezTo>
                    <a:pt x="8942" y="1319"/>
                    <a:pt x="8799" y="1271"/>
                    <a:pt x="8644" y="1271"/>
                  </a:cubicBezTo>
                  <a:cubicBezTo>
                    <a:pt x="8472" y="841"/>
                    <a:pt x="7989" y="547"/>
                    <a:pt x="7502" y="547"/>
                  </a:cubicBezTo>
                  <a:cubicBezTo>
                    <a:pt x="7450" y="547"/>
                    <a:pt x="7398" y="550"/>
                    <a:pt x="7346" y="557"/>
                  </a:cubicBezTo>
                  <a:cubicBezTo>
                    <a:pt x="7145" y="251"/>
                    <a:pt x="6767" y="81"/>
                    <a:pt x="6386" y="81"/>
                  </a:cubicBezTo>
                  <a:cubicBezTo>
                    <a:pt x="6159" y="81"/>
                    <a:pt x="5931" y="142"/>
                    <a:pt x="5739" y="271"/>
                  </a:cubicBezTo>
                  <a:cubicBezTo>
                    <a:pt x="5542" y="91"/>
                    <a:pt x="5272" y="1"/>
                    <a:pt x="499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36" name="Google Shape;10936;p72"/>
          <p:cNvGrpSpPr/>
          <p:nvPr/>
        </p:nvGrpSpPr>
        <p:grpSpPr>
          <a:xfrm>
            <a:off x="7773313" y="4466710"/>
            <a:ext cx="294340" cy="469797"/>
            <a:chOff x="5829984" y="3350032"/>
            <a:chExt cx="220755" cy="352348"/>
          </a:xfrm>
        </p:grpSpPr>
        <p:sp>
          <p:nvSpPr>
            <p:cNvPr id="10937" name="Google Shape;10937;p72"/>
            <p:cNvSpPr/>
            <p:nvPr/>
          </p:nvSpPr>
          <p:spPr>
            <a:xfrm>
              <a:off x="5829984" y="3350032"/>
              <a:ext cx="220755" cy="352348"/>
            </a:xfrm>
            <a:custGeom>
              <a:avLst/>
              <a:gdLst/>
              <a:ahLst/>
              <a:cxnLst/>
              <a:rect l="l" t="t" r="r" b="b"/>
              <a:pathLst>
                <a:path w="6930" h="11061" extrusionOk="0">
                  <a:moveTo>
                    <a:pt x="1989" y="333"/>
                  </a:moveTo>
                  <a:lnTo>
                    <a:pt x="1989" y="2060"/>
                  </a:lnTo>
                  <a:lnTo>
                    <a:pt x="1072" y="2060"/>
                  </a:lnTo>
                  <a:lnTo>
                    <a:pt x="1072" y="333"/>
                  </a:lnTo>
                  <a:close/>
                  <a:moveTo>
                    <a:pt x="3299" y="333"/>
                  </a:moveTo>
                  <a:lnTo>
                    <a:pt x="3299" y="2060"/>
                  </a:lnTo>
                  <a:lnTo>
                    <a:pt x="2322" y="2060"/>
                  </a:lnTo>
                  <a:lnTo>
                    <a:pt x="2322" y="333"/>
                  </a:lnTo>
                  <a:close/>
                  <a:moveTo>
                    <a:pt x="4608" y="333"/>
                  </a:moveTo>
                  <a:lnTo>
                    <a:pt x="4608" y="2060"/>
                  </a:lnTo>
                  <a:lnTo>
                    <a:pt x="3632" y="2060"/>
                  </a:lnTo>
                  <a:lnTo>
                    <a:pt x="3632" y="333"/>
                  </a:lnTo>
                  <a:close/>
                  <a:moveTo>
                    <a:pt x="5108" y="2381"/>
                  </a:moveTo>
                  <a:lnTo>
                    <a:pt x="5108" y="2774"/>
                  </a:lnTo>
                  <a:lnTo>
                    <a:pt x="1810" y="2774"/>
                  </a:lnTo>
                  <a:lnTo>
                    <a:pt x="1810" y="2381"/>
                  </a:lnTo>
                  <a:close/>
                  <a:moveTo>
                    <a:pt x="6085" y="3084"/>
                  </a:moveTo>
                  <a:cubicBezTo>
                    <a:pt x="6370" y="3084"/>
                    <a:pt x="6609" y="3322"/>
                    <a:pt x="6609" y="3608"/>
                  </a:cubicBezTo>
                  <a:lnTo>
                    <a:pt x="6609" y="10216"/>
                  </a:lnTo>
                  <a:cubicBezTo>
                    <a:pt x="6609" y="10489"/>
                    <a:pt x="6370" y="10728"/>
                    <a:pt x="6085" y="10728"/>
                  </a:cubicBezTo>
                  <a:lnTo>
                    <a:pt x="846" y="10728"/>
                  </a:lnTo>
                  <a:cubicBezTo>
                    <a:pt x="560" y="10728"/>
                    <a:pt x="322" y="10489"/>
                    <a:pt x="322" y="10216"/>
                  </a:cubicBezTo>
                  <a:lnTo>
                    <a:pt x="322" y="3608"/>
                  </a:lnTo>
                  <a:cubicBezTo>
                    <a:pt x="322" y="3322"/>
                    <a:pt x="560" y="3084"/>
                    <a:pt x="846" y="3084"/>
                  </a:cubicBezTo>
                  <a:close/>
                  <a:moveTo>
                    <a:pt x="905" y="0"/>
                  </a:moveTo>
                  <a:cubicBezTo>
                    <a:pt x="822" y="0"/>
                    <a:pt x="739" y="71"/>
                    <a:pt x="739" y="167"/>
                  </a:cubicBezTo>
                  <a:lnTo>
                    <a:pt x="739" y="2215"/>
                  </a:lnTo>
                  <a:cubicBezTo>
                    <a:pt x="739" y="2310"/>
                    <a:pt x="822" y="2381"/>
                    <a:pt x="905" y="2381"/>
                  </a:cubicBezTo>
                  <a:lnTo>
                    <a:pt x="1501" y="2381"/>
                  </a:lnTo>
                  <a:lnTo>
                    <a:pt x="1501" y="2762"/>
                  </a:lnTo>
                  <a:lnTo>
                    <a:pt x="846" y="2762"/>
                  </a:lnTo>
                  <a:cubicBezTo>
                    <a:pt x="382" y="2762"/>
                    <a:pt x="1" y="3143"/>
                    <a:pt x="1" y="3620"/>
                  </a:cubicBezTo>
                  <a:lnTo>
                    <a:pt x="1" y="10216"/>
                  </a:lnTo>
                  <a:cubicBezTo>
                    <a:pt x="1" y="10668"/>
                    <a:pt x="370" y="11061"/>
                    <a:pt x="846" y="11061"/>
                  </a:cubicBezTo>
                  <a:lnTo>
                    <a:pt x="6085" y="11061"/>
                  </a:lnTo>
                  <a:cubicBezTo>
                    <a:pt x="6549" y="11061"/>
                    <a:pt x="6930" y="10692"/>
                    <a:pt x="6930" y="10216"/>
                  </a:cubicBezTo>
                  <a:lnTo>
                    <a:pt x="6930" y="3608"/>
                  </a:lnTo>
                  <a:cubicBezTo>
                    <a:pt x="6930" y="3143"/>
                    <a:pt x="6549" y="2774"/>
                    <a:pt x="6085" y="2774"/>
                  </a:cubicBezTo>
                  <a:lnTo>
                    <a:pt x="5430" y="2774"/>
                  </a:lnTo>
                  <a:lnTo>
                    <a:pt x="5430" y="2381"/>
                  </a:lnTo>
                  <a:lnTo>
                    <a:pt x="6025" y="2381"/>
                  </a:lnTo>
                  <a:cubicBezTo>
                    <a:pt x="6108" y="2381"/>
                    <a:pt x="6192" y="2310"/>
                    <a:pt x="6192" y="2215"/>
                  </a:cubicBezTo>
                  <a:lnTo>
                    <a:pt x="6192" y="1191"/>
                  </a:lnTo>
                  <a:cubicBezTo>
                    <a:pt x="6192" y="1095"/>
                    <a:pt x="6108" y="1024"/>
                    <a:pt x="6025" y="1024"/>
                  </a:cubicBezTo>
                  <a:cubicBezTo>
                    <a:pt x="5942" y="1024"/>
                    <a:pt x="5858" y="1095"/>
                    <a:pt x="5858" y="1191"/>
                  </a:cubicBezTo>
                  <a:lnTo>
                    <a:pt x="5858" y="2048"/>
                  </a:lnTo>
                  <a:lnTo>
                    <a:pt x="4942" y="2048"/>
                  </a:lnTo>
                  <a:lnTo>
                    <a:pt x="4942" y="321"/>
                  </a:lnTo>
                  <a:lnTo>
                    <a:pt x="5858" y="321"/>
                  </a:lnTo>
                  <a:lnTo>
                    <a:pt x="5858" y="524"/>
                  </a:lnTo>
                  <a:cubicBezTo>
                    <a:pt x="5858" y="607"/>
                    <a:pt x="5942" y="679"/>
                    <a:pt x="6025" y="679"/>
                  </a:cubicBezTo>
                  <a:cubicBezTo>
                    <a:pt x="6108" y="679"/>
                    <a:pt x="6192" y="607"/>
                    <a:pt x="6192" y="524"/>
                  </a:cubicBezTo>
                  <a:lnTo>
                    <a:pt x="6192" y="167"/>
                  </a:lnTo>
                  <a:cubicBezTo>
                    <a:pt x="6192" y="71"/>
                    <a:pt x="6108" y="0"/>
                    <a:pt x="6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8" name="Google Shape;10938;p72"/>
            <p:cNvSpPr/>
            <p:nvPr/>
          </p:nvSpPr>
          <p:spPr>
            <a:xfrm>
              <a:off x="5912297" y="3541927"/>
              <a:ext cx="56160" cy="56160"/>
            </a:xfrm>
            <a:custGeom>
              <a:avLst/>
              <a:gdLst/>
              <a:ahLst/>
              <a:cxnLst/>
              <a:rect l="l" t="t" r="r" b="b"/>
              <a:pathLst>
                <a:path w="1763" h="1763" extrusionOk="0">
                  <a:moveTo>
                    <a:pt x="881" y="1"/>
                  </a:moveTo>
                  <a:cubicBezTo>
                    <a:pt x="798" y="1"/>
                    <a:pt x="715" y="72"/>
                    <a:pt x="715" y="167"/>
                  </a:cubicBezTo>
                  <a:lnTo>
                    <a:pt x="715" y="715"/>
                  </a:lnTo>
                  <a:lnTo>
                    <a:pt x="167" y="715"/>
                  </a:lnTo>
                  <a:cubicBezTo>
                    <a:pt x="84" y="715"/>
                    <a:pt x="0" y="798"/>
                    <a:pt x="0" y="882"/>
                  </a:cubicBezTo>
                  <a:cubicBezTo>
                    <a:pt x="0" y="977"/>
                    <a:pt x="84" y="1048"/>
                    <a:pt x="167" y="1048"/>
                  </a:cubicBezTo>
                  <a:lnTo>
                    <a:pt x="715" y="1048"/>
                  </a:lnTo>
                  <a:lnTo>
                    <a:pt x="715" y="1596"/>
                  </a:lnTo>
                  <a:cubicBezTo>
                    <a:pt x="715" y="1691"/>
                    <a:pt x="798" y="1763"/>
                    <a:pt x="881" y="1763"/>
                  </a:cubicBezTo>
                  <a:cubicBezTo>
                    <a:pt x="965" y="1763"/>
                    <a:pt x="1048" y="1691"/>
                    <a:pt x="1048" y="1596"/>
                  </a:cubicBezTo>
                  <a:lnTo>
                    <a:pt x="1048" y="1048"/>
                  </a:lnTo>
                  <a:lnTo>
                    <a:pt x="1596" y="1048"/>
                  </a:lnTo>
                  <a:cubicBezTo>
                    <a:pt x="1679" y="1048"/>
                    <a:pt x="1762" y="977"/>
                    <a:pt x="1762" y="882"/>
                  </a:cubicBezTo>
                  <a:cubicBezTo>
                    <a:pt x="1762" y="798"/>
                    <a:pt x="1679" y="715"/>
                    <a:pt x="1596" y="715"/>
                  </a:cubicBezTo>
                  <a:lnTo>
                    <a:pt x="1048" y="715"/>
                  </a:lnTo>
                  <a:lnTo>
                    <a:pt x="1048" y="167"/>
                  </a:lnTo>
                  <a:cubicBezTo>
                    <a:pt x="1048" y="72"/>
                    <a:pt x="965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39" name="Google Shape;10939;p72"/>
            <p:cNvSpPr/>
            <p:nvPr/>
          </p:nvSpPr>
          <p:spPr>
            <a:xfrm>
              <a:off x="5885730" y="3515391"/>
              <a:ext cx="109263" cy="109263"/>
            </a:xfrm>
            <a:custGeom>
              <a:avLst/>
              <a:gdLst/>
              <a:ahLst/>
              <a:cxnLst/>
              <a:rect l="l" t="t" r="r" b="b"/>
              <a:pathLst>
                <a:path w="3430" h="3430" extrusionOk="0">
                  <a:moveTo>
                    <a:pt x="1715" y="345"/>
                  </a:moveTo>
                  <a:cubicBezTo>
                    <a:pt x="2477" y="345"/>
                    <a:pt x="3096" y="976"/>
                    <a:pt x="3096" y="1727"/>
                  </a:cubicBezTo>
                  <a:cubicBezTo>
                    <a:pt x="3096" y="2489"/>
                    <a:pt x="2477" y="3120"/>
                    <a:pt x="1715" y="3120"/>
                  </a:cubicBezTo>
                  <a:cubicBezTo>
                    <a:pt x="953" y="3120"/>
                    <a:pt x="334" y="2489"/>
                    <a:pt x="334" y="1727"/>
                  </a:cubicBezTo>
                  <a:cubicBezTo>
                    <a:pt x="334" y="976"/>
                    <a:pt x="953" y="345"/>
                    <a:pt x="1715" y="345"/>
                  </a:cubicBezTo>
                  <a:close/>
                  <a:moveTo>
                    <a:pt x="1715" y="0"/>
                  </a:moveTo>
                  <a:cubicBezTo>
                    <a:pt x="775" y="0"/>
                    <a:pt x="1" y="762"/>
                    <a:pt x="1" y="1715"/>
                  </a:cubicBezTo>
                  <a:cubicBezTo>
                    <a:pt x="1" y="2667"/>
                    <a:pt x="775" y="3429"/>
                    <a:pt x="1715" y="3429"/>
                  </a:cubicBezTo>
                  <a:cubicBezTo>
                    <a:pt x="2656" y="3429"/>
                    <a:pt x="3430" y="2667"/>
                    <a:pt x="3430" y="1715"/>
                  </a:cubicBezTo>
                  <a:cubicBezTo>
                    <a:pt x="3430" y="774"/>
                    <a:pt x="2668" y="0"/>
                    <a:pt x="17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0" name="Google Shape;10940;p72"/>
            <p:cNvSpPr/>
            <p:nvPr/>
          </p:nvSpPr>
          <p:spPr>
            <a:xfrm>
              <a:off x="5862986" y="3476305"/>
              <a:ext cx="154783" cy="188167"/>
            </a:xfrm>
            <a:custGeom>
              <a:avLst/>
              <a:gdLst/>
              <a:ahLst/>
              <a:cxnLst/>
              <a:rect l="l" t="t" r="r" b="b"/>
              <a:pathLst>
                <a:path w="4859" h="5907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lnTo>
                    <a:pt x="0" y="5740"/>
                  </a:lnTo>
                  <a:cubicBezTo>
                    <a:pt x="0" y="5835"/>
                    <a:pt x="84" y="5906"/>
                    <a:pt x="167" y="5906"/>
                  </a:cubicBezTo>
                  <a:lnTo>
                    <a:pt x="4691" y="5906"/>
                  </a:lnTo>
                  <a:cubicBezTo>
                    <a:pt x="4787" y="5906"/>
                    <a:pt x="4858" y="5835"/>
                    <a:pt x="4858" y="5740"/>
                  </a:cubicBezTo>
                  <a:lnTo>
                    <a:pt x="4858" y="156"/>
                  </a:lnTo>
                  <a:cubicBezTo>
                    <a:pt x="4858" y="72"/>
                    <a:pt x="4775" y="1"/>
                    <a:pt x="4691" y="1"/>
                  </a:cubicBezTo>
                  <a:lnTo>
                    <a:pt x="1715" y="1"/>
                  </a:lnTo>
                  <a:cubicBezTo>
                    <a:pt x="1632" y="1"/>
                    <a:pt x="1548" y="72"/>
                    <a:pt x="1548" y="156"/>
                  </a:cubicBezTo>
                  <a:cubicBezTo>
                    <a:pt x="1548" y="251"/>
                    <a:pt x="1632" y="322"/>
                    <a:pt x="1715" y="322"/>
                  </a:cubicBezTo>
                  <a:lnTo>
                    <a:pt x="4525" y="322"/>
                  </a:lnTo>
                  <a:lnTo>
                    <a:pt x="4525" y="5597"/>
                  </a:lnTo>
                  <a:lnTo>
                    <a:pt x="334" y="5597"/>
                  </a:lnTo>
                  <a:lnTo>
                    <a:pt x="334" y="322"/>
                  </a:lnTo>
                  <a:lnTo>
                    <a:pt x="881" y="322"/>
                  </a:lnTo>
                  <a:cubicBezTo>
                    <a:pt x="977" y="322"/>
                    <a:pt x="1048" y="251"/>
                    <a:pt x="1048" y="156"/>
                  </a:cubicBezTo>
                  <a:cubicBezTo>
                    <a:pt x="1048" y="72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41" name="Google Shape;10941;p72"/>
          <p:cNvGrpSpPr/>
          <p:nvPr/>
        </p:nvGrpSpPr>
        <p:grpSpPr>
          <a:xfrm>
            <a:off x="6509560" y="4466455"/>
            <a:ext cx="477952" cy="469755"/>
            <a:chOff x="4882170" y="3349841"/>
            <a:chExt cx="358464" cy="352316"/>
          </a:xfrm>
        </p:grpSpPr>
        <p:sp>
          <p:nvSpPr>
            <p:cNvPr id="10942" name="Google Shape;10942;p72"/>
            <p:cNvSpPr/>
            <p:nvPr/>
          </p:nvSpPr>
          <p:spPr>
            <a:xfrm>
              <a:off x="5024403" y="3395521"/>
              <a:ext cx="174119" cy="166156"/>
            </a:xfrm>
            <a:custGeom>
              <a:avLst/>
              <a:gdLst/>
              <a:ahLst/>
              <a:cxnLst/>
              <a:rect l="l" t="t" r="r" b="b"/>
              <a:pathLst>
                <a:path w="5466" h="5216" extrusionOk="0">
                  <a:moveTo>
                    <a:pt x="4647" y="1"/>
                  </a:moveTo>
                  <a:cubicBezTo>
                    <a:pt x="4489" y="1"/>
                    <a:pt x="4335" y="60"/>
                    <a:pt x="4215" y="179"/>
                  </a:cubicBezTo>
                  <a:lnTo>
                    <a:pt x="239" y="4156"/>
                  </a:lnTo>
                  <a:cubicBezTo>
                    <a:pt x="1" y="4394"/>
                    <a:pt x="1" y="4799"/>
                    <a:pt x="239" y="5037"/>
                  </a:cubicBezTo>
                  <a:cubicBezTo>
                    <a:pt x="358" y="5156"/>
                    <a:pt x="519" y="5216"/>
                    <a:pt x="679" y="5216"/>
                  </a:cubicBezTo>
                  <a:cubicBezTo>
                    <a:pt x="840" y="5216"/>
                    <a:pt x="1001" y="5156"/>
                    <a:pt x="1120" y="5037"/>
                  </a:cubicBezTo>
                  <a:lnTo>
                    <a:pt x="4501" y="1656"/>
                  </a:lnTo>
                  <a:cubicBezTo>
                    <a:pt x="4561" y="1596"/>
                    <a:pt x="4561" y="1489"/>
                    <a:pt x="4501" y="1430"/>
                  </a:cubicBezTo>
                  <a:cubicBezTo>
                    <a:pt x="4471" y="1400"/>
                    <a:pt x="4430" y="1385"/>
                    <a:pt x="4388" y="1385"/>
                  </a:cubicBezTo>
                  <a:cubicBezTo>
                    <a:pt x="4346" y="1385"/>
                    <a:pt x="4305" y="1400"/>
                    <a:pt x="4275" y="1430"/>
                  </a:cubicBezTo>
                  <a:lnTo>
                    <a:pt x="894" y="4811"/>
                  </a:lnTo>
                  <a:cubicBezTo>
                    <a:pt x="834" y="4870"/>
                    <a:pt x="757" y="4900"/>
                    <a:pt x="681" y="4900"/>
                  </a:cubicBezTo>
                  <a:cubicBezTo>
                    <a:pt x="605" y="4900"/>
                    <a:pt x="530" y="4870"/>
                    <a:pt x="477" y="4811"/>
                  </a:cubicBezTo>
                  <a:cubicBezTo>
                    <a:pt x="358" y="4692"/>
                    <a:pt x="358" y="4501"/>
                    <a:pt x="477" y="4394"/>
                  </a:cubicBezTo>
                  <a:lnTo>
                    <a:pt x="4454" y="417"/>
                  </a:lnTo>
                  <a:cubicBezTo>
                    <a:pt x="4512" y="359"/>
                    <a:pt x="4585" y="333"/>
                    <a:pt x="4657" y="333"/>
                  </a:cubicBezTo>
                  <a:cubicBezTo>
                    <a:pt x="4807" y="333"/>
                    <a:pt x="4954" y="447"/>
                    <a:pt x="4954" y="632"/>
                  </a:cubicBezTo>
                  <a:cubicBezTo>
                    <a:pt x="4954" y="703"/>
                    <a:pt x="4930" y="775"/>
                    <a:pt x="4870" y="834"/>
                  </a:cubicBezTo>
                  <a:cubicBezTo>
                    <a:pt x="4811" y="894"/>
                    <a:pt x="4811" y="1001"/>
                    <a:pt x="4870" y="1060"/>
                  </a:cubicBezTo>
                  <a:cubicBezTo>
                    <a:pt x="4903" y="1094"/>
                    <a:pt x="4940" y="1108"/>
                    <a:pt x="4977" y="1108"/>
                  </a:cubicBezTo>
                  <a:cubicBezTo>
                    <a:pt x="5208" y="1108"/>
                    <a:pt x="5465" y="538"/>
                    <a:pt x="5097" y="179"/>
                  </a:cubicBezTo>
                  <a:cubicBezTo>
                    <a:pt x="4966" y="60"/>
                    <a:pt x="4805" y="1"/>
                    <a:pt x="464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3" name="Google Shape;10943;p72"/>
            <p:cNvSpPr/>
            <p:nvPr/>
          </p:nvSpPr>
          <p:spPr>
            <a:xfrm>
              <a:off x="4882170" y="3349841"/>
              <a:ext cx="358464" cy="352316"/>
            </a:xfrm>
            <a:custGeom>
              <a:avLst/>
              <a:gdLst/>
              <a:ahLst/>
              <a:cxnLst/>
              <a:rect l="l" t="t" r="r" b="b"/>
              <a:pathLst>
                <a:path w="11253" h="11060" extrusionOk="0">
                  <a:moveTo>
                    <a:pt x="8809" y="364"/>
                  </a:moveTo>
                  <a:cubicBezTo>
                    <a:pt x="8973" y="364"/>
                    <a:pt x="9138" y="421"/>
                    <a:pt x="9276" y="530"/>
                  </a:cubicBezTo>
                  <a:lnTo>
                    <a:pt x="10585" y="1840"/>
                  </a:lnTo>
                  <a:cubicBezTo>
                    <a:pt x="10895" y="2078"/>
                    <a:pt x="10895" y="2518"/>
                    <a:pt x="10633" y="2804"/>
                  </a:cubicBezTo>
                  <a:cubicBezTo>
                    <a:pt x="7276" y="6150"/>
                    <a:pt x="7395" y="6054"/>
                    <a:pt x="7192" y="6233"/>
                  </a:cubicBezTo>
                  <a:cubicBezTo>
                    <a:pt x="6609" y="6745"/>
                    <a:pt x="6002" y="7102"/>
                    <a:pt x="5287" y="7376"/>
                  </a:cubicBezTo>
                  <a:cubicBezTo>
                    <a:pt x="5144" y="7432"/>
                    <a:pt x="5001" y="7458"/>
                    <a:pt x="4863" y="7458"/>
                  </a:cubicBezTo>
                  <a:cubicBezTo>
                    <a:pt x="4096" y="7458"/>
                    <a:pt x="3484" y="6663"/>
                    <a:pt x="3787" y="5876"/>
                  </a:cubicBezTo>
                  <a:cubicBezTo>
                    <a:pt x="3799" y="5828"/>
                    <a:pt x="4061" y="5042"/>
                    <a:pt x="4704" y="4233"/>
                  </a:cubicBezTo>
                  <a:lnTo>
                    <a:pt x="4978" y="4507"/>
                  </a:lnTo>
                  <a:cubicBezTo>
                    <a:pt x="5007" y="4536"/>
                    <a:pt x="5046" y="4551"/>
                    <a:pt x="5085" y="4551"/>
                  </a:cubicBezTo>
                  <a:cubicBezTo>
                    <a:pt x="5123" y="4551"/>
                    <a:pt x="5162" y="4536"/>
                    <a:pt x="5192" y="4507"/>
                  </a:cubicBezTo>
                  <a:cubicBezTo>
                    <a:pt x="5251" y="4447"/>
                    <a:pt x="5251" y="4340"/>
                    <a:pt x="5192" y="4280"/>
                  </a:cubicBezTo>
                  <a:lnTo>
                    <a:pt x="4918" y="3995"/>
                  </a:lnTo>
                  <a:cubicBezTo>
                    <a:pt x="5073" y="3816"/>
                    <a:pt x="5180" y="3709"/>
                    <a:pt x="5287" y="3614"/>
                  </a:cubicBezTo>
                  <a:lnTo>
                    <a:pt x="5573" y="3887"/>
                  </a:lnTo>
                  <a:cubicBezTo>
                    <a:pt x="5603" y="3917"/>
                    <a:pt x="5641" y="3932"/>
                    <a:pt x="5680" y="3932"/>
                  </a:cubicBezTo>
                  <a:cubicBezTo>
                    <a:pt x="5719" y="3932"/>
                    <a:pt x="5757" y="3917"/>
                    <a:pt x="5787" y="3887"/>
                  </a:cubicBezTo>
                  <a:cubicBezTo>
                    <a:pt x="5847" y="3828"/>
                    <a:pt x="5847" y="3733"/>
                    <a:pt x="5787" y="3673"/>
                  </a:cubicBezTo>
                  <a:lnTo>
                    <a:pt x="5513" y="3387"/>
                  </a:lnTo>
                  <a:lnTo>
                    <a:pt x="5894" y="2994"/>
                  </a:lnTo>
                  <a:lnTo>
                    <a:pt x="6180" y="3280"/>
                  </a:lnTo>
                  <a:cubicBezTo>
                    <a:pt x="6210" y="3310"/>
                    <a:pt x="6252" y="3325"/>
                    <a:pt x="6293" y="3325"/>
                  </a:cubicBezTo>
                  <a:cubicBezTo>
                    <a:pt x="6335" y="3325"/>
                    <a:pt x="6377" y="3310"/>
                    <a:pt x="6406" y="3280"/>
                  </a:cubicBezTo>
                  <a:cubicBezTo>
                    <a:pt x="6466" y="3221"/>
                    <a:pt x="6466" y="3114"/>
                    <a:pt x="6406" y="3054"/>
                  </a:cubicBezTo>
                  <a:lnTo>
                    <a:pt x="6121" y="2780"/>
                  </a:lnTo>
                  <a:lnTo>
                    <a:pt x="6502" y="2387"/>
                  </a:lnTo>
                  <a:lnTo>
                    <a:pt x="6787" y="2673"/>
                  </a:lnTo>
                  <a:cubicBezTo>
                    <a:pt x="6817" y="2703"/>
                    <a:pt x="6859" y="2718"/>
                    <a:pt x="6900" y="2718"/>
                  </a:cubicBezTo>
                  <a:cubicBezTo>
                    <a:pt x="6942" y="2718"/>
                    <a:pt x="6984" y="2703"/>
                    <a:pt x="7014" y="2673"/>
                  </a:cubicBezTo>
                  <a:cubicBezTo>
                    <a:pt x="7073" y="2613"/>
                    <a:pt x="7073" y="2506"/>
                    <a:pt x="7014" y="2447"/>
                  </a:cubicBezTo>
                  <a:lnTo>
                    <a:pt x="6728" y="2161"/>
                  </a:lnTo>
                  <a:lnTo>
                    <a:pt x="7109" y="1780"/>
                  </a:lnTo>
                  <a:lnTo>
                    <a:pt x="7395" y="2054"/>
                  </a:lnTo>
                  <a:cubicBezTo>
                    <a:pt x="7424" y="2084"/>
                    <a:pt x="7466" y="2099"/>
                    <a:pt x="7508" y="2099"/>
                  </a:cubicBezTo>
                  <a:cubicBezTo>
                    <a:pt x="7549" y="2099"/>
                    <a:pt x="7591" y="2084"/>
                    <a:pt x="7621" y="2054"/>
                  </a:cubicBezTo>
                  <a:cubicBezTo>
                    <a:pt x="7680" y="1994"/>
                    <a:pt x="7680" y="1899"/>
                    <a:pt x="7621" y="1840"/>
                  </a:cubicBezTo>
                  <a:lnTo>
                    <a:pt x="7335" y="1554"/>
                  </a:lnTo>
                  <a:lnTo>
                    <a:pt x="7728" y="1161"/>
                  </a:lnTo>
                  <a:lnTo>
                    <a:pt x="8002" y="1447"/>
                  </a:lnTo>
                  <a:cubicBezTo>
                    <a:pt x="8038" y="1476"/>
                    <a:pt x="8079" y="1491"/>
                    <a:pt x="8119" y="1491"/>
                  </a:cubicBezTo>
                  <a:cubicBezTo>
                    <a:pt x="8160" y="1491"/>
                    <a:pt x="8198" y="1476"/>
                    <a:pt x="8228" y="1447"/>
                  </a:cubicBezTo>
                  <a:cubicBezTo>
                    <a:pt x="8288" y="1387"/>
                    <a:pt x="8288" y="1280"/>
                    <a:pt x="8228" y="1220"/>
                  </a:cubicBezTo>
                  <a:lnTo>
                    <a:pt x="7942" y="947"/>
                  </a:lnTo>
                  <a:lnTo>
                    <a:pt x="8323" y="566"/>
                  </a:lnTo>
                  <a:cubicBezTo>
                    <a:pt x="8459" y="430"/>
                    <a:pt x="8633" y="364"/>
                    <a:pt x="8809" y="364"/>
                  </a:cubicBezTo>
                  <a:close/>
                  <a:moveTo>
                    <a:pt x="1180" y="9245"/>
                  </a:moveTo>
                  <a:lnTo>
                    <a:pt x="1918" y="9995"/>
                  </a:lnTo>
                  <a:lnTo>
                    <a:pt x="1322" y="10591"/>
                  </a:lnTo>
                  <a:cubicBezTo>
                    <a:pt x="1227" y="10698"/>
                    <a:pt x="1108" y="10734"/>
                    <a:pt x="953" y="10734"/>
                  </a:cubicBezTo>
                  <a:cubicBezTo>
                    <a:pt x="477" y="10734"/>
                    <a:pt x="251" y="10174"/>
                    <a:pt x="584" y="9841"/>
                  </a:cubicBezTo>
                  <a:lnTo>
                    <a:pt x="1180" y="9245"/>
                  </a:lnTo>
                  <a:close/>
                  <a:moveTo>
                    <a:pt x="8855" y="0"/>
                  </a:moveTo>
                  <a:cubicBezTo>
                    <a:pt x="8591" y="0"/>
                    <a:pt x="8329" y="101"/>
                    <a:pt x="8133" y="304"/>
                  </a:cubicBezTo>
                  <a:cubicBezTo>
                    <a:pt x="4716" y="3709"/>
                    <a:pt x="4882" y="3530"/>
                    <a:pt x="4692" y="3756"/>
                  </a:cubicBezTo>
                  <a:cubicBezTo>
                    <a:pt x="3394" y="5185"/>
                    <a:pt x="3692" y="5876"/>
                    <a:pt x="2656" y="7221"/>
                  </a:cubicBezTo>
                  <a:cubicBezTo>
                    <a:pt x="2596" y="7305"/>
                    <a:pt x="2608" y="7400"/>
                    <a:pt x="2680" y="7447"/>
                  </a:cubicBezTo>
                  <a:cubicBezTo>
                    <a:pt x="2711" y="7473"/>
                    <a:pt x="2748" y="7486"/>
                    <a:pt x="2785" y="7486"/>
                  </a:cubicBezTo>
                  <a:cubicBezTo>
                    <a:pt x="2833" y="7486"/>
                    <a:pt x="2879" y="7464"/>
                    <a:pt x="2906" y="7424"/>
                  </a:cubicBezTo>
                  <a:cubicBezTo>
                    <a:pt x="3096" y="7162"/>
                    <a:pt x="3263" y="6912"/>
                    <a:pt x="3406" y="6638"/>
                  </a:cubicBezTo>
                  <a:cubicBezTo>
                    <a:pt x="3549" y="7174"/>
                    <a:pt x="3966" y="7614"/>
                    <a:pt x="4501" y="7733"/>
                  </a:cubicBezTo>
                  <a:cubicBezTo>
                    <a:pt x="3382" y="8352"/>
                    <a:pt x="2894" y="9043"/>
                    <a:pt x="2120" y="9757"/>
                  </a:cubicBezTo>
                  <a:lnTo>
                    <a:pt x="1370" y="9007"/>
                  </a:lnTo>
                  <a:lnTo>
                    <a:pt x="2334" y="8043"/>
                  </a:lnTo>
                  <a:cubicBezTo>
                    <a:pt x="2394" y="7983"/>
                    <a:pt x="2394" y="7876"/>
                    <a:pt x="2334" y="7817"/>
                  </a:cubicBezTo>
                  <a:cubicBezTo>
                    <a:pt x="2305" y="7787"/>
                    <a:pt x="2266" y="7772"/>
                    <a:pt x="2227" y="7772"/>
                  </a:cubicBezTo>
                  <a:cubicBezTo>
                    <a:pt x="2189" y="7772"/>
                    <a:pt x="2150" y="7787"/>
                    <a:pt x="2120" y="7817"/>
                  </a:cubicBezTo>
                  <a:lnTo>
                    <a:pt x="334" y="9602"/>
                  </a:lnTo>
                  <a:cubicBezTo>
                    <a:pt x="1" y="9936"/>
                    <a:pt x="1" y="10472"/>
                    <a:pt x="334" y="10805"/>
                  </a:cubicBezTo>
                  <a:cubicBezTo>
                    <a:pt x="494" y="10976"/>
                    <a:pt x="705" y="11059"/>
                    <a:pt x="921" y="11059"/>
                  </a:cubicBezTo>
                  <a:cubicBezTo>
                    <a:pt x="1140" y="11059"/>
                    <a:pt x="1363" y="10973"/>
                    <a:pt x="1537" y="10805"/>
                  </a:cubicBezTo>
                  <a:lnTo>
                    <a:pt x="3323" y="9019"/>
                  </a:lnTo>
                  <a:cubicBezTo>
                    <a:pt x="4335" y="8019"/>
                    <a:pt x="5287" y="7745"/>
                    <a:pt x="5716" y="7531"/>
                  </a:cubicBezTo>
                  <a:cubicBezTo>
                    <a:pt x="6430" y="7221"/>
                    <a:pt x="7061" y="6793"/>
                    <a:pt x="7621" y="6233"/>
                  </a:cubicBezTo>
                  <a:lnTo>
                    <a:pt x="10824" y="3030"/>
                  </a:lnTo>
                  <a:cubicBezTo>
                    <a:pt x="11252" y="2625"/>
                    <a:pt x="11252" y="1971"/>
                    <a:pt x="10847" y="1566"/>
                  </a:cubicBezTo>
                  <a:lnTo>
                    <a:pt x="9585" y="304"/>
                  </a:lnTo>
                  <a:cubicBezTo>
                    <a:pt x="9383" y="101"/>
                    <a:pt x="9118" y="0"/>
                    <a:pt x="88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44" name="Google Shape;10944;p72"/>
          <p:cNvSpPr/>
          <p:nvPr/>
        </p:nvSpPr>
        <p:spPr>
          <a:xfrm>
            <a:off x="5273628" y="3857344"/>
            <a:ext cx="477952" cy="475744"/>
          </a:xfrm>
          <a:custGeom>
            <a:avLst/>
            <a:gdLst/>
            <a:ahLst/>
            <a:cxnLst/>
            <a:rect l="l" t="t" r="r" b="b"/>
            <a:pathLst>
              <a:path w="11253" h="11201" extrusionOk="0">
                <a:moveTo>
                  <a:pt x="9133" y="0"/>
                </a:moveTo>
                <a:cubicBezTo>
                  <a:pt x="8990" y="0"/>
                  <a:pt x="8847" y="60"/>
                  <a:pt x="8740" y="167"/>
                </a:cubicBezTo>
                <a:lnTo>
                  <a:pt x="322" y="8584"/>
                </a:lnTo>
                <a:cubicBezTo>
                  <a:pt x="1" y="8894"/>
                  <a:pt x="1" y="9263"/>
                  <a:pt x="215" y="9465"/>
                </a:cubicBezTo>
                <a:lnTo>
                  <a:pt x="1787" y="11049"/>
                </a:lnTo>
                <a:cubicBezTo>
                  <a:pt x="1894" y="11150"/>
                  <a:pt x="2037" y="11201"/>
                  <a:pt x="2178" y="11201"/>
                </a:cubicBezTo>
                <a:cubicBezTo>
                  <a:pt x="2320" y="11201"/>
                  <a:pt x="2460" y="11150"/>
                  <a:pt x="2561" y="11049"/>
                </a:cubicBezTo>
                <a:lnTo>
                  <a:pt x="9371" y="4239"/>
                </a:lnTo>
                <a:cubicBezTo>
                  <a:pt x="9431" y="4179"/>
                  <a:pt x="9431" y="4084"/>
                  <a:pt x="9371" y="4001"/>
                </a:cubicBezTo>
                <a:cubicBezTo>
                  <a:pt x="9341" y="3971"/>
                  <a:pt x="9300" y="3956"/>
                  <a:pt x="9257" y="3956"/>
                </a:cubicBezTo>
                <a:cubicBezTo>
                  <a:pt x="9213" y="3956"/>
                  <a:pt x="9169" y="3971"/>
                  <a:pt x="9133" y="4001"/>
                </a:cubicBezTo>
                <a:lnTo>
                  <a:pt x="2323" y="10811"/>
                </a:lnTo>
                <a:cubicBezTo>
                  <a:pt x="2281" y="10853"/>
                  <a:pt x="2227" y="10873"/>
                  <a:pt x="2172" y="10873"/>
                </a:cubicBezTo>
                <a:cubicBezTo>
                  <a:pt x="2117" y="10873"/>
                  <a:pt x="2061" y="10853"/>
                  <a:pt x="2013" y="10811"/>
                </a:cubicBezTo>
                <a:lnTo>
                  <a:pt x="453" y="9227"/>
                </a:lnTo>
                <a:cubicBezTo>
                  <a:pt x="358" y="9144"/>
                  <a:pt x="358" y="9001"/>
                  <a:pt x="453" y="8918"/>
                </a:cubicBezTo>
                <a:lnTo>
                  <a:pt x="703" y="8656"/>
                </a:lnTo>
                <a:lnTo>
                  <a:pt x="1096" y="9049"/>
                </a:lnTo>
                <a:cubicBezTo>
                  <a:pt x="1126" y="9079"/>
                  <a:pt x="1165" y="9093"/>
                  <a:pt x="1206" y="9093"/>
                </a:cubicBezTo>
                <a:cubicBezTo>
                  <a:pt x="1248" y="9093"/>
                  <a:pt x="1293" y="9079"/>
                  <a:pt x="1334" y="9049"/>
                </a:cubicBezTo>
                <a:cubicBezTo>
                  <a:pt x="1394" y="8989"/>
                  <a:pt x="1394" y="8882"/>
                  <a:pt x="1334" y="8811"/>
                </a:cubicBezTo>
                <a:lnTo>
                  <a:pt x="942" y="8418"/>
                </a:lnTo>
                <a:lnTo>
                  <a:pt x="1477" y="7882"/>
                </a:lnTo>
                <a:lnTo>
                  <a:pt x="1870" y="8275"/>
                </a:lnTo>
                <a:cubicBezTo>
                  <a:pt x="1900" y="8305"/>
                  <a:pt x="1939" y="8319"/>
                  <a:pt x="1980" y="8319"/>
                </a:cubicBezTo>
                <a:cubicBezTo>
                  <a:pt x="2022" y="8319"/>
                  <a:pt x="2067" y="8305"/>
                  <a:pt x="2108" y="8275"/>
                </a:cubicBezTo>
                <a:cubicBezTo>
                  <a:pt x="2168" y="8215"/>
                  <a:pt x="2168" y="8108"/>
                  <a:pt x="2108" y="8037"/>
                </a:cubicBezTo>
                <a:lnTo>
                  <a:pt x="1715" y="7644"/>
                </a:lnTo>
                <a:lnTo>
                  <a:pt x="2251" y="7108"/>
                </a:lnTo>
                <a:lnTo>
                  <a:pt x="2858" y="7727"/>
                </a:lnTo>
                <a:cubicBezTo>
                  <a:pt x="2888" y="7757"/>
                  <a:pt x="2930" y="7772"/>
                  <a:pt x="2973" y="7772"/>
                </a:cubicBezTo>
                <a:cubicBezTo>
                  <a:pt x="3016" y="7772"/>
                  <a:pt x="3061" y="7757"/>
                  <a:pt x="3097" y="7727"/>
                </a:cubicBezTo>
                <a:cubicBezTo>
                  <a:pt x="3156" y="7668"/>
                  <a:pt x="3156" y="7560"/>
                  <a:pt x="3097" y="7489"/>
                </a:cubicBezTo>
                <a:lnTo>
                  <a:pt x="2489" y="6870"/>
                </a:lnTo>
                <a:lnTo>
                  <a:pt x="3025" y="6334"/>
                </a:lnTo>
                <a:lnTo>
                  <a:pt x="3418" y="6727"/>
                </a:lnTo>
                <a:cubicBezTo>
                  <a:pt x="3448" y="6757"/>
                  <a:pt x="3487" y="6772"/>
                  <a:pt x="3528" y="6772"/>
                </a:cubicBezTo>
                <a:cubicBezTo>
                  <a:pt x="3570" y="6772"/>
                  <a:pt x="3614" y="6757"/>
                  <a:pt x="3656" y="6727"/>
                </a:cubicBezTo>
                <a:cubicBezTo>
                  <a:pt x="3716" y="6668"/>
                  <a:pt x="3716" y="6560"/>
                  <a:pt x="3656" y="6489"/>
                </a:cubicBezTo>
                <a:lnTo>
                  <a:pt x="3263" y="6096"/>
                </a:lnTo>
                <a:lnTo>
                  <a:pt x="3799" y="5560"/>
                </a:lnTo>
                <a:lnTo>
                  <a:pt x="4192" y="5953"/>
                </a:lnTo>
                <a:cubicBezTo>
                  <a:pt x="4222" y="5983"/>
                  <a:pt x="4260" y="5998"/>
                  <a:pt x="4302" y="5998"/>
                </a:cubicBezTo>
                <a:cubicBezTo>
                  <a:pt x="4344" y="5998"/>
                  <a:pt x="4388" y="5983"/>
                  <a:pt x="4430" y="5953"/>
                </a:cubicBezTo>
                <a:cubicBezTo>
                  <a:pt x="4490" y="5894"/>
                  <a:pt x="4490" y="5786"/>
                  <a:pt x="4430" y="5715"/>
                </a:cubicBezTo>
                <a:lnTo>
                  <a:pt x="4037" y="5322"/>
                </a:lnTo>
                <a:lnTo>
                  <a:pt x="4573" y="4786"/>
                </a:lnTo>
                <a:lnTo>
                  <a:pt x="4966" y="5179"/>
                </a:lnTo>
                <a:cubicBezTo>
                  <a:pt x="4996" y="5209"/>
                  <a:pt x="5034" y="5224"/>
                  <a:pt x="5076" y="5224"/>
                </a:cubicBezTo>
                <a:cubicBezTo>
                  <a:pt x="5118" y="5224"/>
                  <a:pt x="5162" y="5209"/>
                  <a:pt x="5204" y="5179"/>
                </a:cubicBezTo>
                <a:cubicBezTo>
                  <a:pt x="5264" y="5120"/>
                  <a:pt x="5264" y="5013"/>
                  <a:pt x="5204" y="4941"/>
                </a:cubicBezTo>
                <a:lnTo>
                  <a:pt x="4811" y="4548"/>
                </a:lnTo>
                <a:lnTo>
                  <a:pt x="5347" y="4012"/>
                </a:lnTo>
                <a:lnTo>
                  <a:pt x="5954" y="4632"/>
                </a:lnTo>
                <a:cubicBezTo>
                  <a:pt x="5984" y="4661"/>
                  <a:pt x="6026" y="4676"/>
                  <a:pt x="6069" y="4676"/>
                </a:cubicBezTo>
                <a:cubicBezTo>
                  <a:pt x="6112" y="4676"/>
                  <a:pt x="6156" y="4661"/>
                  <a:pt x="6192" y="4632"/>
                </a:cubicBezTo>
                <a:cubicBezTo>
                  <a:pt x="6252" y="4572"/>
                  <a:pt x="6252" y="4465"/>
                  <a:pt x="6192" y="4393"/>
                </a:cubicBezTo>
                <a:lnTo>
                  <a:pt x="5585" y="3774"/>
                </a:lnTo>
                <a:lnTo>
                  <a:pt x="6121" y="3239"/>
                </a:lnTo>
                <a:lnTo>
                  <a:pt x="6514" y="3631"/>
                </a:lnTo>
                <a:cubicBezTo>
                  <a:pt x="6543" y="3661"/>
                  <a:pt x="6582" y="3676"/>
                  <a:pt x="6624" y="3676"/>
                </a:cubicBezTo>
                <a:cubicBezTo>
                  <a:pt x="6665" y="3676"/>
                  <a:pt x="6710" y="3661"/>
                  <a:pt x="6752" y="3631"/>
                </a:cubicBezTo>
                <a:cubicBezTo>
                  <a:pt x="6811" y="3572"/>
                  <a:pt x="6811" y="3465"/>
                  <a:pt x="6752" y="3393"/>
                </a:cubicBezTo>
                <a:lnTo>
                  <a:pt x="6359" y="3000"/>
                </a:lnTo>
                <a:lnTo>
                  <a:pt x="6895" y="2465"/>
                </a:lnTo>
                <a:lnTo>
                  <a:pt x="7288" y="2858"/>
                </a:lnTo>
                <a:cubicBezTo>
                  <a:pt x="7317" y="2887"/>
                  <a:pt x="7356" y="2902"/>
                  <a:pt x="7398" y="2902"/>
                </a:cubicBezTo>
                <a:cubicBezTo>
                  <a:pt x="7439" y="2902"/>
                  <a:pt x="7484" y="2887"/>
                  <a:pt x="7526" y="2858"/>
                </a:cubicBezTo>
                <a:cubicBezTo>
                  <a:pt x="7585" y="2798"/>
                  <a:pt x="7585" y="2691"/>
                  <a:pt x="7526" y="2619"/>
                </a:cubicBezTo>
                <a:lnTo>
                  <a:pt x="7133" y="2226"/>
                </a:lnTo>
                <a:lnTo>
                  <a:pt x="7669" y="1691"/>
                </a:lnTo>
                <a:lnTo>
                  <a:pt x="8061" y="2084"/>
                </a:lnTo>
                <a:cubicBezTo>
                  <a:pt x="8091" y="2113"/>
                  <a:pt x="8130" y="2128"/>
                  <a:pt x="8172" y="2128"/>
                </a:cubicBezTo>
                <a:cubicBezTo>
                  <a:pt x="8213" y="2128"/>
                  <a:pt x="8258" y="2113"/>
                  <a:pt x="8300" y="2084"/>
                </a:cubicBezTo>
                <a:cubicBezTo>
                  <a:pt x="8359" y="2024"/>
                  <a:pt x="8359" y="1917"/>
                  <a:pt x="8300" y="1845"/>
                </a:cubicBezTo>
                <a:lnTo>
                  <a:pt x="7907" y="1453"/>
                </a:lnTo>
                <a:lnTo>
                  <a:pt x="8442" y="917"/>
                </a:lnTo>
                <a:lnTo>
                  <a:pt x="9050" y="1536"/>
                </a:lnTo>
                <a:cubicBezTo>
                  <a:pt x="9079" y="1566"/>
                  <a:pt x="9121" y="1581"/>
                  <a:pt x="9164" y="1581"/>
                </a:cubicBezTo>
                <a:cubicBezTo>
                  <a:pt x="9207" y="1581"/>
                  <a:pt x="9252" y="1566"/>
                  <a:pt x="9288" y="1536"/>
                </a:cubicBezTo>
                <a:cubicBezTo>
                  <a:pt x="9371" y="1476"/>
                  <a:pt x="9347" y="1369"/>
                  <a:pt x="9288" y="1298"/>
                </a:cubicBezTo>
                <a:lnTo>
                  <a:pt x="8681" y="679"/>
                </a:lnTo>
                <a:lnTo>
                  <a:pt x="8966" y="405"/>
                </a:lnTo>
                <a:cubicBezTo>
                  <a:pt x="9008" y="357"/>
                  <a:pt x="9065" y="333"/>
                  <a:pt x="9121" y="333"/>
                </a:cubicBezTo>
                <a:cubicBezTo>
                  <a:pt x="9178" y="333"/>
                  <a:pt x="9234" y="357"/>
                  <a:pt x="9276" y="405"/>
                </a:cubicBezTo>
                <a:lnTo>
                  <a:pt x="10859" y="1976"/>
                </a:lnTo>
                <a:cubicBezTo>
                  <a:pt x="10895" y="2024"/>
                  <a:pt x="10919" y="2072"/>
                  <a:pt x="10919" y="2131"/>
                </a:cubicBezTo>
                <a:cubicBezTo>
                  <a:pt x="10919" y="2191"/>
                  <a:pt x="10883" y="2250"/>
                  <a:pt x="10859" y="2274"/>
                </a:cubicBezTo>
                <a:lnTo>
                  <a:pt x="9705" y="3417"/>
                </a:lnTo>
                <a:cubicBezTo>
                  <a:pt x="9645" y="3477"/>
                  <a:pt x="9645" y="3584"/>
                  <a:pt x="9705" y="3655"/>
                </a:cubicBezTo>
                <a:cubicBezTo>
                  <a:pt x="9734" y="3685"/>
                  <a:pt x="9776" y="3700"/>
                  <a:pt x="9819" y="3700"/>
                </a:cubicBezTo>
                <a:cubicBezTo>
                  <a:pt x="9862" y="3700"/>
                  <a:pt x="9907" y="3685"/>
                  <a:pt x="9943" y="3655"/>
                </a:cubicBezTo>
                <a:lnTo>
                  <a:pt x="11098" y="2512"/>
                </a:lnTo>
                <a:cubicBezTo>
                  <a:pt x="11193" y="2405"/>
                  <a:pt x="11252" y="2274"/>
                  <a:pt x="11252" y="2131"/>
                </a:cubicBezTo>
                <a:cubicBezTo>
                  <a:pt x="11252" y="1976"/>
                  <a:pt x="11193" y="1845"/>
                  <a:pt x="11098" y="1738"/>
                </a:cubicBezTo>
                <a:lnTo>
                  <a:pt x="9514" y="167"/>
                </a:lnTo>
                <a:cubicBezTo>
                  <a:pt x="9407" y="60"/>
                  <a:pt x="9264" y="0"/>
                  <a:pt x="9133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45" name="Google Shape;10945;p72"/>
          <p:cNvSpPr/>
          <p:nvPr/>
        </p:nvSpPr>
        <p:spPr>
          <a:xfrm>
            <a:off x="4666303" y="3256305"/>
            <a:ext cx="507259" cy="413436"/>
          </a:xfrm>
          <a:custGeom>
            <a:avLst/>
            <a:gdLst/>
            <a:ahLst/>
            <a:cxnLst/>
            <a:rect l="l" t="t" r="r" b="b"/>
            <a:pathLst>
              <a:path w="11943" h="9734" extrusionOk="0">
                <a:moveTo>
                  <a:pt x="11585" y="2638"/>
                </a:moveTo>
                <a:lnTo>
                  <a:pt x="11585" y="3066"/>
                </a:lnTo>
                <a:lnTo>
                  <a:pt x="9121" y="4007"/>
                </a:lnTo>
                <a:lnTo>
                  <a:pt x="9121" y="3566"/>
                </a:lnTo>
                <a:lnTo>
                  <a:pt x="11585" y="2638"/>
                </a:lnTo>
                <a:close/>
                <a:moveTo>
                  <a:pt x="370" y="2638"/>
                </a:moveTo>
                <a:lnTo>
                  <a:pt x="5787" y="4697"/>
                </a:lnTo>
                <a:lnTo>
                  <a:pt x="5787" y="5138"/>
                </a:lnTo>
                <a:lnTo>
                  <a:pt x="370" y="3066"/>
                </a:lnTo>
                <a:lnTo>
                  <a:pt x="370" y="2638"/>
                </a:lnTo>
                <a:close/>
                <a:moveTo>
                  <a:pt x="8764" y="3709"/>
                </a:moveTo>
                <a:lnTo>
                  <a:pt x="8764" y="4138"/>
                </a:lnTo>
                <a:lnTo>
                  <a:pt x="6144" y="5138"/>
                </a:lnTo>
                <a:lnTo>
                  <a:pt x="6144" y="4697"/>
                </a:lnTo>
                <a:lnTo>
                  <a:pt x="8764" y="3709"/>
                </a:lnTo>
                <a:close/>
                <a:moveTo>
                  <a:pt x="9657" y="4162"/>
                </a:moveTo>
                <a:lnTo>
                  <a:pt x="9657" y="6745"/>
                </a:lnTo>
                <a:cubicBezTo>
                  <a:pt x="9478" y="6876"/>
                  <a:pt x="9299" y="6995"/>
                  <a:pt x="9121" y="7114"/>
                </a:cubicBezTo>
                <a:lnTo>
                  <a:pt x="9121" y="4376"/>
                </a:lnTo>
                <a:lnTo>
                  <a:pt x="9657" y="4162"/>
                </a:lnTo>
                <a:close/>
                <a:moveTo>
                  <a:pt x="8961" y="8757"/>
                </a:moveTo>
                <a:cubicBezTo>
                  <a:pt x="9131" y="8757"/>
                  <a:pt x="9264" y="8907"/>
                  <a:pt x="9264" y="9079"/>
                </a:cubicBezTo>
                <a:cubicBezTo>
                  <a:pt x="9264" y="9258"/>
                  <a:pt x="9109" y="9389"/>
                  <a:pt x="8942" y="9389"/>
                </a:cubicBezTo>
                <a:cubicBezTo>
                  <a:pt x="8764" y="9389"/>
                  <a:pt x="8633" y="9246"/>
                  <a:pt x="8633" y="9079"/>
                </a:cubicBezTo>
                <a:cubicBezTo>
                  <a:pt x="8633" y="8900"/>
                  <a:pt x="8787" y="8757"/>
                  <a:pt x="8942" y="8757"/>
                </a:cubicBezTo>
                <a:cubicBezTo>
                  <a:pt x="8949" y="8757"/>
                  <a:pt x="8955" y="8757"/>
                  <a:pt x="8961" y="8757"/>
                </a:cubicBezTo>
                <a:close/>
                <a:moveTo>
                  <a:pt x="5949" y="0"/>
                </a:moveTo>
                <a:cubicBezTo>
                  <a:pt x="5930" y="0"/>
                  <a:pt x="5912" y="6"/>
                  <a:pt x="5894" y="18"/>
                </a:cubicBezTo>
                <a:lnTo>
                  <a:pt x="120" y="2221"/>
                </a:lnTo>
                <a:cubicBezTo>
                  <a:pt x="48" y="2245"/>
                  <a:pt x="1" y="2304"/>
                  <a:pt x="1" y="2376"/>
                </a:cubicBezTo>
                <a:lnTo>
                  <a:pt x="1" y="3185"/>
                </a:lnTo>
                <a:cubicBezTo>
                  <a:pt x="1" y="3257"/>
                  <a:pt x="48" y="3316"/>
                  <a:pt x="120" y="3352"/>
                </a:cubicBezTo>
                <a:lnTo>
                  <a:pt x="1917" y="4031"/>
                </a:lnTo>
                <a:lnTo>
                  <a:pt x="1917" y="4638"/>
                </a:lnTo>
                <a:cubicBezTo>
                  <a:pt x="1917" y="4745"/>
                  <a:pt x="2001" y="4817"/>
                  <a:pt x="2096" y="4817"/>
                </a:cubicBezTo>
                <a:cubicBezTo>
                  <a:pt x="2203" y="4817"/>
                  <a:pt x="2275" y="4745"/>
                  <a:pt x="2275" y="4638"/>
                </a:cubicBezTo>
                <a:lnTo>
                  <a:pt x="2275" y="4186"/>
                </a:lnTo>
                <a:lnTo>
                  <a:pt x="5894" y="5567"/>
                </a:lnTo>
                <a:cubicBezTo>
                  <a:pt x="5906" y="5579"/>
                  <a:pt x="5942" y="5579"/>
                  <a:pt x="5954" y="5579"/>
                </a:cubicBezTo>
                <a:cubicBezTo>
                  <a:pt x="5966" y="5579"/>
                  <a:pt x="6001" y="5579"/>
                  <a:pt x="6013" y="5567"/>
                </a:cubicBezTo>
                <a:lnTo>
                  <a:pt x="8740" y="4519"/>
                </a:lnTo>
                <a:lnTo>
                  <a:pt x="8740" y="7317"/>
                </a:lnTo>
                <a:cubicBezTo>
                  <a:pt x="7871" y="7769"/>
                  <a:pt x="6918" y="8007"/>
                  <a:pt x="5942" y="8007"/>
                </a:cubicBezTo>
                <a:cubicBezTo>
                  <a:pt x="4620" y="8007"/>
                  <a:pt x="3310" y="7555"/>
                  <a:pt x="2263" y="6745"/>
                </a:cubicBezTo>
                <a:lnTo>
                  <a:pt x="2263" y="5352"/>
                </a:lnTo>
                <a:cubicBezTo>
                  <a:pt x="2263" y="5257"/>
                  <a:pt x="2191" y="5174"/>
                  <a:pt x="2084" y="5174"/>
                </a:cubicBezTo>
                <a:cubicBezTo>
                  <a:pt x="1977" y="5174"/>
                  <a:pt x="1906" y="5257"/>
                  <a:pt x="1906" y="5352"/>
                </a:cubicBezTo>
                <a:lnTo>
                  <a:pt x="1906" y="6817"/>
                </a:lnTo>
                <a:cubicBezTo>
                  <a:pt x="1906" y="6876"/>
                  <a:pt x="1941" y="6924"/>
                  <a:pt x="1965" y="6948"/>
                </a:cubicBezTo>
                <a:cubicBezTo>
                  <a:pt x="3084" y="7841"/>
                  <a:pt x="4501" y="8353"/>
                  <a:pt x="5942" y="8353"/>
                </a:cubicBezTo>
                <a:cubicBezTo>
                  <a:pt x="6906" y="8353"/>
                  <a:pt x="7859" y="8126"/>
                  <a:pt x="8740" y="7698"/>
                </a:cubicBezTo>
                <a:lnTo>
                  <a:pt x="8740" y="8412"/>
                </a:lnTo>
                <a:cubicBezTo>
                  <a:pt x="8454" y="8484"/>
                  <a:pt x="8252" y="8746"/>
                  <a:pt x="8252" y="9067"/>
                </a:cubicBezTo>
                <a:cubicBezTo>
                  <a:pt x="8252" y="9436"/>
                  <a:pt x="8549" y="9734"/>
                  <a:pt x="8918" y="9734"/>
                </a:cubicBezTo>
                <a:cubicBezTo>
                  <a:pt x="9287" y="9734"/>
                  <a:pt x="9585" y="9436"/>
                  <a:pt x="9585" y="9067"/>
                </a:cubicBezTo>
                <a:cubicBezTo>
                  <a:pt x="9585" y="8746"/>
                  <a:pt x="9383" y="8496"/>
                  <a:pt x="9097" y="8412"/>
                </a:cubicBezTo>
                <a:lnTo>
                  <a:pt x="9097" y="7495"/>
                </a:lnTo>
                <a:cubicBezTo>
                  <a:pt x="9383" y="7341"/>
                  <a:pt x="9657" y="7138"/>
                  <a:pt x="9918" y="6936"/>
                </a:cubicBezTo>
                <a:cubicBezTo>
                  <a:pt x="9954" y="6900"/>
                  <a:pt x="9978" y="6841"/>
                  <a:pt x="9978" y="6805"/>
                </a:cubicBezTo>
                <a:lnTo>
                  <a:pt x="9978" y="4019"/>
                </a:lnTo>
                <a:lnTo>
                  <a:pt x="11776" y="3328"/>
                </a:lnTo>
                <a:cubicBezTo>
                  <a:pt x="11847" y="3304"/>
                  <a:pt x="11895" y="3245"/>
                  <a:pt x="11895" y="3173"/>
                </a:cubicBezTo>
                <a:lnTo>
                  <a:pt x="11895" y="2364"/>
                </a:lnTo>
                <a:cubicBezTo>
                  <a:pt x="11943" y="2304"/>
                  <a:pt x="11895" y="2245"/>
                  <a:pt x="11823" y="2221"/>
                </a:cubicBezTo>
                <a:lnTo>
                  <a:pt x="8049" y="792"/>
                </a:lnTo>
                <a:cubicBezTo>
                  <a:pt x="8030" y="784"/>
                  <a:pt x="8010" y="780"/>
                  <a:pt x="7989" y="780"/>
                </a:cubicBezTo>
                <a:cubicBezTo>
                  <a:pt x="7921" y="780"/>
                  <a:pt x="7853" y="823"/>
                  <a:pt x="7835" y="887"/>
                </a:cubicBezTo>
                <a:cubicBezTo>
                  <a:pt x="7799" y="983"/>
                  <a:pt x="7847" y="1090"/>
                  <a:pt x="7930" y="1114"/>
                </a:cubicBezTo>
                <a:lnTo>
                  <a:pt x="11264" y="2376"/>
                </a:lnTo>
                <a:lnTo>
                  <a:pt x="8966" y="3257"/>
                </a:lnTo>
                <a:lnTo>
                  <a:pt x="6061" y="1947"/>
                </a:lnTo>
                <a:cubicBezTo>
                  <a:pt x="6035" y="1934"/>
                  <a:pt x="6010" y="1928"/>
                  <a:pt x="5985" y="1928"/>
                </a:cubicBezTo>
                <a:cubicBezTo>
                  <a:pt x="5918" y="1928"/>
                  <a:pt x="5858" y="1973"/>
                  <a:pt x="5823" y="2042"/>
                </a:cubicBezTo>
                <a:cubicBezTo>
                  <a:pt x="5775" y="2126"/>
                  <a:pt x="5823" y="2233"/>
                  <a:pt x="5906" y="2281"/>
                </a:cubicBezTo>
                <a:lnTo>
                  <a:pt x="8490" y="3435"/>
                </a:lnTo>
                <a:lnTo>
                  <a:pt x="5966" y="4388"/>
                </a:lnTo>
                <a:lnTo>
                  <a:pt x="691" y="2376"/>
                </a:lnTo>
                <a:lnTo>
                  <a:pt x="5966" y="376"/>
                </a:lnTo>
                <a:lnTo>
                  <a:pt x="7263" y="864"/>
                </a:lnTo>
                <a:cubicBezTo>
                  <a:pt x="7282" y="868"/>
                  <a:pt x="7301" y="871"/>
                  <a:pt x="7320" y="871"/>
                </a:cubicBezTo>
                <a:cubicBezTo>
                  <a:pt x="7394" y="871"/>
                  <a:pt x="7461" y="833"/>
                  <a:pt x="7490" y="757"/>
                </a:cubicBezTo>
                <a:cubicBezTo>
                  <a:pt x="7513" y="673"/>
                  <a:pt x="7478" y="566"/>
                  <a:pt x="7382" y="530"/>
                </a:cubicBezTo>
                <a:lnTo>
                  <a:pt x="6013" y="18"/>
                </a:lnTo>
                <a:cubicBezTo>
                  <a:pt x="5989" y="6"/>
                  <a:pt x="5969" y="0"/>
                  <a:pt x="59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46" name="Google Shape;10946;p72"/>
          <p:cNvGrpSpPr/>
          <p:nvPr/>
        </p:nvGrpSpPr>
        <p:grpSpPr>
          <a:xfrm>
            <a:off x="4059953" y="3246960"/>
            <a:ext cx="533592" cy="432421"/>
            <a:chOff x="3044965" y="2435220"/>
            <a:chExt cx="400194" cy="324316"/>
          </a:xfrm>
        </p:grpSpPr>
        <p:sp>
          <p:nvSpPr>
            <p:cNvPr id="10947" name="Google Shape;10947;p72"/>
            <p:cNvSpPr/>
            <p:nvPr/>
          </p:nvSpPr>
          <p:spPr>
            <a:xfrm>
              <a:off x="3105649" y="2649413"/>
              <a:ext cx="68329" cy="66864"/>
            </a:xfrm>
            <a:custGeom>
              <a:avLst/>
              <a:gdLst/>
              <a:ahLst/>
              <a:cxnLst/>
              <a:rect l="l" t="t" r="r" b="b"/>
              <a:pathLst>
                <a:path w="2145" h="2099" extrusionOk="0">
                  <a:moveTo>
                    <a:pt x="1924" y="0"/>
                  </a:moveTo>
                  <a:cubicBezTo>
                    <a:pt x="1867" y="0"/>
                    <a:pt x="1811" y="21"/>
                    <a:pt x="1775" y="63"/>
                  </a:cubicBezTo>
                  <a:lnTo>
                    <a:pt x="84" y="1753"/>
                  </a:lnTo>
                  <a:cubicBezTo>
                    <a:pt x="1" y="1825"/>
                    <a:pt x="1" y="1956"/>
                    <a:pt x="84" y="2039"/>
                  </a:cubicBezTo>
                  <a:cubicBezTo>
                    <a:pt x="120" y="2087"/>
                    <a:pt x="168" y="2099"/>
                    <a:pt x="227" y="2099"/>
                  </a:cubicBezTo>
                  <a:cubicBezTo>
                    <a:pt x="275" y="2099"/>
                    <a:pt x="334" y="2075"/>
                    <a:pt x="382" y="2039"/>
                  </a:cubicBezTo>
                  <a:lnTo>
                    <a:pt x="2073" y="337"/>
                  </a:lnTo>
                  <a:cubicBezTo>
                    <a:pt x="2144" y="265"/>
                    <a:pt x="2144" y="134"/>
                    <a:pt x="2073" y="63"/>
                  </a:cubicBezTo>
                  <a:cubicBezTo>
                    <a:pt x="2037" y="21"/>
                    <a:pt x="1980" y="0"/>
                    <a:pt x="19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8" name="Google Shape;10948;p72"/>
            <p:cNvSpPr/>
            <p:nvPr/>
          </p:nvSpPr>
          <p:spPr>
            <a:xfrm>
              <a:off x="3297193" y="2649413"/>
              <a:ext cx="68297" cy="66864"/>
            </a:xfrm>
            <a:custGeom>
              <a:avLst/>
              <a:gdLst/>
              <a:ahLst/>
              <a:cxnLst/>
              <a:rect l="l" t="t" r="r" b="b"/>
              <a:pathLst>
                <a:path w="2144" h="2099" extrusionOk="0">
                  <a:moveTo>
                    <a:pt x="1919" y="0"/>
                  </a:moveTo>
                  <a:cubicBezTo>
                    <a:pt x="1864" y="0"/>
                    <a:pt x="1810" y="21"/>
                    <a:pt x="1775" y="63"/>
                  </a:cubicBezTo>
                  <a:lnTo>
                    <a:pt x="84" y="1753"/>
                  </a:lnTo>
                  <a:cubicBezTo>
                    <a:pt x="1" y="1825"/>
                    <a:pt x="1" y="1956"/>
                    <a:pt x="84" y="2039"/>
                  </a:cubicBezTo>
                  <a:cubicBezTo>
                    <a:pt x="120" y="2087"/>
                    <a:pt x="167" y="2099"/>
                    <a:pt x="227" y="2099"/>
                  </a:cubicBezTo>
                  <a:cubicBezTo>
                    <a:pt x="286" y="2099"/>
                    <a:pt x="334" y="2075"/>
                    <a:pt x="382" y="2039"/>
                  </a:cubicBezTo>
                  <a:lnTo>
                    <a:pt x="2072" y="337"/>
                  </a:lnTo>
                  <a:cubicBezTo>
                    <a:pt x="2144" y="265"/>
                    <a:pt x="2144" y="134"/>
                    <a:pt x="2072" y="63"/>
                  </a:cubicBezTo>
                  <a:cubicBezTo>
                    <a:pt x="2031" y="21"/>
                    <a:pt x="1974" y="0"/>
                    <a:pt x="19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49" name="Google Shape;10949;p72"/>
            <p:cNvSpPr/>
            <p:nvPr/>
          </p:nvSpPr>
          <p:spPr>
            <a:xfrm>
              <a:off x="3044965" y="2435220"/>
              <a:ext cx="400194" cy="324316"/>
            </a:xfrm>
            <a:custGeom>
              <a:avLst/>
              <a:gdLst/>
              <a:ahLst/>
              <a:cxnLst/>
              <a:rect l="l" t="t" r="r" b="b"/>
              <a:pathLst>
                <a:path w="12563" h="10181" extrusionOk="0">
                  <a:moveTo>
                    <a:pt x="822" y="7358"/>
                  </a:moveTo>
                  <a:cubicBezTo>
                    <a:pt x="787" y="7465"/>
                    <a:pt x="787" y="7573"/>
                    <a:pt x="787" y="7680"/>
                  </a:cubicBezTo>
                  <a:cubicBezTo>
                    <a:pt x="787" y="7751"/>
                    <a:pt x="787" y="7823"/>
                    <a:pt x="811" y="7918"/>
                  </a:cubicBezTo>
                  <a:lnTo>
                    <a:pt x="632" y="7918"/>
                  </a:lnTo>
                  <a:cubicBezTo>
                    <a:pt x="525" y="7918"/>
                    <a:pt x="418" y="7823"/>
                    <a:pt x="418" y="7704"/>
                  </a:cubicBezTo>
                  <a:lnTo>
                    <a:pt x="418" y="7573"/>
                  </a:lnTo>
                  <a:cubicBezTo>
                    <a:pt x="418" y="7465"/>
                    <a:pt x="513" y="7358"/>
                    <a:pt x="632" y="7358"/>
                  </a:cubicBezTo>
                  <a:close/>
                  <a:moveTo>
                    <a:pt x="11955" y="7358"/>
                  </a:moveTo>
                  <a:cubicBezTo>
                    <a:pt x="12062" y="7358"/>
                    <a:pt x="12157" y="7454"/>
                    <a:pt x="12157" y="7573"/>
                  </a:cubicBezTo>
                  <a:lnTo>
                    <a:pt x="12169" y="7704"/>
                  </a:lnTo>
                  <a:cubicBezTo>
                    <a:pt x="12169" y="7811"/>
                    <a:pt x="12074" y="7918"/>
                    <a:pt x="11955" y="7918"/>
                  </a:cubicBezTo>
                  <a:lnTo>
                    <a:pt x="11776" y="7918"/>
                  </a:lnTo>
                  <a:cubicBezTo>
                    <a:pt x="11776" y="7835"/>
                    <a:pt x="11788" y="7763"/>
                    <a:pt x="11788" y="7668"/>
                  </a:cubicBezTo>
                  <a:cubicBezTo>
                    <a:pt x="11788" y="7573"/>
                    <a:pt x="11776" y="7465"/>
                    <a:pt x="11764" y="7358"/>
                  </a:cubicBezTo>
                  <a:close/>
                  <a:moveTo>
                    <a:pt x="3299" y="6263"/>
                  </a:moveTo>
                  <a:cubicBezTo>
                    <a:pt x="3918" y="6263"/>
                    <a:pt x="4466" y="6441"/>
                    <a:pt x="4859" y="6739"/>
                  </a:cubicBezTo>
                  <a:lnTo>
                    <a:pt x="4442" y="7156"/>
                  </a:lnTo>
                  <a:cubicBezTo>
                    <a:pt x="4371" y="7227"/>
                    <a:pt x="4371" y="7358"/>
                    <a:pt x="4442" y="7442"/>
                  </a:cubicBezTo>
                  <a:cubicBezTo>
                    <a:pt x="4490" y="7477"/>
                    <a:pt x="4525" y="7501"/>
                    <a:pt x="4585" y="7501"/>
                  </a:cubicBezTo>
                  <a:cubicBezTo>
                    <a:pt x="4644" y="7501"/>
                    <a:pt x="4692" y="7477"/>
                    <a:pt x="4740" y="7442"/>
                  </a:cubicBezTo>
                  <a:lnTo>
                    <a:pt x="5156" y="7025"/>
                  </a:lnTo>
                  <a:cubicBezTo>
                    <a:pt x="5299" y="7215"/>
                    <a:pt x="5394" y="7442"/>
                    <a:pt x="5394" y="7692"/>
                  </a:cubicBezTo>
                  <a:cubicBezTo>
                    <a:pt x="5383" y="8835"/>
                    <a:pt x="4442" y="9775"/>
                    <a:pt x="3275" y="9775"/>
                  </a:cubicBezTo>
                  <a:cubicBezTo>
                    <a:pt x="3013" y="9775"/>
                    <a:pt x="2763" y="9728"/>
                    <a:pt x="2525" y="9620"/>
                  </a:cubicBezTo>
                  <a:lnTo>
                    <a:pt x="4156" y="7989"/>
                  </a:lnTo>
                  <a:cubicBezTo>
                    <a:pt x="4228" y="7918"/>
                    <a:pt x="4228" y="7775"/>
                    <a:pt x="4156" y="7704"/>
                  </a:cubicBezTo>
                  <a:cubicBezTo>
                    <a:pt x="4121" y="7668"/>
                    <a:pt x="4070" y="7650"/>
                    <a:pt x="4018" y="7650"/>
                  </a:cubicBezTo>
                  <a:cubicBezTo>
                    <a:pt x="3966" y="7650"/>
                    <a:pt x="3912" y="7668"/>
                    <a:pt x="3870" y="7704"/>
                  </a:cubicBezTo>
                  <a:lnTo>
                    <a:pt x="2144" y="9430"/>
                  </a:lnTo>
                  <a:cubicBezTo>
                    <a:pt x="1573" y="9061"/>
                    <a:pt x="1192" y="8406"/>
                    <a:pt x="1192" y="7680"/>
                  </a:cubicBezTo>
                  <a:cubicBezTo>
                    <a:pt x="1192" y="6882"/>
                    <a:pt x="2132" y="6263"/>
                    <a:pt x="3299" y="6263"/>
                  </a:cubicBezTo>
                  <a:close/>
                  <a:moveTo>
                    <a:pt x="9324" y="6275"/>
                  </a:moveTo>
                  <a:cubicBezTo>
                    <a:pt x="9943" y="6275"/>
                    <a:pt x="10502" y="6453"/>
                    <a:pt x="10883" y="6751"/>
                  </a:cubicBezTo>
                  <a:lnTo>
                    <a:pt x="10467" y="7168"/>
                  </a:lnTo>
                  <a:cubicBezTo>
                    <a:pt x="10395" y="7239"/>
                    <a:pt x="10395" y="7370"/>
                    <a:pt x="10467" y="7454"/>
                  </a:cubicBezTo>
                  <a:cubicBezTo>
                    <a:pt x="10514" y="7489"/>
                    <a:pt x="10562" y="7513"/>
                    <a:pt x="10621" y="7513"/>
                  </a:cubicBezTo>
                  <a:cubicBezTo>
                    <a:pt x="10657" y="7513"/>
                    <a:pt x="10717" y="7489"/>
                    <a:pt x="10764" y="7454"/>
                  </a:cubicBezTo>
                  <a:lnTo>
                    <a:pt x="11181" y="7037"/>
                  </a:lnTo>
                  <a:cubicBezTo>
                    <a:pt x="11336" y="7227"/>
                    <a:pt x="11419" y="7454"/>
                    <a:pt x="11419" y="7704"/>
                  </a:cubicBezTo>
                  <a:cubicBezTo>
                    <a:pt x="11407" y="8835"/>
                    <a:pt x="10467" y="9775"/>
                    <a:pt x="9312" y="9775"/>
                  </a:cubicBezTo>
                  <a:cubicBezTo>
                    <a:pt x="9038" y="9775"/>
                    <a:pt x="8788" y="9728"/>
                    <a:pt x="8550" y="9620"/>
                  </a:cubicBezTo>
                  <a:lnTo>
                    <a:pt x="10181" y="7989"/>
                  </a:lnTo>
                  <a:cubicBezTo>
                    <a:pt x="10264" y="7918"/>
                    <a:pt x="10264" y="7775"/>
                    <a:pt x="10181" y="7704"/>
                  </a:cubicBezTo>
                  <a:cubicBezTo>
                    <a:pt x="10145" y="7668"/>
                    <a:pt x="10094" y="7650"/>
                    <a:pt x="10044" y="7650"/>
                  </a:cubicBezTo>
                  <a:cubicBezTo>
                    <a:pt x="9993" y="7650"/>
                    <a:pt x="9943" y="7668"/>
                    <a:pt x="9907" y="7704"/>
                  </a:cubicBezTo>
                  <a:lnTo>
                    <a:pt x="8181" y="9442"/>
                  </a:lnTo>
                  <a:cubicBezTo>
                    <a:pt x="7597" y="9073"/>
                    <a:pt x="7228" y="8418"/>
                    <a:pt x="7228" y="7692"/>
                  </a:cubicBezTo>
                  <a:cubicBezTo>
                    <a:pt x="7228" y="6894"/>
                    <a:pt x="8157" y="6275"/>
                    <a:pt x="9324" y="6275"/>
                  </a:cubicBezTo>
                  <a:close/>
                  <a:moveTo>
                    <a:pt x="2751" y="0"/>
                  </a:moveTo>
                  <a:cubicBezTo>
                    <a:pt x="2239" y="0"/>
                    <a:pt x="1787" y="345"/>
                    <a:pt x="1656" y="857"/>
                  </a:cubicBezTo>
                  <a:lnTo>
                    <a:pt x="13" y="7418"/>
                  </a:lnTo>
                  <a:cubicBezTo>
                    <a:pt x="1" y="7465"/>
                    <a:pt x="1" y="7513"/>
                    <a:pt x="1" y="7573"/>
                  </a:cubicBezTo>
                  <a:lnTo>
                    <a:pt x="1" y="7704"/>
                  </a:lnTo>
                  <a:cubicBezTo>
                    <a:pt x="1" y="8037"/>
                    <a:pt x="275" y="8311"/>
                    <a:pt x="608" y="8311"/>
                  </a:cubicBezTo>
                  <a:lnTo>
                    <a:pt x="846" y="8311"/>
                  </a:lnTo>
                  <a:cubicBezTo>
                    <a:pt x="1037" y="8989"/>
                    <a:pt x="1465" y="9537"/>
                    <a:pt x="2037" y="9859"/>
                  </a:cubicBezTo>
                  <a:cubicBezTo>
                    <a:pt x="2061" y="9859"/>
                    <a:pt x="2061" y="9882"/>
                    <a:pt x="2073" y="9882"/>
                  </a:cubicBezTo>
                  <a:cubicBezTo>
                    <a:pt x="2430" y="10073"/>
                    <a:pt x="2835" y="10180"/>
                    <a:pt x="3263" y="10180"/>
                  </a:cubicBezTo>
                  <a:cubicBezTo>
                    <a:pt x="4609" y="10180"/>
                    <a:pt x="5704" y="9108"/>
                    <a:pt x="5764" y="7763"/>
                  </a:cubicBezTo>
                  <a:cubicBezTo>
                    <a:pt x="5918" y="7656"/>
                    <a:pt x="6097" y="7596"/>
                    <a:pt x="6287" y="7596"/>
                  </a:cubicBezTo>
                  <a:cubicBezTo>
                    <a:pt x="6478" y="7596"/>
                    <a:pt x="6657" y="7656"/>
                    <a:pt x="6811" y="7763"/>
                  </a:cubicBezTo>
                  <a:cubicBezTo>
                    <a:pt x="6835" y="8656"/>
                    <a:pt x="7347" y="9430"/>
                    <a:pt x="8085" y="9847"/>
                  </a:cubicBezTo>
                  <a:cubicBezTo>
                    <a:pt x="8097" y="9847"/>
                    <a:pt x="8097" y="9859"/>
                    <a:pt x="8121" y="9859"/>
                  </a:cubicBezTo>
                  <a:cubicBezTo>
                    <a:pt x="8478" y="10061"/>
                    <a:pt x="8871" y="10156"/>
                    <a:pt x="9312" y="10156"/>
                  </a:cubicBezTo>
                  <a:cubicBezTo>
                    <a:pt x="10467" y="10156"/>
                    <a:pt x="11455" y="9370"/>
                    <a:pt x="11717" y="8299"/>
                  </a:cubicBezTo>
                  <a:lnTo>
                    <a:pt x="11955" y="8299"/>
                  </a:lnTo>
                  <a:cubicBezTo>
                    <a:pt x="12288" y="8299"/>
                    <a:pt x="12562" y="8037"/>
                    <a:pt x="12562" y="7692"/>
                  </a:cubicBezTo>
                  <a:lnTo>
                    <a:pt x="12562" y="7561"/>
                  </a:lnTo>
                  <a:cubicBezTo>
                    <a:pt x="12562" y="7525"/>
                    <a:pt x="12562" y="7465"/>
                    <a:pt x="12550" y="7418"/>
                  </a:cubicBezTo>
                  <a:lnTo>
                    <a:pt x="10919" y="857"/>
                  </a:lnTo>
                  <a:cubicBezTo>
                    <a:pt x="10800" y="357"/>
                    <a:pt x="10336" y="0"/>
                    <a:pt x="9812" y="0"/>
                  </a:cubicBezTo>
                  <a:cubicBezTo>
                    <a:pt x="9705" y="0"/>
                    <a:pt x="9621" y="84"/>
                    <a:pt x="9621" y="191"/>
                  </a:cubicBezTo>
                  <a:cubicBezTo>
                    <a:pt x="9621" y="298"/>
                    <a:pt x="9705" y="381"/>
                    <a:pt x="9812" y="381"/>
                  </a:cubicBezTo>
                  <a:cubicBezTo>
                    <a:pt x="10157" y="381"/>
                    <a:pt x="10443" y="607"/>
                    <a:pt x="10526" y="929"/>
                  </a:cubicBezTo>
                  <a:lnTo>
                    <a:pt x="12014" y="6942"/>
                  </a:lnTo>
                  <a:lnTo>
                    <a:pt x="11598" y="6942"/>
                  </a:lnTo>
                  <a:cubicBezTo>
                    <a:pt x="11467" y="6727"/>
                    <a:pt x="11288" y="6525"/>
                    <a:pt x="11038" y="6346"/>
                  </a:cubicBezTo>
                  <a:cubicBezTo>
                    <a:pt x="10574" y="6025"/>
                    <a:pt x="9943" y="5846"/>
                    <a:pt x="9288" y="5846"/>
                  </a:cubicBezTo>
                  <a:cubicBezTo>
                    <a:pt x="8633" y="5846"/>
                    <a:pt x="8026" y="6025"/>
                    <a:pt x="7550" y="6346"/>
                  </a:cubicBezTo>
                  <a:cubicBezTo>
                    <a:pt x="7180" y="6620"/>
                    <a:pt x="6918" y="6942"/>
                    <a:pt x="6835" y="7299"/>
                  </a:cubicBezTo>
                  <a:cubicBezTo>
                    <a:pt x="6668" y="7215"/>
                    <a:pt x="6478" y="7168"/>
                    <a:pt x="6287" y="7168"/>
                  </a:cubicBezTo>
                  <a:cubicBezTo>
                    <a:pt x="6097" y="7168"/>
                    <a:pt x="5895" y="7215"/>
                    <a:pt x="5728" y="7299"/>
                  </a:cubicBezTo>
                  <a:cubicBezTo>
                    <a:pt x="5645" y="6942"/>
                    <a:pt x="5394" y="6596"/>
                    <a:pt x="5025" y="6346"/>
                  </a:cubicBezTo>
                  <a:cubicBezTo>
                    <a:pt x="4561" y="6025"/>
                    <a:pt x="3930" y="5846"/>
                    <a:pt x="3275" y="5846"/>
                  </a:cubicBezTo>
                  <a:cubicBezTo>
                    <a:pt x="2620" y="5846"/>
                    <a:pt x="2013" y="6025"/>
                    <a:pt x="1537" y="6346"/>
                  </a:cubicBezTo>
                  <a:cubicBezTo>
                    <a:pt x="1299" y="6525"/>
                    <a:pt x="1108" y="6727"/>
                    <a:pt x="965" y="6942"/>
                  </a:cubicBezTo>
                  <a:lnTo>
                    <a:pt x="549" y="6942"/>
                  </a:lnTo>
                  <a:lnTo>
                    <a:pt x="2037" y="929"/>
                  </a:lnTo>
                  <a:cubicBezTo>
                    <a:pt x="2120" y="607"/>
                    <a:pt x="2418" y="381"/>
                    <a:pt x="2751" y="381"/>
                  </a:cubicBezTo>
                  <a:cubicBezTo>
                    <a:pt x="2858" y="381"/>
                    <a:pt x="2954" y="298"/>
                    <a:pt x="2954" y="191"/>
                  </a:cubicBezTo>
                  <a:cubicBezTo>
                    <a:pt x="2954" y="84"/>
                    <a:pt x="2858" y="0"/>
                    <a:pt x="27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50" name="Google Shape;10950;p72"/>
          <p:cNvGrpSpPr/>
          <p:nvPr/>
        </p:nvGrpSpPr>
        <p:grpSpPr>
          <a:xfrm>
            <a:off x="6504506" y="3298523"/>
            <a:ext cx="489548" cy="383364"/>
            <a:chOff x="4878379" y="2473892"/>
            <a:chExt cx="367161" cy="287523"/>
          </a:xfrm>
        </p:grpSpPr>
        <p:sp>
          <p:nvSpPr>
            <p:cNvPr id="10951" name="Google Shape;10951;p72"/>
            <p:cNvSpPr/>
            <p:nvPr/>
          </p:nvSpPr>
          <p:spPr>
            <a:xfrm>
              <a:off x="5110889" y="2554676"/>
              <a:ext cx="75496" cy="71355"/>
            </a:xfrm>
            <a:custGeom>
              <a:avLst/>
              <a:gdLst/>
              <a:ahLst/>
              <a:cxnLst/>
              <a:rect l="l" t="t" r="r" b="b"/>
              <a:pathLst>
                <a:path w="2370" h="2240" extrusionOk="0">
                  <a:moveTo>
                    <a:pt x="1250" y="322"/>
                  </a:moveTo>
                  <a:lnTo>
                    <a:pt x="2048" y="1263"/>
                  </a:lnTo>
                  <a:lnTo>
                    <a:pt x="2048" y="1918"/>
                  </a:lnTo>
                  <a:lnTo>
                    <a:pt x="322" y="1918"/>
                  </a:lnTo>
                  <a:lnTo>
                    <a:pt x="322" y="322"/>
                  </a:lnTo>
                  <a:close/>
                  <a:moveTo>
                    <a:pt x="155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2084"/>
                  </a:lnTo>
                  <a:cubicBezTo>
                    <a:pt x="0" y="2168"/>
                    <a:pt x="72" y="2239"/>
                    <a:pt x="155" y="2239"/>
                  </a:cubicBezTo>
                  <a:lnTo>
                    <a:pt x="2215" y="2239"/>
                  </a:lnTo>
                  <a:cubicBezTo>
                    <a:pt x="2298" y="2239"/>
                    <a:pt x="2370" y="2168"/>
                    <a:pt x="2370" y="2084"/>
                  </a:cubicBezTo>
                  <a:lnTo>
                    <a:pt x="2370" y="1191"/>
                  </a:lnTo>
                  <a:cubicBezTo>
                    <a:pt x="2370" y="1084"/>
                    <a:pt x="2358" y="1132"/>
                    <a:pt x="1441" y="36"/>
                  </a:cubicBezTo>
                  <a:cubicBezTo>
                    <a:pt x="1429" y="13"/>
                    <a:pt x="1381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2" name="Google Shape;10952;p72"/>
            <p:cNvSpPr/>
            <p:nvPr/>
          </p:nvSpPr>
          <p:spPr>
            <a:xfrm>
              <a:off x="4958049" y="2691972"/>
              <a:ext cx="45521" cy="45553"/>
            </a:xfrm>
            <a:custGeom>
              <a:avLst/>
              <a:gdLst/>
              <a:ahLst/>
              <a:cxnLst/>
              <a:rect l="l" t="t" r="r" b="b"/>
              <a:pathLst>
                <a:path w="1429" h="1430" extrusionOk="0">
                  <a:moveTo>
                    <a:pt x="714" y="358"/>
                  </a:moveTo>
                  <a:cubicBezTo>
                    <a:pt x="929" y="358"/>
                    <a:pt x="1084" y="525"/>
                    <a:pt x="1084" y="727"/>
                  </a:cubicBezTo>
                  <a:cubicBezTo>
                    <a:pt x="1084" y="941"/>
                    <a:pt x="929" y="1108"/>
                    <a:pt x="714" y="1108"/>
                  </a:cubicBezTo>
                  <a:cubicBezTo>
                    <a:pt x="512" y="1108"/>
                    <a:pt x="345" y="941"/>
                    <a:pt x="345" y="727"/>
                  </a:cubicBezTo>
                  <a:cubicBezTo>
                    <a:pt x="345" y="525"/>
                    <a:pt x="512" y="358"/>
                    <a:pt x="714" y="358"/>
                  </a:cubicBezTo>
                  <a:close/>
                  <a:moveTo>
                    <a:pt x="714" y="1"/>
                  </a:moveTo>
                  <a:cubicBezTo>
                    <a:pt x="310" y="1"/>
                    <a:pt x="0" y="334"/>
                    <a:pt x="0" y="715"/>
                  </a:cubicBezTo>
                  <a:cubicBezTo>
                    <a:pt x="0" y="1108"/>
                    <a:pt x="333" y="1429"/>
                    <a:pt x="714" y="1429"/>
                  </a:cubicBezTo>
                  <a:cubicBezTo>
                    <a:pt x="1107" y="1429"/>
                    <a:pt x="1429" y="1108"/>
                    <a:pt x="1429" y="715"/>
                  </a:cubicBezTo>
                  <a:cubicBezTo>
                    <a:pt x="1429" y="334"/>
                    <a:pt x="1119" y="1"/>
                    <a:pt x="71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3" name="Google Shape;10953;p72"/>
            <p:cNvSpPr/>
            <p:nvPr/>
          </p:nvSpPr>
          <p:spPr>
            <a:xfrm>
              <a:off x="5130225" y="2691972"/>
              <a:ext cx="45553" cy="45553"/>
            </a:xfrm>
            <a:custGeom>
              <a:avLst/>
              <a:gdLst/>
              <a:ahLst/>
              <a:cxnLst/>
              <a:rect l="l" t="t" r="r" b="b"/>
              <a:pathLst>
                <a:path w="1430" h="1430" extrusionOk="0">
                  <a:moveTo>
                    <a:pt x="715" y="358"/>
                  </a:moveTo>
                  <a:cubicBezTo>
                    <a:pt x="917" y="358"/>
                    <a:pt x="1084" y="525"/>
                    <a:pt x="1084" y="727"/>
                  </a:cubicBezTo>
                  <a:cubicBezTo>
                    <a:pt x="1084" y="929"/>
                    <a:pt x="917" y="1108"/>
                    <a:pt x="715" y="1108"/>
                  </a:cubicBezTo>
                  <a:cubicBezTo>
                    <a:pt x="501" y="1108"/>
                    <a:pt x="346" y="941"/>
                    <a:pt x="346" y="727"/>
                  </a:cubicBezTo>
                  <a:cubicBezTo>
                    <a:pt x="346" y="525"/>
                    <a:pt x="501" y="358"/>
                    <a:pt x="715" y="358"/>
                  </a:cubicBezTo>
                  <a:close/>
                  <a:moveTo>
                    <a:pt x="715" y="1"/>
                  </a:moveTo>
                  <a:cubicBezTo>
                    <a:pt x="310" y="1"/>
                    <a:pt x="1" y="334"/>
                    <a:pt x="1" y="715"/>
                  </a:cubicBezTo>
                  <a:cubicBezTo>
                    <a:pt x="1" y="1108"/>
                    <a:pt x="322" y="1429"/>
                    <a:pt x="715" y="1429"/>
                  </a:cubicBezTo>
                  <a:cubicBezTo>
                    <a:pt x="1096" y="1429"/>
                    <a:pt x="1429" y="1108"/>
                    <a:pt x="1429" y="715"/>
                  </a:cubicBezTo>
                  <a:cubicBezTo>
                    <a:pt x="1429" y="334"/>
                    <a:pt x="1120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4" name="Google Shape;10954;p72"/>
            <p:cNvSpPr/>
            <p:nvPr/>
          </p:nvSpPr>
          <p:spPr>
            <a:xfrm>
              <a:off x="4930717" y="2523586"/>
              <a:ext cx="100917" cy="100534"/>
            </a:xfrm>
            <a:custGeom>
              <a:avLst/>
              <a:gdLst/>
              <a:ahLst/>
              <a:cxnLst/>
              <a:rect l="l" t="t" r="r" b="b"/>
              <a:pathLst>
                <a:path w="3168" h="3156" extrusionOk="0">
                  <a:moveTo>
                    <a:pt x="1763" y="346"/>
                  </a:moveTo>
                  <a:cubicBezTo>
                    <a:pt x="1811" y="346"/>
                    <a:pt x="1858" y="393"/>
                    <a:pt x="1858" y="441"/>
                  </a:cubicBezTo>
                  <a:lnTo>
                    <a:pt x="1858" y="1120"/>
                  </a:lnTo>
                  <a:cubicBezTo>
                    <a:pt x="1858" y="1215"/>
                    <a:pt x="1930" y="1286"/>
                    <a:pt x="2013" y="1286"/>
                  </a:cubicBezTo>
                  <a:lnTo>
                    <a:pt x="2704" y="1286"/>
                  </a:lnTo>
                  <a:cubicBezTo>
                    <a:pt x="2751" y="1286"/>
                    <a:pt x="2787" y="1334"/>
                    <a:pt x="2787" y="1370"/>
                  </a:cubicBezTo>
                  <a:lnTo>
                    <a:pt x="2787" y="1774"/>
                  </a:lnTo>
                  <a:cubicBezTo>
                    <a:pt x="2787" y="1822"/>
                    <a:pt x="2751" y="1870"/>
                    <a:pt x="2704" y="1870"/>
                  </a:cubicBezTo>
                  <a:lnTo>
                    <a:pt x="2013" y="1870"/>
                  </a:lnTo>
                  <a:cubicBezTo>
                    <a:pt x="1930" y="1870"/>
                    <a:pt x="1858" y="1941"/>
                    <a:pt x="1858" y="2024"/>
                  </a:cubicBezTo>
                  <a:lnTo>
                    <a:pt x="1858" y="2715"/>
                  </a:lnTo>
                  <a:cubicBezTo>
                    <a:pt x="1858" y="2763"/>
                    <a:pt x="1811" y="2798"/>
                    <a:pt x="1763" y="2798"/>
                  </a:cubicBezTo>
                  <a:lnTo>
                    <a:pt x="1358" y="2798"/>
                  </a:lnTo>
                  <a:cubicBezTo>
                    <a:pt x="1322" y="2798"/>
                    <a:pt x="1275" y="2763"/>
                    <a:pt x="1275" y="2715"/>
                  </a:cubicBezTo>
                  <a:lnTo>
                    <a:pt x="1275" y="2024"/>
                  </a:lnTo>
                  <a:cubicBezTo>
                    <a:pt x="1275" y="1941"/>
                    <a:pt x="1203" y="1870"/>
                    <a:pt x="1108" y="1870"/>
                  </a:cubicBezTo>
                  <a:lnTo>
                    <a:pt x="429" y="1870"/>
                  </a:lnTo>
                  <a:cubicBezTo>
                    <a:pt x="382" y="1870"/>
                    <a:pt x="334" y="1822"/>
                    <a:pt x="334" y="1774"/>
                  </a:cubicBezTo>
                  <a:lnTo>
                    <a:pt x="334" y="1370"/>
                  </a:lnTo>
                  <a:cubicBezTo>
                    <a:pt x="334" y="1334"/>
                    <a:pt x="382" y="1286"/>
                    <a:pt x="429" y="1286"/>
                  </a:cubicBezTo>
                  <a:lnTo>
                    <a:pt x="1108" y="1286"/>
                  </a:lnTo>
                  <a:cubicBezTo>
                    <a:pt x="1203" y="1286"/>
                    <a:pt x="1275" y="1215"/>
                    <a:pt x="1275" y="1120"/>
                  </a:cubicBezTo>
                  <a:lnTo>
                    <a:pt x="1275" y="441"/>
                  </a:lnTo>
                  <a:cubicBezTo>
                    <a:pt x="1275" y="393"/>
                    <a:pt x="1322" y="346"/>
                    <a:pt x="1358" y="346"/>
                  </a:cubicBezTo>
                  <a:close/>
                  <a:moveTo>
                    <a:pt x="1394" y="0"/>
                  </a:moveTo>
                  <a:cubicBezTo>
                    <a:pt x="1156" y="0"/>
                    <a:pt x="965" y="203"/>
                    <a:pt x="965" y="441"/>
                  </a:cubicBezTo>
                  <a:lnTo>
                    <a:pt x="965" y="953"/>
                  </a:lnTo>
                  <a:lnTo>
                    <a:pt x="441" y="953"/>
                  </a:lnTo>
                  <a:cubicBezTo>
                    <a:pt x="203" y="953"/>
                    <a:pt x="13" y="1155"/>
                    <a:pt x="13" y="1393"/>
                  </a:cubicBezTo>
                  <a:lnTo>
                    <a:pt x="13" y="1786"/>
                  </a:lnTo>
                  <a:cubicBezTo>
                    <a:pt x="1" y="2013"/>
                    <a:pt x="191" y="2203"/>
                    <a:pt x="429" y="2203"/>
                  </a:cubicBezTo>
                  <a:lnTo>
                    <a:pt x="953" y="2203"/>
                  </a:lnTo>
                  <a:lnTo>
                    <a:pt x="953" y="2727"/>
                  </a:lnTo>
                  <a:cubicBezTo>
                    <a:pt x="953" y="2965"/>
                    <a:pt x="1144" y="3156"/>
                    <a:pt x="1382" y="3156"/>
                  </a:cubicBezTo>
                  <a:lnTo>
                    <a:pt x="1787" y="3156"/>
                  </a:lnTo>
                  <a:cubicBezTo>
                    <a:pt x="2025" y="3156"/>
                    <a:pt x="2215" y="2965"/>
                    <a:pt x="2215" y="2727"/>
                  </a:cubicBezTo>
                  <a:lnTo>
                    <a:pt x="2215" y="2203"/>
                  </a:lnTo>
                  <a:lnTo>
                    <a:pt x="2739" y="2203"/>
                  </a:lnTo>
                  <a:cubicBezTo>
                    <a:pt x="2977" y="2203"/>
                    <a:pt x="3168" y="2013"/>
                    <a:pt x="3168" y="1774"/>
                  </a:cubicBezTo>
                  <a:lnTo>
                    <a:pt x="3168" y="1370"/>
                  </a:lnTo>
                  <a:cubicBezTo>
                    <a:pt x="3168" y="1131"/>
                    <a:pt x="2977" y="941"/>
                    <a:pt x="2739" y="941"/>
                  </a:cubicBezTo>
                  <a:lnTo>
                    <a:pt x="2227" y="941"/>
                  </a:lnTo>
                  <a:lnTo>
                    <a:pt x="2227" y="441"/>
                  </a:lnTo>
                  <a:cubicBezTo>
                    <a:pt x="2227" y="203"/>
                    <a:pt x="2037" y="0"/>
                    <a:pt x="17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5" name="Google Shape;10955;p72"/>
            <p:cNvSpPr/>
            <p:nvPr/>
          </p:nvSpPr>
          <p:spPr>
            <a:xfrm>
              <a:off x="4878379" y="2473892"/>
              <a:ext cx="367161" cy="287523"/>
            </a:xfrm>
            <a:custGeom>
              <a:avLst/>
              <a:gdLst/>
              <a:ahLst/>
              <a:cxnLst/>
              <a:rect l="l" t="t" r="r" b="b"/>
              <a:pathLst>
                <a:path w="11526" h="9026" extrusionOk="0">
                  <a:moveTo>
                    <a:pt x="7966" y="346"/>
                  </a:moveTo>
                  <a:cubicBezTo>
                    <a:pt x="8228" y="346"/>
                    <a:pt x="8454" y="572"/>
                    <a:pt x="8454" y="834"/>
                  </a:cubicBezTo>
                  <a:lnTo>
                    <a:pt x="8454" y="1203"/>
                  </a:lnTo>
                  <a:lnTo>
                    <a:pt x="7478" y="1203"/>
                  </a:lnTo>
                  <a:lnTo>
                    <a:pt x="7478" y="834"/>
                  </a:lnTo>
                  <a:cubicBezTo>
                    <a:pt x="7478" y="572"/>
                    <a:pt x="7692" y="346"/>
                    <a:pt x="7966" y="346"/>
                  </a:cubicBezTo>
                  <a:close/>
                  <a:moveTo>
                    <a:pt x="8645" y="1548"/>
                  </a:moveTo>
                  <a:lnTo>
                    <a:pt x="8645" y="1703"/>
                  </a:lnTo>
                  <a:lnTo>
                    <a:pt x="7275" y="1703"/>
                  </a:lnTo>
                  <a:lnTo>
                    <a:pt x="7275" y="1548"/>
                  </a:lnTo>
                  <a:close/>
                  <a:moveTo>
                    <a:pt x="6132" y="5894"/>
                  </a:moveTo>
                  <a:lnTo>
                    <a:pt x="6132" y="7192"/>
                  </a:lnTo>
                  <a:lnTo>
                    <a:pt x="4644" y="7192"/>
                  </a:lnTo>
                  <a:cubicBezTo>
                    <a:pt x="4644" y="7180"/>
                    <a:pt x="4632" y="7156"/>
                    <a:pt x="4632" y="7144"/>
                  </a:cubicBezTo>
                  <a:cubicBezTo>
                    <a:pt x="4420" y="6454"/>
                    <a:pt x="3830" y="6114"/>
                    <a:pt x="3240" y="6114"/>
                  </a:cubicBezTo>
                  <a:cubicBezTo>
                    <a:pt x="2639" y="6114"/>
                    <a:pt x="2038" y="6466"/>
                    <a:pt x="1834" y="7156"/>
                  </a:cubicBezTo>
                  <a:cubicBezTo>
                    <a:pt x="1834" y="7180"/>
                    <a:pt x="1822" y="7192"/>
                    <a:pt x="1822" y="7204"/>
                  </a:cubicBezTo>
                  <a:lnTo>
                    <a:pt x="691" y="7204"/>
                  </a:lnTo>
                  <a:cubicBezTo>
                    <a:pt x="489" y="7204"/>
                    <a:pt x="334" y="7061"/>
                    <a:pt x="334" y="6847"/>
                  </a:cubicBezTo>
                  <a:lnTo>
                    <a:pt x="334" y="5894"/>
                  </a:lnTo>
                  <a:close/>
                  <a:moveTo>
                    <a:pt x="11181" y="5906"/>
                  </a:moveTo>
                  <a:lnTo>
                    <a:pt x="11181" y="6847"/>
                  </a:lnTo>
                  <a:cubicBezTo>
                    <a:pt x="11181" y="7037"/>
                    <a:pt x="11026" y="7204"/>
                    <a:pt x="10824" y="7204"/>
                  </a:cubicBezTo>
                  <a:lnTo>
                    <a:pt x="10038" y="7204"/>
                  </a:lnTo>
                  <a:cubicBezTo>
                    <a:pt x="10038" y="7192"/>
                    <a:pt x="10014" y="7180"/>
                    <a:pt x="10014" y="7156"/>
                  </a:cubicBezTo>
                  <a:cubicBezTo>
                    <a:pt x="9823" y="6525"/>
                    <a:pt x="9228" y="6109"/>
                    <a:pt x="8621" y="6109"/>
                  </a:cubicBezTo>
                  <a:cubicBezTo>
                    <a:pt x="8026" y="6109"/>
                    <a:pt x="7430" y="6490"/>
                    <a:pt x="7216" y="7156"/>
                  </a:cubicBezTo>
                  <a:cubicBezTo>
                    <a:pt x="7216" y="7180"/>
                    <a:pt x="7204" y="7192"/>
                    <a:pt x="7204" y="7204"/>
                  </a:cubicBezTo>
                  <a:lnTo>
                    <a:pt x="6466" y="7204"/>
                  </a:lnTo>
                  <a:lnTo>
                    <a:pt x="6466" y="5906"/>
                  </a:lnTo>
                  <a:close/>
                  <a:moveTo>
                    <a:pt x="3215" y="6466"/>
                  </a:moveTo>
                  <a:cubicBezTo>
                    <a:pt x="3823" y="6466"/>
                    <a:pt x="4335" y="6978"/>
                    <a:pt x="4335" y="7573"/>
                  </a:cubicBezTo>
                  <a:cubicBezTo>
                    <a:pt x="4335" y="8192"/>
                    <a:pt x="3835" y="8692"/>
                    <a:pt x="3215" y="8692"/>
                  </a:cubicBezTo>
                  <a:cubicBezTo>
                    <a:pt x="2596" y="8692"/>
                    <a:pt x="2096" y="8192"/>
                    <a:pt x="2096" y="7573"/>
                  </a:cubicBezTo>
                  <a:cubicBezTo>
                    <a:pt x="2096" y="6978"/>
                    <a:pt x="2608" y="6466"/>
                    <a:pt x="3215" y="6466"/>
                  </a:cubicBezTo>
                  <a:close/>
                  <a:moveTo>
                    <a:pt x="8621" y="6466"/>
                  </a:moveTo>
                  <a:cubicBezTo>
                    <a:pt x="9240" y="6466"/>
                    <a:pt x="9740" y="6978"/>
                    <a:pt x="9740" y="7573"/>
                  </a:cubicBezTo>
                  <a:cubicBezTo>
                    <a:pt x="9740" y="8192"/>
                    <a:pt x="9240" y="8692"/>
                    <a:pt x="8621" y="8692"/>
                  </a:cubicBezTo>
                  <a:cubicBezTo>
                    <a:pt x="7990" y="8692"/>
                    <a:pt x="7502" y="8192"/>
                    <a:pt x="7502" y="7573"/>
                  </a:cubicBezTo>
                  <a:cubicBezTo>
                    <a:pt x="7502" y="6966"/>
                    <a:pt x="8014" y="6466"/>
                    <a:pt x="8621" y="6466"/>
                  </a:cubicBezTo>
                  <a:close/>
                  <a:moveTo>
                    <a:pt x="7966" y="1"/>
                  </a:moveTo>
                  <a:cubicBezTo>
                    <a:pt x="7502" y="1"/>
                    <a:pt x="7133" y="370"/>
                    <a:pt x="7133" y="834"/>
                  </a:cubicBezTo>
                  <a:lnTo>
                    <a:pt x="7133" y="1203"/>
                  </a:lnTo>
                  <a:lnTo>
                    <a:pt x="7097" y="1203"/>
                  </a:lnTo>
                  <a:cubicBezTo>
                    <a:pt x="7014" y="1203"/>
                    <a:pt x="6942" y="1275"/>
                    <a:pt x="6942" y="1370"/>
                  </a:cubicBezTo>
                  <a:lnTo>
                    <a:pt x="6942" y="1679"/>
                  </a:lnTo>
                  <a:lnTo>
                    <a:pt x="6466" y="1679"/>
                  </a:lnTo>
                  <a:lnTo>
                    <a:pt x="6466" y="1072"/>
                  </a:lnTo>
                  <a:cubicBezTo>
                    <a:pt x="6466" y="703"/>
                    <a:pt x="6144" y="382"/>
                    <a:pt x="5775" y="382"/>
                  </a:cubicBezTo>
                  <a:lnTo>
                    <a:pt x="2311" y="382"/>
                  </a:lnTo>
                  <a:cubicBezTo>
                    <a:pt x="2215" y="382"/>
                    <a:pt x="2144" y="465"/>
                    <a:pt x="2144" y="548"/>
                  </a:cubicBezTo>
                  <a:cubicBezTo>
                    <a:pt x="2144" y="644"/>
                    <a:pt x="2215" y="715"/>
                    <a:pt x="2311" y="715"/>
                  </a:cubicBezTo>
                  <a:lnTo>
                    <a:pt x="5775" y="715"/>
                  </a:lnTo>
                  <a:cubicBezTo>
                    <a:pt x="5966" y="715"/>
                    <a:pt x="6132" y="870"/>
                    <a:pt x="6132" y="1072"/>
                  </a:cubicBezTo>
                  <a:lnTo>
                    <a:pt x="6132" y="5573"/>
                  </a:lnTo>
                  <a:lnTo>
                    <a:pt x="334" y="5573"/>
                  </a:lnTo>
                  <a:lnTo>
                    <a:pt x="334" y="1072"/>
                  </a:lnTo>
                  <a:cubicBezTo>
                    <a:pt x="334" y="882"/>
                    <a:pt x="477" y="715"/>
                    <a:pt x="691" y="715"/>
                  </a:cubicBezTo>
                  <a:lnTo>
                    <a:pt x="1477" y="715"/>
                  </a:lnTo>
                  <a:cubicBezTo>
                    <a:pt x="1560" y="715"/>
                    <a:pt x="1644" y="644"/>
                    <a:pt x="1644" y="548"/>
                  </a:cubicBezTo>
                  <a:cubicBezTo>
                    <a:pt x="1644" y="465"/>
                    <a:pt x="1560" y="394"/>
                    <a:pt x="1477" y="394"/>
                  </a:cubicBezTo>
                  <a:lnTo>
                    <a:pt x="691" y="394"/>
                  </a:lnTo>
                  <a:cubicBezTo>
                    <a:pt x="310" y="394"/>
                    <a:pt x="1" y="703"/>
                    <a:pt x="1" y="1072"/>
                  </a:cubicBezTo>
                  <a:lnTo>
                    <a:pt x="1" y="6847"/>
                  </a:lnTo>
                  <a:cubicBezTo>
                    <a:pt x="1" y="7216"/>
                    <a:pt x="310" y="7537"/>
                    <a:pt x="691" y="7537"/>
                  </a:cubicBezTo>
                  <a:lnTo>
                    <a:pt x="1775" y="7537"/>
                  </a:lnTo>
                  <a:cubicBezTo>
                    <a:pt x="1763" y="8371"/>
                    <a:pt x="2442" y="9026"/>
                    <a:pt x="3227" y="9026"/>
                  </a:cubicBezTo>
                  <a:cubicBezTo>
                    <a:pt x="4025" y="9026"/>
                    <a:pt x="4704" y="8383"/>
                    <a:pt x="4692" y="7537"/>
                  </a:cubicBezTo>
                  <a:lnTo>
                    <a:pt x="7180" y="7537"/>
                  </a:lnTo>
                  <a:cubicBezTo>
                    <a:pt x="7156" y="8371"/>
                    <a:pt x="7847" y="9026"/>
                    <a:pt x="8633" y="9026"/>
                  </a:cubicBezTo>
                  <a:cubicBezTo>
                    <a:pt x="9419" y="9026"/>
                    <a:pt x="10109" y="8383"/>
                    <a:pt x="10097" y="7537"/>
                  </a:cubicBezTo>
                  <a:lnTo>
                    <a:pt x="10835" y="7537"/>
                  </a:lnTo>
                  <a:cubicBezTo>
                    <a:pt x="11205" y="7537"/>
                    <a:pt x="11526" y="7216"/>
                    <a:pt x="11526" y="6847"/>
                  </a:cubicBezTo>
                  <a:lnTo>
                    <a:pt x="11502" y="4299"/>
                  </a:lnTo>
                  <a:cubicBezTo>
                    <a:pt x="11502" y="4084"/>
                    <a:pt x="11431" y="3870"/>
                    <a:pt x="11276" y="3692"/>
                  </a:cubicBezTo>
                  <a:lnTo>
                    <a:pt x="10657" y="2989"/>
                  </a:lnTo>
                  <a:cubicBezTo>
                    <a:pt x="10626" y="2952"/>
                    <a:pt x="10582" y="2934"/>
                    <a:pt x="10536" y="2934"/>
                  </a:cubicBezTo>
                  <a:cubicBezTo>
                    <a:pt x="10495" y="2934"/>
                    <a:pt x="10453" y="2949"/>
                    <a:pt x="10419" y="2977"/>
                  </a:cubicBezTo>
                  <a:cubicBezTo>
                    <a:pt x="10347" y="3037"/>
                    <a:pt x="10347" y="3144"/>
                    <a:pt x="10407" y="3215"/>
                  </a:cubicBezTo>
                  <a:lnTo>
                    <a:pt x="11026" y="3918"/>
                  </a:lnTo>
                  <a:cubicBezTo>
                    <a:pt x="11121" y="4025"/>
                    <a:pt x="11181" y="4156"/>
                    <a:pt x="11181" y="4287"/>
                  </a:cubicBezTo>
                  <a:lnTo>
                    <a:pt x="11181" y="5549"/>
                  </a:lnTo>
                  <a:lnTo>
                    <a:pt x="6466" y="5549"/>
                  </a:lnTo>
                  <a:lnTo>
                    <a:pt x="6466" y="2013"/>
                  </a:lnTo>
                  <a:lnTo>
                    <a:pt x="9097" y="2013"/>
                  </a:lnTo>
                  <a:cubicBezTo>
                    <a:pt x="9264" y="2013"/>
                    <a:pt x="9407" y="2084"/>
                    <a:pt x="9514" y="2203"/>
                  </a:cubicBezTo>
                  <a:lnTo>
                    <a:pt x="9812" y="2549"/>
                  </a:lnTo>
                  <a:cubicBezTo>
                    <a:pt x="9843" y="2586"/>
                    <a:pt x="9887" y="2604"/>
                    <a:pt x="9932" y="2604"/>
                  </a:cubicBezTo>
                  <a:cubicBezTo>
                    <a:pt x="9973" y="2604"/>
                    <a:pt x="10016" y="2589"/>
                    <a:pt x="10050" y="2560"/>
                  </a:cubicBezTo>
                  <a:cubicBezTo>
                    <a:pt x="10121" y="2501"/>
                    <a:pt x="10121" y="2394"/>
                    <a:pt x="10062" y="2322"/>
                  </a:cubicBezTo>
                  <a:lnTo>
                    <a:pt x="9764" y="1977"/>
                  </a:lnTo>
                  <a:cubicBezTo>
                    <a:pt x="9532" y="1709"/>
                    <a:pt x="9226" y="1676"/>
                    <a:pt x="9077" y="1676"/>
                  </a:cubicBezTo>
                  <a:cubicBezTo>
                    <a:pt x="9028" y="1676"/>
                    <a:pt x="8996" y="1679"/>
                    <a:pt x="8990" y="1679"/>
                  </a:cubicBezTo>
                  <a:lnTo>
                    <a:pt x="8990" y="1370"/>
                  </a:lnTo>
                  <a:cubicBezTo>
                    <a:pt x="8990" y="1275"/>
                    <a:pt x="8919" y="1203"/>
                    <a:pt x="8823" y="1203"/>
                  </a:cubicBezTo>
                  <a:lnTo>
                    <a:pt x="8799" y="1203"/>
                  </a:lnTo>
                  <a:lnTo>
                    <a:pt x="8799" y="834"/>
                  </a:lnTo>
                  <a:cubicBezTo>
                    <a:pt x="8799" y="370"/>
                    <a:pt x="8418" y="1"/>
                    <a:pt x="796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56" name="Google Shape;10956;p72"/>
          <p:cNvGrpSpPr/>
          <p:nvPr/>
        </p:nvGrpSpPr>
        <p:grpSpPr>
          <a:xfrm>
            <a:off x="1767626" y="3850253"/>
            <a:ext cx="387441" cy="496641"/>
            <a:chOff x="1325719" y="2887689"/>
            <a:chExt cx="290581" cy="372481"/>
          </a:xfrm>
        </p:grpSpPr>
        <p:sp>
          <p:nvSpPr>
            <p:cNvPr id="10957" name="Google Shape;10957;p72"/>
            <p:cNvSpPr/>
            <p:nvPr/>
          </p:nvSpPr>
          <p:spPr>
            <a:xfrm>
              <a:off x="1424724" y="3106533"/>
              <a:ext cx="37971" cy="37939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34"/>
                  </a:moveTo>
                  <a:cubicBezTo>
                    <a:pt x="727" y="334"/>
                    <a:pt x="846" y="453"/>
                    <a:pt x="846" y="596"/>
                  </a:cubicBezTo>
                  <a:cubicBezTo>
                    <a:pt x="846" y="727"/>
                    <a:pt x="727" y="846"/>
                    <a:pt x="596" y="846"/>
                  </a:cubicBezTo>
                  <a:cubicBezTo>
                    <a:pt x="453" y="846"/>
                    <a:pt x="346" y="738"/>
                    <a:pt x="346" y="596"/>
                  </a:cubicBezTo>
                  <a:cubicBezTo>
                    <a:pt x="346" y="453"/>
                    <a:pt x="465" y="334"/>
                    <a:pt x="596" y="334"/>
                  </a:cubicBezTo>
                  <a:close/>
                  <a:moveTo>
                    <a:pt x="596" y="0"/>
                  </a:moveTo>
                  <a:cubicBezTo>
                    <a:pt x="262" y="0"/>
                    <a:pt x="0" y="262"/>
                    <a:pt x="0" y="596"/>
                  </a:cubicBezTo>
                  <a:cubicBezTo>
                    <a:pt x="0" y="917"/>
                    <a:pt x="262" y="1191"/>
                    <a:pt x="596" y="1191"/>
                  </a:cubicBezTo>
                  <a:cubicBezTo>
                    <a:pt x="917" y="1191"/>
                    <a:pt x="1191" y="917"/>
                    <a:pt x="1191" y="596"/>
                  </a:cubicBezTo>
                  <a:cubicBezTo>
                    <a:pt x="1191" y="262"/>
                    <a:pt x="91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58" name="Google Shape;10958;p72"/>
            <p:cNvSpPr/>
            <p:nvPr/>
          </p:nvSpPr>
          <p:spPr>
            <a:xfrm>
              <a:off x="1325719" y="2887689"/>
              <a:ext cx="290581" cy="372481"/>
            </a:xfrm>
            <a:custGeom>
              <a:avLst/>
              <a:gdLst/>
              <a:ahLst/>
              <a:cxnLst/>
              <a:rect l="l" t="t" r="r" b="b"/>
              <a:pathLst>
                <a:path w="9122" h="11693" extrusionOk="0">
                  <a:moveTo>
                    <a:pt x="5037" y="3620"/>
                  </a:moveTo>
                  <a:cubicBezTo>
                    <a:pt x="5847" y="3656"/>
                    <a:pt x="6502" y="4310"/>
                    <a:pt x="6502" y="5120"/>
                  </a:cubicBezTo>
                  <a:lnTo>
                    <a:pt x="6502" y="11299"/>
                  </a:lnTo>
                  <a:lnTo>
                    <a:pt x="5037" y="11299"/>
                  </a:lnTo>
                  <a:lnTo>
                    <a:pt x="5037" y="3620"/>
                  </a:lnTo>
                  <a:close/>
                  <a:moveTo>
                    <a:pt x="930" y="0"/>
                  </a:moveTo>
                  <a:cubicBezTo>
                    <a:pt x="418" y="0"/>
                    <a:pt x="1" y="417"/>
                    <a:pt x="1" y="941"/>
                  </a:cubicBezTo>
                  <a:lnTo>
                    <a:pt x="1" y="2703"/>
                  </a:lnTo>
                  <a:cubicBezTo>
                    <a:pt x="1" y="3084"/>
                    <a:pt x="180" y="3441"/>
                    <a:pt x="489" y="3667"/>
                  </a:cubicBezTo>
                  <a:cubicBezTo>
                    <a:pt x="953" y="3989"/>
                    <a:pt x="1275" y="4941"/>
                    <a:pt x="1275" y="5989"/>
                  </a:cubicBezTo>
                  <a:cubicBezTo>
                    <a:pt x="1275" y="7025"/>
                    <a:pt x="953" y="7978"/>
                    <a:pt x="489" y="8311"/>
                  </a:cubicBezTo>
                  <a:cubicBezTo>
                    <a:pt x="180" y="8537"/>
                    <a:pt x="1" y="8894"/>
                    <a:pt x="1" y="9275"/>
                  </a:cubicBezTo>
                  <a:lnTo>
                    <a:pt x="1" y="10752"/>
                  </a:lnTo>
                  <a:cubicBezTo>
                    <a:pt x="1" y="11276"/>
                    <a:pt x="418" y="11692"/>
                    <a:pt x="930" y="11692"/>
                  </a:cubicBezTo>
                  <a:lnTo>
                    <a:pt x="8181" y="11692"/>
                  </a:lnTo>
                  <a:cubicBezTo>
                    <a:pt x="8704" y="11692"/>
                    <a:pt x="9121" y="11276"/>
                    <a:pt x="9121" y="10752"/>
                  </a:cubicBezTo>
                  <a:lnTo>
                    <a:pt x="9121" y="9275"/>
                  </a:lnTo>
                  <a:cubicBezTo>
                    <a:pt x="9121" y="8894"/>
                    <a:pt x="8943" y="8537"/>
                    <a:pt x="8633" y="8311"/>
                  </a:cubicBezTo>
                  <a:cubicBezTo>
                    <a:pt x="8169" y="7978"/>
                    <a:pt x="7835" y="7025"/>
                    <a:pt x="7835" y="5989"/>
                  </a:cubicBezTo>
                  <a:cubicBezTo>
                    <a:pt x="7835" y="4941"/>
                    <a:pt x="8169" y="3989"/>
                    <a:pt x="8633" y="3667"/>
                  </a:cubicBezTo>
                  <a:cubicBezTo>
                    <a:pt x="8943" y="3441"/>
                    <a:pt x="9121" y="3084"/>
                    <a:pt x="9121" y="2703"/>
                  </a:cubicBezTo>
                  <a:lnTo>
                    <a:pt x="9121" y="1786"/>
                  </a:lnTo>
                  <a:cubicBezTo>
                    <a:pt x="9121" y="1703"/>
                    <a:pt x="9050" y="1620"/>
                    <a:pt x="8954" y="1620"/>
                  </a:cubicBezTo>
                  <a:cubicBezTo>
                    <a:pt x="8871" y="1620"/>
                    <a:pt x="8788" y="1703"/>
                    <a:pt x="8788" y="1786"/>
                  </a:cubicBezTo>
                  <a:lnTo>
                    <a:pt x="8788" y="2703"/>
                  </a:lnTo>
                  <a:cubicBezTo>
                    <a:pt x="8788" y="2965"/>
                    <a:pt x="8657" y="3215"/>
                    <a:pt x="8431" y="3382"/>
                  </a:cubicBezTo>
                  <a:cubicBezTo>
                    <a:pt x="7204" y="4263"/>
                    <a:pt x="7204" y="7680"/>
                    <a:pt x="8431" y="8573"/>
                  </a:cubicBezTo>
                  <a:cubicBezTo>
                    <a:pt x="8657" y="8740"/>
                    <a:pt x="8788" y="8990"/>
                    <a:pt x="8788" y="9263"/>
                  </a:cubicBezTo>
                  <a:lnTo>
                    <a:pt x="8788" y="10740"/>
                  </a:lnTo>
                  <a:cubicBezTo>
                    <a:pt x="8788" y="11061"/>
                    <a:pt x="8526" y="11335"/>
                    <a:pt x="8192" y="11335"/>
                  </a:cubicBezTo>
                  <a:lnTo>
                    <a:pt x="6859" y="11335"/>
                  </a:lnTo>
                  <a:lnTo>
                    <a:pt x="6859" y="5156"/>
                  </a:lnTo>
                  <a:cubicBezTo>
                    <a:pt x="6859" y="4144"/>
                    <a:pt x="6025" y="3310"/>
                    <a:pt x="5013" y="3310"/>
                  </a:cubicBezTo>
                  <a:lnTo>
                    <a:pt x="3001" y="3310"/>
                  </a:lnTo>
                  <a:cubicBezTo>
                    <a:pt x="2596" y="3310"/>
                    <a:pt x="2275" y="3632"/>
                    <a:pt x="2275" y="4037"/>
                  </a:cubicBezTo>
                  <a:lnTo>
                    <a:pt x="2275" y="9918"/>
                  </a:lnTo>
                  <a:cubicBezTo>
                    <a:pt x="2275" y="10002"/>
                    <a:pt x="2346" y="10085"/>
                    <a:pt x="2442" y="10085"/>
                  </a:cubicBezTo>
                  <a:cubicBezTo>
                    <a:pt x="2525" y="10085"/>
                    <a:pt x="2596" y="10002"/>
                    <a:pt x="2596" y="9918"/>
                  </a:cubicBezTo>
                  <a:lnTo>
                    <a:pt x="2596" y="4037"/>
                  </a:lnTo>
                  <a:cubicBezTo>
                    <a:pt x="2596" y="3834"/>
                    <a:pt x="2775" y="3656"/>
                    <a:pt x="2989" y="3656"/>
                  </a:cubicBezTo>
                  <a:lnTo>
                    <a:pt x="4704" y="3656"/>
                  </a:lnTo>
                  <a:lnTo>
                    <a:pt x="4704" y="11335"/>
                  </a:lnTo>
                  <a:lnTo>
                    <a:pt x="2620" y="11335"/>
                  </a:lnTo>
                  <a:lnTo>
                    <a:pt x="2620" y="10549"/>
                  </a:lnTo>
                  <a:cubicBezTo>
                    <a:pt x="2620" y="10466"/>
                    <a:pt x="2537" y="10394"/>
                    <a:pt x="2454" y="10394"/>
                  </a:cubicBezTo>
                  <a:cubicBezTo>
                    <a:pt x="2358" y="10394"/>
                    <a:pt x="2287" y="10466"/>
                    <a:pt x="2287" y="10549"/>
                  </a:cubicBezTo>
                  <a:lnTo>
                    <a:pt x="2287" y="11335"/>
                  </a:lnTo>
                  <a:lnTo>
                    <a:pt x="942" y="11335"/>
                  </a:lnTo>
                  <a:cubicBezTo>
                    <a:pt x="620" y="11335"/>
                    <a:pt x="346" y="11061"/>
                    <a:pt x="346" y="10740"/>
                  </a:cubicBezTo>
                  <a:lnTo>
                    <a:pt x="346" y="9263"/>
                  </a:lnTo>
                  <a:cubicBezTo>
                    <a:pt x="346" y="8990"/>
                    <a:pt x="489" y="8740"/>
                    <a:pt x="703" y="8573"/>
                  </a:cubicBezTo>
                  <a:cubicBezTo>
                    <a:pt x="1942" y="7704"/>
                    <a:pt x="1942" y="4275"/>
                    <a:pt x="703" y="3382"/>
                  </a:cubicBezTo>
                  <a:cubicBezTo>
                    <a:pt x="489" y="3215"/>
                    <a:pt x="346" y="2965"/>
                    <a:pt x="346" y="2703"/>
                  </a:cubicBezTo>
                  <a:lnTo>
                    <a:pt x="346" y="941"/>
                  </a:lnTo>
                  <a:cubicBezTo>
                    <a:pt x="346" y="619"/>
                    <a:pt x="620" y="346"/>
                    <a:pt x="942" y="346"/>
                  </a:cubicBezTo>
                  <a:lnTo>
                    <a:pt x="8192" y="346"/>
                  </a:lnTo>
                  <a:cubicBezTo>
                    <a:pt x="8526" y="346"/>
                    <a:pt x="8788" y="619"/>
                    <a:pt x="8788" y="941"/>
                  </a:cubicBezTo>
                  <a:lnTo>
                    <a:pt x="8788" y="1131"/>
                  </a:lnTo>
                  <a:cubicBezTo>
                    <a:pt x="8776" y="1227"/>
                    <a:pt x="8847" y="1298"/>
                    <a:pt x="8954" y="1298"/>
                  </a:cubicBezTo>
                  <a:cubicBezTo>
                    <a:pt x="9050" y="1298"/>
                    <a:pt x="9121" y="1227"/>
                    <a:pt x="9121" y="1131"/>
                  </a:cubicBezTo>
                  <a:lnTo>
                    <a:pt x="9121" y="941"/>
                  </a:lnTo>
                  <a:cubicBezTo>
                    <a:pt x="9121" y="417"/>
                    <a:pt x="8704" y="0"/>
                    <a:pt x="818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59" name="Google Shape;10959;p72"/>
          <p:cNvSpPr/>
          <p:nvPr/>
        </p:nvSpPr>
        <p:spPr>
          <a:xfrm>
            <a:off x="2425538" y="3843159"/>
            <a:ext cx="254925" cy="510317"/>
          </a:xfrm>
          <a:custGeom>
            <a:avLst/>
            <a:gdLst/>
            <a:ahLst/>
            <a:cxnLst/>
            <a:rect l="l" t="t" r="r" b="b"/>
            <a:pathLst>
              <a:path w="6002" h="12015" extrusionOk="0">
                <a:moveTo>
                  <a:pt x="906" y="1"/>
                </a:moveTo>
                <a:cubicBezTo>
                  <a:pt x="406" y="1"/>
                  <a:pt x="1" y="405"/>
                  <a:pt x="1" y="917"/>
                </a:cubicBezTo>
                <a:lnTo>
                  <a:pt x="1" y="1251"/>
                </a:lnTo>
                <a:cubicBezTo>
                  <a:pt x="1" y="1763"/>
                  <a:pt x="394" y="2168"/>
                  <a:pt x="906" y="2168"/>
                </a:cubicBezTo>
                <a:lnTo>
                  <a:pt x="906" y="8633"/>
                </a:lnTo>
                <a:cubicBezTo>
                  <a:pt x="906" y="8728"/>
                  <a:pt x="977" y="8823"/>
                  <a:pt x="1084" y="8823"/>
                </a:cubicBezTo>
                <a:cubicBezTo>
                  <a:pt x="1192" y="8823"/>
                  <a:pt x="1263" y="8740"/>
                  <a:pt x="1263" y="8633"/>
                </a:cubicBezTo>
                <a:lnTo>
                  <a:pt x="1263" y="2168"/>
                </a:lnTo>
                <a:lnTo>
                  <a:pt x="4704" y="2168"/>
                </a:lnTo>
                <a:lnTo>
                  <a:pt x="4704" y="2668"/>
                </a:lnTo>
                <a:lnTo>
                  <a:pt x="3823" y="2668"/>
                </a:lnTo>
                <a:cubicBezTo>
                  <a:pt x="3740" y="2668"/>
                  <a:pt x="3644" y="2739"/>
                  <a:pt x="3644" y="2846"/>
                </a:cubicBezTo>
                <a:cubicBezTo>
                  <a:pt x="3644" y="2941"/>
                  <a:pt x="3716" y="3025"/>
                  <a:pt x="3823" y="3025"/>
                </a:cubicBezTo>
                <a:lnTo>
                  <a:pt x="4704" y="3025"/>
                </a:lnTo>
                <a:lnTo>
                  <a:pt x="4704" y="3906"/>
                </a:lnTo>
                <a:lnTo>
                  <a:pt x="3823" y="3906"/>
                </a:lnTo>
                <a:cubicBezTo>
                  <a:pt x="3740" y="3906"/>
                  <a:pt x="3644" y="3977"/>
                  <a:pt x="3644" y="4084"/>
                </a:cubicBezTo>
                <a:cubicBezTo>
                  <a:pt x="3644" y="4180"/>
                  <a:pt x="3716" y="4263"/>
                  <a:pt x="3823" y="4263"/>
                </a:cubicBezTo>
                <a:lnTo>
                  <a:pt x="4704" y="4263"/>
                </a:lnTo>
                <a:lnTo>
                  <a:pt x="4704" y="5144"/>
                </a:lnTo>
                <a:lnTo>
                  <a:pt x="3823" y="5144"/>
                </a:lnTo>
                <a:cubicBezTo>
                  <a:pt x="3740" y="5144"/>
                  <a:pt x="3644" y="5216"/>
                  <a:pt x="3644" y="5323"/>
                </a:cubicBezTo>
                <a:cubicBezTo>
                  <a:pt x="3644" y="5406"/>
                  <a:pt x="3716" y="5501"/>
                  <a:pt x="3823" y="5501"/>
                </a:cubicBezTo>
                <a:lnTo>
                  <a:pt x="4704" y="5501"/>
                </a:lnTo>
                <a:lnTo>
                  <a:pt x="4704" y="6382"/>
                </a:lnTo>
                <a:lnTo>
                  <a:pt x="3823" y="6382"/>
                </a:lnTo>
                <a:cubicBezTo>
                  <a:pt x="3740" y="6382"/>
                  <a:pt x="3644" y="6454"/>
                  <a:pt x="3644" y="6561"/>
                </a:cubicBezTo>
                <a:cubicBezTo>
                  <a:pt x="3644" y="6644"/>
                  <a:pt x="3716" y="6740"/>
                  <a:pt x="3823" y="6740"/>
                </a:cubicBezTo>
                <a:lnTo>
                  <a:pt x="4704" y="6740"/>
                </a:lnTo>
                <a:lnTo>
                  <a:pt x="4704" y="7609"/>
                </a:lnTo>
                <a:lnTo>
                  <a:pt x="3823" y="7609"/>
                </a:lnTo>
                <a:cubicBezTo>
                  <a:pt x="3740" y="7609"/>
                  <a:pt x="3644" y="7692"/>
                  <a:pt x="3644" y="7787"/>
                </a:cubicBezTo>
                <a:cubicBezTo>
                  <a:pt x="3644" y="7883"/>
                  <a:pt x="3716" y="7966"/>
                  <a:pt x="3823" y="7966"/>
                </a:cubicBezTo>
                <a:lnTo>
                  <a:pt x="4704" y="7966"/>
                </a:lnTo>
                <a:lnTo>
                  <a:pt x="4704" y="8847"/>
                </a:lnTo>
                <a:lnTo>
                  <a:pt x="3823" y="8847"/>
                </a:lnTo>
                <a:cubicBezTo>
                  <a:pt x="3740" y="8847"/>
                  <a:pt x="3644" y="8918"/>
                  <a:pt x="3644" y="9026"/>
                </a:cubicBezTo>
                <a:cubicBezTo>
                  <a:pt x="3644" y="9121"/>
                  <a:pt x="3716" y="9204"/>
                  <a:pt x="3823" y="9204"/>
                </a:cubicBezTo>
                <a:lnTo>
                  <a:pt x="4704" y="9204"/>
                </a:lnTo>
                <a:lnTo>
                  <a:pt x="4704" y="9954"/>
                </a:lnTo>
                <a:cubicBezTo>
                  <a:pt x="4704" y="10907"/>
                  <a:pt x="3930" y="11657"/>
                  <a:pt x="2989" y="11657"/>
                </a:cubicBezTo>
                <a:cubicBezTo>
                  <a:pt x="2037" y="11657"/>
                  <a:pt x="1275" y="10883"/>
                  <a:pt x="1275" y="9954"/>
                </a:cubicBezTo>
                <a:lnTo>
                  <a:pt x="1275" y="9371"/>
                </a:lnTo>
                <a:cubicBezTo>
                  <a:pt x="1275" y="9276"/>
                  <a:pt x="1203" y="9192"/>
                  <a:pt x="1096" y="9192"/>
                </a:cubicBezTo>
                <a:cubicBezTo>
                  <a:pt x="1001" y="9192"/>
                  <a:pt x="918" y="9264"/>
                  <a:pt x="918" y="9371"/>
                </a:cubicBezTo>
                <a:lnTo>
                  <a:pt x="918" y="9954"/>
                </a:lnTo>
                <a:cubicBezTo>
                  <a:pt x="918" y="11097"/>
                  <a:pt x="1846" y="12014"/>
                  <a:pt x="2989" y="12014"/>
                </a:cubicBezTo>
                <a:cubicBezTo>
                  <a:pt x="4132" y="12014"/>
                  <a:pt x="5061" y="11097"/>
                  <a:pt x="5061" y="9954"/>
                </a:cubicBezTo>
                <a:lnTo>
                  <a:pt x="5061" y="2227"/>
                </a:lnTo>
                <a:lnTo>
                  <a:pt x="5085" y="2227"/>
                </a:lnTo>
                <a:cubicBezTo>
                  <a:pt x="5597" y="2227"/>
                  <a:pt x="5990" y="1822"/>
                  <a:pt x="5990" y="1322"/>
                </a:cubicBezTo>
                <a:lnTo>
                  <a:pt x="5990" y="929"/>
                </a:lnTo>
                <a:cubicBezTo>
                  <a:pt x="6002" y="429"/>
                  <a:pt x="5597" y="24"/>
                  <a:pt x="5085" y="24"/>
                </a:cubicBezTo>
                <a:lnTo>
                  <a:pt x="4525" y="24"/>
                </a:lnTo>
                <a:cubicBezTo>
                  <a:pt x="4430" y="24"/>
                  <a:pt x="4347" y="96"/>
                  <a:pt x="4347" y="203"/>
                </a:cubicBezTo>
                <a:cubicBezTo>
                  <a:pt x="4347" y="286"/>
                  <a:pt x="4418" y="382"/>
                  <a:pt x="4525" y="382"/>
                </a:cubicBezTo>
                <a:lnTo>
                  <a:pt x="5085" y="382"/>
                </a:lnTo>
                <a:cubicBezTo>
                  <a:pt x="5406" y="382"/>
                  <a:pt x="5656" y="632"/>
                  <a:pt x="5656" y="941"/>
                </a:cubicBezTo>
                <a:lnTo>
                  <a:pt x="5656" y="1287"/>
                </a:lnTo>
                <a:cubicBezTo>
                  <a:pt x="5656" y="1596"/>
                  <a:pt x="5406" y="1846"/>
                  <a:pt x="5085" y="1846"/>
                </a:cubicBezTo>
                <a:lnTo>
                  <a:pt x="906" y="1846"/>
                </a:lnTo>
                <a:cubicBezTo>
                  <a:pt x="596" y="1846"/>
                  <a:pt x="334" y="1596"/>
                  <a:pt x="334" y="1287"/>
                </a:cubicBezTo>
                <a:lnTo>
                  <a:pt x="334" y="929"/>
                </a:lnTo>
                <a:cubicBezTo>
                  <a:pt x="334" y="620"/>
                  <a:pt x="596" y="370"/>
                  <a:pt x="906" y="370"/>
                </a:cubicBezTo>
                <a:lnTo>
                  <a:pt x="3870" y="370"/>
                </a:lnTo>
                <a:cubicBezTo>
                  <a:pt x="3954" y="370"/>
                  <a:pt x="4049" y="286"/>
                  <a:pt x="4049" y="191"/>
                </a:cubicBezTo>
                <a:cubicBezTo>
                  <a:pt x="4049" y="96"/>
                  <a:pt x="3966" y="1"/>
                  <a:pt x="387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60" name="Google Shape;10960;p72"/>
          <p:cNvGrpSpPr/>
          <p:nvPr/>
        </p:nvGrpSpPr>
        <p:grpSpPr>
          <a:xfrm>
            <a:off x="4680447" y="3856666"/>
            <a:ext cx="480968" cy="481605"/>
            <a:chOff x="3510335" y="2892499"/>
            <a:chExt cx="360726" cy="361204"/>
          </a:xfrm>
        </p:grpSpPr>
        <p:sp>
          <p:nvSpPr>
            <p:cNvPr id="10961" name="Google Shape;10961;p72"/>
            <p:cNvSpPr/>
            <p:nvPr/>
          </p:nvSpPr>
          <p:spPr>
            <a:xfrm>
              <a:off x="3511864" y="2892499"/>
              <a:ext cx="359197" cy="358751"/>
            </a:xfrm>
            <a:custGeom>
              <a:avLst/>
              <a:gdLst/>
              <a:ahLst/>
              <a:cxnLst/>
              <a:rect l="l" t="t" r="r" b="b"/>
              <a:pathLst>
                <a:path w="11276" h="11262" extrusionOk="0">
                  <a:moveTo>
                    <a:pt x="2035" y="8898"/>
                  </a:moveTo>
                  <a:cubicBezTo>
                    <a:pt x="2132" y="8898"/>
                    <a:pt x="2227" y="8934"/>
                    <a:pt x="2298" y="9005"/>
                  </a:cubicBezTo>
                  <a:cubicBezTo>
                    <a:pt x="2453" y="9160"/>
                    <a:pt x="2453" y="9398"/>
                    <a:pt x="2298" y="9541"/>
                  </a:cubicBezTo>
                  <a:cubicBezTo>
                    <a:pt x="2227" y="9618"/>
                    <a:pt x="2132" y="9657"/>
                    <a:pt x="2035" y="9657"/>
                  </a:cubicBezTo>
                  <a:cubicBezTo>
                    <a:pt x="1938" y="9657"/>
                    <a:pt x="1840" y="9618"/>
                    <a:pt x="1763" y="9541"/>
                  </a:cubicBezTo>
                  <a:cubicBezTo>
                    <a:pt x="1620" y="9398"/>
                    <a:pt x="1620" y="9160"/>
                    <a:pt x="1763" y="9005"/>
                  </a:cubicBezTo>
                  <a:cubicBezTo>
                    <a:pt x="1840" y="8934"/>
                    <a:pt x="1938" y="8898"/>
                    <a:pt x="2035" y="8898"/>
                  </a:cubicBezTo>
                  <a:close/>
                  <a:moveTo>
                    <a:pt x="10477" y="1"/>
                  </a:moveTo>
                  <a:cubicBezTo>
                    <a:pt x="10261" y="1"/>
                    <a:pt x="10042" y="82"/>
                    <a:pt x="9871" y="254"/>
                  </a:cubicBezTo>
                  <a:lnTo>
                    <a:pt x="6882" y="3243"/>
                  </a:lnTo>
                  <a:cubicBezTo>
                    <a:pt x="6716" y="3196"/>
                    <a:pt x="6544" y="3172"/>
                    <a:pt x="6368" y="3172"/>
                  </a:cubicBezTo>
                  <a:cubicBezTo>
                    <a:pt x="6053" y="3172"/>
                    <a:pt x="5727" y="3249"/>
                    <a:pt x="5406" y="3409"/>
                  </a:cubicBezTo>
                  <a:cubicBezTo>
                    <a:pt x="5204" y="3516"/>
                    <a:pt x="4668" y="3766"/>
                    <a:pt x="4013" y="4040"/>
                  </a:cubicBezTo>
                  <a:cubicBezTo>
                    <a:pt x="3906" y="4076"/>
                    <a:pt x="3858" y="4195"/>
                    <a:pt x="3906" y="4290"/>
                  </a:cubicBezTo>
                  <a:cubicBezTo>
                    <a:pt x="3942" y="4371"/>
                    <a:pt x="4017" y="4411"/>
                    <a:pt x="4088" y="4411"/>
                  </a:cubicBezTo>
                  <a:cubicBezTo>
                    <a:pt x="4112" y="4411"/>
                    <a:pt x="4135" y="4406"/>
                    <a:pt x="4156" y="4398"/>
                  </a:cubicBezTo>
                  <a:cubicBezTo>
                    <a:pt x="4834" y="4124"/>
                    <a:pt x="5382" y="3862"/>
                    <a:pt x="5585" y="3755"/>
                  </a:cubicBezTo>
                  <a:cubicBezTo>
                    <a:pt x="5849" y="3621"/>
                    <a:pt x="6112" y="3561"/>
                    <a:pt x="6358" y="3561"/>
                  </a:cubicBezTo>
                  <a:cubicBezTo>
                    <a:pt x="7385" y="3561"/>
                    <a:pt x="8130" y="4607"/>
                    <a:pt x="7573" y="5731"/>
                  </a:cubicBezTo>
                  <a:cubicBezTo>
                    <a:pt x="7418" y="6029"/>
                    <a:pt x="6930" y="7053"/>
                    <a:pt x="6573" y="8100"/>
                  </a:cubicBezTo>
                  <a:cubicBezTo>
                    <a:pt x="6454" y="8469"/>
                    <a:pt x="6358" y="8803"/>
                    <a:pt x="6299" y="9100"/>
                  </a:cubicBezTo>
                  <a:lnTo>
                    <a:pt x="2227" y="5017"/>
                  </a:lnTo>
                  <a:cubicBezTo>
                    <a:pt x="2572" y="4945"/>
                    <a:pt x="2965" y="4838"/>
                    <a:pt x="3418" y="4671"/>
                  </a:cubicBezTo>
                  <a:cubicBezTo>
                    <a:pt x="3525" y="4648"/>
                    <a:pt x="3584" y="4528"/>
                    <a:pt x="3537" y="4421"/>
                  </a:cubicBezTo>
                  <a:cubicBezTo>
                    <a:pt x="3509" y="4340"/>
                    <a:pt x="3434" y="4286"/>
                    <a:pt x="3352" y="4286"/>
                  </a:cubicBezTo>
                  <a:cubicBezTo>
                    <a:pt x="3326" y="4286"/>
                    <a:pt x="3300" y="4291"/>
                    <a:pt x="3275" y="4302"/>
                  </a:cubicBezTo>
                  <a:cubicBezTo>
                    <a:pt x="2656" y="4517"/>
                    <a:pt x="2203" y="4636"/>
                    <a:pt x="1870" y="4671"/>
                  </a:cubicBezTo>
                  <a:lnTo>
                    <a:pt x="1453" y="4255"/>
                  </a:lnTo>
                  <a:cubicBezTo>
                    <a:pt x="1298" y="4100"/>
                    <a:pt x="1090" y="4022"/>
                    <a:pt x="880" y="4022"/>
                  </a:cubicBezTo>
                  <a:cubicBezTo>
                    <a:pt x="670" y="4022"/>
                    <a:pt x="459" y="4100"/>
                    <a:pt x="298" y="4255"/>
                  </a:cubicBezTo>
                  <a:cubicBezTo>
                    <a:pt x="84" y="4481"/>
                    <a:pt x="1" y="4826"/>
                    <a:pt x="120" y="5136"/>
                  </a:cubicBezTo>
                  <a:cubicBezTo>
                    <a:pt x="157" y="5219"/>
                    <a:pt x="230" y="5266"/>
                    <a:pt x="311" y="5266"/>
                  </a:cubicBezTo>
                  <a:cubicBezTo>
                    <a:pt x="334" y="5266"/>
                    <a:pt x="358" y="5263"/>
                    <a:pt x="382" y="5255"/>
                  </a:cubicBezTo>
                  <a:cubicBezTo>
                    <a:pt x="489" y="5207"/>
                    <a:pt x="524" y="5112"/>
                    <a:pt x="501" y="5005"/>
                  </a:cubicBezTo>
                  <a:cubicBezTo>
                    <a:pt x="379" y="4700"/>
                    <a:pt x="626" y="4433"/>
                    <a:pt x="894" y="4433"/>
                  </a:cubicBezTo>
                  <a:cubicBezTo>
                    <a:pt x="992" y="4433"/>
                    <a:pt x="1093" y="4469"/>
                    <a:pt x="1179" y="4552"/>
                  </a:cubicBezTo>
                  <a:lnTo>
                    <a:pt x="6799" y="10172"/>
                  </a:lnTo>
                  <a:cubicBezTo>
                    <a:pt x="6954" y="10327"/>
                    <a:pt x="6954" y="10601"/>
                    <a:pt x="6799" y="10744"/>
                  </a:cubicBezTo>
                  <a:cubicBezTo>
                    <a:pt x="6716" y="10827"/>
                    <a:pt x="6606" y="10869"/>
                    <a:pt x="6498" y="10869"/>
                  </a:cubicBezTo>
                  <a:cubicBezTo>
                    <a:pt x="6391" y="10869"/>
                    <a:pt x="6287" y="10827"/>
                    <a:pt x="6216" y="10744"/>
                  </a:cubicBezTo>
                  <a:lnTo>
                    <a:pt x="989" y="5529"/>
                  </a:lnTo>
                  <a:cubicBezTo>
                    <a:pt x="953" y="5487"/>
                    <a:pt x="902" y="5466"/>
                    <a:pt x="850" y="5466"/>
                  </a:cubicBezTo>
                  <a:cubicBezTo>
                    <a:pt x="798" y="5466"/>
                    <a:pt x="745" y="5487"/>
                    <a:pt x="703" y="5529"/>
                  </a:cubicBezTo>
                  <a:cubicBezTo>
                    <a:pt x="632" y="5600"/>
                    <a:pt x="632" y="5731"/>
                    <a:pt x="703" y="5802"/>
                  </a:cubicBezTo>
                  <a:lnTo>
                    <a:pt x="2977" y="8088"/>
                  </a:lnTo>
                  <a:lnTo>
                    <a:pt x="2441" y="8624"/>
                  </a:lnTo>
                  <a:cubicBezTo>
                    <a:pt x="2319" y="8551"/>
                    <a:pt x="2182" y="8513"/>
                    <a:pt x="2046" y="8513"/>
                  </a:cubicBezTo>
                  <a:cubicBezTo>
                    <a:pt x="1852" y="8513"/>
                    <a:pt x="1660" y="8589"/>
                    <a:pt x="1513" y="8743"/>
                  </a:cubicBezTo>
                  <a:cubicBezTo>
                    <a:pt x="1215" y="9041"/>
                    <a:pt x="1215" y="9541"/>
                    <a:pt x="1513" y="9839"/>
                  </a:cubicBezTo>
                  <a:cubicBezTo>
                    <a:pt x="1661" y="9987"/>
                    <a:pt x="1861" y="10062"/>
                    <a:pt x="2060" y="10062"/>
                  </a:cubicBezTo>
                  <a:cubicBezTo>
                    <a:pt x="2260" y="10062"/>
                    <a:pt x="2459" y="9987"/>
                    <a:pt x="2608" y="9839"/>
                  </a:cubicBezTo>
                  <a:cubicBezTo>
                    <a:pt x="2870" y="9589"/>
                    <a:pt x="2906" y="9196"/>
                    <a:pt x="2727" y="8898"/>
                  </a:cubicBezTo>
                  <a:lnTo>
                    <a:pt x="3263" y="8362"/>
                  </a:lnTo>
                  <a:lnTo>
                    <a:pt x="5930" y="11029"/>
                  </a:lnTo>
                  <a:cubicBezTo>
                    <a:pt x="6085" y="11184"/>
                    <a:pt x="6293" y="11261"/>
                    <a:pt x="6501" y="11261"/>
                  </a:cubicBezTo>
                  <a:cubicBezTo>
                    <a:pt x="6710" y="11261"/>
                    <a:pt x="6918" y="11184"/>
                    <a:pt x="7073" y="11029"/>
                  </a:cubicBezTo>
                  <a:cubicBezTo>
                    <a:pt x="7359" y="10696"/>
                    <a:pt x="7359" y="10184"/>
                    <a:pt x="7049" y="9874"/>
                  </a:cubicBezTo>
                  <a:lnTo>
                    <a:pt x="6632" y="9458"/>
                  </a:lnTo>
                  <a:cubicBezTo>
                    <a:pt x="6751" y="8529"/>
                    <a:pt x="7299" y="7136"/>
                    <a:pt x="7906" y="5910"/>
                  </a:cubicBezTo>
                  <a:cubicBezTo>
                    <a:pt x="8168" y="5421"/>
                    <a:pt x="8204" y="4898"/>
                    <a:pt x="8073" y="4433"/>
                  </a:cubicBezTo>
                  <a:lnTo>
                    <a:pt x="11109" y="1397"/>
                  </a:lnTo>
                  <a:cubicBezTo>
                    <a:pt x="11181" y="1314"/>
                    <a:pt x="11169" y="1195"/>
                    <a:pt x="11097" y="1123"/>
                  </a:cubicBezTo>
                  <a:cubicBezTo>
                    <a:pt x="11055" y="1086"/>
                    <a:pt x="11008" y="1070"/>
                    <a:pt x="10963" y="1070"/>
                  </a:cubicBezTo>
                  <a:cubicBezTo>
                    <a:pt x="10906" y="1070"/>
                    <a:pt x="10851" y="1095"/>
                    <a:pt x="10811" y="1135"/>
                  </a:cubicBezTo>
                  <a:cubicBezTo>
                    <a:pt x="10800" y="1147"/>
                    <a:pt x="10990" y="969"/>
                    <a:pt x="7906" y="4040"/>
                  </a:cubicBezTo>
                  <a:cubicBezTo>
                    <a:pt x="7763" y="3778"/>
                    <a:pt x="7537" y="3564"/>
                    <a:pt x="7275" y="3409"/>
                  </a:cubicBezTo>
                  <a:lnTo>
                    <a:pt x="10157" y="528"/>
                  </a:lnTo>
                  <a:cubicBezTo>
                    <a:pt x="10248" y="437"/>
                    <a:pt x="10365" y="393"/>
                    <a:pt x="10480" y="393"/>
                  </a:cubicBezTo>
                  <a:cubicBezTo>
                    <a:pt x="10636" y="393"/>
                    <a:pt x="10789" y="473"/>
                    <a:pt x="10871" y="623"/>
                  </a:cubicBezTo>
                  <a:cubicBezTo>
                    <a:pt x="10912" y="690"/>
                    <a:pt x="10983" y="733"/>
                    <a:pt x="11054" y="733"/>
                  </a:cubicBezTo>
                  <a:cubicBezTo>
                    <a:pt x="11085" y="733"/>
                    <a:pt x="11116" y="725"/>
                    <a:pt x="11145" y="707"/>
                  </a:cubicBezTo>
                  <a:cubicBezTo>
                    <a:pt x="11228" y="647"/>
                    <a:pt x="11276" y="528"/>
                    <a:pt x="11216" y="433"/>
                  </a:cubicBezTo>
                  <a:cubicBezTo>
                    <a:pt x="11058" y="152"/>
                    <a:pt x="10770" y="1"/>
                    <a:pt x="10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2" name="Google Shape;10962;p72"/>
            <p:cNvSpPr/>
            <p:nvPr/>
          </p:nvSpPr>
          <p:spPr>
            <a:xfrm>
              <a:off x="3510335" y="2959936"/>
              <a:ext cx="176413" cy="43291"/>
            </a:xfrm>
            <a:custGeom>
              <a:avLst/>
              <a:gdLst/>
              <a:ahLst/>
              <a:cxnLst/>
              <a:rect l="l" t="t" r="r" b="b"/>
              <a:pathLst>
                <a:path w="5538" h="1359" extrusionOk="0">
                  <a:moveTo>
                    <a:pt x="3439" y="0"/>
                  </a:moveTo>
                  <a:cubicBezTo>
                    <a:pt x="2239" y="0"/>
                    <a:pt x="999" y="350"/>
                    <a:pt x="96" y="995"/>
                  </a:cubicBezTo>
                  <a:cubicBezTo>
                    <a:pt x="13" y="1054"/>
                    <a:pt x="1" y="1185"/>
                    <a:pt x="60" y="1280"/>
                  </a:cubicBezTo>
                  <a:cubicBezTo>
                    <a:pt x="96" y="1330"/>
                    <a:pt x="156" y="1358"/>
                    <a:pt x="217" y="1358"/>
                  </a:cubicBezTo>
                  <a:cubicBezTo>
                    <a:pt x="259" y="1358"/>
                    <a:pt x="300" y="1345"/>
                    <a:pt x="334" y="1316"/>
                  </a:cubicBezTo>
                  <a:cubicBezTo>
                    <a:pt x="965" y="876"/>
                    <a:pt x="1787" y="578"/>
                    <a:pt x="2656" y="459"/>
                  </a:cubicBezTo>
                  <a:cubicBezTo>
                    <a:pt x="2927" y="424"/>
                    <a:pt x="3196" y="407"/>
                    <a:pt x="3459" y="407"/>
                  </a:cubicBezTo>
                  <a:cubicBezTo>
                    <a:pt x="4099" y="407"/>
                    <a:pt x="4708" y="510"/>
                    <a:pt x="5240" y="721"/>
                  </a:cubicBezTo>
                  <a:cubicBezTo>
                    <a:pt x="5258" y="729"/>
                    <a:pt x="5279" y="733"/>
                    <a:pt x="5300" y="733"/>
                  </a:cubicBezTo>
                  <a:cubicBezTo>
                    <a:pt x="5373" y="733"/>
                    <a:pt x="5453" y="687"/>
                    <a:pt x="5490" y="614"/>
                  </a:cubicBezTo>
                  <a:cubicBezTo>
                    <a:pt x="5537" y="506"/>
                    <a:pt x="5478" y="387"/>
                    <a:pt x="5383" y="352"/>
                  </a:cubicBezTo>
                  <a:cubicBezTo>
                    <a:pt x="4795" y="114"/>
                    <a:pt x="4123" y="0"/>
                    <a:pt x="34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3" name="Google Shape;10963;p72"/>
            <p:cNvSpPr/>
            <p:nvPr/>
          </p:nvSpPr>
          <p:spPr>
            <a:xfrm>
              <a:off x="3530435" y="2920213"/>
              <a:ext cx="133918" cy="35072"/>
            </a:xfrm>
            <a:custGeom>
              <a:avLst/>
              <a:gdLst/>
              <a:ahLst/>
              <a:cxnLst/>
              <a:rect l="l" t="t" r="r" b="b"/>
              <a:pathLst>
                <a:path w="4204" h="1101" extrusionOk="0">
                  <a:moveTo>
                    <a:pt x="2585" y="0"/>
                  </a:moveTo>
                  <a:cubicBezTo>
                    <a:pt x="1695" y="0"/>
                    <a:pt x="780" y="258"/>
                    <a:pt x="108" y="741"/>
                  </a:cubicBezTo>
                  <a:cubicBezTo>
                    <a:pt x="13" y="801"/>
                    <a:pt x="1" y="932"/>
                    <a:pt x="60" y="1027"/>
                  </a:cubicBezTo>
                  <a:cubicBezTo>
                    <a:pt x="95" y="1076"/>
                    <a:pt x="158" y="1100"/>
                    <a:pt x="221" y="1100"/>
                  </a:cubicBezTo>
                  <a:cubicBezTo>
                    <a:pt x="266" y="1100"/>
                    <a:pt x="311" y="1088"/>
                    <a:pt x="346" y="1063"/>
                  </a:cubicBezTo>
                  <a:cubicBezTo>
                    <a:pt x="955" y="637"/>
                    <a:pt x="1801" y="405"/>
                    <a:pt x="2613" y="405"/>
                  </a:cubicBezTo>
                  <a:cubicBezTo>
                    <a:pt x="3071" y="405"/>
                    <a:pt x="3519" y="479"/>
                    <a:pt x="3906" y="634"/>
                  </a:cubicBezTo>
                  <a:cubicBezTo>
                    <a:pt x="3925" y="642"/>
                    <a:pt x="3945" y="646"/>
                    <a:pt x="3966" y="646"/>
                  </a:cubicBezTo>
                  <a:cubicBezTo>
                    <a:pt x="4039" y="646"/>
                    <a:pt x="4119" y="599"/>
                    <a:pt x="4156" y="515"/>
                  </a:cubicBezTo>
                  <a:cubicBezTo>
                    <a:pt x="4204" y="408"/>
                    <a:pt x="4144" y="289"/>
                    <a:pt x="4049" y="265"/>
                  </a:cubicBezTo>
                  <a:cubicBezTo>
                    <a:pt x="3604" y="86"/>
                    <a:pt x="3099" y="0"/>
                    <a:pt x="258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4" name="Google Shape;10964;p72"/>
            <p:cNvSpPr/>
            <p:nvPr/>
          </p:nvSpPr>
          <p:spPr>
            <a:xfrm>
              <a:off x="3761416" y="3078787"/>
              <a:ext cx="53134" cy="174916"/>
            </a:xfrm>
            <a:custGeom>
              <a:avLst/>
              <a:gdLst/>
              <a:ahLst/>
              <a:cxnLst/>
              <a:rect l="l" t="t" r="r" b="b"/>
              <a:pathLst>
                <a:path w="1668" h="5491" extrusionOk="0">
                  <a:moveTo>
                    <a:pt x="830" y="1"/>
                  </a:moveTo>
                  <a:cubicBezTo>
                    <a:pt x="807" y="1"/>
                    <a:pt x="784" y="5"/>
                    <a:pt x="763" y="14"/>
                  </a:cubicBezTo>
                  <a:cubicBezTo>
                    <a:pt x="656" y="62"/>
                    <a:pt x="608" y="181"/>
                    <a:pt x="656" y="276"/>
                  </a:cubicBezTo>
                  <a:cubicBezTo>
                    <a:pt x="953" y="1002"/>
                    <a:pt x="1061" y="1919"/>
                    <a:pt x="918" y="2848"/>
                  </a:cubicBezTo>
                  <a:cubicBezTo>
                    <a:pt x="799" y="3717"/>
                    <a:pt x="501" y="4550"/>
                    <a:pt x="60" y="5169"/>
                  </a:cubicBezTo>
                  <a:cubicBezTo>
                    <a:pt x="1" y="5253"/>
                    <a:pt x="13" y="5372"/>
                    <a:pt x="108" y="5443"/>
                  </a:cubicBezTo>
                  <a:cubicBezTo>
                    <a:pt x="136" y="5476"/>
                    <a:pt x="174" y="5491"/>
                    <a:pt x="213" y="5491"/>
                  </a:cubicBezTo>
                  <a:cubicBezTo>
                    <a:pt x="272" y="5491"/>
                    <a:pt x="334" y="5458"/>
                    <a:pt x="370" y="5407"/>
                  </a:cubicBezTo>
                  <a:cubicBezTo>
                    <a:pt x="1370" y="3991"/>
                    <a:pt x="1668" y="1740"/>
                    <a:pt x="1013" y="121"/>
                  </a:cubicBezTo>
                  <a:cubicBezTo>
                    <a:pt x="977" y="41"/>
                    <a:pt x="901" y="1"/>
                    <a:pt x="8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5" name="Google Shape;10965;p72"/>
            <p:cNvSpPr/>
            <p:nvPr/>
          </p:nvSpPr>
          <p:spPr>
            <a:xfrm>
              <a:off x="3809230" y="3100990"/>
              <a:ext cx="42877" cy="132326"/>
            </a:xfrm>
            <a:custGeom>
              <a:avLst/>
              <a:gdLst/>
              <a:ahLst/>
              <a:cxnLst/>
              <a:rect l="l" t="t" r="r" b="b"/>
              <a:pathLst>
                <a:path w="1346" h="4154" extrusionOk="0">
                  <a:moveTo>
                    <a:pt x="674" y="1"/>
                  </a:moveTo>
                  <a:cubicBezTo>
                    <a:pt x="647" y="1"/>
                    <a:pt x="620" y="7"/>
                    <a:pt x="595" y="19"/>
                  </a:cubicBezTo>
                  <a:cubicBezTo>
                    <a:pt x="488" y="67"/>
                    <a:pt x="452" y="186"/>
                    <a:pt x="488" y="269"/>
                  </a:cubicBezTo>
                  <a:cubicBezTo>
                    <a:pt x="929" y="1365"/>
                    <a:pt x="750" y="2877"/>
                    <a:pt x="60" y="3829"/>
                  </a:cubicBezTo>
                  <a:cubicBezTo>
                    <a:pt x="0" y="3925"/>
                    <a:pt x="24" y="4044"/>
                    <a:pt x="107" y="4115"/>
                  </a:cubicBezTo>
                  <a:cubicBezTo>
                    <a:pt x="134" y="4142"/>
                    <a:pt x="170" y="4153"/>
                    <a:pt x="209" y="4153"/>
                  </a:cubicBezTo>
                  <a:cubicBezTo>
                    <a:pt x="273" y="4153"/>
                    <a:pt x="344" y="4120"/>
                    <a:pt x="381" y="4068"/>
                  </a:cubicBezTo>
                  <a:cubicBezTo>
                    <a:pt x="1119" y="3008"/>
                    <a:pt x="1345" y="1341"/>
                    <a:pt x="857" y="127"/>
                  </a:cubicBezTo>
                  <a:cubicBezTo>
                    <a:pt x="822" y="48"/>
                    <a:pt x="748" y="1"/>
                    <a:pt x="67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66" name="Google Shape;10966;p72"/>
          <p:cNvGrpSpPr/>
          <p:nvPr/>
        </p:nvGrpSpPr>
        <p:grpSpPr>
          <a:xfrm>
            <a:off x="4115085" y="3836066"/>
            <a:ext cx="426857" cy="523441"/>
            <a:chOff x="3086313" y="2877049"/>
            <a:chExt cx="320143" cy="392581"/>
          </a:xfrm>
        </p:grpSpPr>
        <p:sp>
          <p:nvSpPr>
            <p:cNvPr id="10967" name="Google Shape;10967;p72"/>
            <p:cNvSpPr/>
            <p:nvPr/>
          </p:nvSpPr>
          <p:spPr>
            <a:xfrm>
              <a:off x="3125749" y="2915371"/>
              <a:ext cx="240505" cy="354259"/>
            </a:xfrm>
            <a:custGeom>
              <a:avLst/>
              <a:gdLst/>
              <a:ahLst/>
              <a:cxnLst/>
              <a:rect l="l" t="t" r="r" b="b"/>
              <a:pathLst>
                <a:path w="7550" h="11121" extrusionOk="0">
                  <a:moveTo>
                    <a:pt x="3775" y="2929"/>
                  </a:moveTo>
                  <a:lnTo>
                    <a:pt x="3918" y="3120"/>
                  </a:lnTo>
                  <a:cubicBezTo>
                    <a:pt x="3871" y="3144"/>
                    <a:pt x="3823" y="3144"/>
                    <a:pt x="3775" y="3144"/>
                  </a:cubicBezTo>
                  <a:cubicBezTo>
                    <a:pt x="3740" y="3132"/>
                    <a:pt x="3692" y="3120"/>
                    <a:pt x="3644" y="3120"/>
                  </a:cubicBezTo>
                  <a:lnTo>
                    <a:pt x="3775" y="2929"/>
                  </a:lnTo>
                  <a:close/>
                  <a:moveTo>
                    <a:pt x="4168" y="3501"/>
                  </a:moveTo>
                  <a:lnTo>
                    <a:pt x="4299" y="3703"/>
                  </a:lnTo>
                  <a:cubicBezTo>
                    <a:pt x="4126" y="3751"/>
                    <a:pt x="3948" y="3775"/>
                    <a:pt x="3769" y="3775"/>
                  </a:cubicBezTo>
                  <a:cubicBezTo>
                    <a:pt x="3591" y="3775"/>
                    <a:pt x="3412" y="3751"/>
                    <a:pt x="3239" y="3703"/>
                  </a:cubicBezTo>
                  <a:lnTo>
                    <a:pt x="3382" y="3501"/>
                  </a:lnTo>
                  <a:cubicBezTo>
                    <a:pt x="3513" y="3560"/>
                    <a:pt x="3644" y="3572"/>
                    <a:pt x="3775" y="3572"/>
                  </a:cubicBezTo>
                  <a:cubicBezTo>
                    <a:pt x="3918" y="3572"/>
                    <a:pt x="4049" y="3537"/>
                    <a:pt x="4168" y="3501"/>
                  </a:cubicBezTo>
                  <a:close/>
                  <a:moveTo>
                    <a:pt x="3120" y="4132"/>
                  </a:moveTo>
                  <a:cubicBezTo>
                    <a:pt x="3275" y="4180"/>
                    <a:pt x="3418" y="4191"/>
                    <a:pt x="3561" y="4215"/>
                  </a:cubicBezTo>
                  <a:lnTo>
                    <a:pt x="3561" y="8109"/>
                  </a:lnTo>
                  <a:lnTo>
                    <a:pt x="3120" y="8109"/>
                  </a:lnTo>
                  <a:lnTo>
                    <a:pt x="3120" y="4132"/>
                  </a:lnTo>
                  <a:close/>
                  <a:moveTo>
                    <a:pt x="4430" y="4132"/>
                  </a:moveTo>
                  <a:lnTo>
                    <a:pt x="4430" y="8109"/>
                  </a:lnTo>
                  <a:lnTo>
                    <a:pt x="4001" y="8109"/>
                  </a:lnTo>
                  <a:lnTo>
                    <a:pt x="4001" y="4215"/>
                  </a:lnTo>
                  <a:cubicBezTo>
                    <a:pt x="4156" y="4191"/>
                    <a:pt x="4287" y="4180"/>
                    <a:pt x="4430" y="4132"/>
                  </a:cubicBezTo>
                  <a:close/>
                  <a:moveTo>
                    <a:pt x="3799" y="441"/>
                  </a:moveTo>
                  <a:cubicBezTo>
                    <a:pt x="4668" y="441"/>
                    <a:pt x="5490" y="786"/>
                    <a:pt x="6121" y="1394"/>
                  </a:cubicBezTo>
                  <a:cubicBezTo>
                    <a:pt x="6752" y="2025"/>
                    <a:pt x="7097" y="2858"/>
                    <a:pt x="7097" y="3751"/>
                  </a:cubicBezTo>
                  <a:cubicBezTo>
                    <a:pt x="7097" y="4620"/>
                    <a:pt x="6752" y="5442"/>
                    <a:pt x="6157" y="6073"/>
                  </a:cubicBezTo>
                  <a:cubicBezTo>
                    <a:pt x="5609" y="6632"/>
                    <a:pt x="5299" y="7347"/>
                    <a:pt x="5240" y="8109"/>
                  </a:cubicBezTo>
                  <a:lnTo>
                    <a:pt x="4883" y="8109"/>
                  </a:lnTo>
                  <a:lnTo>
                    <a:pt x="4883" y="3822"/>
                  </a:lnTo>
                  <a:cubicBezTo>
                    <a:pt x="4883" y="3775"/>
                    <a:pt x="4871" y="3739"/>
                    <a:pt x="4835" y="3703"/>
                  </a:cubicBezTo>
                  <a:lnTo>
                    <a:pt x="3978" y="2406"/>
                  </a:lnTo>
                  <a:cubicBezTo>
                    <a:pt x="3930" y="2346"/>
                    <a:pt x="3871" y="2310"/>
                    <a:pt x="3799" y="2310"/>
                  </a:cubicBezTo>
                  <a:cubicBezTo>
                    <a:pt x="3716" y="2310"/>
                    <a:pt x="3644" y="2334"/>
                    <a:pt x="3620" y="2406"/>
                  </a:cubicBezTo>
                  <a:lnTo>
                    <a:pt x="2751" y="3703"/>
                  </a:lnTo>
                  <a:cubicBezTo>
                    <a:pt x="2728" y="3739"/>
                    <a:pt x="2704" y="3775"/>
                    <a:pt x="2704" y="3822"/>
                  </a:cubicBezTo>
                  <a:lnTo>
                    <a:pt x="2704" y="8109"/>
                  </a:lnTo>
                  <a:lnTo>
                    <a:pt x="2347" y="8109"/>
                  </a:lnTo>
                  <a:cubicBezTo>
                    <a:pt x="2287" y="7347"/>
                    <a:pt x="1977" y="6632"/>
                    <a:pt x="1430" y="6073"/>
                  </a:cubicBezTo>
                  <a:cubicBezTo>
                    <a:pt x="834" y="5465"/>
                    <a:pt x="501" y="4656"/>
                    <a:pt x="489" y="3810"/>
                  </a:cubicBezTo>
                  <a:cubicBezTo>
                    <a:pt x="477" y="2929"/>
                    <a:pt x="823" y="2096"/>
                    <a:pt x="1430" y="1453"/>
                  </a:cubicBezTo>
                  <a:cubicBezTo>
                    <a:pt x="2049" y="822"/>
                    <a:pt x="2870" y="453"/>
                    <a:pt x="3751" y="441"/>
                  </a:cubicBezTo>
                  <a:close/>
                  <a:moveTo>
                    <a:pt x="5228" y="8561"/>
                  </a:moveTo>
                  <a:lnTo>
                    <a:pt x="5228" y="8835"/>
                  </a:lnTo>
                  <a:lnTo>
                    <a:pt x="5228" y="8883"/>
                  </a:lnTo>
                  <a:lnTo>
                    <a:pt x="2335" y="8883"/>
                  </a:lnTo>
                  <a:lnTo>
                    <a:pt x="2335" y="8835"/>
                  </a:lnTo>
                  <a:lnTo>
                    <a:pt x="2335" y="8561"/>
                  </a:lnTo>
                  <a:close/>
                  <a:moveTo>
                    <a:pt x="5121" y="9311"/>
                  </a:moveTo>
                  <a:cubicBezTo>
                    <a:pt x="4942" y="9752"/>
                    <a:pt x="4525" y="10026"/>
                    <a:pt x="4037" y="10026"/>
                  </a:cubicBezTo>
                  <a:lnTo>
                    <a:pt x="3525" y="10026"/>
                  </a:lnTo>
                  <a:cubicBezTo>
                    <a:pt x="3037" y="10026"/>
                    <a:pt x="2620" y="9728"/>
                    <a:pt x="2442" y="9311"/>
                  </a:cubicBezTo>
                  <a:close/>
                  <a:moveTo>
                    <a:pt x="4049" y="10478"/>
                  </a:moveTo>
                  <a:cubicBezTo>
                    <a:pt x="4061" y="10478"/>
                    <a:pt x="4109" y="10478"/>
                    <a:pt x="4132" y="10490"/>
                  </a:cubicBezTo>
                  <a:cubicBezTo>
                    <a:pt x="4132" y="10597"/>
                    <a:pt x="4049" y="10668"/>
                    <a:pt x="3954" y="10668"/>
                  </a:cubicBezTo>
                  <a:lnTo>
                    <a:pt x="3620" y="10668"/>
                  </a:lnTo>
                  <a:cubicBezTo>
                    <a:pt x="3513" y="10668"/>
                    <a:pt x="3442" y="10585"/>
                    <a:pt x="3442" y="10490"/>
                  </a:cubicBezTo>
                  <a:lnTo>
                    <a:pt x="3442" y="10478"/>
                  </a:lnTo>
                  <a:close/>
                  <a:moveTo>
                    <a:pt x="3762" y="0"/>
                  </a:moveTo>
                  <a:cubicBezTo>
                    <a:pt x="3746" y="0"/>
                    <a:pt x="3731" y="0"/>
                    <a:pt x="3716" y="0"/>
                  </a:cubicBezTo>
                  <a:cubicBezTo>
                    <a:pt x="1656" y="24"/>
                    <a:pt x="1" y="1739"/>
                    <a:pt x="13" y="3810"/>
                  </a:cubicBezTo>
                  <a:cubicBezTo>
                    <a:pt x="25" y="4775"/>
                    <a:pt x="406" y="5680"/>
                    <a:pt x="1073" y="6370"/>
                  </a:cubicBezTo>
                  <a:cubicBezTo>
                    <a:pt x="1596" y="6906"/>
                    <a:pt x="1870" y="7609"/>
                    <a:pt x="1870" y="8335"/>
                  </a:cubicBezTo>
                  <a:lnTo>
                    <a:pt x="1870" y="8835"/>
                  </a:lnTo>
                  <a:cubicBezTo>
                    <a:pt x="1870" y="9549"/>
                    <a:pt x="2335" y="10168"/>
                    <a:pt x="2966" y="10383"/>
                  </a:cubicBezTo>
                  <a:lnTo>
                    <a:pt x="2966" y="10490"/>
                  </a:lnTo>
                  <a:cubicBezTo>
                    <a:pt x="2966" y="10835"/>
                    <a:pt x="3239" y="11121"/>
                    <a:pt x="3585" y="11121"/>
                  </a:cubicBezTo>
                  <a:lnTo>
                    <a:pt x="3930" y="11121"/>
                  </a:lnTo>
                  <a:cubicBezTo>
                    <a:pt x="4275" y="11121"/>
                    <a:pt x="4549" y="10835"/>
                    <a:pt x="4549" y="10490"/>
                  </a:cubicBezTo>
                  <a:lnTo>
                    <a:pt x="4549" y="10383"/>
                  </a:lnTo>
                  <a:cubicBezTo>
                    <a:pt x="5192" y="10168"/>
                    <a:pt x="5645" y="9549"/>
                    <a:pt x="5645" y="8835"/>
                  </a:cubicBezTo>
                  <a:lnTo>
                    <a:pt x="5645" y="8335"/>
                  </a:lnTo>
                  <a:cubicBezTo>
                    <a:pt x="5645" y="7609"/>
                    <a:pt x="5918" y="6918"/>
                    <a:pt x="6442" y="6382"/>
                  </a:cubicBezTo>
                  <a:cubicBezTo>
                    <a:pt x="7133" y="5680"/>
                    <a:pt x="7502" y="4751"/>
                    <a:pt x="7502" y="3763"/>
                  </a:cubicBezTo>
                  <a:cubicBezTo>
                    <a:pt x="7550" y="2751"/>
                    <a:pt x="7145" y="1798"/>
                    <a:pt x="6418" y="1084"/>
                  </a:cubicBezTo>
                  <a:cubicBezTo>
                    <a:pt x="5715" y="380"/>
                    <a:pt x="4757" y="0"/>
                    <a:pt x="3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8" name="Google Shape;10968;p72"/>
            <p:cNvSpPr/>
            <p:nvPr/>
          </p:nvSpPr>
          <p:spPr>
            <a:xfrm>
              <a:off x="3263076" y="2942511"/>
              <a:ext cx="79287" cy="99579"/>
            </a:xfrm>
            <a:custGeom>
              <a:avLst/>
              <a:gdLst/>
              <a:ahLst/>
              <a:cxnLst/>
              <a:rect l="l" t="t" r="r" b="b"/>
              <a:pathLst>
                <a:path w="2489" h="3126" extrusionOk="0">
                  <a:moveTo>
                    <a:pt x="246" y="1"/>
                  </a:moveTo>
                  <a:cubicBezTo>
                    <a:pt x="146" y="1"/>
                    <a:pt x="56" y="59"/>
                    <a:pt x="36" y="161"/>
                  </a:cubicBezTo>
                  <a:cubicBezTo>
                    <a:pt x="0" y="280"/>
                    <a:pt x="60" y="399"/>
                    <a:pt x="179" y="422"/>
                  </a:cubicBezTo>
                  <a:cubicBezTo>
                    <a:pt x="1286" y="744"/>
                    <a:pt x="2048" y="1768"/>
                    <a:pt x="2048" y="2899"/>
                  </a:cubicBezTo>
                  <a:cubicBezTo>
                    <a:pt x="2048" y="3018"/>
                    <a:pt x="2143" y="3125"/>
                    <a:pt x="2262" y="3125"/>
                  </a:cubicBezTo>
                  <a:cubicBezTo>
                    <a:pt x="2381" y="3125"/>
                    <a:pt x="2488" y="3018"/>
                    <a:pt x="2488" y="2899"/>
                  </a:cubicBezTo>
                  <a:cubicBezTo>
                    <a:pt x="2488" y="1577"/>
                    <a:pt x="1595" y="387"/>
                    <a:pt x="298" y="6"/>
                  </a:cubicBezTo>
                  <a:cubicBezTo>
                    <a:pt x="280" y="2"/>
                    <a:pt x="263" y="1"/>
                    <a:pt x="24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69" name="Google Shape;10969;p72"/>
            <p:cNvSpPr/>
            <p:nvPr/>
          </p:nvSpPr>
          <p:spPr>
            <a:xfrm>
              <a:off x="3237656" y="2939262"/>
              <a:ext cx="20897" cy="14462"/>
            </a:xfrm>
            <a:custGeom>
              <a:avLst/>
              <a:gdLst/>
              <a:ahLst/>
              <a:cxnLst/>
              <a:rect l="l" t="t" r="r" b="b"/>
              <a:pathLst>
                <a:path w="656" h="454" extrusionOk="0">
                  <a:moveTo>
                    <a:pt x="227" y="1"/>
                  </a:moveTo>
                  <a:cubicBezTo>
                    <a:pt x="107" y="1"/>
                    <a:pt x="0" y="108"/>
                    <a:pt x="0" y="227"/>
                  </a:cubicBezTo>
                  <a:cubicBezTo>
                    <a:pt x="0" y="346"/>
                    <a:pt x="107" y="453"/>
                    <a:pt x="227" y="453"/>
                  </a:cubicBezTo>
                  <a:lnTo>
                    <a:pt x="417" y="453"/>
                  </a:lnTo>
                  <a:cubicBezTo>
                    <a:pt x="536" y="453"/>
                    <a:pt x="619" y="358"/>
                    <a:pt x="643" y="251"/>
                  </a:cubicBezTo>
                  <a:cubicBezTo>
                    <a:pt x="655" y="108"/>
                    <a:pt x="560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0" name="Google Shape;10970;p72"/>
            <p:cNvSpPr/>
            <p:nvPr/>
          </p:nvSpPr>
          <p:spPr>
            <a:xfrm>
              <a:off x="3379888" y="3029539"/>
              <a:ext cx="26567" cy="14048"/>
            </a:xfrm>
            <a:custGeom>
              <a:avLst/>
              <a:gdLst/>
              <a:ahLst/>
              <a:cxnLst/>
              <a:rect l="l" t="t" r="r" b="b"/>
              <a:pathLst>
                <a:path w="834" h="441" extrusionOk="0">
                  <a:moveTo>
                    <a:pt x="226" y="0"/>
                  </a:moveTo>
                  <a:cubicBezTo>
                    <a:pt x="107" y="0"/>
                    <a:pt x="0" y="107"/>
                    <a:pt x="0" y="226"/>
                  </a:cubicBezTo>
                  <a:cubicBezTo>
                    <a:pt x="0" y="346"/>
                    <a:pt x="107" y="441"/>
                    <a:pt x="226" y="441"/>
                  </a:cubicBezTo>
                  <a:lnTo>
                    <a:pt x="607" y="441"/>
                  </a:lnTo>
                  <a:cubicBezTo>
                    <a:pt x="726" y="441"/>
                    <a:pt x="834" y="346"/>
                    <a:pt x="834" y="226"/>
                  </a:cubicBezTo>
                  <a:cubicBezTo>
                    <a:pt x="822" y="107"/>
                    <a:pt x="726" y="0"/>
                    <a:pt x="6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1" name="Google Shape;10971;p72"/>
            <p:cNvSpPr/>
            <p:nvPr/>
          </p:nvSpPr>
          <p:spPr>
            <a:xfrm>
              <a:off x="3086313" y="3029539"/>
              <a:ext cx="26599" cy="14048"/>
            </a:xfrm>
            <a:custGeom>
              <a:avLst/>
              <a:gdLst/>
              <a:ahLst/>
              <a:cxnLst/>
              <a:rect l="l" t="t" r="r" b="b"/>
              <a:pathLst>
                <a:path w="835" h="441" extrusionOk="0">
                  <a:moveTo>
                    <a:pt x="227" y="0"/>
                  </a:moveTo>
                  <a:cubicBezTo>
                    <a:pt x="108" y="0"/>
                    <a:pt x="1" y="107"/>
                    <a:pt x="1" y="226"/>
                  </a:cubicBezTo>
                  <a:cubicBezTo>
                    <a:pt x="1" y="346"/>
                    <a:pt x="108" y="441"/>
                    <a:pt x="227" y="441"/>
                  </a:cubicBezTo>
                  <a:lnTo>
                    <a:pt x="608" y="441"/>
                  </a:lnTo>
                  <a:cubicBezTo>
                    <a:pt x="727" y="441"/>
                    <a:pt x="834" y="346"/>
                    <a:pt x="834" y="226"/>
                  </a:cubicBezTo>
                  <a:cubicBezTo>
                    <a:pt x="834" y="107"/>
                    <a:pt x="727" y="0"/>
                    <a:pt x="6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2" name="Google Shape;10972;p72"/>
            <p:cNvSpPr/>
            <p:nvPr/>
          </p:nvSpPr>
          <p:spPr>
            <a:xfrm>
              <a:off x="3359788" y="2953469"/>
              <a:ext cx="26567" cy="20355"/>
            </a:xfrm>
            <a:custGeom>
              <a:avLst/>
              <a:gdLst/>
              <a:ahLst/>
              <a:cxnLst/>
              <a:rect l="l" t="t" r="r" b="b"/>
              <a:pathLst>
                <a:path w="834" h="639" extrusionOk="0">
                  <a:moveTo>
                    <a:pt x="594" y="0"/>
                  </a:moveTo>
                  <a:cubicBezTo>
                    <a:pt x="555" y="0"/>
                    <a:pt x="514" y="13"/>
                    <a:pt x="476" y="43"/>
                  </a:cubicBezTo>
                  <a:lnTo>
                    <a:pt x="155" y="233"/>
                  </a:lnTo>
                  <a:cubicBezTo>
                    <a:pt x="48" y="293"/>
                    <a:pt x="0" y="424"/>
                    <a:pt x="83" y="531"/>
                  </a:cubicBezTo>
                  <a:cubicBezTo>
                    <a:pt x="119" y="602"/>
                    <a:pt x="203" y="638"/>
                    <a:pt x="274" y="638"/>
                  </a:cubicBezTo>
                  <a:cubicBezTo>
                    <a:pt x="310" y="638"/>
                    <a:pt x="345" y="614"/>
                    <a:pt x="381" y="602"/>
                  </a:cubicBezTo>
                  <a:lnTo>
                    <a:pt x="703" y="412"/>
                  </a:lnTo>
                  <a:cubicBezTo>
                    <a:pt x="810" y="352"/>
                    <a:pt x="834" y="221"/>
                    <a:pt x="774" y="114"/>
                  </a:cubicBezTo>
                  <a:cubicBezTo>
                    <a:pt x="735" y="45"/>
                    <a:pt x="667" y="0"/>
                    <a:pt x="5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3" name="Google Shape;10973;p72"/>
            <p:cNvSpPr/>
            <p:nvPr/>
          </p:nvSpPr>
          <p:spPr>
            <a:xfrm>
              <a:off x="3106413" y="3100034"/>
              <a:ext cx="26599" cy="20164"/>
            </a:xfrm>
            <a:custGeom>
              <a:avLst/>
              <a:gdLst/>
              <a:ahLst/>
              <a:cxnLst/>
              <a:rect l="l" t="t" r="r" b="b"/>
              <a:pathLst>
                <a:path w="835" h="633" extrusionOk="0">
                  <a:moveTo>
                    <a:pt x="590" y="0"/>
                  </a:moveTo>
                  <a:cubicBezTo>
                    <a:pt x="550" y="0"/>
                    <a:pt x="511" y="12"/>
                    <a:pt x="477" y="38"/>
                  </a:cubicBezTo>
                  <a:lnTo>
                    <a:pt x="144" y="228"/>
                  </a:lnTo>
                  <a:cubicBezTo>
                    <a:pt x="36" y="288"/>
                    <a:pt x="1" y="419"/>
                    <a:pt x="72" y="526"/>
                  </a:cubicBezTo>
                  <a:cubicBezTo>
                    <a:pt x="108" y="597"/>
                    <a:pt x="191" y="633"/>
                    <a:pt x="263" y="633"/>
                  </a:cubicBezTo>
                  <a:cubicBezTo>
                    <a:pt x="310" y="633"/>
                    <a:pt x="334" y="609"/>
                    <a:pt x="370" y="597"/>
                  </a:cubicBezTo>
                  <a:lnTo>
                    <a:pt x="691" y="407"/>
                  </a:lnTo>
                  <a:cubicBezTo>
                    <a:pt x="787" y="347"/>
                    <a:pt x="834" y="216"/>
                    <a:pt x="775" y="109"/>
                  </a:cubicBezTo>
                  <a:cubicBezTo>
                    <a:pt x="736" y="40"/>
                    <a:pt x="663" y="0"/>
                    <a:pt x="5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4" name="Google Shape;10974;p72"/>
            <p:cNvSpPr/>
            <p:nvPr/>
          </p:nvSpPr>
          <p:spPr>
            <a:xfrm>
              <a:off x="3308565" y="2897277"/>
              <a:ext cx="22044" cy="24178"/>
            </a:xfrm>
            <a:custGeom>
              <a:avLst/>
              <a:gdLst/>
              <a:ahLst/>
              <a:cxnLst/>
              <a:rect l="l" t="t" r="r" b="b"/>
              <a:pathLst>
                <a:path w="692" h="759" extrusionOk="0">
                  <a:moveTo>
                    <a:pt x="441" y="1"/>
                  </a:moveTo>
                  <a:cubicBezTo>
                    <a:pt x="369" y="1"/>
                    <a:pt x="301" y="35"/>
                    <a:pt x="263" y="104"/>
                  </a:cubicBezTo>
                  <a:lnTo>
                    <a:pt x="60" y="438"/>
                  </a:lnTo>
                  <a:cubicBezTo>
                    <a:pt x="1" y="533"/>
                    <a:pt x="37" y="676"/>
                    <a:pt x="144" y="735"/>
                  </a:cubicBezTo>
                  <a:cubicBezTo>
                    <a:pt x="167" y="747"/>
                    <a:pt x="215" y="759"/>
                    <a:pt x="239" y="759"/>
                  </a:cubicBezTo>
                  <a:cubicBezTo>
                    <a:pt x="322" y="759"/>
                    <a:pt x="394" y="711"/>
                    <a:pt x="441" y="652"/>
                  </a:cubicBezTo>
                  <a:lnTo>
                    <a:pt x="632" y="330"/>
                  </a:lnTo>
                  <a:cubicBezTo>
                    <a:pt x="691" y="223"/>
                    <a:pt x="656" y="92"/>
                    <a:pt x="560" y="33"/>
                  </a:cubicBezTo>
                  <a:cubicBezTo>
                    <a:pt x="522" y="11"/>
                    <a:pt x="481" y="1"/>
                    <a:pt x="4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5" name="Google Shape;10975;p72"/>
            <p:cNvSpPr/>
            <p:nvPr/>
          </p:nvSpPr>
          <p:spPr>
            <a:xfrm>
              <a:off x="3239153" y="2877049"/>
              <a:ext cx="14080" cy="26599"/>
            </a:xfrm>
            <a:custGeom>
              <a:avLst/>
              <a:gdLst/>
              <a:ahLst/>
              <a:cxnLst/>
              <a:rect l="l" t="t" r="r" b="b"/>
              <a:pathLst>
                <a:path w="442" h="835" extrusionOk="0">
                  <a:moveTo>
                    <a:pt x="215" y="1"/>
                  </a:moveTo>
                  <a:cubicBezTo>
                    <a:pt x="96" y="1"/>
                    <a:pt x="1" y="96"/>
                    <a:pt x="1" y="215"/>
                  </a:cubicBezTo>
                  <a:lnTo>
                    <a:pt x="1" y="608"/>
                  </a:lnTo>
                  <a:cubicBezTo>
                    <a:pt x="1" y="727"/>
                    <a:pt x="96" y="834"/>
                    <a:pt x="215" y="834"/>
                  </a:cubicBezTo>
                  <a:cubicBezTo>
                    <a:pt x="334" y="834"/>
                    <a:pt x="441" y="727"/>
                    <a:pt x="441" y="608"/>
                  </a:cubicBezTo>
                  <a:lnTo>
                    <a:pt x="441" y="215"/>
                  </a:lnTo>
                  <a:cubicBezTo>
                    <a:pt x="441" y="96"/>
                    <a:pt x="358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6" name="Google Shape;10976;p72"/>
            <p:cNvSpPr/>
            <p:nvPr/>
          </p:nvSpPr>
          <p:spPr>
            <a:xfrm>
              <a:off x="3161809" y="2897500"/>
              <a:ext cx="22394" cy="24337"/>
            </a:xfrm>
            <a:custGeom>
              <a:avLst/>
              <a:gdLst/>
              <a:ahLst/>
              <a:cxnLst/>
              <a:rect l="l" t="t" r="r" b="b"/>
              <a:pathLst>
                <a:path w="703" h="764" extrusionOk="0">
                  <a:moveTo>
                    <a:pt x="262" y="0"/>
                  </a:moveTo>
                  <a:cubicBezTo>
                    <a:pt x="222" y="0"/>
                    <a:pt x="181" y="12"/>
                    <a:pt x="143" y="38"/>
                  </a:cubicBezTo>
                  <a:cubicBezTo>
                    <a:pt x="48" y="97"/>
                    <a:pt x="0" y="228"/>
                    <a:pt x="72" y="335"/>
                  </a:cubicBezTo>
                  <a:lnTo>
                    <a:pt x="262" y="669"/>
                  </a:lnTo>
                  <a:cubicBezTo>
                    <a:pt x="310" y="740"/>
                    <a:pt x="381" y="764"/>
                    <a:pt x="464" y="764"/>
                  </a:cubicBezTo>
                  <a:cubicBezTo>
                    <a:pt x="500" y="764"/>
                    <a:pt x="536" y="752"/>
                    <a:pt x="560" y="740"/>
                  </a:cubicBezTo>
                  <a:cubicBezTo>
                    <a:pt x="667" y="681"/>
                    <a:pt x="703" y="550"/>
                    <a:pt x="643" y="442"/>
                  </a:cubicBezTo>
                  <a:lnTo>
                    <a:pt x="441" y="109"/>
                  </a:lnTo>
                  <a:cubicBezTo>
                    <a:pt x="402" y="40"/>
                    <a:pt x="334" y="0"/>
                    <a:pt x="2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7" name="Google Shape;10977;p72"/>
            <p:cNvSpPr/>
            <p:nvPr/>
          </p:nvSpPr>
          <p:spPr>
            <a:xfrm>
              <a:off x="3106413" y="2953151"/>
              <a:ext cx="26599" cy="19909"/>
            </a:xfrm>
            <a:custGeom>
              <a:avLst/>
              <a:gdLst/>
              <a:ahLst/>
              <a:cxnLst/>
              <a:rect l="l" t="t" r="r" b="b"/>
              <a:pathLst>
                <a:path w="835" h="625" extrusionOk="0">
                  <a:moveTo>
                    <a:pt x="246" y="0"/>
                  </a:moveTo>
                  <a:cubicBezTo>
                    <a:pt x="168" y="0"/>
                    <a:pt x="92" y="40"/>
                    <a:pt x="60" y="112"/>
                  </a:cubicBezTo>
                  <a:cubicBezTo>
                    <a:pt x="1" y="208"/>
                    <a:pt x="25" y="350"/>
                    <a:pt x="132" y="410"/>
                  </a:cubicBezTo>
                  <a:lnTo>
                    <a:pt x="453" y="600"/>
                  </a:lnTo>
                  <a:cubicBezTo>
                    <a:pt x="489" y="612"/>
                    <a:pt x="537" y="624"/>
                    <a:pt x="560" y="624"/>
                  </a:cubicBezTo>
                  <a:cubicBezTo>
                    <a:pt x="632" y="624"/>
                    <a:pt x="715" y="589"/>
                    <a:pt x="751" y="529"/>
                  </a:cubicBezTo>
                  <a:cubicBezTo>
                    <a:pt x="834" y="422"/>
                    <a:pt x="787" y="291"/>
                    <a:pt x="679" y="231"/>
                  </a:cubicBezTo>
                  <a:lnTo>
                    <a:pt x="358" y="29"/>
                  </a:lnTo>
                  <a:cubicBezTo>
                    <a:pt x="323" y="10"/>
                    <a:pt x="284" y="0"/>
                    <a:pt x="2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78" name="Google Shape;10978;p72"/>
            <p:cNvSpPr/>
            <p:nvPr/>
          </p:nvSpPr>
          <p:spPr>
            <a:xfrm>
              <a:off x="3360520" y="3099811"/>
              <a:ext cx="25834" cy="20005"/>
            </a:xfrm>
            <a:custGeom>
              <a:avLst/>
              <a:gdLst/>
              <a:ahLst/>
              <a:cxnLst/>
              <a:rect l="l" t="t" r="r" b="b"/>
              <a:pathLst>
                <a:path w="811" h="628" extrusionOk="0">
                  <a:moveTo>
                    <a:pt x="239" y="1"/>
                  </a:moveTo>
                  <a:cubicBezTo>
                    <a:pt x="167" y="1"/>
                    <a:pt x="99" y="35"/>
                    <a:pt x="60" y="104"/>
                  </a:cubicBezTo>
                  <a:cubicBezTo>
                    <a:pt x="1" y="211"/>
                    <a:pt x="25" y="342"/>
                    <a:pt x="132" y="402"/>
                  </a:cubicBezTo>
                  <a:lnTo>
                    <a:pt x="453" y="592"/>
                  </a:lnTo>
                  <a:cubicBezTo>
                    <a:pt x="489" y="604"/>
                    <a:pt x="537" y="628"/>
                    <a:pt x="561" y="628"/>
                  </a:cubicBezTo>
                  <a:cubicBezTo>
                    <a:pt x="632" y="628"/>
                    <a:pt x="715" y="580"/>
                    <a:pt x="751" y="521"/>
                  </a:cubicBezTo>
                  <a:cubicBezTo>
                    <a:pt x="811" y="426"/>
                    <a:pt x="787" y="283"/>
                    <a:pt x="680" y="223"/>
                  </a:cubicBezTo>
                  <a:lnTo>
                    <a:pt x="358" y="33"/>
                  </a:lnTo>
                  <a:cubicBezTo>
                    <a:pt x="320" y="11"/>
                    <a:pt x="279" y="1"/>
                    <a:pt x="2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79" name="Google Shape;10979;p72"/>
          <p:cNvSpPr/>
          <p:nvPr/>
        </p:nvSpPr>
        <p:spPr>
          <a:xfrm>
            <a:off x="3005085" y="3858831"/>
            <a:ext cx="280707" cy="476933"/>
          </a:xfrm>
          <a:custGeom>
            <a:avLst/>
            <a:gdLst/>
            <a:ahLst/>
            <a:cxnLst/>
            <a:rect l="l" t="t" r="r" b="b"/>
            <a:pathLst>
              <a:path w="6609" h="11229" extrusionOk="0">
                <a:moveTo>
                  <a:pt x="3310" y="1941"/>
                </a:moveTo>
                <a:cubicBezTo>
                  <a:pt x="3632" y="1941"/>
                  <a:pt x="3918" y="2227"/>
                  <a:pt x="3918" y="2572"/>
                </a:cubicBezTo>
                <a:lnTo>
                  <a:pt x="3918" y="2882"/>
                </a:lnTo>
                <a:cubicBezTo>
                  <a:pt x="3918" y="3037"/>
                  <a:pt x="3799" y="3156"/>
                  <a:pt x="3644" y="3156"/>
                </a:cubicBezTo>
                <a:lnTo>
                  <a:pt x="2953" y="3156"/>
                </a:lnTo>
                <a:cubicBezTo>
                  <a:pt x="2798" y="3156"/>
                  <a:pt x="2679" y="3037"/>
                  <a:pt x="2679" y="2882"/>
                </a:cubicBezTo>
                <a:lnTo>
                  <a:pt x="2679" y="2572"/>
                </a:lnTo>
                <a:cubicBezTo>
                  <a:pt x="2679" y="2227"/>
                  <a:pt x="2965" y="1941"/>
                  <a:pt x="3310" y="1941"/>
                </a:cubicBezTo>
                <a:close/>
                <a:moveTo>
                  <a:pt x="3918" y="10371"/>
                </a:moveTo>
                <a:lnTo>
                  <a:pt x="3918" y="10633"/>
                </a:lnTo>
                <a:lnTo>
                  <a:pt x="3906" y="10633"/>
                </a:lnTo>
                <a:cubicBezTo>
                  <a:pt x="3906" y="10788"/>
                  <a:pt x="3787" y="10907"/>
                  <a:pt x="3632" y="10907"/>
                </a:cubicBezTo>
                <a:lnTo>
                  <a:pt x="2929" y="10907"/>
                </a:lnTo>
                <a:cubicBezTo>
                  <a:pt x="2787" y="10907"/>
                  <a:pt x="2668" y="10788"/>
                  <a:pt x="2668" y="10633"/>
                </a:cubicBezTo>
                <a:lnTo>
                  <a:pt x="2668" y="10371"/>
                </a:lnTo>
                <a:close/>
                <a:moveTo>
                  <a:pt x="2572" y="1"/>
                </a:moveTo>
                <a:cubicBezTo>
                  <a:pt x="1144" y="1"/>
                  <a:pt x="1" y="1156"/>
                  <a:pt x="1" y="2572"/>
                </a:cubicBezTo>
                <a:lnTo>
                  <a:pt x="1" y="2751"/>
                </a:lnTo>
                <a:cubicBezTo>
                  <a:pt x="1" y="2834"/>
                  <a:pt x="72" y="2918"/>
                  <a:pt x="167" y="2918"/>
                </a:cubicBezTo>
                <a:cubicBezTo>
                  <a:pt x="251" y="2918"/>
                  <a:pt x="334" y="2834"/>
                  <a:pt x="334" y="2751"/>
                </a:cubicBezTo>
                <a:lnTo>
                  <a:pt x="334" y="2572"/>
                </a:lnTo>
                <a:cubicBezTo>
                  <a:pt x="334" y="1334"/>
                  <a:pt x="1346" y="322"/>
                  <a:pt x="2572" y="322"/>
                </a:cubicBezTo>
                <a:lnTo>
                  <a:pt x="3132" y="322"/>
                </a:lnTo>
                <a:lnTo>
                  <a:pt x="3132" y="1632"/>
                </a:lnTo>
                <a:cubicBezTo>
                  <a:pt x="2679" y="1703"/>
                  <a:pt x="2334" y="2096"/>
                  <a:pt x="2334" y="2572"/>
                </a:cubicBezTo>
                <a:lnTo>
                  <a:pt x="2334" y="2882"/>
                </a:lnTo>
                <a:cubicBezTo>
                  <a:pt x="2334" y="3204"/>
                  <a:pt x="2608" y="3489"/>
                  <a:pt x="2953" y="3489"/>
                </a:cubicBezTo>
                <a:lnTo>
                  <a:pt x="3644" y="3489"/>
                </a:lnTo>
                <a:cubicBezTo>
                  <a:pt x="3977" y="3489"/>
                  <a:pt x="4263" y="3227"/>
                  <a:pt x="4263" y="2882"/>
                </a:cubicBezTo>
                <a:lnTo>
                  <a:pt x="4263" y="2572"/>
                </a:lnTo>
                <a:cubicBezTo>
                  <a:pt x="4263" y="2108"/>
                  <a:pt x="3918" y="1703"/>
                  <a:pt x="3465" y="1632"/>
                </a:cubicBezTo>
                <a:lnTo>
                  <a:pt x="3465" y="322"/>
                </a:lnTo>
                <a:lnTo>
                  <a:pt x="4025" y="322"/>
                </a:lnTo>
                <a:cubicBezTo>
                  <a:pt x="5251" y="322"/>
                  <a:pt x="6263" y="1334"/>
                  <a:pt x="6263" y="2572"/>
                </a:cubicBezTo>
                <a:lnTo>
                  <a:pt x="6263" y="3632"/>
                </a:lnTo>
                <a:lnTo>
                  <a:pt x="5882" y="3632"/>
                </a:lnTo>
                <a:cubicBezTo>
                  <a:pt x="5549" y="3632"/>
                  <a:pt x="5275" y="3894"/>
                  <a:pt x="5275" y="4239"/>
                </a:cubicBezTo>
                <a:lnTo>
                  <a:pt x="5275" y="4430"/>
                </a:lnTo>
                <a:cubicBezTo>
                  <a:pt x="5275" y="4525"/>
                  <a:pt x="5346" y="4597"/>
                  <a:pt x="5430" y="4597"/>
                </a:cubicBezTo>
                <a:cubicBezTo>
                  <a:pt x="5525" y="4597"/>
                  <a:pt x="5596" y="4525"/>
                  <a:pt x="5596" y="4430"/>
                </a:cubicBezTo>
                <a:lnTo>
                  <a:pt x="5596" y="4239"/>
                </a:lnTo>
                <a:cubicBezTo>
                  <a:pt x="5596" y="4085"/>
                  <a:pt x="5716" y="3966"/>
                  <a:pt x="5870" y="3966"/>
                </a:cubicBezTo>
                <a:lnTo>
                  <a:pt x="6251" y="3966"/>
                </a:lnTo>
                <a:lnTo>
                  <a:pt x="6251" y="7264"/>
                </a:lnTo>
                <a:lnTo>
                  <a:pt x="5870" y="7264"/>
                </a:lnTo>
                <a:cubicBezTo>
                  <a:pt x="5716" y="7264"/>
                  <a:pt x="5596" y="7144"/>
                  <a:pt x="5596" y="6990"/>
                </a:cubicBezTo>
                <a:lnTo>
                  <a:pt x="5596" y="5216"/>
                </a:lnTo>
                <a:cubicBezTo>
                  <a:pt x="5596" y="5132"/>
                  <a:pt x="5525" y="5061"/>
                  <a:pt x="5430" y="5061"/>
                </a:cubicBezTo>
                <a:cubicBezTo>
                  <a:pt x="5346" y="5061"/>
                  <a:pt x="5275" y="5132"/>
                  <a:pt x="5275" y="5216"/>
                </a:cubicBezTo>
                <a:lnTo>
                  <a:pt x="5275" y="6990"/>
                </a:lnTo>
                <a:cubicBezTo>
                  <a:pt x="5275" y="7323"/>
                  <a:pt x="5537" y="7597"/>
                  <a:pt x="5882" y="7597"/>
                </a:cubicBezTo>
                <a:lnTo>
                  <a:pt x="6263" y="7597"/>
                </a:lnTo>
                <a:lnTo>
                  <a:pt x="6263" y="8228"/>
                </a:lnTo>
                <a:cubicBezTo>
                  <a:pt x="6263" y="9228"/>
                  <a:pt x="5454" y="10038"/>
                  <a:pt x="4453" y="10038"/>
                </a:cubicBezTo>
                <a:lnTo>
                  <a:pt x="2144" y="10038"/>
                </a:lnTo>
                <a:cubicBezTo>
                  <a:pt x="1144" y="10038"/>
                  <a:pt x="334" y="9228"/>
                  <a:pt x="334" y="8228"/>
                </a:cubicBezTo>
                <a:lnTo>
                  <a:pt x="334" y="7597"/>
                </a:lnTo>
                <a:lnTo>
                  <a:pt x="715" y="7597"/>
                </a:lnTo>
                <a:cubicBezTo>
                  <a:pt x="1048" y="7597"/>
                  <a:pt x="1322" y="7335"/>
                  <a:pt x="1322" y="6990"/>
                </a:cubicBezTo>
                <a:lnTo>
                  <a:pt x="1322" y="6811"/>
                </a:lnTo>
                <a:cubicBezTo>
                  <a:pt x="1322" y="6728"/>
                  <a:pt x="1251" y="6644"/>
                  <a:pt x="1167" y="6644"/>
                </a:cubicBezTo>
                <a:cubicBezTo>
                  <a:pt x="1072" y="6644"/>
                  <a:pt x="1001" y="6728"/>
                  <a:pt x="1001" y="6811"/>
                </a:cubicBezTo>
                <a:lnTo>
                  <a:pt x="1001" y="6990"/>
                </a:lnTo>
                <a:cubicBezTo>
                  <a:pt x="1001" y="7144"/>
                  <a:pt x="882" y="7264"/>
                  <a:pt x="727" y="7264"/>
                </a:cubicBezTo>
                <a:lnTo>
                  <a:pt x="346" y="7264"/>
                </a:lnTo>
                <a:lnTo>
                  <a:pt x="346" y="3966"/>
                </a:lnTo>
                <a:lnTo>
                  <a:pt x="727" y="3966"/>
                </a:lnTo>
                <a:cubicBezTo>
                  <a:pt x="882" y="3966"/>
                  <a:pt x="1001" y="4085"/>
                  <a:pt x="1001" y="4239"/>
                </a:cubicBezTo>
                <a:lnTo>
                  <a:pt x="1001" y="6037"/>
                </a:lnTo>
                <a:cubicBezTo>
                  <a:pt x="1001" y="6132"/>
                  <a:pt x="1072" y="6204"/>
                  <a:pt x="1167" y="6204"/>
                </a:cubicBezTo>
                <a:cubicBezTo>
                  <a:pt x="1251" y="6204"/>
                  <a:pt x="1322" y="6132"/>
                  <a:pt x="1322" y="6037"/>
                </a:cubicBezTo>
                <a:lnTo>
                  <a:pt x="1322" y="4239"/>
                </a:lnTo>
                <a:cubicBezTo>
                  <a:pt x="1322" y="3906"/>
                  <a:pt x="1060" y="3620"/>
                  <a:pt x="715" y="3620"/>
                </a:cubicBezTo>
                <a:lnTo>
                  <a:pt x="334" y="3620"/>
                </a:lnTo>
                <a:lnTo>
                  <a:pt x="334" y="3501"/>
                </a:lnTo>
                <a:cubicBezTo>
                  <a:pt x="334" y="3418"/>
                  <a:pt x="251" y="3346"/>
                  <a:pt x="167" y="3346"/>
                </a:cubicBezTo>
                <a:cubicBezTo>
                  <a:pt x="72" y="3346"/>
                  <a:pt x="1" y="3418"/>
                  <a:pt x="1" y="3501"/>
                </a:cubicBezTo>
                <a:lnTo>
                  <a:pt x="1" y="8216"/>
                </a:lnTo>
                <a:cubicBezTo>
                  <a:pt x="1" y="9383"/>
                  <a:pt x="953" y="10347"/>
                  <a:pt x="2144" y="10347"/>
                </a:cubicBezTo>
                <a:lnTo>
                  <a:pt x="2334" y="10347"/>
                </a:lnTo>
                <a:lnTo>
                  <a:pt x="2334" y="10621"/>
                </a:lnTo>
                <a:cubicBezTo>
                  <a:pt x="2334" y="10943"/>
                  <a:pt x="2608" y="11228"/>
                  <a:pt x="2953" y="11228"/>
                </a:cubicBezTo>
                <a:lnTo>
                  <a:pt x="3644" y="11228"/>
                </a:lnTo>
                <a:cubicBezTo>
                  <a:pt x="3977" y="11228"/>
                  <a:pt x="4263" y="10966"/>
                  <a:pt x="4263" y="10621"/>
                </a:cubicBezTo>
                <a:lnTo>
                  <a:pt x="4263" y="10347"/>
                </a:lnTo>
                <a:lnTo>
                  <a:pt x="4465" y="10347"/>
                </a:lnTo>
                <a:cubicBezTo>
                  <a:pt x="5644" y="10347"/>
                  <a:pt x="6608" y="9407"/>
                  <a:pt x="6608" y="8216"/>
                </a:cubicBezTo>
                <a:lnTo>
                  <a:pt x="6608" y="2572"/>
                </a:lnTo>
                <a:cubicBezTo>
                  <a:pt x="6585" y="1156"/>
                  <a:pt x="5418" y="1"/>
                  <a:pt x="400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80" name="Google Shape;10980;p72"/>
          <p:cNvGrpSpPr/>
          <p:nvPr/>
        </p:nvGrpSpPr>
        <p:grpSpPr>
          <a:xfrm>
            <a:off x="1148151" y="3847662"/>
            <a:ext cx="445079" cy="497703"/>
            <a:chOff x="861113" y="2885746"/>
            <a:chExt cx="333809" cy="373277"/>
          </a:xfrm>
        </p:grpSpPr>
        <p:sp>
          <p:nvSpPr>
            <p:cNvPr id="10981" name="Google Shape;10981;p72"/>
            <p:cNvSpPr/>
            <p:nvPr/>
          </p:nvSpPr>
          <p:spPr>
            <a:xfrm>
              <a:off x="861113" y="2981533"/>
              <a:ext cx="315970" cy="277489"/>
            </a:xfrm>
            <a:custGeom>
              <a:avLst/>
              <a:gdLst/>
              <a:ahLst/>
              <a:cxnLst/>
              <a:rect l="l" t="t" r="r" b="b"/>
              <a:pathLst>
                <a:path w="9919" h="8711" extrusionOk="0">
                  <a:moveTo>
                    <a:pt x="3015" y="0"/>
                  </a:moveTo>
                  <a:cubicBezTo>
                    <a:pt x="2777" y="0"/>
                    <a:pt x="2558" y="27"/>
                    <a:pt x="2358" y="79"/>
                  </a:cubicBezTo>
                  <a:cubicBezTo>
                    <a:pt x="1739" y="245"/>
                    <a:pt x="1156" y="638"/>
                    <a:pt x="739" y="1210"/>
                  </a:cubicBezTo>
                  <a:cubicBezTo>
                    <a:pt x="251" y="1864"/>
                    <a:pt x="1" y="2698"/>
                    <a:pt x="1" y="3615"/>
                  </a:cubicBezTo>
                  <a:cubicBezTo>
                    <a:pt x="1" y="4567"/>
                    <a:pt x="429" y="5841"/>
                    <a:pt x="1132" y="6889"/>
                  </a:cubicBezTo>
                  <a:cubicBezTo>
                    <a:pt x="1882" y="8056"/>
                    <a:pt x="2763" y="8711"/>
                    <a:pt x="3549" y="8711"/>
                  </a:cubicBezTo>
                  <a:cubicBezTo>
                    <a:pt x="3870" y="8711"/>
                    <a:pt x="4180" y="8663"/>
                    <a:pt x="4478" y="8580"/>
                  </a:cubicBezTo>
                  <a:cubicBezTo>
                    <a:pt x="4632" y="8532"/>
                    <a:pt x="4796" y="8508"/>
                    <a:pt x="4960" y="8508"/>
                  </a:cubicBezTo>
                  <a:cubicBezTo>
                    <a:pt x="5123" y="8508"/>
                    <a:pt x="5287" y="8532"/>
                    <a:pt x="5442" y="8580"/>
                  </a:cubicBezTo>
                  <a:cubicBezTo>
                    <a:pt x="5740" y="8663"/>
                    <a:pt x="6049" y="8711"/>
                    <a:pt x="6371" y="8711"/>
                  </a:cubicBezTo>
                  <a:cubicBezTo>
                    <a:pt x="7156" y="8711"/>
                    <a:pt x="8026" y="8044"/>
                    <a:pt x="8788" y="6889"/>
                  </a:cubicBezTo>
                  <a:cubicBezTo>
                    <a:pt x="9490" y="5841"/>
                    <a:pt x="9919" y="4567"/>
                    <a:pt x="9919" y="3615"/>
                  </a:cubicBezTo>
                  <a:cubicBezTo>
                    <a:pt x="9847" y="2948"/>
                    <a:pt x="9716" y="2317"/>
                    <a:pt x="9431" y="1757"/>
                  </a:cubicBezTo>
                  <a:cubicBezTo>
                    <a:pt x="9398" y="1685"/>
                    <a:pt x="9334" y="1651"/>
                    <a:pt x="9266" y="1651"/>
                  </a:cubicBezTo>
                  <a:cubicBezTo>
                    <a:pt x="9233" y="1651"/>
                    <a:pt x="9199" y="1658"/>
                    <a:pt x="9169" y="1674"/>
                  </a:cubicBezTo>
                  <a:cubicBezTo>
                    <a:pt x="9061" y="1710"/>
                    <a:pt x="9026" y="1841"/>
                    <a:pt x="9073" y="1936"/>
                  </a:cubicBezTo>
                  <a:cubicBezTo>
                    <a:pt x="9323" y="2448"/>
                    <a:pt x="9442" y="3007"/>
                    <a:pt x="9442" y="3638"/>
                  </a:cubicBezTo>
                  <a:cubicBezTo>
                    <a:pt x="9442" y="4508"/>
                    <a:pt x="9050" y="5686"/>
                    <a:pt x="8395" y="6698"/>
                  </a:cubicBezTo>
                  <a:cubicBezTo>
                    <a:pt x="7716" y="7722"/>
                    <a:pt x="6942" y="8341"/>
                    <a:pt x="6311" y="8341"/>
                  </a:cubicBezTo>
                  <a:cubicBezTo>
                    <a:pt x="6037" y="8341"/>
                    <a:pt x="5751" y="8294"/>
                    <a:pt x="5501" y="8222"/>
                  </a:cubicBezTo>
                  <a:cubicBezTo>
                    <a:pt x="5311" y="8163"/>
                    <a:pt x="5112" y="8133"/>
                    <a:pt x="4911" y="8133"/>
                  </a:cubicBezTo>
                  <a:cubicBezTo>
                    <a:pt x="4710" y="8133"/>
                    <a:pt x="4507" y="8163"/>
                    <a:pt x="4311" y="8222"/>
                  </a:cubicBezTo>
                  <a:cubicBezTo>
                    <a:pt x="4061" y="8294"/>
                    <a:pt x="3775" y="8341"/>
                    <a:pt x="3513" y="8341"/>
                  </a:cubicBezTo>
                  <a:cubicBezTo>
                    <a:pt x="2870" y="8341"/>
                    <a:pt x="2096" y="7722"/>
                    <a:pt x="1430" y="6698"/>
                  </a:cubicBezTo>
                  <a:cubicBezTo>
                    <a:pt x="775" y="5698"/>
                    <a:pt x="370" y="4531"/>
                    <a:pt x="370" y="3638"/>
                  </a:cubicBezTo>
                  <a:cubicBezTo>
                    <a:pt x="370" y="2805"/>
                    <a:pt x="608" y="2043"/>
                    <a:pt x="1037" y="1460"/>
                  </a:cubicBezTo>
                  <a:cubicBezTo>
                    <a:pt x="1406" y="971"/>
                    <a:pt x="1918" y="614"/>
                    <a:pt x="2453" y="460"/>
                  </a:cubicBezTo>
                  <a:cubicBezTo>
                    <a:pt x="2603" y="422"/>
                    <a:pt x="2774" y="403"/>
                    <a:pt x="2963" y="403"/>
                  </a:cubicBezTo>
                  <a:cubicBezTo>
                    <a:pt x="3256" y="403"/>
                    <a:pt x="3592" y="449"/>
                    <a:pt x="3954" y="543"/>
                  </a:cubicBezTo>
                  <a:cubicBezTo>
                    <a:pt x="4013" y="555"/>
                    <a:pt x="4085" y="567"/>
                    <a:pt x="4144" y="579"/>
                  </a:cubicBezTo>
                  <a:cubicBezTo>
                    <a:pt x="4160" y="582"/>
                    <a:pt x="4176" y="584"/>
                    <a:pt x="4191" y="584"/>
                  </a:cubicBezTo>
                  <a:cubicBezTo>
                    <a:pt x="4281" y="584"/>
                    <a:pt x="4362" y="527"/>
                    <a:pt x="4382" y="436"/>
                  </a:cubicBezTo>
                  <a:cubicBezTo>
                    <a:pt x="4406" y="329"/>
                    <a:pt x="4347" y="221"/>
                    <a:pt x="4239" y="198"/>
                  </a:cubicBezTo>
                  <a:lnTo>
                    <a:pt x="4061" y="150"/>
                  </a:lnTo>
                  <a:cubicBezTo>
                    <a:pt x="3680" y="48"/>
                    <a:pt x="3331" y="0"/>
                    <a:pt x="30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2" name="Google Shape;10982;p72"/>
            <p:cNvSpPr/>
            <p:nvPr/>
          </p:nvSpPr>
          <p:spPr>
            <a:xfrm>
              <a:off x="1024976" y="2981756"/>
              <a:ext cx="125572" cy="45903"/>
            </a:xfrm>
            <a:custGeom>
              <a:avLst/>
              <a:gdLst/>
              <a:ahLst/>
              <a:cxnLst/>
              <a:rect l="l" t="t" r="r" b="b"/>
              <a:pathLst>
                <a:path w="3942" h="1441" extrusionOk="0">
                  <a:moveTo>
                    <a:pt x="1709" y="1"/>
                  </a:moveTo>
                  <a:cubicBezTo>
                    <a:pt x="1383" y="1"/>
                    <a:pt x="1022" y="51"/>
                    <a:pt x="631" y="143"/>
                  </a:cubicBezTo>
                  <a:cubicBezTo>
                    <a:pt x="477" y="191"/>
                    <a:pt x="334" y="202"/>
                    <a:pt x="191" y="238"/>
                  </a:cubicBezTo>
                  <a:cubicBezTo>
                    <a:pt x="96" y="250"/>
                    <a:pt x="0" y="357"/>
                    <a:pt x="12" y="464"/>
                  </a:cubicBezTo>
                  <a:cubicBezTo>
                    <a:pt x="35" y="554"/>
                    <a:pt x="121" y="644"/>
                    <a:pt x="220" y="644"/>
                  </a:cubicBezTo>
                  <a:cubicBezTo>
                    <a:pt x="226" y="644"/>
                    <a:pt x="232" y="644"/>
                    <a:pt x="238" y="643"/>
                  </a:cubicBezTo>
                  <a:cubicBezTo>
                    <a:pt x="405" y="619"/>
                    <a:pt x="572" y="583"/>
                    <a:pt x="727" y="548"/>
                  </a:cubicBezTo>
                  <a:cubicBezTo>
                    <a:pt x="1087" y="461"/>
                    <a:pt x="1417" y="414"/>
                    <a:pt x="1711" y="414"/>
                  </a:cubicBezTo>
                  <a:cubicBezTo>
                    <a:pt x="1903" y="414"/>
                    <a:pt x="2079" y="434"/>
                    <a:pt x="2239" y="476"/>
                  </a:cubicBezTo>
                  <a:cubicBezTo>
                    <a:pt x="2727" y="607"/>
                    <a:pt x="3203" y="917"/>
                    <a:pt x="3572" y="1369"/>
                  </a:cubicBezTo>
                  <a:cubicBezTo>
                    <a:pt x="3620" y="1417"/>
                    <a:pt x="3679" y="1441"/>
                    <a:pt x="3727" y="1441"/>
                  </a:cubicBezTo>
                  <a:cubicBezTo>
                    <a:pt x="3763" y="1441"/>
                    <a:pt x="3810" y="1429"/>
                    <a:pt x="3846" y="1393"/>
                  </a:cubicBezTo>
                  <a:cubicBezTo>
                    <a:pt x="3929" y="1322"/>
                    <a:pt x="3941" y="1191"/>
                    <a:pt x="3870" y="1095"/>
                  </a:cubicBezTo>
                  <a:cubicBezTo>
                    <a:pt x="3453" y="595"/>
                    <a:pt x="2905" y="226"/>
                    <a:pt x="2322" y="72"/>
                  </a:cubicBezTo>
                  <a:cubicBezTo>
                    <a:pt x="2135" y="23"/>
                    <a:pt x="1930" y="1"/>
                    <a:pt x="170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3" name="Google Shape;10983;p72"/>
            <p:cNvSpPr/>
            <p:nvPr/>
          </p:nvSpPr>
          <p:spPr>
            <a:xfrm>
              <a:off x="979455" y="2885746"/>
              <a:ext cx="215467" cy="145705"/>
            </a:xfrm>
            <a:custGeom>
              <a:avLst/>
              <a:gdLst/>
              <a:ahLst/>
              <a:cxnLst/>
              <a:rect l="l" t="t" r="r" b="b"/>
              <a:pathLst>
                <a:path w="6764" h="4574" extrusionOk="0">
                  <a:moveTo>
                    <a:pt x="4097" y="0"/>
                  </a:moveTo>
                  <a:cubicBezTo>
                    <a:pt x="3959" y="0"/>
                    <a:pt x="3824" y="9"/>
                    <a:pt x="3691" y="26"/>
                  </a:cubicBezTo>
                  <a:cubicBezTo>
                    <a:pt x="3049" y="61"/>
                    <a:pt x="2489" y="419"/>
                    <a:pt x="2060" y="1014"/>
                  </a:cubicBezTo>
                  <a:cubicBezTo>
                    <a:pt x="1775" y="1407"/>
                    <a:pt x="1620" y="1776"/>
                    <a:pt x="1596" y="1883"/>
                  </a:cubicBezTo>
                  <a:lnTo>
                    <a:pt x="1072" y="2681"/>
                  </a:lnTo>
                  <a:cubicBezTo>
                    <a:pt x="929" y="2240"/>
                    <a:pt x="774" y="1954"/>
                    <a:pt x="763" y="1943"/>
                  </a:cubicBezTo>
                  <a:cubicBezTo>
                    <a:pt x="728" y="1866"/>
                    <a:pt x="652" y="1832"/>
                    <a:pt x="576" y="1832"/>
                  </a:cubicBezTo>
                  <a:cubicBezTo>
                    <a:pt x="546" y="1832"/>
                    <a:pt x="516" y="1837"/>
                    <a:pt x="489" y="1847"/>
                  </a:cubicBezTo>
                  <a:cubicBezTo>
                    <a:pt x="405" y="1895"/>
                    <a:pt x="358" y="2026"/>
                    <a:pt x="405" y="2121"/>
                  </a:cubicBezTo>
                  <a:cubicBezTo>
                    <a:pt x="405" y="2133"/>
                    <a:pt x="870" y="3014"/>
                    <a:pt x="965" y="4157"/>
                  </a:cubicBezTo>
                  <a:cubicBezTo>
                    <a:pt x="822" y="4145"/>
                    <a:pt x="667" y="4098"/>
                    <a:pt x="572" y="4050"/>
                  </a:cubicBezTo>
                  <a:cubicBezTo>
                    <a:pt x="429" y="3990"/>
                    <a:pt x="393" y="3931"/>
                    <a:pt x="393" y="3919"/>
                  </a:cubicBezTo>
                  <a:cubicBezTo>
                    <a:pt x="393" y="3812"/>
                    <a:pt x="298" y="3728"/>
                    <a:pt x="191" y="3728"/>
                  </a:cubicBezTo>
                  <a:cubicBezTo>
                    <a:pt x="96" y="3728"/>
                    <a:pt x="1" y="3812"/>
                    <a:pt x="1" y="3919"/>
                  </a:cubicBezTo>
                  <a:cubicBezTo>
                    <a:pt x="1" y="4038"/>
                    <a:pt x="60" y="4264"/>
                    <a:pt x="405" y="4419"/>
                  </a:cubicBezTo>
                  <a:cubicBezTo>
                    <a:pt x="608" y="4514"/>
                    <a:pt x="893" y="4574"/>
                    <a:pt x="1191" y="4574"/>
                  </a:cubicBezTo>
                  <a:cubicBezTo>
                    <a:pt x="1489" y="4574"/>
                    <a:pt x="1763" y="4514"/>
                    <a:pt x="1977" y="4419"/>
                  </a:cubicBezTo>
                  <a:cubicBezTo>
                    <a:pt x="2334" y="4264"/>
                    <a:pt x="2382" y="4038"/>
                    <a:pt x="2382" y="3919"/>
                  </a:cubicBezTo>
                  <a:cubicBezTo>
                    <a:pt x="2382" y="3812"/>
                    <a:pt x="2298" y="3728"/>
                    <a:pt x="2191" y="3728"/>
                  </a:cubicBezTo>
                  <a:cubicBezTo>
                    <a:pt x="2084" y="3728"/>
                    <a:pt x="2001" y="3812"/>
                    <a:pt x="2001" y="3919"/>
                  </a:cubicBezTo>
                  <a:cubicBezTo>
                    <a:pt x="2001" y="3931"/>
                    <a:pt x="1953" y="3990"/>
                    <a:pt x="1822" y="4050"/>
                  </a:cubicBezTo>
                  <a:cubicBezTo>
                    <a:pt x="1703" y="4109"/>
                    <a:pt x="1548" y="4145"/>
                    <a:pt x="1382" y="4157"/>
                  </a:cubicBezTo>
                  <a:cubicBezTo>
                    <a:pt x="1358" y="3800"/>
                    <a:pt x="1298" y="3467"/>
                    <a:pt x="1239" y="3169"/>
                  </a:cubicBezTo>
                  <a:lnTo>
                    <a:pt x="1917" y="2133"/>
                  </a:lnTo>
                  <a:cubicBezTo>
                    <a:pt x="1953" y="2133"/>
                    <a:pt x="1977" y="2145"/>
                    <a:pt x="2060" y="2169"/>
                  </a:cubicBezTo>
                  <a:cubicBezTo>
                    <a:pt x="2179" y="2204"/>
                    <a:pt x="2334" y="2300"/>
                    <a:pt x="2513" y="2407"/>
                  </a:cubicBezTo>
                  <a:cubicBezTo>
                    <a:pt x="2989" y="2669"/>
                    <a:pt x="3584" y="3014"/>
                    <a:pt x="4263" y="3014"/>
                  </a:cubicBezTo>
                  <a:cubicBezTo>
                    <a:pt x="4477" y="3014"/>
                    <a:pt x="4715" y="2966"/>
                    <a:pt x="4954" y="2883"/>
                  </a:cubicBezTo>
                  <a:cubicBezTo>
                    <a:pt x="6466" y="2300"/>
                    <a:pt x="6739" y="407"/>
                    <a:pt x="6763" y="323"/>
                  </a:cubicBezTo>
                  <a:cubicBezTo>
                    <a:pt x="6763" y="288"/>
                    <a:pt x="6716" y="216"/>
                    <a:pt x="6656" y="168"/>
                  </a:cubicBezTo>
                  <a:cubicBezTo>
                    <a:pt x="6626" y="145"/>
                    <a:pt x="6588" y="133"/>
                    <a:pt x="6547" y="133"/>
                  </a:cubicBezTo>
                  <a:cubicBezTo>
                    <a:pt x="6507" y="133"/>
                    <a:pt x="6466" y="145"/>
                    <a:pt x="6430" y="168"/>
                  </a:cubicBezTo>
                  <a:cubicBezTo>
                    <a:pt x="6301" y="255"/>
                    <a:pt x="6164" y="287"/>
                    <a:pt x="6009" y="287"/>
                  </a:cubicBezTo>
                  <a:cubicBezTo>
                    <a:pt x="5820" y="287"/>
                    <a:pt x="5602" y="239"/>
                    <a:pt x="5335" y="180"/>
                  </a:cubicBezTo>
                  <a:cubicBezTo>
                    <a:pt x="5287" y="168"/>
                    <a:pt x="5239" y="168"/>
                    <a:pt x="5192" y="157"/>
                  </a:cubicBezTo>
                  <a:cubicBezTo>
                    <a:pt x="5175" y="150"/>
                    <a:pt x="5158" y="147"/>
                    <a:pt x="5140" y="147"/>
                  </a:cubicBezTo>
                  <a:cubicBezTo>
                    <a:pt x="5061" y="147"/>
                    <a:pt x="4983" y="211"/>
                    <a:pt x="4954" y="299"/>
                  </a:cubicBezTo>
                  <a:cubicBezTo>
                    <a:pt x="4930" y="407"/>
                    <a:pt x="5001" y="514"/>
                    <a:pt x="5108" y="538"/>
                  </a:cubicBezTo>
                  <a:cubicBezTo>
                    <a:pt x="5156" y="561"/>
                    <a:pt x="5192" y="561"/>
                    <a:pt x="5239" y="573"/>
                  </a:cubicBezTo>
                  <a:cubicBezTo>
                    <a:pt x="5512" y="626"/>
                    <a:pt x="5765" y="679"/>
                    <a:pt x="6003" y="679"/>
                  </a:cubicBezTo>
                  <a:cubicBezTo>
                    <a:pt x="6088" y="679"/>
                    <a:pt x="6170" y="672"/>
                    <a:pt x="6251" y="657"/>
                  </a:cubicBezTo>
                  <a:lnTo>
                    <a:pt x="6251" y="657"/>
                  </a:lnTo>
                  <a:cubicBezTo>
                    <a:pt x="6108" y="1192"/>
                    <a:pt x="5704" y="2193"/>
                    <a:pt x="4799" y="2550"/>
                  </a:cubicBezTo>
                  <a:cubicBezTo>
                    <a:pt x="4613" y="2621"/>
                    <a:pt x="4429" y="2651"/>
                    <a:pt x="4249" y="2651"/>
                  </a:cubicBezTo>
                  <a:cubicBezTo>
                    <a:pt x="3679" y="2651"/>
                    <a:pt x="3144" y="2348"/>
                    <a:pt x="2691" y="2085"/>
                  </a:cubicBezTo>
                  <a:cubicBezTo>
                    <a:pt x="2453" y="1954"/>
                    <a:pt x="2251" y="1835"/>
                    <a:pt x="2072" y="1776"/>
                  </a:cubicBezTo>
                  <a:cubicBezTo>
                    <a:pt x="2275" y="1335"/>
                    <a:pt x="2798" y="502"/>
                    <a:pt x="3727" y="419"/>
                  </a:cubicBezTo>
                  <a:cubicBezTo>
                    <a:pt x="3823" y="414"/>
                    <a:pt x="3921" y="411"/>
                    <a:pt x="4019" y="411"/>
                  </a:cubicBezTo>
                  <a:cubicBezTo>
                    <a:pt x="4190" y="411"/>
                    <a:pt x="4363" y="420"/>
                    <a:pt x="4537" y="442"/>
                  </a:cubicBezTo>
                  <a:cubicBezTo>
                    <a:pt x="4545" y="443"/>
                    <a:pt x="4552" y="444"/>
                    <a:pt x="4560" y="444"/>
                  </a:cubicBezTo>
                  <a:cubicBezTo>
                    <a:pt x="4659" y="444"/>
                    <a:pt x="4752" y="374"/>
                    <a:pt x="4763" y="264"/>
                  </a:cubicBezTo>
                  <a:cubicBezTo>
                    <a:pt x="4775" y="157"/>
                    <a:pt x="4703" y="49"/>
                    <a:pt x="4584" y="38"/>
                  </a:cubicBezTo>
                  <a:cubicBezTo>
                    <a:pt x="4419" y="12"/>
                    <a:pt x="4256" y="0"/>
                    <a:pt x="409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84" name="Google Shape;10984;p72"/>
          <p:cNvSpPr/>
          <p:nvPr/>
        </p:nvSpPr>
        <p:spPr>
          <a:xfrm>
            <a:off x="3488007" y="3848723"/>
            <a:ext cx="495155" cy="496471"/>
          </a:xfrm>
          <a:custGeom>
            <a:avLst/>
            <a:gdLst/>
            <a:ahLst/>
            <a:cxnLst/>
            <a:rect l="l" t="t" r="r" b="b"/>
            <a:pathLst>
              <a:path w="11658" h="11689" extrusionOk="0">
                <a:moveTo>
                  <a:pt x="10514" y="382"/>
                </a:moveTo>
                <a:cubicBezTo>
                  <a:pt x="10657" y="382"/>
                  <a:pt x="10812" y="441"/>
                  <a:pt x="10907" y="548"/>
                </a:cubicBezTo>
                <a:lnTo>
                  <a:pt x="11181" y="810"/>
                </a:lnTo>
                <a:cubicBezTo>
                  <a:pt x="11288" y="917"/>
                  <a:pt x="11348" y="1072"/>
                  <a:pt x="11348" y="1215"/>
                </a:cubicBezTo>
                <a:cubicBezTo>
                  <a:pt x="11348" y="1370"/>
                  <a:pt x="11288" y="1513"/>
                  <a:pt x="11181" y="1620"/>
                </a:cubicBezTo>
                <a:lnTo>
                  <a:pt x="10240" y="2560"/>
                </a:lnTo>
                <a:lnTo>
                  <a:pt x="9169" y="1489"/>
                </a:lnTo>
                <a:lnTo>
                  <a:pt x="10109" y="548"/>
                </a:lnTo>
                <a:cubicBezTo>
                  <a:pt x="10217" y="441"/>
                  <a:pt x="10359" y="382"/>
                  <a:pt x="10514" y="382"/>
                </a:cubicBezTo>
                <a:close/>
                <a:moveTo>
                  <a:pt x="8919" y="1715"/>
                </a:moveTo>
                <a:lnTo>
                  <a:pt x="9990" y="2799"/>
                </a:lnTo>
                <a:lnTo>
                  <a:pt x="6954" y="5823"/>
                </a:lnTo>
                <a:lnTo>
                  <a:pt x="5883" y="4751"/>
                </a:lnTo>
                <a:lnTo>
                  <a:pt x="8919" y="1715"/>
                </a:lnTo>
                <a:close/>
                <a:moveTo>
                  <a:pt x="1966" y="8668"/>
                </a:moveTo>
                <a:lnTo>
                  <a:pt x="3037" y="9740"/>
                </a:lnTo>
                <a:lnTo>
                  <a:pt x="2370" y="10419"/>
                </a:lnTo>
                <a:cubicBezTo>
                  <a:pt x="2335" y="10454"/>
                  <a:pt x="2281" y="10472"/>
                  <a:pt x="2227" y="10472"/>
                </a:cubicBezTo>
                <a:cubicBezTo>
                  <a:pt x="2174" y="10472"/>
                  <a:pt x="2120" y="10454"/>
                  <a:pt x="2085" y="10419"/>
                </a:cubicBezTo>
                <a:lnTo>
                  <a:pt x="1299" y="9621"/>
                </a:lnTo>
                <a:cubicBezTo>
                  <a:pt x="1215" y="9549"/>
                  <a:pt x="1215" y="9418"/>
                  <a:pt x="1299" y="9347"/>
                </a:cubicBezTo>
                <a:lnTo>
                  <a:pt x="1966" y="8668"/>
                </a:lnTo>
                <a:close/>
                <a:moveTo>
                  <a:pt x="1311" y="10133"/>
                </a:moveTo>
                <a:lnTo>
                  <a:pt x="1596" y="10407"/>
                </a:lnTo>
                <a:lnTo>
                  <a:pt x="1061" y="10942"/>
                </a:lnTo>
                <a:cubicBezTo>
                  <a:pt x="1019" y="10984"/>
                  <a:pt x="965" y="11005"/>
                  <a:pt x="913" y="11005"/>
                </a:cubicBezTo>
                <a:cubicBezTo>
                  <a:pt x="861" y="11005"/>
                  <a:pt x="811" y="10984"/>
                  <a:pt x="775" y="10942"/>
                </a:cubicBezTo>
                <a:cubicBezTo>
                  <a:pt x="703" y="10859"/>
                  <a:pt x="703" y="10740"/>
                  <a:pt x="775" y="10669"/>
                </a:cubicBezTo>
                <a:lnTo>
                  <a:pt x="1311" y="10133"/>
                </a:lnTo>
                <a:close/>
                <a:moveTo>
                  <a:pt x="10467" y="1"/>
                </a:moveTo>
                <a:cubicBezTo>
                  <a:pt x="10228" y="1"/>
                  <a:pt x="9990" y="84"/>
                  <a:pt x="9812" y="263"/>
                </a:cubicBezTo>
                <a:lnTo>
                  <a:pt x="8871" y="1203"/>
                </a:lnTo>
                <a:lnTo>
                  <a:pt x="8728" y="1048"/>
                </a:lnTo>
                <a:cubicBezTo>
                  <a:pt x="8687" y="1013"/>
                  <a:pt x="8642" y="995"/>
                  <a:pt x="8597" y="995"/>
                </a:cubicBezTo>
                <a:cubicBezTo>
                  <a:pt x="8553" y="995"/>
                  <a:pt x="8508" y="1013"/>
                  <a:pt x="8466" y="1048"/>
                </a:cubicBezTo>
                <a:cubicBezTo>
                  <a:pt x="8395" y="1120"/>
                  <a:pt x="8395" y="1227"/>
                  <a:pt x="8466" y="1310"/>
                </a:cubicBezTo>
                <a:lnTo>
                  <a:pt x="8621" y="1453"/>
                </a:lnTo>
                <a:lnTo>
                  <a:pt x="5037" y="5037"/>
                </a:lnTo>
                <a:cubicBezTo>
                  <a:pt x="4954" y="5120"/>
                  <a:pt x="4954" y="5216"/>
                  <a:pt x="5037" y="5299"/>
                </a:cubicBezTo>
                <a:cubicBezTo>
                  <a:pt x="5073" y="5335"/>
                  <a:pt x="5118" y="5352"/>
                  <a:pt x="5162" y="5352"/>
                </a:cubicBezTo>
                <a:cubicBezTo>
                  <a:pt x="5207" y="5352"/>
                  <a:pt x="5252" y="5335"/>
                  <a:pt x="5287" y="5299"/>
                </a:cubicBezTo>
                <a:lnTo>
                  <a:pt x="5597" y="4977"/>
                </a:lnTo>
                <a:lnTo>
                  <a:pt x="6668" y="6049"/>
                </a:lnTo>
                <a:cubicBezTo>
                  <a:pt x="6299" y="6525"/>
                  <a:pt x="6073" y="6978"/>
                  <a:pt x="5883" y="7382"/>
                </a:cubicBezTo>
                <a:cubicBezTo>
                  <a:pt x="5430" y="8287"/>
                  <a:pt x="5097" y="9002"/>
                  <a:pt x="3275" y="9526"/>
                </a:cubicBezTo>
                <a:lnTo>
                  <a:pt x="2156" y="8406"/>
                </a:lnTo>
                <a:lnTo>
                  <a:pt x="4597" y="5966"/>
                </a:lnTo>
                <a:cubicBezTo>
                  <a:pt x="4680" y="5894"/>
                  <a:pt x="4680" y="5787"/>
                  <a:pt x="4597" y="5716"/>
                </a:cubicBezTo>
                <a:cubicBezTo>
                  <a:pt x="4561" y="5674"/>
                  <a:pt x="4516" y="5653"/>
                  <a:pt x="4472" y="5653"/>
                </a:cubicBezTo>
                <a:cubicBezTo>
                  <a:pt x="4427" y="5653"/>
                  <a:pt x="4382" y="5674"/>
                  <a:pt x="4347" y="5716"/>
                </a:cubicBezTo>
                <a:lnTo>
                  <a:pt x="989" y="9073"/>
                </a:lnTo>
                <a:cubicBezTo>
                  <a:pt x="775" y="9287"/>
                  <a:pt x="775" y="9645"/>
                  <a:pt x="989" y="9847"/>
                </a:cubicBezTo>
                <a:lnTo>
                  <a:pt x="1001" y="9859"/>
                </a:lnTo>
                <a:lnTo>
                  <a:pt x="465" y="10395"/>
                </a:lnTo>
                <a:cubicBezTo>
                  <a:pt x="299" y="10561"/>
                  <a:pt x="251" y="10811"/>
                  <a:pt x="358" y="11026"/>
                </a:cubicBezTo>
                <a:lnTo>
                  <a:pt x="1" y="11383"/>
                </a:lnTo>
                <a:cubicBezTo>
                  <a:pt x="1" y="11454"/>
                  <a:pt x="1" y="11562"/>
                  <a:pt x="61" y="11633"/>
                </a:cubicBezTo>
                <a:cubicBezTo>
                  <a:pt x="92" y="11670"/>
                  <a:pt x="139" y="11688"/>
                  <a:pt x="187" y="11688"/>
                </a:cubicBezTo>
                <a:cubicBezTo>
                  <a:pt x="232" y="11688"/>
                  <a:pt x="276" y="11673"/>
                  <a:pt x="311" y="11645"/>
                </a:cubicBezTo>
                <a:lnTo>
                  <a:pt x="668" y="11288"/>
                </a:lnTo>
                <a:cubicBezTo>
                  <a:pt x="745" y="11326"/>
                  <a:pt x="827" y="11345"/>
                  <a:pt x="908" y="11345"/>
                </a:cubicBezTo>
                <a:cubicBezTo>
                  <a:pt x="1052" y="11345"/>
                  <a:pt x="1192" y="11287"/>
                  <a:pt x="1299" y="11181"/>
                </a:cubicBezTo>
                <a:lnTo>
                  <a:pt x="1835" y="10645"/>
                </a:lnTo>
                <a:cubicBezTo>
                  <a:pt x="1942" y="10752"/>
                  <a:pt x="2073" y="10811"/>
                  <a:pt x="2204" y="10811"/>
                </a:cubicBezTo>
                <a:cubicBezTo>
                  <a:pt x="2358" y="10811"/>
                  <a:pt x="2501" y="10752"/>
                  <a:pt x="2608" y="10645"/>
                </a:cubicBezTo>
                <a:lnTo>
                  <a:pt x="3370" y="9895"/>
                </a:lnTo>
                <a:cubicBezTo>
                  <a:pt x="5371" y="9335"/>
                  <a:pt x="5776" y="8502"/>
                  <a:pt x="6240" y="7549"/>
                </a:cubicBezTo>
                <a:cubicBezTo>
                  <a:pt x="6442" y="7121"/>
                  <a:pt x="6668" y="6656"/>
                  <a:pt x="7073" y="6180"/>
                </a:cubicBezTo>
                <a:lnTo>
                  <a:pt x="10228" y="3025"/>
                </a:lnTo>
                <a:lnTo>
                  <a:pt x="10526" y="3322"/>
                </a:lnTo>
                <a:lnTo>
                  <a:pt x="8407" y="5442"/>
                </a:lnTo>
                <a:cubicBezTo>
                  <a:pt x="8347" y="5501"/>
                  <a:pt x="8335" y="5608"/>
                  <a:pt x="8395" y="5680"/>
                </a:cubicBezTo>
                <a:cubicBezTo>
                  <a:pt x="8426" y="5717"/>
                  <a:pt x="8473" y="5735"/>
                  <a:pt x="8522" y="5735"/>
                </a:cubicBezTo>
                <a:cubicBezTo>
                  <a:pt x="8566" y="5735"/>
                  <a:pt x="8611" y="5720"/>
                  <a:pt x="8645" y="5692"/>
                </a:cubicBezTo>
                <a:lnTo>
                  <a:pt x="10883" y="3465"/>
                </a:lnTo>
                <a:cubicBezTo>
                  <a:pt x="10955" y="3382"/>
                  <a:pt x="10955" y="3287"/>
                  <a:pt x="10883" y="3203"/>
                </a:cubicBezTo>
                <a:lnTo>
                  <a:pt x="10455" y="2775"/>
                </a:lnTo>
                <a:lnTo>
                  <a:pt x="11383" y="1834"/>
                </a:lnTo>
                <a:cubicBezTo>
                  <a:pt x="11562" y="1656"/>
                  <a:pt x="11657" y="1441"/>
                  <a:pt x="11657" y="1179"/>
                </a:cubicBezTo>
                <a:cubicBezTo>
                  <a:pt x="11657" y="929"/>
                  <a:pt x="11562" y="703"/>
                  <a:pt x="11383" y="524"/>
                </a:cubicBezTo>
                <a:lnTo>
                  <a:pt x="11121" y="263"/>
                </a:lnTo>
                <a:cubicBezTo>
                  <a:pt x="10943" y="84"/>
                  <a:pt x="10717" y="1"/>
                  <a:pt x="104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0985" name="Google Shape;10985;p72"/>
          <p:cNvSpPr/>
          <p:nvPr/>
        </p:nvSpPr>
        <p:spPr>
          <a:xfrm>
            <a:off x="2880172" y="2021647"/>
            <a:ext cx="533040" cy="455653"/>
          </a:xfrm>
          <a:custGeom>
            <a:avLst/>
            <a:gdLst/>
            <a:ahLst/>
            <a:cxnLst/>
            <a:rect l="l" t="t" r="r" b="b"/>
            <a:pathLst>
              <a:path w="12550" h="10728" extrusionOk="0">
                <a:moveTo>
                  <a:pt x="6298" y="369"/>
                </a:moveTo>
                <a:cubicBezTo>
                  <a:pt x="6306" y="369"/>
                  <a:pt x="6315" y="369"/>
                  <a:pt x="6323" y="370"/>
                </a:cubicBezTo>
                <a:cubicBezTo>
                  <a:pt x="6442" y="393"/>
                  <a:pt x="6525" y="477"/>
                  <a:pt x="6525" y="596"/>
                </a:cubicBezTo>
                <a:cubicBezTo>
                  <a:pt x="6525" y="727"/>
                  <a:pt x="6430" y="834"/>
                  <a:pt x="6287" y="834"/>
                </a:cubicBezTo>
                <a:cubicBezTo>
                  <a:pt x="6156" y="834"/>
                  <a:pt x="6049" y="727"/>
                  <a:pt x="6049" y="596"/>
                </a:cubicBezTo>
                <a:cubicBezTo>
                  <a:pt x="6049" y="482"/>
                  <a:pt x="6136" y="369"/>
                  <a:pt x="6298" y="369"/>
                </a:cubicBezTo>
                <a:close/>
                <a:moveTo>
                  <a:pt x="6871" y="727"/>
                </a:moveTo>
                <a:lnTo>
                  <a:pt x="8668" y="2513"/>
                </a:lnTo>
                <a:lnTo>
                  <a:pt x="3906" y="2513"/>
                </a:lnTo>
                <a:lnTo>
                  <a:pt x="5716" y="727"/>
                </a:lnTo>
                <a:cubicBezTo>
                  <a:pt x="5775" y="1001"/>
                  <a:pt x="6013" y="1191"/>
                  <a:pt x="6287" y="1191"/>
                </a:cubicBezTo>
                <a:cubicBezTo>
                  <a:pt x="6573" y="1191"/>
                  <a:pt x="6811" y="1001"/>
                  <a:pt x="6871" y="727"/>
                </a:cubicBezTo>
                <a:close/>
                <a:moveTo>
                  <a:pt x="3573" y="8787"/>
                </a:moveTo>
                <a:cubicBezTo>
                  <a:pt x="5216" y="8787"/>
                  <a:pt x="5097" y="8787"/>
                  <a:pt x="5156" y="8799"/>
                </a:cubicBezTo>
                <a:cubicBezTo>
                  <a:pt x="5275" y="8823"/>
                  <a:pt x="5370" y="8942"/>
                  <a:pt x="5370" y="9061"/>
                </a:cubicBezTo>
                <a:lnTo>
                  <a:pt x="5370" y="9513"/>
                </a:lnTo>
                <a:lnTo>
                  <a:pt x="3287" y="9513"/>
                </a:lnTo>
                <a:cubicBezTo>
                  <a:pt x="3275" y="9049"/>
                  <a:pt x="3275" y="9049"/>
                  <a:pt x="3287" y="9002"/>
                </a:cubicBezTo>
                <a:cubicBezTo>
                  <a:pt x="3334" y="8859"/>
                  <a:pt x="3430" y="8787"/>
                  <a:pt x="3573" y="8787"/>
                </a:cubicBezTo>
                <a:close/>
                <a:moveTo>
                  <a:pt x="10651" y="2885"/>
                </a:moveTo>
                <a:cubicBezTo>
                  <a:pt x="11916" y="2885"/>
                  <a:pt x="11740" y="2894"/>
                  <a:pt x="11740" y="2929"/>
                </a:cubicBezTo>
                <a:cubicBezTo>
                  <a:pt x="11729" y="9255"/>
                  <a:pt x="11779" y="9516"/>
                  <a:pt x="11713" y="9516"/>
                </a:cubicBezTo>
                <a:cubicBezTo>
                  <a:pt x="11707" y="9516"/>
                  <a:pt x="11700" y="9513"/>
                  <a:pt x="11693" y="9513"/>
                </a:cubicBezTo>
                <a:lnTo>
                  <a:pt x="5739" y="9513"/>
                </a:lnTo>
                <a:lnTo>
                  <a:pt x="5739" y="9144"/>
                </a:lnTo>
                <a:lnTo>
                  <a:pt x="11193" y="9144"/>
                </a:lnTo>
                <a:cubicBezTo>
                  <a:pt x="11288" y="9144"/>
                  <a:pt x="11371" y="9049"/>
                  <a:pt x="11371" y="8966"/>
                </a:cubicBezTo>
                <a:lnTo>
                  <a:pt x="11371" y="3441"/>
                </a:lnTo>
                <a:cubicBezTo>
                  <a:pt x="11371" y="3334"/>
                  <a:pt x="11276" y="3263"/>
                  <a:pt x="11193" y="3263"/>
                </a:cubicBezTo>
                <a:lnTo>
                  <a:pt x="3346" y="3263"/>
                </a:lnTo>
                <a:cubicBezTo>
                  <a:pt x="3239" y="3263"/>
                  <a:pt x="3168" y="3346"/>
                  <a:pt x="3168" y="3441"/>
                </a:cubicBezTo>
                <a:cubicBezTo>
                  <a:pt x="3168" y="3537"/>
                  <a:pt x="3251" y="3620"/>
                  <a:pt x="3346" y="3620"/>
                </a:cubicBezTo>
                <a:lnTo>
                  <a:pt x="10990" y="3620"/>
                </a:lnTo>
                <a:lnTo>
                  <a:pt x="10990" y="8775"/>
                </a:lnTo>
                <a:lnTo>
                  <a:pt x="5656" y="8775"/>
                </a:lnTo>
                <a:cubicBezTo>
                  <a:pt x="5561" y="8585"/>
                  <a:pt x="5370" y="8454"/>
                  <a:pt x="5156" y="8430"/>
                </a:cubicBezTo>
                <a:cubicBezTo>
                  <a:pt x="5128" y="8422"/>
                  <a:pt x="4938" y="8419"/>
                  <a:pt x="4696" y="8419"/>
                </a:cubicBezTo>
                <a:cubicBezTo>
                  <a:pt x="4212" y="8419"/>
                  <a:pt x="3521" y="8430"/>
                  <a:pt x="3513" y="8430"/>
                </a:cubicBezTo>
                <a:cubicBezTo>
                  <a:pt x="3287" y="8442"/>
                  <a:pt x="3072" y="8573"/>
                  <a:pt x="2977" y="8775"/>
                </a:cubicBezTo>
                <a:lnTo>
                  <a:pt x="1608" y="8775"/>
                </a:lnTo>
                <a:lnTo>
                  <a:pt x="1608" y="3620"/>
                </a:lnTo>
                <a:lnTo>
                  <a:pt x="2656" y="3620"/>
                </a:lnTo>
                <a:cubicBezTo>
                  <a:pt x="2763" y="3620"/>
                  <a:pt x="2834" y="3525"/>
                  <a:pt x="2834" y="3441"/>
                </a:cubicBezTo>
                <a:cubicBezTo>
                  <a:pt x="2834" y="3334"/>
                  <a:pt x="2751" y="3263"/>
                  <a:pt x="2656" y="3263"/>
                </a:cubicBezTo>
                <a:lnTo>
                  <a:pt x="1429" y="3263"/>
                </a:lnTo>
                <a:cubicBezTo>
                  <a:pt x="1322" y="3263"/>
                  <a:pt x="1251" y="3346"/>
                  <a:pt x="1251" y="3441"/>
                </a:cubicBezTo>
                <a:lnTo>
                  <a:pt x="1251" y="8966"/>
                </a:lnTo>
                <a:cubicBezTo>
                  <a:pt x="1251" y="9061"/>
                  <a:pt x="1334" y="9144"/>
                  <a:pt x="1429" y="9144"/>
                </a:cubicBezTo>
                <a:lnTo>
                  <a:pt x="2918" y="9144"/>
                </a:lnTo>
                <a:lnTo>
                  <a:pt x="2918" y="9513"/>
                </a:lnTo>
                <a:lnTo>
                  <a:pt x="917" y="9513"/>
                </a:lnTo>
                <a:cubicBezTo>
                  <a:pt x="894" y="9513"/>
                  <a:pt x="870" y="9490"/>
                  <a:pt x="870" y="9466"/>
                </a:cubicBezTo>
                <a:cubicBezTo>
                  <a:pt x="892" y="3144"/>
                  <a:pt x="843" y="2892"/>
                  <a:pt x="900" y="2892"/>
                </a:cubicBezTo>
                <a:cubicBezTo>
                  <a:pt x="905" y="2892"/>
                  <a:pt x="911" y="2894"/>
                  <a:pt x="917" y="2894"/>
                </a:cubicBezTo>
                <a:cubicBezTo>
                  <a:pt x="6680" y="2894"/>
                  <a:pt x="9386" y="2885"/>
                  <a:pt x="10651" y="2885"/>
                </a:cubicBezTo>
                <a:close/>
                <a:moveTo>
                  <a:pt x="6277" y="0"/>
                </a:moveTo>
                <a:cubicBezTo>
                  <a:pt x="6049" y="0"/>
                  <a:pt x="5823" y="84"/>
                  <a:pt x="5656" y="250"/>
                </a:cubicBezTo>
                <a:lnTo>
                  <a:pt x="3370" y="2513"/>
                </a:lnTo>
                <a:lnTo>
                  <a:pt x="894" y="2513"/>
                </a:lnTo>
                <a:cubicBezTo>
                  <a:pt x="667" y="2513"/>
                  <a:pt x="477" y="2691"/>
                  <a:pt x="477" y="2929"/>
                </a:cubicBezTo>
                <a:lnTo>
                  <a:pt x="477" y="9513"/>
                </a:lnTo>
                <a:lnTo>
                  <a:pt x="417" y="9513"/>
                </a:lnTo>
                <a:cubicBezTo>
                  <a:pt x="191" y="9513"/>
                  <a:pt x="1" y="9692"/>
                  <a:pt x="1" y="9930"/>
                </a:cubicBezTo>
                <a:lnTo>
                  <a:pt x="1" y="10311"/>
                </a:lnTo>
                <a:cubicBezTo>
                  <a:pt x="1" y="10537"/>
                  <a:pt x="179" y="10728"/>
                  <a:pt x="417" y="10728"/>
                </a:cubicBezTo>
                <a:lnTo>
                  <a:pt x="7811" y="10728"/>
                </a:lnTo>
                <a:cubicBezTo>
                  <a:pt x="7918" y="10728"/>
                  <a:pt x="7990" y="10645"/>
                  <a:pt x="7990" y="10549"/>
                </a:cubicBezTo>
                <a:cubicBezTo>
                  <a:pt x="7990" y="10454"/>
                  <a:pt x="7895" y="10371"/>
                  <a:pt x="7811" y="10371"/>
                </a:cubicBezTo>
                <a:cubicBezTo>
                  <a:pt x="7049" y="10370"/>
                  <a:pt x="6364" y="10369"/>
                  <a:pt x="5749" y="10369"/>
                </a:cubicBezTo>
                <a:cubicBezTo>
                  <a:pt x="2782" y="10369"/>
                  <a:pt x="1447" y="10380"/>
                  <a:pt x="848" y="10380"/>
                </a:cubicBezTo>
                <a:cubicBezTo>
                  <a:pt x="301" y="10380"/>
                  <a:pt x="370" y="10371"/>
                  <a:pt x="370" y="10335"/>
                </a:cubicBezTo>
                <a:lnTo>
                  <a:pt x="370" y="9942"/>
                </a:lnTo>
                <a:cubicBezTo>
                  <a:pt x="370" y="9904"/>
                  <a:pt x="221" y="9896"/>
                  <a:pt x="1247" y="9896"/>
                </a:cubicBezTo>
                <a:cubicBezTo>
                  <a:pt x="2032" y="9896"/>
                  <a:pt x="3502" y="9901"/>
                  <a:pt x="6250" y="9901"/>
                </a:cubicBezTo>
                <a:cubicBezTo>
                  <a:pt x="7776" y="9901"/>
                  <a:pt x="9695" y="9899"/>
                  <a:pt x="12109" y="9894"/>
                </a:cubicBezTo>
                <a:cubicBezTo>
                  <a:pt x="12145" y="9894"/>
                  <a:pt x="12157" y="9918"/>
                  <a:pt x="12157" y="9942"/>
                </a:cubicBezTo>
                <a:lnTo>
                  <a:pt x="12157" y="10335"/>
                </a:lnTo>
                <a:cubicBezTo>
                  <a:pt x="12157" y="10359"/>
                  <a:pt x="12145" y="10371"/>
                  <a:pt x="12109" y="10371"/>
                </a:cubicBezTo>
                <a:lnTo>
                  <a:pt x="8478" y="10371"/>
                </a:lnTo>
                <a:cubicBezTo>
                  <a:pt x="8371" y="10371"/>
                  <a:pt x="8299" y="10466"/>
                  <a:pt x="8299" y="10549"/>
                </a:cubicBezTo>
                <a:cubicBezTo>
                  <a:pt x="8299" y="10656"/>
                  <a:pt x="8395" y="10728"/>
                  <a:pt x="8478" y="10728"/>
                </a:cubicBezTo>
                <a:lnTo>
                  <a:pt x="12145" y="10728"/>
                </a:lnTo>
                <a:cubicBezTo>
                  <a:pt x="12359" y="10728"/>
                  <a:pt x="12550" y="10549"/>
                  <a:pt x="12550" y="10311"/>
                </a:cubicBezTo>
                <a:lnTo>
                  <a:pt x="12550" y="9930"/>
                </a:lnTo>
                <a:cubicBezTo>
                  <a:pt x="12550" y="9704"/>
                  <a:pt x="12383" y="9513"/>
                  <a:pt x="12145" y="9513"/>
                </a:cubicBezTo>
                <a:lnTo>
                  <a:pt x="12086" y="9513"/>
                </a:lnTo>
                <a:lnTo>
                  <a:pt x="12086" y="2929"/>
                </a:lnTo>
                <a:cubicBezTo>
                  <a:pt x="12086" y="2715"/>
                  <a:pt x="11907" y="2513"/>
                  <a:pt x="11669" y="2513"/>
                </a:cubicBezTo>
                <a:lnTo>
                  <a:pt x="9180" y="2513"/>
                </a:lnTo>
                <a:lnTo>
                  <a:pt x="6906" y="250"/>
                </a:lnTo>
                <a:cubicBezTo>
                  <a:pt x="6734" y="84"/>
                  <a:pt x="6504" y="0"/>
                  <a:pt x="627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86" name="Google Shape;10986;p72"/>
          <p:cNvGrpSpPr/>
          <p:nvPr/>
        </p:nvGrpSpPr>
        <p:grpSpPr>
          <a:xfrm>
            <a:off x="1730206" y="2005975"/>
            <a:ext cx="465805" cy="482964"/>
            <a:chOff x="1297654" y="1504481"/>
            <a:chExt cx="349354" cy="362223"/>
          </a:xfrm>
        </p:grpSpPr>
        <p:sp>
          <p:nvSpPr>
            <p:cNvPr id="10987" name="Google Shape;10987;p72"/>
            <p:cNvSpPr/>
            <p:nvPr/>
          </p:nvSpPr>
          <p:spPr>
            <a:xfrm>
              <a:off x="1297654" y="1504481"/>
              <a:ext cx="349354" cy="362223"/>
            </a:xfrm>
            <a:custGeom>
              <a:avLst/>
              <a:gdLst/>
              <a:ahLst/>
              <a:cxnLst/>
              <a:rect l="l" t="t" r="r" b="b"/>
              <a:pathLst>
                <a:path w="10967" h="11371" extrusionOk="0">
                  <a:moveTo>
                    <a:pt x="6252" y="381"/>
                  </a:moveTo>
                  <a:cubicBezTo>
                    <a:pt x="6799" y="381"/>
                    <a:pt x="7335" y="679"/>
                    <a:pt x="7621" y="1155"/>
                  </a:cubicBezTo>
                  <a:cubicBezTo>
                    <a:pt x="7704" y="1274"/>
                    <a:pt x="7811" y="1655"/>
                    <a:pt x="8240" y="1786"/>
                  </a:cubicBezTo>
                  <a:cubicBezTo>
                    <a:pt x="8157" y="1858"/>
                    <a:pt x="7978" y="2036"/>
                    <a:pt x="7919" y="2108"/>
                  </a:cubicBezTo>
                  <a:cubicBezTo>
                    <a:pt x="7454" y="1870"/>
                    <a:pt x="7335" y="1501"/>
                    <a:pt x="7252" y="1381"/>
                  </a:cubicBezTo>
                  <a:cubicBezTo>
                    <a:pt x="7037" y="1036"/>
                    <a:pt x="6656" y="822"/>
                    <a:pt x="6252" y="822"/>
                  </a:cubicBezTo>
                  <a:lnTo>
                    <a:pt x="4644" y="822"/>
                  </a:lnTo>
                  <a:cubicBezTo>
                    <a:pt x="4239" y="822"/>
                    <a:pt x="3847" y="1036"/>
                    <a:pt x="3644" y="1381"/>
                  </a:cubicBezTo>
                  <a:cubicBezTo>
                    <a:pt x="3537" y="1512"/>
                    <a:pt x="3442" y="1846"/>
                    <a:pt x="3049" y="2072"/>
                  </a:cubicBezTo>
                  <a:lnTo>
                    <a:pt x="3025" y="2036"/>
                  </a:lnTo>
                  <a:lnTo>
                    <a:pt x="2870" y="1893"/>
                  </a:lnTo>
                  <a:cubicBezTo>
                    <a:pt x="2823" y="1846"/>
                    <a:pt x="2763" y="1798"/>
                    <a:pt x="2704" y="1751"/>
                  </a:cubicBezTo>
                  <a:cubicBezTo>
                    <a:pt x="3085" y="1608"/>
                    <a:pt x="3168" y="1310"/>
                    <a:pt x="3275" y="1155"/>
                  </a:cubicBezTo>
                  <a:cubicBezTo>
                    <a:pt x="3549" y="679"/>
                    <a:pt x="4073" y="381"/>
                    <a:pt x="4644" y="381"/>
                  </a:cubicBezTo>
                  <a:close/>
                  <a:moveTo>
                    <a:pt x="2620" y="3703"/>
                  </a:moveTo>
                  <a:lnTo>
                    <a:pt x="2823" y="3894"/>
                  </a:lnTo>
                  <a:cubicBezTo>
                    <a:pt x="2727" y="3989"/>
                    <a:pt x="2632" y="4096"/>
                    <a:pt x="2549" y="4191"/>
                  </a:cubicBezTo>
                  <a:lnTo>
                    <a:pt x="2334" y="3989"/>
                  </a:lnTo>
                  <a:lnTo>
                    <a:pt x="2620" y="3703"/>
                  </a:lnTo>
                  <a:close/>
                  <a:moveTo>
                    <a:pt x="8383" y="3703"/>
                  </a:moveTo>
                  <a:lnTo>
                    <a:pt x="8657" y="3989"/>
                  </a:lnTo>
                  <a:lnTo>
                    <a:pt x="8454" y="4191"/>
                  </a:lnTo>
                  <a:cubicBezTo>
                    <a:pt x="8383" y="4120"/>
                    <a:pt x="8276" y="4001"/>
                    <a:pt x="8169" y="3894"/>
                  </a:cubicBezTo>
                  <a:lnTo>
                    <a:pt x="8383" y="3703"/>
                  </a:lnTo>
                  <a:close/>
                  <a:moveTo>
                    <a:pt x="1727" y="1774"/>
                  </a:moveTo>
                  <a:cubicBezTo>
                    <a:pt x="2394" y="1774"/>
                    <a:pt x="2704" y="2251"/>
                    <a:pt x="2763" y="2286"/>
                  </a:cubicBezTo>
                  <a:cubicBezTo>
                    <a:pt x="2930" y="2453"/>
                    <a:pt x="2977" y="2691"/>
                    <a:pt x="2882" y="2905"/>
                  </a:cubicBezTo>
                  <a:cubicBezTo>
                    <a:pt x="2846" y="3013"/>
                    <a:pt x="2882" y="2965"/>
                    <a:pt x="1763" y="4072"/>
                  </a:cubicBezTo>
                  <a:cubicBezTo>
                    <a:pt x="1656" y="4185"/>
                    <a:pt x="1516" y="4242"/>
                    <a:pt x="1375" y="4242"/>
                  </a:cubicBezTo>
                  <a:cubicBezTo>
                    <a:pt x="1233" y="4242"/>
                    <a:pt x="1090" y="4185"/>
                    <a:pt x="977" y="4072"/>
                  </a:cubicBezTo>
                  <a:lnTo>
                    <a:pt x="834" y="3929"/>
                  </a:lnTo>
                  <a:cubicBezTo>
                    <a:pt x="37" y="3144"/>
                    <a:pt x="572" y="1774"/>
                    <a:pt x="1727" y="1774"/>
                  </a:cubicBezTo>
                  <a:close/>
                  <a:moveTo>
                    <a:pt x="6228" y="1155"/>
                  </a:moveTo>
                  <a:cubicBezTo>
                    <a:pt x="6514" y="1155"/>
                    <a:pt x="6799" y="1310"/>
                    <a:pt x="6930" y="1560"/>
                  </a:cubicBezTo>
                  <a:cubicBezTo>
                    <a:pt x="7026" y="1679"/>
                    <a:pt x="7180" y="2143"/>
                    <a:pt x="7740" y="2429"/>
                  </a:cubicBezTo>
                  <a:cubicBezTo>
                    <a:pt x="7645" y="2727"/>
                    <a:pt x="7716" y="3060"/>
                    <a:pt x="7954" y="3298"/>
                  </a:cubicBezTo>
                  <a:lnTo>
                    <a:pt x="8109" y="3453"/>
                  </a:lnTo>
                  <a:lnTo>
                    <a:pt x="7883" y="3679"/>
                  </a:lnTo>
                  <a:cubicBezTo>
                    <a:pt x="7190" y="3137"/>
                    <a:pt x="6339" y="2857"/>
                    <a:pt x="5480" y="2857"/>
                  </a:cubicBezTo>
                  <a:cubicBezTo>
                    <a:pt x="4980" y="2857"/>
                    <a:pt x="4478" y="2951"/>
                    <a:pt x="4001" y="3144"/>
                  </a:cubicBezTo>
                  <a:cubicBezTo>
                    <a:pt x="3906" y="3167"/>
                    <a:pt x="3870" y="3275"/>
                    <a:pt x="3906" y="3358"/>
                  </a:cubicBezTo>
                  <a:cubicBezTo>
                    <a:pt x="3933" y="3429"/>
                    <a:pt x="3999" y="3467"/>
                    <a:pt x="4065" y="3467"/>
                  </a:cubicBezTo>
                  <a:cubicBezTo>
                    <a:pt x="4088" y="3467"/>
                    <a:pt x="4111" y="3462"/>
                    <a:pt x="4132" y="3453"/>
                  </a:cubicBezTo>
                  <a:cubicBezTo>
                    <a:pt x="4579" y="3277"/>
                    <a:pt x="5034" y="3195"/>
                    <a:pt x="5479" y="3195"/>
                  </a:cubicBezTo>
                  <a:cubicBezTo>
                    <a:pt x="7404" y="3195"/>
                    <a:pt x="9133" y="4736"/>
                    <a:pt x="9133" y="6835"/>
                  </a:cubicBezTo>
                  <a:cubicBezTo>
                    <a:pt x="9133" y="8925"/>
                    <a:pt x="7411" y="10462"/>
                    <a:pt x="5498" y="10462"/>
                  </a:cubicBezTo>
                  <a:cubicBezTo>
                    <a:pt x="5047" y="10462"/>
                    <a:pt x="4585" y="10376"/>
                    <a:pt x="4132" y="10192"/>
                  </a:cubicBezTo>
                  <a:cubicBezTo>
                    <a:pt x="1442" y="9097"/>
                    <a:pt x="1049" y="5346"/>
                    <a:pt x="3585" y="3763"/>
                  </a:cubicBezTo>
                  <a:cubicBezTo>
                    <a:pt x="3656" y="3715"/>
                    <a:pt x="3692" y="3620"/>
                    <a:pt x="3644" y="3525"/>
                  </a:cubicBezTo>
                  <a:cubicBezTo>
                    <a:pt x="3611" y="3476"/>
                    <a:pt x="3551" y="3443"/>
                    <a:pt x="3489" y="3443"/>
                  </a:cubicBezTo>
                  <a:cubicBezTo>
                    <a:pt x="3461" y="3443"/>
                    <a:pt x="3432" y="3450"/>
                    <a:pt x="3406" y="3465"/>
                  </a:cubicBezTo>
                  <a:cubicBezTo>
                    <a:pt x="3299" y="3536"/>
                    <a:pt x="3192" y="3596"/>
                    <a:pt x="3096" y="3691"/>
                  </a:cubicBezTo>
                  <a:lnTo>
                    <a:pt x="2870" y="3465"/>
                  </a:lnTo>
                  <a:cubicBezTo>
                    <a:pt x="2942" y="3382"/>
                    <a:pt x="3287" y="3167"/>
                    <a:pt x="3287" y="2679"/>
                  </a:cubicBezTo>
                  <a:cubicBezTo>
                    <a:pt x="3287" y="2572"/>
                    <a:pt x="3275" y="2465"/>
                    <a:pt x="3227" y="2370"/>
                  </a:cubicBezTo>
                  <a:cubicBezTo>
                    <a:pt x="3704" y="2084"/>
                    <a:pt x="3835" y="1691"/>
                    <a:pt x="3930" y="1560"/>
                  </a:cubicBezTo>
                  <a:cubicBezTo>
                    <a:pt x="4073" y="1310"/>
                    <a:pt x="4347" y="1155"/>
                    <a:pt x="4620" y="1155"/>
                  </a:cubicBezTo>
                  <a:close/>
                  <a:moveTo>
                    <a:pt x="2811" y="9752"/>
                  </a:moveTo>
                  <a:cubicBezTo>
                    <a:pt x="3037" y="9954"/>
                    <a:pt x="3287" y="10133"/>
                    <a:pt x="3549" y="10287"/>
                  </a:cubicBezTo>
                  <a:lnTo>
                    <a:pt x="2906" y="10942"/>
                  </a:lnTo>
                  <a:cubicBezTo>
                    <a:pt x="2817" y="11031"/>
                    <a:pt x="2701" y="11076"/>
                    <a:pt x="2585" y="11076"/>
                  </a:cubicBezTo>
                  <a:cubicBezTo>
                    <a:pt x="2468" y="11076"/>
                    <a:pt x="2352" y="11031"/>
                    <a:pt x="2263" y="10942"/>
                  </a:cubicBezTo>
                  <a:cubicBezTo>
                    <a:pt x="2084" y="10764"/>
                    <a:pt x="2084" y="10478"/>
                    <a:pt x="2263" y="10299"/>
                  </a:cubicBezTo>
                  <a:lnTo>
                    <a:pt x="2811" y="9752"/>
                  </a:lnTo>
                  <a:close/>
                  <a:moveTo>
                    <a:pt x="8204" y="9752"/>
                  </a:moveTo>
                  <a:lnTo>
                    <a:pt x="8752" y="10299"/>
                  </a:lnTo>
                  <a:cubicBezTo>
                    <a:pt x="8931" y="10478"/>
                    <a:pt x="8931" y="10764"/>
                    <a:pt x="8752" y="10942"/>
                  </a:cubicBezTo>
                  <a:cubicBezTo>
                    <a:pt x="8663" y="11031"/>
                    <a:pt x="8547" y="11076"/>
                    <a:pt x="8430" y="11076"/>
                  </a:cubicBezTo>
                  <a:cubicBezTo>
                    <a:pt x="8314" y="11076"/>
                    <a:pt x="8198" y="11031"/>
                    <a:pt x="8109" y="10942"/>
                  </a:cubicBezTo>
                  <a:lnTo>
                    <a:pt x="7454" y="10287"/>
                  </a:lnTo>
                  <a:cubicBezTo>
                    <a:pt x="7740" y="10121"/>
                    <a:pt x="7978" y="9954"/>
                    <a:pt x="8204" y="9752"/>
                  </a:cubicBezTo>
                  <a:close/>
                  <a:moveTo>
                    <a:pt x="4644" y="0"/>
                  </a:moveTo>
                  <a:cubicBezTo>
                    <a:pt x="3978" y="0"/>
                    <a:pt x="3335" y="358"/>
                    <a:pt x="2989" y="929"/>
                  </a:cubicBezTo>
                  <a:lnTo>
                    <a:pt x="2858" y="1167"/>
                  </a:lnTo>
                  <a:cubicBezTo>
                    <a:pt x="2693" y="1433"/>
                    <a:pt x="2436" y="1452"/>
                    <a:pt x="2316" y="1452"/>
                  </a:cubicBezTo>
                  <a:cubicBezTo>
                    <a:pt x="2296" y="1452"/>
                    <a:pt x="2280" y="1451"/>
                    <a:pt x="2269" y="1451"/>
                  </a:cubicBezTo>
                  <a:cubicBezTo>
                    <a:pt x="2260" y="1451"/>
                    <a:pt x="2254" y="1452"/>
                    <a:pt x="2251" y="1453"/>
                  </a:cubicBezTo>
                  <a:cubicBezTo>
                    <a:pt x="2091" y="1402"/>
                    <a:pt x="1925" y="1376"/>
                    <a:pt x="1760" y="1376"/>
                  </a:cubicBezTo>
                  <a:cubicBezTo>
                    <a:pt x="1350" y="1376"/>
                    <a:pt x="943" y="1535"/>
                    <a:pt x="620" y="1858"/>
                  </a:cubicBezTo>
                  <a:cubicBezTo>
                    <a:pt x="1" y="2477"/>
                    <a:pt x="1" y="3489"/>
                    <a:pt x="620" y="4132"/>
                  </a:cubicBezTo>
                  <a:cubicBezTo>
                    <a:pt x="715" y="4191"/>
                    <a:pt x="918" y="4537"/>
                    <a:pt x="1394" y="4537"/>
                  </a:cubicBezTo>
                  <a:cubicBezTo>
                    <a:pt x="1846" y="4537"/>
                    <a:pt x="2073" y="4227"/>
                    <a:pt x="2108" y="4191"/>
                  </a:cubicBezTo>
                  <a:lnTo>
                    <a:pt x="2334" y="4418"/>
                  </a:lnTo>
                  <a:cubicBezTo>
                    <a:pt x="1144" y="6025"/>
                    <a:pt x="1370" y="8192"/>
                    <a:pt x="2585" y="9466"/>
                  </a:cubicBezTo>
                  <a:lnTo>
                    <a:pt x="2037" y="10013"/>
                  </a:lnTo>
                  <a:cubicBezTo>
                    <a:pt x="1549" y="10502"/>
                    <a:pt x="1894" y="11371"/>
                    <a:pt x="2608" y="11371"/>
                  </a:cubicBezTo>
                  <a:cubicBezTo>
                    <a:pt x="2811" y="11371"/>
                    <a:pt x="3001" y="11287"/>
                    <a:pt x="3168" y="11133"/>
                  </a:cubicBezTo>
                  <a:lnTo>
                    <a:pt x="3894" y="10394"/>
                  </a:lnTo>
                  <a:cubicBezTo>
                    <a:pt x="4403" y="10628"/>
                    <a:pt x="4958" y="10747"/>
                    <a:pt x="5518" y="10747"/>
                  </a:cubicBezTo>
                  <a:cubicBezTo>
                    <a:pt x="6071" y="10747"/>
                    <a:pt x="6630" y="10631"/>
                    <a:pt x="7157" y="10394"/>
                  </a:cubicBezTo>
                  <a:lnTo>
                    <a:pt x="7883" y="11133"/>
                  </a:lnTo>
                  <a:cubicBezTo>
                    <a:pt x="8038" y="11276"/>
                    <a:pt x="8240" y="11371"/>
                    <a:pt x="8454" y="11371"/>
                  </a:cubicBezTo>
                  <a:cubicBezTo>
                    <a:pt x="9157" y="11371"/>
                    <a:pt x="9514" y="10514"/>
                    <a:pt x="9014" y="10013"/>
                  </a:cubicBezTo>
                  <a:lnTo>
                    <a:pt x="8466" y="9466"/>
                  </a:lnTo>
                  <a:cubicBezTo>
                    <a:pt x="9752" y="8061"/>
                    <a:pt x="9871" y="5953"/>
                    <a:pt x="8716" y="4418"/>
                  </a:cubicBezTo>
                  <a:lnTo>
                    <a:pt x="8942" y="4191"/>
                  </a:lnTo>
                  <a:cubicBezTo>
                    <a:pt x="8990" y="4239"/>
                    <a:pt x="9192" y="4537"/>
                    <a:pt x="9657" y="4537"/>
                  </a:cubicBezTo>
                  <a:cubicBezTo>
                    <a:pt x="9895" y="4537"/>
                    <a:pt x="10121" y="4441"/>
                    <a:pt x="10288" y="4287"/>
                  </a:cubicBezTo>
                  <a:cubicBezTo>
                    <a:pt x="10300" y="4251"/>
                    <a:pt x="10967" y="3775"/>
                    <a:pt x="10859" y="2858"/>
                  </a:cubicBezTo>
                  <a:cubicBezTo>
                    <a:pt x="10848" y="2770"/>
                    <a:pt x="10786" y="2702"/>
                    <a:pt x="10701" y="2702"/>
                  </a:cubicBezTo>
                  <a:cubicBezTo>
                    <a:pt x="10695" y="2702"/>
                    <a:pt x="10688" y="2702"/>
                    <a:pt x="10681" y="2703"/>
                  </a:cubicBezTo>
                  <a:cubicBezTo>
                    <a:pt x="10597" y="2727"/>
                    <a:pt x="10526" y="2798"/>
                    <a:pt x="10538" y="2882"/>
                  </a:cubicBezTo>
                  <a:cubicBezTo>
                    <a:pt x="10609" y="3632"/>
                    <a:pt x="10074" y="4001"/>
                    <a:pt x="10026" y="4060"/>
                  </a:cubicBezTo>
                  <a:cubicBezTo>
                    <a:pt x="9922" y="4164"/>
                    <a:pt x="9777" y="4221"/>
                    <a:pt x="9630" y="4221"/>
                  </a:cubicBezTo>
                  <a:cubicBezTo>
                    <a:pt x="9491" y="4221"/>
                    <a:pt x="9350" y="4170"/>
                    <a:pt x="9240" y="4060"/>
                  </a:cubicBezTo>
                  <a:lnTo>
                    <a:pt x="8228" y="3048"/>
                  </a:lnTo>
                  <a:cubicBezTo>
                    <a:pt x="8002" y="2822"/>
                    <a:pt x="8026" y="2477"/>
                    <a:pt x="8228" y="2263"/>
                  </a:cubicBezTo>
                  <a:cubicBezTo>
                    <a:pt x="8300" y="2203"/>
                    <a:pt x="8621" y="1739"/>
                    <a:pt x="9276" y="1739"/>
                  </a:cubicBezTo>
                  <a:cubicBezTo>
                    <a:pt x="9716" y="1739"/>
                    <a:pt x="10109" y="1965"/>
                    <a:pt x="10324" y="2298"/>
                  </a:cubicBezTo>
                  <a:cubicBezTo>
                    <a:pt x="10353" y="2350"/>
                    <a:pt x="10406" y="2379"/>
                    <a:pt x="10462" y="2379"/>
                  </a:cubicBezTo>
                  <a:cubicBezTo>
                    <a:pt x="10495" y="2379"/>
                    <a:pt x="10530" y="2368"/>
                    <a:pt x="10562" y="2346"/>
                  </a:cubicBezTo>
                  <a:cubicBezTo>
                    <a:pt x="10645" y="2298"/>
                    <a:pt x="10669" y="2203"/>
                    <a:pt x="10609" y="2108"/>
                  </a:cubicBezTo>
                  <a:cubicBezTo>
                    <a:pt x="10297" y="1640"/>
                    <a:pt x="9787" y="1384"/>
                    <a:pt x="9254" y="1384"/>
                  </a:cubicBezTo>
                  <a:cubicBezTo>
                    <a:pt x="9095" y="1384"/>
                    <a:pt x="8934" y="1406"/>
                    <a:pt x="8776" y="1453"/>
                  </a:cubicBezTo>
                  <a:lnTo>
                    <a:pt x="8526" y="1453"/>
                  </a:lnTo>
                  <a:cubicBezTo>
                    <a:pt x="8335" y="1453"/>
                    <a:pt x="8145" y="1358"/>
                    <a:pt x="8038" y="1167"/>
                  </a:cubicBezTo>
                  <a:lnTo>
                    <a:pt x="7907" y="929"/>
                  </a:lnTo>
                  <a:cubicBezTo>
                    <a:pt x="7561" y="358"/>
                    <a:pt x="6918" y="0"/>
                    <a:pt x="62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8" name="Google Shape;10988;p72"/>
            <p:cNvSpPr/>
            <p:nvPr/>
          </p:nvSpPr>
          <p:spPr>
            <a:xfrm>
              <a:off x="1354930" y="1618713"/>
              <a:ext cx="224960" cy="206516"/>
            </a:xfrm>
            <a:custGeom>
              <a:avLst/>
              <a:gdLst/>
              <a:ahLst/>
              <a:cxnLst/>
              <a:rect l="l" t="t" r="r" b="b"/>
              <a:pathLst>
                <a:path w="7062" h="6483" extrusionOk="0">
                  <a:moveTo>
                    <a:pt x="3753" y="1"/>
                  </a:moveTo>
                  <a:cubicBezTo>
                    <a:pt x="2094" y="1"/>
                    <a:pt x="465" y="1260"/>
                    <a:pt x="465" y="3249"/>
                  </a:cubicBezTo>
                  <a:cubicBezTo>
                    <a:pt x="465" y="5198"/>
                    <a:pt x="2076" y="6483"/>
                    <a:pt x="3742" y="6483"/>
                  </a:cubicBezTo>
                  <a:cubicBezTo>
                    <a:pt x="4589" y="6483"/>
                    <a:pt x="5450" y="6150"/>
                    <a:pt x="6121" y="5404"/>
                  </a:cubicBezTo>
                  <a:cubicBezTo>
                    <a:pt x="6347" y="5165"/>
                    <a:pt x="6513" y="4880"/>
                    <a:pt x="6656" y="4582"/>
                  </a:cubicBezTo>
                  <a:cubicBezTo>
                    <a:pt x="6704" y="4487"/>
                    <a:pt x="6656" y="4403"/>
                    <a:pt x="6561" y="4356"/>
                  </a:cubicBezTo>
                  <a:cubicBezTo>
                    <a:pt x="6540" y="4347"/>
                    <a:pt x="6518" y="4342"/>
                    <a:pt x="6496" y="4342"/>
                  </a:cubicBezTo>
                  <a:cubicBezTo>
                    <a:pt x="6433" y="4342"/>
                    <a:pt x="6373" y="4380"/>
                    <a:pt x="6347" y="4451"/>
                  </a:cubicBezTo>
                  <a:cubicBezTo>
                    <a:pt x="5882" y="5463"/>
                    <a:pt x="4858" y="6142"/>
                    <a:pt x="3704" y="6142"/>
                  </a:cubicBezTo>
                  <a:cubicBezTo>
                    <a:pt x="1358" y="6142"/>
                    <a:pt x="1" y="3499"/>
                    <a:pt x="1322" y="1594"/>
                  </a:cubicBezTo>
                  <a:cubicBezTo>
                    <a:pt x="1903" y="762"/>
                    <a:pt x="2811" y="339"/>
                    <a:pt x="3721" y="339"/>
                  </a:cubicBezTo>
                  <a:cubicBezTo>
                    <a:pt x="4621" y="339"/>
                    <a:pt x="5522" y="753"/>
                    <a:pt x="6109" y="1594"/>
                  </a:cubicBezTo>
                  <a:cubicBezTo>
                    <a:pt x="6561" y="2260"/>
                    <a:pt x="6716" y="3082"/>
                    <a:pt x="6549" y="3844"/>
                  </a:cubicBezTo>
                  <a:cubicBezTo>
                    <a:pt x="6537" y="3927"/>
                    <a:pt x="6597" y="4022"/>
                    <a:pt x="6680" y="4034"/>
                  </a:cubicBezTo>
                  <a:cubicBezTo>
                    <a:pt x="6688" y="4035"/>
                    <a:pt x="6696" y="4036"/>
                    <a:pt x="6704" y="4036"/>
                  </a:cubicBezTo>
                  <a:cubicBezTo>
                    <a:pt x="6789" y="4036"/>
                    <a:pt x="6861" y="3980"/>
                    <a:pt x="6883" y="3903"/>
                  </a:cubicBezTo>
                  <a:cubicBezTo>
                    <a:pt x="7061" y="3046"/>
                    <a:pt x="6894" y="2141"/>
                    <a:pt x="6359" y="1379"/>
                  </a:cubicBezTo>
                  <a:cubicBezTo>
                    <a:pt x="5689" y="426"/>
                    <a:pt x="4716" y="1"/>
                    <a:pt x="37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89" name="Google Shape;10989;p72"/>
            <p:cNvSpPr/>
            <p:nvPr/>
          </p:nvSpPr>
          <p:spPr>
            <a:xfrm>
              <a:off x="1453553" y="1643305"/>
              <a:ext cx="73235" cy="141436"/>
            </a:xfrm>
            <a:custGeom>
              <a:avLst/>
              <a:gdLst/>
              <a:ahLst/>
              <a:cxnLst/>
              <a:rect l="l" t="t" r="r" b="b"/>
              <a:pathLst>
                <a:path w="2299" h="4440" extrusionOk="0">
                  <a:moveTo>
                    <a:pt x="572" y="345"/>
                  </a:moveTo>
                  <a:cubicBezTo>
                    <a:pt x="703" y="345"/>
                    <a:pt x="810" y="441"/>
                    <a:pt x="810" y="583"/>
                  </a:cubicBezTo>
                  <a:lnTo>
                    <a:pt x="810" y="2191"/>
                  </a:lnTo>
                  <a:cubicBezTo>
                    <a:pt x="727" y="2155"/>
                    <a:pt x="640" y="2137"/>
                    <a:pt x="555" y="2137"/>
                  </a:cubicBezTo>
                  <a:cubicBezTo>
                    <a:pt x="471" y="2137"/>
                    <a:pt x="387" y="2155"/>
                    <a:pt x="310" y="2191"/>
                  </a:cubicBezTo>
                  <a:lnTo>
                    <a:pt x="310" y="583"/>
                  </a:lnTo>
                  <a:lnTo>
                    <a:pt x="334" y="583"/>
                  </a:lnTo>
                  <a:cubicBezTo>
                    <a:pt x="334" y="452"/>
                    <a:pt x="429" y="345"/>
                    <a:pt x="572" y="345"/>
                  </a:cubicBezTo>
                  <a:close/>
                  <a:moveTo>
                    <a:pt x="610" y="2488"/>
                  </a:moveTo>
                  <a:cubicBezTo>
                    <a:pt x="726" y="2488"/>
                    <a:pt x="736" y="2510"/>
                    <a:pt x="1905" y="3703"/>
                  </a:cubicBezTo>
                  <a:cubicBezTo>
                    <a:pt x="1977" y="3798"/>
                    <a:pt x="1977" y="3941"/>
                    <a:pt x="1893" y="4036"/>
                  </a:cubicBezTo>
                  <a:cubicBezTo>
                    <a:pt x="1846" y="4078"/>
                    <a:pt x="1783" y="4099"/>
                    <a:pt x="1721" y="4099"/>
                  </a:cubicBezTo>
                  <a:cubicBezTo>
                    <a:pt x="1658" y="4099"/>
                    <a:pt x="1596" y="4078"/>
                    <a:pt x="1548" y="4036"/>
                  </a:cubicBezTo>
                  <a:lnTo>
                    <a:pt x="417" y="2905"/>
                  </a:lnTo>
                  <a:cubicBezTo>
                    <a:pt x="274" y="2750"/>
                    <a:pt x="369" y="2488"/>
                    <a:pt x="596" y="2488"/>
                  </a:cubicBezTo>
                  <a:cubicBezTo>
                    <a:pt x="600" y="2488"/>
                    <a:pt x="605" y="2488"/>
                    <a:pt x="610" y="2488"/>
                  </a:cubicBezTo>
                  <a:close/>
                  <a:moveTo>
                    <a:pt x="584" y="0"/>
                  </a:moveTo>
                  <a:cubicBezTo>
                    <a:pt x="250" y="0"/>
                    <a:pt x="0" y="274"/>
                    <a:pt x="0" y="583"/>
                  </a:cubicBezTo>
                  <a:lnTo>
                    <a:pt x="0" y="2715"/>
                  </a:lnTo>
                  <a:cubicBezTo>
                    <a:pt x="0" y="2858"/>
                    <a:pt x="60" y="3024"/>
                    <a:pt x="167" y="3131"/>
                  </a:cubicBezTo>
                  <a:cubicBezTo>
                    <a:pt x="1322" y="4262"/>
                    <a:pt x="1310" y="4334"/>
                    <a:pt x="1524" y="4405"/>
                  </a:cubicBezTo>
                  <a:cubicBezTo>
                    <a:pt x="1589" y="4428"/>
                    <a:pt x="1655" y="4439"/>
                    <a:pt x="1720" y="4439"/>
                  </a:cubicBezTo>
                  <a:cubicBezTo>
                    <a:pt x="2023" y="4439"/>
                    <a:pt x="2298" y="4201"/>
                    <a:pt x="2298" y="3858"/>
                  </a:cubicBezTo>
                  <a:cubicBezTo>
                    <a:pt x="2298" y="3703"/>
                    <a:pt x="2227" y="3572"/>
                    <a:pt x="2132" y="3453"/>
                  </a:cubicBezTo>
                  <a:lnTo>
                    <a:pt x="1167" y="2488"/>
                  </a:lnTo>
                  <a:lnTo>
                    <a:pt x="1167" y="583"/>
                  </a:lnTo>
                  <a:cubicBezTo>
                    <a:pt x="1167" y="250"/>
                    <a:pt x="893" y="0"/>
                    <a:pt x="58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0990" name="Google Shape;10990;p72"/>
          <p:cNvSpPr/>
          <p:nvPr/>
        </p:nvSpPr>
        <p:spPr>
          <a:xfrm>
            <a:off x="5260505" y="2040972"/>
            <a:ext cx="508279" cy="416621"/>
          </a:xfrm>
          <a:custGeom>
            <a:avLst/>
            <a:gdLst/>
            <a:ahLst/>
            <a:cxnLst/>
            <a:rect l="l" t="t" r="r" b="b"/>
            <a:pathLst>
              <a:path w="11967" h="9809" extrusionOk="0">
                <a:moveTo>
                  <a:pt x="8309" y="358"/>
                </a:moveTo>
                <a:cubicBezTo>
                  <a:pt x="8940" y="358"/>
                  <a:pt x="9663" y="469"/>
                  <a:pt x="10418" y="796"/>
                </a:cubicBezTo>
                <a:lnTo>
                  <a:pt x="10418" y="7796"/>
                </a:lnTo>
                <a:cubicBezTo>
                  <a:pt x="9723" y="7513"/>
                  <a:pt x="8997" y="7381"/>
                  <a:pt x="8289" y="7381"/>
                </a:cubicBezTo>
                <a:cubicBezTo>
                  <a:pt x="7542" y="7381"/>
                  <a:pt x="6816" y="7527"/>
                  <a:pt x="6168" y="7796"/>
                </a:cubicBezTo>
                <a:lnTo>
                  <a:pt x="6168" y="796"/>
                </a:lnTo>
                <a:cubicBezTo>
                  <a:pt x="6430" y="676"/>
                  <a:pt x="7238" y="358"/>
                  <a:pt x="8309" y="358"/>
                </a:cubicBezTo>
                <a:close/>
                <a:moveTo>
                  <a:pt x="3700" y="358"/>
                </a:moveTo>
                <a:cubicBezTo>
                  <a:pt x="4458" y="358"/>
                  <a:pt x="5191" y="513"/>
                  <a:pt x="5823" y="796"/>
                </a:cubicBezTo>
                <a:cubicBezTo>
                  <a:pt x="5811" y="1677"/>
                  <a:pt x="5811" y="6761"/>
                  <a:pt x="5811" y="7796"/>
                </a:cubicBezTo>
                <a:cubicBezTo>
                  <a:pt x="5418" y="7642"/>
                  <a:pt x="4656" y="7392"/>
                  <a:pt x="3668" y="7392"/>
                </a:cubicBezTo>
                <a:cubicBezTo>
                  <a:pt x="2929" y="7392"/>
                  <a:pt x="2215" y="7523"/>
                  <a:pt x="1548" y="7808"/>
                </a:cubicBezTo>
                <a:lnTo>
                  <a:pt x="1548" y="3867"/>
                </a:lnTo>
                <a:cubicBezTo>
                  <a:pt x="1548" y="3760"/>
                  <a:pt x="1477" y="3689"/>
                  <a:pt x="1370" y="3689"/>
                </a:cubicBezTo>
                <a:cubicBezTo>
                  <a:pt x="1262" y="3689"/>
                  <a:pt x="1191" y="3760"/>
                  <a:pt x="1191" y="3867"/>
                </a:cubicBezTo>
                <a:lnTo>
                  <a:pt x="1191" y="7987"/>
                </a:lnTo>
                <a:cubicBezTo>
                  <a:pt x="1191" y="8118"/>
                  <a:pt x="1298" y="8225"/>
                  <a:pt x="1429" y="8225"/>
                </a:cubicBezTo>
                <a:cubicBezTo>
                  <a:pt x="1465" y="8225"/>
                  <a:pt x="1489" y="8225"/>
                  <a:pt x="1524" y="8213"/>
                </a:cubicBezTo>
                <a:cubicBezTo>
                  <a:pt x="2203" y="7916"/>
                  <a:pt x="2917" y="7761"/>
                  <a:pt x="3656" y="7761"/>
                </a:cubicBezTo>
                <a:cubicBezTo>
                  <a:pt x="4715" y="7761"/>
                  <a:pt x="5537" y="8070"/>
                  <a:pt x="5799" y="8189"/>
                </a:cubicBezTo>
                <a:lnTo>
                  <a:pt x="5799" y="8606"/>
                </a:lnTo>
                <a:lnTo>
                  <a:pt x="417" y="8606"/>
                </a:lnTo>
                <a:cubicBezTo>
                  <a:pt x="381" y="8606"/>
                  <a:pt x="358" y="8582"/>
                  <a:pt x="358" y="8547"/>
                </a:cubicBezTo>
                <a:lnTo>
                  <a:pt x="358" y="1248"/>
                </a:lnTo>
                <a:cubicBezTo>
                  <a:pt x="358" y="1212"/>
                  <a:pt x="381" y="1188"/>
                  <a:pt x="417" y="1188"/>
                </a:cubicBezTo>
                <a:lnTo>
                  <a:pt x="1203" y="1188"/>
                </a:lnTo>
                <a:lnTo>
                  <a:pt x="1203" y="3153"/>
                </a:lnTo>
                <a:cubicBezTo>
                  <a:pt x="1203" y="3248"/>
                  <a:pt x="1274" y="3332"/>
                  <a:pt x="1382" y="3332"/>
                </a:cubicBezTo>
                <a:cubicBezTo>
                  <a:pt x="1489" y="3332"/>
                  <a:pt x="1560" y="3248"/>
                  <a:pt x="1560" y="3153"/>
                </a:cubicBezTo>
                <a:lnTo>
                  <a:pt x="1560" y="796"/>
                </a:lnTo>
                <a:cubicBezTo>
                  <a:pt x="2253" y="495"/>
                  <a:pt x="2987" y="358"/>
                  <a:pt x="3700" y="358"/>
                </a:cubicBezTo>
                <a:close/>
                <a:moveTo>
                  <a:pt x="6608" y="7987"/>
                </a:moveTo>
                <a:lnTo>
                  <a:pt x="6608" y="9249"/>
                </a:lnTo>
                <a:lnTo>
                  <a:pt x="6501" y="9166"/>
                </a:lnTo>
                <a:cubicBezTo>
                  <a:pt x="6471" y="9136"/>
                  <a:pt x="6430" y="9121"/>
                  <a:pt x="6390" y="9121"/>
                </a:cubicBezTo>
                <a:cubicBezTo>
                  <a:pt x="6349" y="9121"/>
                  <a:pt x="6311" y="9136"/>
                  <a:pt x="6287" y="9166"/>
                </a:cubicBezTo>
                <a:lnTo>
                  <a:pt x="6168" y="9261"/>
                </a:lnTo>
                <a:lnTo>
                  <a:pt x="6168" y="8166"/>
                </a:lnTo>
                <a:cubicBezTo>
                  <a:pt x="6251" y="8118"/>
                  <a:pt x="6418" y="8058"/>
                  <a:pt x="6608" y="7987"/>
                </a:cubicBezTo>
                <a:close/>
                <a:moveTo>
                  <a:pt x="8273" y="0"/>
                </a:moveTo>
                <a:cubicBezTo>
                  <a:pt x="7438" y="0"/>
                  <a:pt x="6643" y="178"/>
                  <a:pt x="5989" y="486"/>
                </a:cubicBezTo>
                <a:cubicBezTo>
                  <a:pt x="5715" y="367"/>
                  <a:pt x="4858" y="10"/>
                  <a:pt x="3668" y="10"/>
                </a:cubicBezTo>
                <a:cubicBezTo>
                  <a:pt x="2858" y="10"/>
                  <a:pt x="2072" y="176"/>
                  <a:pt x="1322" y="510"/>
                </a:cubicBezTo>
                <a:cubicBezTo>
                  <a:pt x="1143" y="593"/>
                  <a:pt x="1191" y="796"/>
                  <a:pt x="1191" y="843"/>
                </a:cubicBezTo>
                <a:lnTo>
                  <a:pt x="405" y="843"/>
                </a:lnTo>
                <a:cubicBezTo>
                  <a:pt x="179" y="843"/>
                  <a:pt x="0" y="1022"/>
                  <a:pt x="0" y="1248"/>
                </a:cubicBezTo>
                <a:lnTo>
                  <a:pt x="0" y="8535"/>
                </a:lnTo>
                <a:cubicBezTo>
                  <a:pt x="0" y="8761"/>
                  <a:pt x="179" y="8939"/>
                  <a:pt x="405" y="8939"/>
                </a:cubicBezTo>
                <a:lnTo>
                  <a:pt x="5811" y="8939"/>
                </a:lnTo>
                <a:lnTo>
                  <a:pt x="5811" y="9630"/>
                </a:lnTo>
                <a:cubicBezTo>
                  <a:pt x="5811" y="9740"/>
                  <a:pt x="5889" y="9808"/>
                  <a:pt x="5977" y="9808"/>
                </a:cubicBezTo>
                <a:cubicBezTo>
                  <a:pt x="6013" y="9808"/>
                  <a:pt x="6050" y="9797"/>
                  <a:pt x="6084" y="9773"/>
                </a:cubicBezTo>
                <a:lnTo>
                  <a:pt x="6382" y="9535"/>
                </a:lnTo>
                <a:cubicBezTo>
                  <a:pt x="6656" y="9737"/>
                  <a:pt x="6668" y="9809"/>
                  <a:pt x="6787" y="9809"/>
                </a:cubicBezTo>
                <a:cubicBezTo>
                  <a:pt x="6894" y="9809"/>
                  <a:pt x="6966" y="9737"/>
                  <a:pt x="6966" y="9630"/>
                </a:cubicBezTo>
                <a:lnTo>
                  <a:pt x="6966" y="8939"/>
                </a:lnTo>
                <a:lnTo>
                  <a:pt x="9335" y="8939"/>
                </a:lnTo>
                <a:cubicBezTo>
                  <a:pt x="9442" y="8939"/>
                  <a:pt x="9513" y="8856"/>
                  <a:pt x="9513" y="8761"/>
                </a:cubicBezTo>
                <a:cubicBezTo>
                  <a:pt x="9513" y="8654"/>
                  <a:pt x="9442" y="8582"/>
                  <a:pt x="9335" y="8582"/>
                </a:cubicBezTo>
                <a:lnTo>
                  <a:pt x="6966" y="8582"/>
                </a:lnTo>
                <a:lnTo>
                  <a:pt x="6966" y="7892"/>
                </a:lnTo>
                <a:cubicBezTo>
                  <a:pt x="7400" y="7783"/>
                  <a:pt x="7847" y="7728"/>
                  <a:pt x="8295" y="7728"/>
                </a:cubicBezTo>
                <a:cubicBezTo>
                  <a:pt x="9025" y="7728"/>
                  <a:pt x="9760" y="7875"/>
                  <a:pt x="10454" y="8177"/>
                </a:cubicBezTo>
                <a:cubicBezTo>
                  <a:pt x="10483" y="8192"/>
                  <a:pt x="10514" y="8199"/>
                  <a:pt x="10544" y="8199"/>
                </a:cubicBezTo>
                <a:cubicBezTo>
                  <a:pt x="10662" y="8199"/>
                  <a:pt x="10776" y="8096"/>
                  <a:pt x="10776" y="7963"/>
                </a:cubicBezTo>
                <a:lnTo>
                  <a:pt x="10776" y="1177"/>
                </a:lnTo>
                <a:lnTo>
                  <a:pt x="11561" y="1177"/>
                </a:lnTo>
                <a:cubicBezTo>
                  <a:pt x="11597" y="1177"/>
                  <a:pt x="11621" y="1212"/>
                  <a:pt x="11621" y="1236"/>
                </a:cubicBezTo>
                <a:lnTo>
                  <a:pt x="11621" y="8535"/>
                </a:lnTo>
                <a:cubicBezTo>
                  <a:pt x="11621" y="8570"/>
                  <a:pt x="11597" y="8594"/>
                  <a:pt x="11561" y="8594"/>
                </a:cubicBezTo>
                <a:lnTo>
                  <a:pt x="10049" y="8594"/>
                </a:lnTo>
                <a:cubicBezTo>
                  <a:pt x="9942" y="8594"/>
                  <a:pt x="9871" y="8666"/>
                  <a:pt x="9871" y="8773"/>
                </a:cubicBezTo>
                <a:cubicBezTo>
                  <a:pt x="9871" y="8880"/>
                  <a:pt x="9942" y="8951"/>
                  <a:pt x="10049" y="8951"/>
                </a:cubicBezTo>
                <a:lnTo>
                  <a:pt x="11561" y="8951"/>
                </a:lnTo>
                <a:cubicBezTo>
                  <a:pt x="11788" y="8951"/>
                  <a:pt x="11966" y="8773"/>
                  <a:pt x="11966" y="8547"/>
                </a:cubicBezTo>
                <a:lnTo>
                  <a:pt x="11966" y="1236"/>
                </a:lnTo>
                <a:cubicBezTo>
                  <a:pt x="11954" y="998"/>
                  <a:pt x="11776" y="831"/>
                  <a:pt x="11549" y="831"/>
                </a:cubicBezTo>
                <a:lnTo>
                  <a:pt x="10764" y="831"/>
                </a:lnTo>
                <a:cubicBezTo>
                  <a:pt x="10752" y="784"/>
                  <a:pt x="10811" y="581"/>
                  <a:pt x="10633" y="498"/>
                </a:cubicBezTo>
                <a:cubicBezTo>
                  <a:pt x="9864" y="154"/>
                  <a:pt x="9051" y="0"/>
                  <a:pt x="8273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0991" name="Google Shape;10991;p72"/>
          <p:cNvGrpSpPr/>
          <p:nvPr/>
        </p:nvGrpSpPr>
        <p:grpSpPr>
          <a:xfrm>
            <a:off x="1136514" y="2014555"/>
            <a:ext cx="470860" cy="469331"/>
            <a:chOff x="852385" y="1510916"/>
            <a:chExt cx="353145" cy="351998"/>
          </a:xfrm>
        </p:grpSpPr>
        <p:sp>
          <p:nvSpPr>
            <p:cNvPr id="10992" name="Google Shape;10992;p72"/>
            <p:cNvSpPr/>
            <p:nvPr/>
          </p:nvSpPr>
          <p:spPr>
            <a:xfrm>
              <a:off x="852385" y="1510916"/>
              <a:ext cx="353145" cy="187785"/>
            </a:xfrm>
            <a:custGeom>
              <a:avLst/>
              <a:gdLst/>
              <a:ahLst/>
              <a:cxnLst/>
              <a:rect l="l" t="t" r="r" b="b"/>
              <a:pathLst>
                <a:path w="11086" h="5895" extrusionOk="0">
                  <a:moveTo>
                    <a:pt x="6145" y="334"/>
                  </a:moveTo>
                  <a:lnTo>
                    <a:pt x="6145" y="703"/>
                  </a:lnTo>
                  <a:lnTo>
                    <a:pt x="4942" y="703"/>
                  </a:lnTo>
                  <a:lnTo>
                    <a:pt x="4942" y="334"/>
                  </a:lnTo>
                  <a:close/>
                  <a:moveTo>
                    <a:pt x="10764" y="1025"/>
                  </a:moveTo>
                  <a:lnTo>
                    <a:pt x="10764" y="1596"/>
                  </a:lnTo>
                  <a:lnTo>
                    <a:pt x="346" y="1596"/>
                  </a:lnTo>
                  <a:lnTo>
                    <a:pt x="346" y="1025"/>
                  </a:lnTo>
                  <a:close/>
                  <a:moveTo>
                    <a:pt x="4775" y="1"/>
                  </a:moveTo>
                  <a:cubicBezTo>
                    <a:pt x="4692" y="1"/>
                    <a:pt x="4621" y="84"/>
                    <a:pt x="4621" y="167"/>
                  </a:cubicBezTo>
                  <a:lnTo>
                    <a:pt x="4621" y="703"/>
                  </a:lnTo>
                  <a:lnTo>
                    <a:pt x="168" y="703"/>
                  </a:lnTo>
                  <a:cubicBezTo>
                    <a:pt x="72" y="703"/>
                    <a:pt x="1" y="775"/>
                    <a:pt x="1" y="870"/>
                  </a:cubicBezTo>
                  <a:lnTo>
                    <a:pt x="1" y="1751"/>
                  </a:lnTo>
                  <a:cubicBezTo>
                    <a:pt x="1" y="1834"/>
                    <a:pt x="72" y="1906"/>
                    <a:pt x="168" y="1906"/>
                  </a:cubicBezTo>
                  <a:lnTo>
                    <a:pt x="656" y="1906"/>
                  </a:lnTo>
                  <a:lnTo>
                    <a:pt x="656" y="2620"/>
                  </a:lnTo>
                  <a:cubicBezTo>
                    <a:pt x="656" y="2715"/>
                    <a:pt x="727" y="2787"/>
                    <a:pt x="822" y="2787"/>
                  </a:cubicBezTo>
                  <a:cubicBezTo>
                    <a:pt x="906" y="2787"/>
                    <a:pt x="989" y="2715"/>
                    <a:pt x="989" y="2620"/>
                  </a:cubicBezTo>
                  <a:lnTo>
                    <a:pt x="989" y="1906"/>
                  </a:lnTo>
                  <a:lnTo>
                    <a:pt x="10109" y="1906"/>
                  </a:lnTo>
                  <a:lnTo>
                    <a:pt x="10109" y="5740"/>
                  </a:lnTo>
                  <a:cubicBezTo>
                    <a:pt x="10109" y="5823"/>
                    <a:pt x="10181" y="5894"/>
                    <a:pt x="10276" y="5894"/>
                  </a:cubicBezTo>
                  <a:cubicBezTo>
                    <a:pt x="10359" y="5894"/>
                    <a:pt x="10431" y="5823"/>
                    <a:pt x="10431" y="5740"/>
                  </a:cubicBezTo>
                  <a:lnTo>
                    <a:pt x="10431" y="1918"/>
                  </a:lnTo>
                  <a:lnTo>
                    <a:pt x="10931" y="1918"/>
                  </a:lnTo>
                  <a:cubicBezTo>
                    <a:pt x="11014" y="1918"/>
                    <a:pt x="11086" y="1846"/>
                    <a:pt x="11086" y="1763"/>
                  </a:cubicBezTo>
                  <a:lnTo>
                    <a:pt x="11086" y="882"/>
                  </a:lnTo>
                  <a:cubicBezTo>
                    <a:pt x="11086" y="775"/>
                    <a:pt x="11014" y="703"/>
                    <a:pt x="10931" y="703"/>
                  </a:cubicBezTo>
                  <a:lnTo>
                    <a:pt x="6478" y="703"/>
                  </a:lnTo>
                  <a:lnTo>
                    <a:pt x="6478" y="167"/>
                  </a:lnTo>
                  <a:cubicBezTo>
                    <a:pt x="6478" y="84"/>
                    <a:pt x="6406" y="1"/>
                    <a:pt x="631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3" name="Google Shape;10993;p72"/>
            <p:cNvSpPr/>
            <p:nvPr/>
          </p:nvSpPr>
          <p:spPr>
            <a:xfrm>
              <a:off x="852385" y="1609921"/>
              <a:ext cx="353145" cy="252992"/>
            </a:xfrm>
            <a:custGeom>
              <a:avLst/>
              <a:gdLst/>
              <a:ahLst/>
              <a:cxnLst/>
              <a:rect l="l" t="t" r="r" b="b"/>
              <a:pathLst>
                <a:path w="11086" h="7942" extrusionOk="0">
                  <a:moveTo>
                    <a:pt x="10764" y="4382"/>
                  </a:moveTo>
                  <a:lnTo>
                    <a:pt x="10764" y="4953"/>
                  </a:lnTo>
                  <a:lnTo>
                    <a:pt x="346" y="4953"/>
                  </a:lnTo>
                  <a:lnTo>
                    <a:pt x="346" y="4382"/>
                  </a:lnTo>
                  <a:close/>
                  <a:moveTo>
                    <a:pt x="6406" y="5275"/>
                  </a:moveTo>
                  <a:lnTo>
                    <a:pt x="6895" y="6168"/>
                  </a:lnTo>
                  <a:lnTo>
                    <a:pt x="4228" y="6168"/>
                  </a:lnTo>
                  <a:lnTo>
                    <a:pt x="4716" y="5275"/>
                  </a:lnTo>
                  <a:close/>
                  <a:moveTo>
                    <a:pt x="4335" y="5275"/>
                  </a:moveTo>
                  <a:lnTo>
                    <a:pt x="3049" y="7608"/>
                  </a:lnTo>
                  <a:lnTo>
                    <a:pt x="2573" y="7608"/>
                  </a:lnTo>
                  <a:lnTo>
                    <a:pt x="3859" y="5275"/>
                  </a:lnTo>
                  <a:close/>
                  <a:moveTo>
                    <a:pt x="7240" y="5275"/>
                  </a:moveTo>
                  <a:lnTo>
                    <a:pt x="8514" y="7608"/>
                  </a:lnTo>
                  <a:lnTo>
                    <a:pt x="8038" y="7608"/>
                  </a:lnTo>
                  <a:lnTo>
                    <a:pt x="6764" y="5275"/>
                  </a:lnTo>
                  <a:close/>
                  <a:moveTo>
                    <a:pt x="822" y="0"/>
                  </a:moveTo>
                  <a:cubicBezTo>
                    <a:pt x="727" y="0"/>
                    <a:pt x="656" y="84"/>
                    <a:pt x="656" y="167"/>
                  </a:cubicBezTo>
                  <a:lnTo>
                    <a:pt x="656" y="4072"/>
                  </a:lnTo>
                  <a:lnTo>
                    <a:pt x="168" y="4072"/>
                  </a:lnTo>
                  <a:cubicBezTo>
                    <a:pt x="72" y="4072"/>
                    <a:pt x="1" y="4144"/>
                    <a:pt x="1" y="4239"/>
                  </a:cubicBezTo>
                  <a:lnTo>
                    <a:pt x="1" y="5108"/>
                  </a:lnTo>
                  <a:cubicBezTo>
                    <a:pt x="1" y="5203"/>
                    <a:pt x="72" y="5275"/>
                    <a:pt x="168" y="5275"/>
                  </a:cubicBezTo>
                  <a:lnTo>
                    <a:pt x="3489" y="5275"/>
                  </a:lnTo>
                  <a:lnTo>
                    <a:pt x="2144" y="7704"/>
                  </a:lnTo>
                  <a:cubicBezTo>
                    <a:pt x="2120" y="7751"/>
                    <a:pt x="2120" y="7811"/>
                    <a:pt x="2144" y="7870"/>
                  </a:cubicBezTo>
                  <a:cubicBezTo>
                    <a:pt x="2180" y="7906"/>
                    <a:pt x="2239" y="7942"/>
                    <a:pt x="2275" y="7942"/>
                  </a:cubicBezTo>
                  <a:lnTo>
                    <a:pt x="3132" y="7942"/>
                  </a:lnTo>
                  <a:cubicBezTo>
                    <a:pt x="3192" y="7942"/>
                    <a:pt x="3251" y="7906"/>
                    <a:pt x="3275" y="7846"/>
                  </a:cubicBezTo>
                  <a:lnTo>
                    <a:pt x="3644" y="7168"/>
                  </a:lnTo>
                  <a:lnTo>
                    <a:pt x="4644" y="7168"/>
                  </a:lnTo>
                  <a:cubicBezTo>
                    <a:pt x="4728" y="7168"/>
                    <a:pt x="4811" y="7096"/>
                    <a:pt x="4811" y="7001"/>
                  </a:cubicBezTo>
                  <a:cubicBezTo>
                    <a:pt x="4811" y="6906"/>
                    <a:pt x="4728" y="6834"/>
                    <a:pt x="4644" y="6834"/>
                  </a:cubicBezTo>
                  <a:lnTo>
                    <a:pt x="3823" y="6834"/>
                  </a:lnTo>
                  <a:lnTo>
                    <a:pt x="4037" y="6465"/>
                  </a:lnTo>
                  <a:lnTo>
                    <a:pt x="7061" y="6465"/>
                  </a:lnTo>
                  <a:lnTo>
                    <a:pt x="7252" y="6834"/>
                  </a:lnTo>
                  <a:lnTo>
                    <a:pt x="5299" y="6834"/>
                  </a:lnTo>
                  <a:cubicBezTo>
                    <a:pt x="5216" y="6834"/>
                    <a:pt x="5133" y="6906"/>
                    <a:pt x="5133" y="7001"/>
                  </a:cubicBezTo>
                  <a:cubicBezTo>
                    <a:pt x="5133" y="7096"/>
                    <a:pt x="5216" y="7168"/>
                    <a:pt x="5299" y="7168"/>
                  </a:cubicBezTo>
                  <a:lnTo>
                    <a:pt x="7430" y="7168"/>
                  </a:lnTo>
                  <a:lnTo>
                    <a:pt x="7800" y="7846"/>
                  </a:lnTo>
                  <a:cubicBezTo>
                    <a:pt x="7835" y="7894"/>
                    <a:pt x="7895" y="7942"/>
                    <a:pt x="7954" y="7942"/>
                  </a:cubicBezTo>
                  <a:lnTo>
                    <a:pt x="8800" y="7942"/>
                  </a:lnTo>
                  <a:cubicBezTo>
                    <a:pt x="8859" y="7942"/>
                    <a:pt x="8907" y="7906"/>
                    <a:pt x="8931" y="7870"/>
                  </a:cubicBezTo>
                  <a:cubicBezTo>
                    <a:pt x="8966" y="7823"/>
                    <a:pt x="8966" y="7763"/>
                    <a:pt x="8931" y="7704"/>
                  </a:cubicBezTo>
                  <a:lnTo>
                    <a:pt x="7597" y="5275"/>
                  </a:lnTo>
                  <a:lnTo>
                    <a:pt x="10931" y="5275"/>
                  </a:lnTo>
                  <a:cubicBezTo>
                    <a:pt x="11014" y="5275"/>
                    <a:pt x="11086" y="5203"/>
                    <a:pt x="11086" y="5108"/>
                  </a:cubicBezTo>
                  <a:lnTo>
                    <a:pt x="11086" y="4239"/>
                  </a:lnTo>
                  <a:cubicBezTo>
                    <a:pt x="11086" y="4144"/>
                    <a:pt x="11014" y="4072"/>
                    <a:pt x="10931" y="4072"/>
                  </a:cubicBezTo>
                  <a:lnTo>
                    <a:pt x="10431" y="4072"/>
                  </a:lnTo>
                  <a:lnTo>
                    <a:pt x="10431" y="3263"/>
                  </a:lnTo>
                  <a:cubicBezTo>
                    <a:pt x="10431" y="3179"/>
                    <a:pt x="10359" y="3108"/>
                    <a:pt x="10276" y="3108"/>
                  </a:cubicBezTo>
                  <a:cubicBezTo>
                    <a:pt x="10181" y="3108"/>
                    <a:pt x="10109" y="3179"/>
                    <a:pt x="10109" y="3263"/>
                  </a:cubicBezTo>
                  <a:lnTo>
                    <a:pt x="10109" y="4072"/>
                  </a:lnTo>
                  <a:lnTo>
                    <a:pt x="989" y="4072"/>
                  </a:lnTo>
                  <a:lnTo>
                    <a:pt x="989" y="167"/>
                  </a:lnTo>
                  <a:cubicBezTo>
                    <a:pt x="989" y="84"/>
                    <a:pt x="906" y="0"/>
                    <a:pt x="82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4" name="Google Shape;10994;p72"/>
            <p:cNvSpPr/>
            <p:nvPr/>
          </p:nvSpPr>
          <p:spPr>
            <a:xfrm>
              <a:off x="928264" y="1584501"/>
              <a:ext cx="198775" cy="140735"/>
            </a:xfrm>
            <a:custGeom>
              <a:avLst/>
              <a:gdLst/>
              <a:ahLst/>
              <a:cxnLst/>
              <a:rect l="l" t="t" r="r" b="b"/>
              <a:pathLst>
                <a:path w="6240" h="4418" extrusionOk="0">
                  <a:moveTo>
                    <a:pt x="5608" y="322"/>
                  </a:moveTo>
                  <a:cubicBezTo>
                    <a:pt x="5787" y="322"/>
                    <a:pt x="5929" y="465"/>
                    <a:pt x="5929" y="643"/>
                  </a:cubicBezTo>
                  <a:cubicBezTo>
                    <a:pt x="5929" y="798"/>
                    <a:pt x="5775" y="953"/>
                    <a:pt x="5608" y="953"/>
                  </a:cubicBezTo>
                  <a:cubicBezTo>
                    <a:pt x="5453" y="953"/>
                    <a:pt x="5298" y="822"/>
                    <a:pt x="5298" y="643"/>
                  </a:cubicBezTo>
                  <a:cubicBezTo>
                    <a:pt x="5298" y="477"/>
                    <a:pt x="5429" y="322"/>
                    <a:pt x="5608" y="322"/>
                  </a:cubicBezTo>
                  <a:close/>
                  <a:moveTo>
                    <a:pt x="2131" y="1334"/>
                  </a:moveTo>
                  <a:cubicBezTo>
                    <a:pt x="2310" y="1334"/>
                    <a:pt x="2441" y="1477"/>
                    <a:pt x="2441" y="1656"/>
                  </a:cubicBezTo>
                  <a:cubicBezTo>
                    <a:pt x="2441" y="1834"/>
                    <a:pt x="2310" y="1965"/>
                    <a:pt x="2131" y="1965"/>
                  </a:cubicBezTo>
                  <a:cubicBezTo>
                    <a:pt x="1965" y="1965"/>
                    <a:pt x="1822" y="1834"/>
                    <a:pt x="1822" y="1656"/>
                  </a:cubicBezTo>
                  <a:cubicBezTo>
                    <a:pt x="1822" y="1489"/>
                    <a:pt x="1953" y="1334"/>
                    <a:pt x="2131" y="1334"/>
                  </a:cubicBezTo>
                  <a:close/>
                  <a:moveTo>
                    <a:pt x="4036" y="2429"/>
                  </a:moveTo>
                  <a:cubicBezTo>
                    <a:pt x="4215" y="2429"/>
                    <a:pt x="4346" y="2560"/>
                    <a:pt x="4346" y="2739"/>
                  </a:cubicBezTo>
                  <a:cubicBezTo>
                    <a:pt x="4346" y="2918"/>
                    <a:pt x="4203" y="3049"/>
                    <a:pt x="4036" y="3049"/>
                  </a:cubicBezTo>
                  <a:cubicBezTo>
                    <a:pt x="3870" y="3049"/>
                    <a:pt x="3727" y="2918"/>
                    <a:pt x="3727" y="2739"/>
                  </a:cubicBezTo>
                  <a:cubicBezTo>
                    <a:pt x="3727" y="2572"/>
                    <a:pt x="3858" y="2429"/>
                    <a:pt x="4036" y="2429"/>
                  </a:cubicBezTo>
                  <a:close/>
                  <a:moveTo>
                    <a:pt x="595" y="3501"/>
                  </a:moveTo>
                  <a:cubicBezTo>
                    <a:pt x="774" y="3501"/>
                    <a:pt x="905" y="3632"/>
                    <a:pt x="905" y="3811"/>
                  </a:cubicBezTo>
                  <a:cubicBezTo>
                    <a:pt x="905" y="3989"/>
                    <a:pt x="762" y="4120"/>
                    <a:pt x="595" y="4120"/>
                  </a:cubicBezTo>
                  <a:cubicBezTo>
                    <a:pt x="429" y="4120"/>
                    <a:pt x="286" y="3989"/>
                    <a:pt x="286" y="3811"/>
                  </a:cubicBezTo>
                  <a:cubicBezTo>
                    <a:pt x="286" y="3644"/>
                    <a:pt x="417" y="3501"/>
                    <a:pt x="595" y="3501"/>
                  </a:cubicBezTo>
                  <a:close/>
                  <a:moveTo>
                    <a:pt x="5608" y="1"/>
                  </a:moveTo>
                  <a:cubicBezTo>
                    <a:pt x="5275" y="1"/>
                    <a:pt x="4989" y="286"/>
                    <a:pt x="4989" y="632"/>
                  </a:cubicBezTo>
                  <a:cubicBezTo>
                    <a:pt x="4989" y="786"/>
                    <a:pt x="5048" y="941"/>
                    <a:pt x="5156" y="1048"/>
                  </a:cubicBezTo>
                  <a:lnTo>
                    <a:pt x="4239" y="2132"/>
                  </a:lnTo>
                  <a:cubicBezTo>
                    <a:pt x="4179" y="2120"/>
                    <a:pt x="4108" y="2096"/>
                    <a:pt x="4048" y="2096"/>
                  </a:cubicBezTo>
                  <a:cubicBezTo>
                    <a:pt x="3858" y="2096"/>
                    <a:pt x="3679" y="2191"/>
                    <a:pt x="3560" y="2334"/>
                  </a:cubicBezTo>
                  <a:lnTo>
                    <a:pt x="2739" y="1882"/>
                  </a:lnTo>
                  <a:cubicBezTo>
                    <a:pt x="2774" y="1798"/>
                    <a:pt x="2786" y="1727"/>
                    <a:pt x="2786" y="1656"/>
                  </a:cubicBezTo>
                  <a:cubicBezTo>
                    <a:pt x="2786" y="1310"/>
                    <a:pt x="2500" y="1024"/>
                    <a:pt x="2155" y="1024"/>
                  </a:cubicBezTo>
                  <a:cubicBezTo>
                    <a:pt x="1822" y="1024"/>
                    <a:pt x="1536" y="1310"/>
                    <a:pt x="1536" y="1656"/>
                  </a:cubicBezTo>
                  <a:cubicBezTo>
                    <a:pt x="1536" y="1822"/>
                    <a:pt x="1596" y="1953"/>
                    <a:pt x="1703" y="2072"/>
                  </a:cubicBezTo>
                  <a:lnTo>
                    <a:pt x="834" y="3203"/>
                  </a:lnTo>
                  <a:cubicBezTo>
                    <a:pt x="774" y="3191"/>
                    <a:pt x="703" y="3168"/>
                    <a:pt x="631" y="3168"/>
                  </a:cubicBezTo>
                  <a:cubicBezTo>
                    <a:pt x="286" y="3168"/>
                    <a:pt x="0" y="3453"/>
                    <a:pt x="0" y="3799"/>
                  </a:cubicBezTo>
                  <a:cubicBezTo>
                    <a:pt x="0" y="4144"/>
                    <a:pt x="286" y="4418"/>
                    <a:pt x="631" y="4418"/>
                  </a:cubicBezTo>
                  <a:cubicBezTo>
                    <a:pt x="965" y="4418"/>
                    <a:pt x="1250" y="4144"/>
                    <a:pt x="1250" y="3799"/>
                  </a:cubicBezTo>
                  <a:cubicBezTo>
                    <a:pt x="1250" y="3632"/>
                    <a:pt x="1191" y="3501"/>
                    <a:pt x="1084" y="3382"/>
                  </a:cubicBezTo>
                  <a:lnTo>
                    <a:pt x="1953" y="2251"/>
                  </a:lnTo>
                  <a:cubicBezTo>
                    <a:pt x="2012" y="2263"/>
                    <a:pt x="2084" y="2275"/>
                    <a:pt x="2155" y="2275"/>
                  </a:cubicBezTo>
                  <a:cubicBezTo>
                    <a:pt x="2310" y="2275"/>
                    <a:pt x="2441" y="2215"/>
                    <a:pt x="2560" y="2144"/>
                  </a:cubicBezTo>
                  <a:lnTo>
                    <a:pt x="3441" y="2632"/>
                  </a:lnTo>
                  <a:cubicBezTo>
                    <a:pt x="3441" y="2668"/>
                    <a:pt x="3429" y="2691"/>
                    <a:pt x="3429" y="2739"/>
                  </a:cubicBezTo>
                  <a:cubicBezTo>
                    <a:pt x="3429" y="3084"/>
                    <a:pt x="3703" y="3370"/>
                    <a:pt x="4048" y="3370"/>
                  </a:cubicBezTo>
                  <a:cubicBezTo>
                    <a:pt x="4394" y="3370"/>
                    <a:pt x="4679" y="3084"/>
                    <a:pt x="4679" y="2739"/>
                  </a:cubicBezTo>
                  <a:cubicBezTo>
                    <a:pt x="4679" y="2572"/>
                    <a:pt x="4620" y="2429"/>
                    <a:pt x="4513" y="2322"/>
                  </a:cubicBezTo>
                  <a:lnTo>
                    <a:pt x="5418" y="1239"/>
                  </a:lnTo>
                  <a:cubicBezTo>
                    <a:pt x="5477" y="1251"/>
                    <a:pt x="5548" y="1263"/>
                    <a:pt x="5608" y="1263"/>
                  </a:cubicBezTo>
                  <a:cubicBezTo>
                    <a:pt x="5953" y="1263"/>
                    <a:pt x="6239" y="989"/>
                    <a:pt x="6239" y="643"/>
                  </a:cubicBezTo>
                  <a:cubicBezTo>
                    <a:pt x="6239" y="286"/>
                    <a:pt x="5953" y="1"/>
                    <a:pt x="56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0995" name="Google Shape;10995;p72"/>
          <p:cNvGrpSpPr/>
          <p:nvPr/>
        </p:nvGrpSpPr>
        <p:grpSpPr>
          <a:xfrm>
            <a:off x="2326957" y="2020629"/>
            <a:ext cx="457692" cy="456673"/>
            <a:chOff x="1745217" y="1515471"/>
            <a:chExt cx="343269" cy="342505"/>
          </a:xfrm>
        </p:grpSpPr>
        <p:sp>
          <p:nvSpPr>
            <p:cNvPr id="10996" name="Google Shape;10996;p72"/>
            <p:cNvSpPr/>
            <p:nvPr/>
          </p:nvSpPr>
          <p:spPr>
            <a:xfrm>
              <a:off x="1854448" y="1647096"/>
              <a:ext cx="22012" cy="21630"/>
            </a:xfrm>
            <a:custGeom>
              <a:avLst/>
              <a:gdLst/>
              <a:ahLst/>
              <a:cxnLst/>
              <a:rect l="l" t="t" r="r" b="b"/>
              <a:pathLst>
                <a:path w="691" h="679" extrusionOk="0">
                  <a:moveTo>
                    <a:pt x="346" y="0"/>
                  </a:moveTo>
                  <a:cubicBezTo>
                    <a:pt x="155" y="0"/>
                    <a:pt x="0" y="155"/>
                    <a:pt x="0" y="345"/>
                  </a:cubicBezTo>
                  <a:cubicBezTo>
                    <a:pt x="0" y="536"/>
                    <a:pt x="155" y="679"/>
                    <a:pt x="346" y="679"/>
                  </a:cubicBezTo>
                  <a:cubicBezTo>
                    <a:pt x="536" y="679"/>
                    <a:pt x="691" y="536"/>
                    <a:pt x="691" y="345"/>
                  </a:cubicBezTo>
                  <a:cubicBezTo>
                    <a:pt x="691" y="155"/>
                    <a:pt x="536" y="0"/>
                    <a:pt x="3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7" name="Google Shape;10997;p72"/>
            <p:cNvSpPr/>
            <p:nvPr/>
          </p:nvSpPr>
          <p:spPr>
            <a:xfrm>
              <a:off x="1906021" y="1647096"/>
              <a:ext cx="21661" cy="21630"/>
            </a:xfrm>
            <a:custGeom>
              <a:avLst/>
              <a:gdLst/>
              <a:ahLst/>
              <a:cxnLst/>
              <a:rect l="l" t="t" r="r" b="b"/>
              <a:pathLst>
                <a:path w="680" h="679" extrusionOk="0">
                  <a:moveTo>
                    <a:pt x="334" y="0"/>
                  </a:moveTo>
                  <a:cubicBezTo>
                    <a:pt x="143" y="0"/>
                    <a:pt x="0" y="155"/>
                    <a:pt x="0" y="345"/>
                  </a:cubicBezTo>
                  <a:cubicBezTo>
                    <a:pt x="0" y="536"/>
                    <a:pt x="143" y="679"/>
                    <a:pt x="334" y="679"/>
                  </a:cubicBezTo>
                  <a:cubicBezTo>
                    <a:pt x="524" y="679"/>
                    <a:pt x="679" y="536"/>
                    <a:pt x="679" y="345"/>
                  </a:cubicBezTo>
                  <a:cubicBezTo>
                    <a:pt x="679" y="155"/>
                    <a:pt x="524" y="0"/>
                    <a:pt x="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8" name="Google Shape;10998;p72"/>
            <p:cNvSpPr/>
            <p:nvPr/>
          </p:nvSpPr>
          <p:spPr>
            <a:xfrm>
              <a:off x="1956830" y="1647096"/>
              <a:ext cx="22044" cy="21630"/>
            </a:xfrm>
            <a:custGeom>
              <a:avLst/>
              <a:gdLst/>
              <a:ahLst/>
              <a:cxnLst/>
              <a:rect l="l" t="t" r="r" b="b"/>
              <a:pathLst>
                <a:path w="692" h="679" extrusionOk="0">
                  <a:moveTo>
                    <a:pt x="346" y="0"/>
                  </a:moveTo>
                  <a:cubicBezTo>
                    <a:pt x="156" y="0"/>
                    <a:pt x="1" y="155"/>
                    <a:pt x="1" y="345"/>
                  </a:cubicBezTo>
                  <a:cubicBezTo>
                    <a:pt x="1" y="536"/>
                    <a:pt x="156" y="679"/>
                    <a:pt x="346" y="679"/>
                  </a:cubicBezTo>
                  <a:cubicBezTo>
                    <a:pt x="537" y="679"/>
                    <a:pt x="691" y="536"/>
                    <a:pt x="691" y="345"/>
                  </a:cubicBezTo>
                  <a:cubicBezTo>
                    <a:pt x="691" y="155"/>
                    <a:pt x="537" y="0"/>
                    <a:pt x="3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0999" name="Google Shape;10999;p72"/>
            <p:cNvSpPr/>
            <p:nvPr/>
          </p:nvSpPr>
          <p:spPr>
            <a:xfrm>
              <a:off x="1745217" y="1515471"/>
              <a:ext cx="343269" cy="342505"/>
            </a:xfrm>
            <a:custGeom>
              <a:avLst/>
              <a:gdLst/>
              <a:ahLst/>
              <a:cxnLst/>
              <a:rect l="l" t="t" r="r" b="b"/>
              <a:pathLst>
                <a:path w="10776" h="10752" extrusionOk="0">
                  <a:moveTo>
                    <a:pt x="5382" y="1"/>
                  </a:moveTo>
                  <a:cubicBezTo>
                    <a:pt x="3953" y="1"/>
                    <a:pt x="2608" y="453"/>
                    <a:pt x="1596" y="1286"/>
                  </a:cubicBezTo>
                  <a:cubicBezTo>
                    <a:pt x="560" y="2144"/>
                    <a:pt x="0" y="3251"/>
                    <a:pt x="0" y="4465"/>
                  </a:cubicBezTo>
                  <a:cubicBezTo>
                    <a:pt x="0" y="5513"/>
                    <a:pt x="465" y="6561"/>
                    <a:pt x="1274" y="7359"/>
                  </a:cubicBezTo>
                  <a:cubicBezTo>
                    <a:pt x="2072" y="8121"/>
                    <a:pt x="3120" y="8645"/>
                    <a:pt x="4298" y="8835"/>
                  </a:cubicBezTo>
                  <a:cubicBezTo>
                    <a:pt x="4310" y="9442"/>
                    <a:pt x="4108" y="10014"/>
                    <a:pt x="3703" y="10478"/>
                  </a:cubicBezTo>
                  <a:cubicBezTo>
                    <a:pt x="3655" y="10514"/>
                    <a:pt x="3644" y="10597"/>
                    <a:pt x="3679" y="10657"/>
                  </a:cubicBezTo>
                  <a:cubicBezTo>
                    <a:pt x="3703" y="10704"/>
                    <a:pt x="3763" y="10752"/>
                    <a:pt x="3834" y="10752"/>
                  </a:cubicBezTo>
                  <a:cubicBezTo>
                    <a:pt x="5025" y="10752"/>
                    <a:pt x="6084" y="9966"/>
                    <a:pt x="6442" y="8835"/>
                  </a:cubicBezTo>
                  <a:cubicBezTo>
                    <a:pt x="7406" y="8668"/>
                    <a:pt x="8287" y="8299"/>
                    <a:pt x="9013" y="7752"/>
                  </a:cubicBezTo>
                  <a:cubicBezTo>
                    <a:pt x="9097" y="7692"/>
                    <a:pt x="9109" y="7585"/>
                    <a:pt x="9049" y="7513"/>
                  </a:cubicBezTo>
                  <a:cubicBezTo>
                    <a:pt x="9014" y="7465"/>
                    <a:pt x="8963" y="7441"/>
                    <a:pt x="8913" y="7441"/>
                  </a:cubicBezTo>
                  <a:cubicBezTo>
                    <a:pt x="8877" y="7441"/>
                    <a:pt x="8841" y="7453"/>
                    <a:pt x="8811" y="7478"/>
                  </a:cubicBezTo>
                  <a:cubicBezTo>
                    <a:pt x="8096" y="8014"/>
                    <a:pt x="7215" y="8371"/>
                    <a:pt x="6275" y="8502"/>
                  </a:cubicBezTo>
                  <a:cubicBezTo>
                    <a:pt x="6203" y="8525"/>
                    <a:pt x="6156" y="8561"/>
                    <a:pt x="6132" y="8621"/>
                  </a:cubicBezTo>
                  <a:cubicBezTo>
                    <a:pt x="5894" y="9549"/>
                    <a:pt x="5120" y="10216"/>
                    <a:pt x="4215" y="10371"/>
                  </a:cubicBezTo>
                  <a:cubicBezTo>
                    <a:pt x="4537" y="9859"/>
                    <a:pt x="4703" y="9264"/>
                    <a:pt x="4644" y="8656"/>
                  </a:cubicBezTo>
                  <a:cubicBezTo>
                    <a:pt x="4644" y="8585"/>
                    <a:pt x="4572" y="8502"/>
                    <a:pt x="4489" y="8490"/>
                  </a:cubicBezTo>
                  <a:cubicBezTo>
                    <a:pt x="2084" y="8144"/>
                    <a:pt x="346" y="6442"/>
                    <a:pt x="346" y="4430"/>
                  </a:cubicBezTo>
                  <a:cubicBezTo>
                    <a:pt x="346" y="2156"/>
                    <a:pt x="2608" y="310"/>
                    <a:pt x="5382" y="310"/>
                  </a:cubicBezTo>
                  <a:cubicBezTo>
                    <a:pt x="8168" y="310"/>
                    <a:pt x="10430" y="2156"/>
                    <a:pt x="10430" y="4430"/>
                  </a:cubicBezTo>
                  <a:cubicBezTo>
                    <a:pt x="10430" y="5370"/>
                    <a:pt x="10025" y="6287"/>
                    <a:pt x="9311" y="7013"/>
                  </a:cubicBezTo>
                  <a:cubicBezTo>
                    <a:pt x="9251" y="7097"/>
                    <a:pt x="9251" y="7192"/>
                    <a:pt x="9311" y="7252"/>
                  </a:cubicBezTo>
                  <a:cubicBezTo>
                    <a:pt x="9353" y="7281"/>
                    <a:pt x="9397" y="7296"/>
                    <a:pt x="9439" y="7296"/>
                  </a:cubicBezTo>
                  <a:cubicBezTo>
                    <a:pt x="9481" y="7296"/>
                    <a:pt x="9519" y="7281"/>
                    <a:pt x="9549" y="7252"/>
                  </a:cubicBezTo>
                  <a:cubicBezTo>
                    <a:pt x="10347" y="6466"/>
                    <a:pt x="10775" y="5454"/>
                    <a:pt x="10775" y="4430"/>
                  </a:cubicBezTo>
                  <a:cubicBezTo>
                    <a:pt x="10775" y="3263"/>
                    <a:pt x="10204" y="2144"/>
                    <a:pt x="9180" y="1286"/>
                  </a:cubicBezTo>
                  <a:cubicBezTo>
                    <a:pt x="8168" y="453"/>
                    <a:pt x="6811" y="1"/>
                    <a:pt x="5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000" name="Google Shape;11000;p72"/>
          <p:cNvSpPr/>
          <p:nvPr/>
        </p:nvSpPr>
        <p:spPr>
          <a:xfrm>
            <a:off x="4678960" y="2007250"/>
            <a:ext cx="487509" cy="484748"/>
          </a:xfrm>
          <a:custGeom>
            <a:avLst/>
            <a:gdLst/>
            <a:ahLst/>
            <a:cxnLst/>
            <a:rect l="l" t="t" r="r" b="b"/>
            <a:pathLst>
              <a:path w="11478" h="11413" extrusionOk="0">
                <a:moveTo>
                  <a:pt x="1401" y="515"/>
                </a:moveTo>
                <a:cubicBezTo>
                  <a:pt x="1616" y="515"/>
                  <a:pt x="1834" y="595"/>
                  <a:pt x="2000" y="756"/>
                </a:cubicBezTo>
                <a:lnTo>
                  <a:pt x="2548" y="1304"/>
                </a:lnTo>
                <a:lnTo>
                  <a:pt x="1358" y="2494"/>
                </a:lnTo>
                <a:lnTo>
                  <a:pt x="810" y="1947"/>
                </a:lnTo>
                <a:cubicBezTo>
                  <a:pt x="476" y="1625"/>
                  <a:pt x="476" y="1078"/>
                  <a:pt x="810" y="756"/>
                </a:cubicBezTo>
                <a:cubicBezTo>
                  <a:pt x="971" y="595"/>
                  <a:pt x="1185" y="515"/>
                  <a:pt x="1401" y="515"/>
                </a:cubicBezTo>
                <a:close/>
                <a:moveTo>
                  <a:pt x="2798" y="1566"/>
                </a:moveTo>
                <a:lnTo>
                  <a:pt x="3251" y="2006"/>
                </a:lnTo>
                <a:lnTo>
                  <a:pt x="2655" y="2602"/>
                </a:lnTo>
                <a:lnTo>
                  <a:pt x="2060" y="3197"/>
                </a:lnTo>
                <a:lnTo>
                  <a:pt x="1608" y="2756"/>
                </a:lnTo>
                <a:lnTo>
                  <a:pt x="2798" y="1566"/>
                </a:lnTo>
                <a:close/>
                <a:moveTo>
                  <a:pt x="10132" y="9031"/>
                </a:moveTo>
                <a:lnTo>
                  <a:pt x="10811" y="10757"/>
                </a:lnTo>
                <a:lnTo>
                  <a:pt x="9085" y="10091"/>
                </a:lnTo>
                <a:lnTo>
                  <a:pt x="10132" y="9031"/>
                </a:lnTo>
                <a:close/>
                <a:moveTo>
                  <a:pt x="4036" y="5685"/>
                </a:moveTo>
                <a:lnTo>
                  <a:pt x="5763" y="7412"/>
                </a:lnTo>
                <a:lnTo>
                  <a:pt x="5418" y="7757"/>
                </a:lnTo>
                <a:lnTo>
                  <a:pt x="5001" y="7340"/>
                </a:lnTo>
                <a:cubicBezTo>
                  <a:pt x="4965" y="7299"/>
                  <a:pt x="4920" y="7278"/>
                  <a:pt x="4876" y="7278"/>
                </a:cubicBezTo>
                <a:cubicBezTo>
                  <a:pt x="4831" y="7278"/>
                  <a:pt x="4787" y="7299"/>
                  <a:pt x="4751" y="7340"/>
                </a:cubicBezTo>
                <a:cubicBezTo>
                  <a:pt x="4679" y="7412"/>
                  <a:pt x="4679" y="7519"/>
                  <a:pt x="4751" y="7590"/>
                </a:cubicBezTo>
                <a:lnTo>
                  <a:pt x="5168" y="8007"/>
                </a:lnTo>
                <a:lnTo>
                  <a:pt x="4763" y="8412"/>
                </a:lnTo>
                <a:lnTo>
                  <a:pt x="3822" y="7471"/>
                </a:lnTo>
                <a:cubicBezTo>
                  <a:pt x="3786" y="7436"/>
                  <a:pt x="3742" y="7418"/>
                  <a:pt x="3697" y="7418"/>
                </a:cubicBezTo>
                <a:cubicBezTo>
                  <a:pt x="3652" y="7418"/>
                  <a:pt x="3608" y="7436"/>
                  <a:pt x="3572" y="7471"/>
                </a:cubicBezTo>
                <a:cubicBezTo>
                  <a:pt x="3501" y="7543"/>
                  <a:pt x="3501" y="7650"/>
                  <a:pt x="3572" y="7721"/>
                </a:cubicBezTo>
                <a:lnTo>
                  <a:pt x="4513" y="8662"/>
                </a:lnTo>
                <a:lnTo>
                  <a:pt x="4108" y="9067"/>
                </a:lnTo>
                <a:lnTo>
                  <a:pt x="3691" y="8638"/>
                </a:lnTo>
                <a:cubicBezTo>
                  <a:pt x="3655" y="8602"/>
                  <a:pt x="3611" y="8584"/>
                  <a:pt x="3566" y="8584"/>
                </a:cubicBezTo>
                <a:cubicBezTo>
                  <a:pt x="3521" y="8584"/>
                  <a:pt x="3477" y="8602"/>
                  <a:pt x="3441" y="8638"/>
                </a:cubicBezTo>
                <a:cubicBezTo>
                  <a:pt x="3358" y="8721"/>
                  <a:pt x="3358" y="8817"/>
                  <a:pt x="3441" y="8900"/>
                </a:cubicBezTo>
                <a:lnTo>
                  <a:pt x="3858" y="9317"/>
                </a:lnTo>
                <a:lnTo>
                  <a:pt x="3453" y="9710"/>
                </a:lnTo>
                <a:lnTo>
                  <a:pt x="3036" y="9293"/>
                </a:lnTo>
                <a:cubicBezTo>
                  <a:pt x="3001" y="9257"/>
                  <a:pt x="2956" y="9239"/>
                  <a:pt x="2911" y="9239"/>
                </a:cubicBezTo>
                <a:cubicBezTo>
                  <a:pt x="2867" y="9239"/>
                  <a:pt x="2822" y="9257"/>
                  <a:pt x="2786" y="9293"/>
                </a:cubicBezTo>
                <a:cubicBezTo>
                  <a:pt x="2703" y="9376"/>
                  <a:pt x="2703" y="9471"/>
                  <a:pt x="2786" y="9555"/>
                </a:cubicBezTo>
                <a:lnTo>
                  <a:pt x="3203" y="9972"/>
                </a:lnTo>
                <a:lnTo>
                  <a:pt x="2798" y="10364"/>
                </a:lnTo>
                <a:lnTo>
                  <a:pt x="1858" y="9436"/>
                </a:lnTo>
                <a:cubicBezTo>
                  <a:pt x="1822" y="9394"/>
                  <a:pt x="1777" y="9373"/>
                  <a:pt x="1733" y="9373"/>
                </a:cubicBezTo>
                <a:cubicBezTo>
                  <a:pt x="1688" y="9373"/>
                  <a:pt x="1643" y="9394"/>
                  <a:pt x="1608" y="9436"/>
                </a:cubicBezTo>
                <a:cubicBezTo>
                  <a:pt x="1536" y="9507"/>
                  <a:pt x="1536" y="9614"/>
                  <a:pt x="1608" y="9686"/>
                </a:cubicBezTo>
                <a:lnTo>
                  <a:pt x="2548" y="10626"/>
                </a:lnTo>
                <a:lnTo>
                  <a:pt x="2191" y="10984"/>
                </a:lnTo>
                <a:cubicBezTo>
                  <a:pt x="2155" y="11007"/>
                  <a:pt x="2096" y="11043"/>
                  <a:pt x="2048" y="11043"/>
                </a:cubicBezTo>
                <a:cubicBezTo>
                  <a:pt x="2012" y="11043"/>
                  <a:pt x="1953" y="11019"/>
                  <a:pt x="1917" y="10984"/>
                </a:cubicBezTo>
                <a:lnTo>
                  <a:pt x="465" y="9519"/>
                </a:lnTo>
                <a:cubicBezTo>
                  <a:pt x="381" y="9448"/>
                  <a:pt x="381" y="9329"/>
                  <a:pt x="465" y="9257"/>
                </a:cubicBezTo>
                <a:lnTo>
                  <a:pt x="4036" y="5685"/>
                </a:lnTo>
                <a:close/>
                <a:moveTo>
                  <a:pt x="9428" y="0"/>
                </a:moveTo>
                <a:cubicBezTo>
                  <a:pt x="9290" y="0"/>
                  <a:pt x="9150" y="54"/>
                  <a:pt x="9037" y="161"/>
                </a:cubicBezTo>
                <a:lnTo>
                  <a:pt x="6299" y="2899"/>
                </a:lnTo>
                <a:cubicBezTo>
                  <a:pt x="6227" y="2971"/>
                  <a:pt x="6227" y="3078"/>
                  <a:pt x="6299" y="3149"/>
                </a:cubicBezTo>
                <a:cubicBezTo>
                  <a:pt x="6334" y="3185"/>
                  <a:pt x="6379" y="3203"/>
                  <a:pt x="6424" y="3203"/>
                </a:cubicBezTo>
                <a:cubicBezTo>
                  <a:pt x="6468" y="3203"/>
                  <a:pt x="6513" y="3185"/>
                  <a:pt x="6549" y="3149"/>
                </a:cubicBezTo>
                <a:lnTo>
                  <a:pt x="9287" y="411"/>
                </a:lnTo>
                <a:cubicBezTo>
                  <a:pt x="9323" y="387"/>
                  <a:pt x="9382" y="351"/>
                  <a:pt x="9418" y="351"/>
                </a:cubicBezTo>
                <a:cubicBezTo>
                  <a:pt x="9466" y="351"/>
                  <a:pt x="9525" y="363"/>
                  <a:pt x="9561" y="411"/>
                </a:cubicBezTo>
                <a:lnTo>
                  <a:pt x="11013" y="1875"/>
                </a:lnTo>
                <a:cubicBezTo>
                  <a:pt x="11049" y="1899"/>
                  <a:pt x="11073" y="1959"/>
                  <a:pt x="11073" y="2006"/>
                </a:cubicBezTo>
                <a:cubicBezTo>
                  <a:pt x="11073" y="2054"/>
                  <a:pt x="11061" y="2113"/>
                  <a:pt x="11013" y="2137"/>
                </a:cubicBezTo>
                <a:lnTo>
                  <a:pt x="10656" y="2494"/>
                </a:lnTo>
                <a:lnTo>
                  <a:pt x="9716" y="1554"/>
                </a:lnTo>
                <a:cubicBezTo>
                  <a:pt x="9680" y="1518"/>
                  <a:pt x="9635" y="1500"/>
                  <a:pt x="9591" y="1500"/>
                </a:cubicBezTo>
                <a:cubicBezTo>
                  <a:pt x="9546" y="1500"/>
                  <a:pt x="9501" y="1518"/>
                  <a:pt x="9466" y="1554"/>
                </a:cubicBezTo>
                <a:cubicBezTo>
                  <a:pt x="9394" y="1637"/>
                  <a:pt x="9394" y="1732"/>
                  <a:pt x="9466" y="1816"/>
                </a:cubicBezTo>
                <a:lnTo>
                  <a:pt x="10406" y="2744"/>
                </a:lnTo>
                <a:lnTo>
                  <a:pt x="10001" y="3149"/>
                </a:lnTo>
                <a:lnTo>
                  <a:pt x="9585" y="2733"/>
                </a:lnTo>
                <a:cubicBezTo>
                  <a:pt x="9549" y="2697"/>
                  <a:pt x="9504" y="2679"/>
                  <a:pt x="9460" y="2679"/>
                </a:cubicBezTo>
                <a:cubicBezTo>
                  <a:pt x="9415" y="2679"/>
                  <a:pt x="9370" y="2697"/>
                  <a:pt x="9335" y="2733"/>
                </a:cubicBezTo>
                <a:cubicBezTo>
                  <a:pt x="9263" y="2804"/>
                  <a:pt x="9263" y="2911"/>
                  <a:pt x="9335" y="2983"/>
                </a:cubicBezTo>
                <a:lnTo>
                  <a:pt x="9751" y="3399"/>
                </a:lnTo>
                <a:lnTo>
                  <a:pt x="9347" y="3804"/>
                </a:lnTo>
                <a:lnTo>
                  <a:pt x="8930" y="3387"/>
                </a:lnTo>
                <a:cubicBezTo>
                  <a:pt x="8894" y="3352"/>
                  <a:pt x="8850" y="3334"/>
                  <a:pt x="8805" y="3334"/>
                </a:cubicBezTo>
                <a:cubicBezTo>
                  <a:pt x="8760" y="3334"/>
                  <a:pt x="8716" y="3352"/>
                  <a:pt x="8680" y="3387"/>
                </a:cubicBezTo>
                <a:cubicBezTo>
                  <a:pt x="8597" y="3459"/>
                  <a:pt x="8597" y="3566"/>
                  <a:pt x="8680" y="3637"/>
                </a:cubicBezTo>
                <a:lnTo>
                  <a:pt x="9097" y="4054"/>
                </a:lnTo>
                <a:lnTo>
                  <a:pt x="8692" y="4459"/>
                </a:lnTo>
                <a:lnTo>
                  <a:pt x="7751" y="3518"/>
                </a:lnTo>
                <a:cubicBezTo>
                  <a:pt x="7715" y="3483"/>
                  <a:pt x="7671" y="3465"/>
                  <a:pt x="7626" y="3465"/>
                </a:cubicBezTo>
                <a:cubicBezTo>
                  <a:pt x="7581" y="3465"/>
                  <a:pt x="7537" y="3483"/>
                  <a:pt x="7501" y="3518"/>
                </a:cubicBezTo>
                <a:cubicBezTo>
                  <a:pt x="7430" y="3602"/>
                  <a:pt x="7430" y="3697"/>
                  <a:pt x="7501" y="3780"/>
                </a:cubicBezTo>
                <a:lnTo>
                  <a:pt x="8442" y="4709"/>
                </a:lnTo>
                <a:lnTo>
                  <a:pt x="8037" y="5114"/>
                </a:lnTo>
                <a:lnTo>
                  <a:pt x="7620" y="4697"/>
                </a:lnTo>
                <a:cubicBezTo>
                  <a:pt x="7584" y="4661"/>
                  <a:pt x="7540" y="4644"/>
                  <a:pt x="7495" y="4644"/>
                </a:cubicBezTo>
                <a:cubicBezTo>
                  <a:pt x="7451" y="4644"/>
                  <a:pt x="7406" y="4661"/>
                  <a:pt x="7370" y="4697"/>
                </a:cubicBezTo>
                <a:cubicBezTo>
                  <a:pt x="7287" y="4769"/>
                  <a:pt x="7287" y="4876"/>
                  <a:pt x="7370" y="4947"/>
                </a:cubicBezTo>
                <a:lnTo>
                  <a:pt x="7787" y="5364"/>
                </a:lnTo>
                <a:lnTo>
                  <a:pt x="7442" y="5709"/>
                </a:lnTo>
                <a:lnTo>
                  <a:pt x="5715" y="3983"/>
                </a:lnTo>
                <a:lnTo>
                  <a:pt x="6037" y="3661"/>
                </a:lnTo>
                <a:cubicBezTo>
                  <a:pt x="6120" y="3578"/>
                  <a:pt x="6120" y="3483"/>
                  <a:pt x="6037" y="3399"/>
                </a:cubicBezTo>
                <a:cubicBezTo>
                  <a:pt x="6001" y="3364"/>
                  <a:pt x="5956" y="3346"/>
                  <a:pt x="5912" y="3346"/>
                </a:cubicBezTo>
                <a:cubicBezTo>
                  <a:pt x="5867" y="3346"/>
                  <a:pt x="5822" y="3364"/>
                  <a:pt x="5787" y="3399"/>
                </a:cubicBezTo>
                <a:lnTo>
                  <a:pt x="5465" y="3733"/>
                </a:lnTo>
                <a:lnTo>
                  <a:pt x="2239" y="506"/>
                </a:lnTo>
                <a:cubicBezTo>
                  <a:pt x="2012" y="280"/>
                  <a:pt x="1715" y="161"/>
                  <a:pt x="1381" y="161"/>
                </a:cubicBezTo>
                <a:cubicBezTo>
                  <a:pt x="1072" y="161"/>
                  <a:pt x="762" y="280"/>
                  <a:pt x="536" y="506"/>
                </a:cubicBezTo>
                <a:cubicBezTo>
                  <a:pt x="310" y="732"/>
                  <a:pt x="191" y="1030"/>
                  <a:pt x="191" y="1351"/>
                </a:cubicBezTo>
                <a:cubicBezTo>
                  <a:pt x="191" y="1661"/>
                  <a:pt x="310" y="1971"/>
                  <a:pt x="536" y="2197"/>
                </a:cubicBezTo>
                <a:lnTo>
                  <a:pt x="3774" y="5447"/>
                </a:lnTo>
                <a:lnTo>
                  <a:pt x="203" y="9019"/>
                </a:lnTo>
                <a:cubicBezTo>
                  <a:pt x="0" y="9221"/>
                  <a:pt x="0" y="9567"/>
                  <a:pt x="203" y="9793"/>
                </a:cubicBezTo>
                <a:lnTo>
                  <a:pt x="1667" y="11246"/>
                </a:lnTo>
                <a:cubicBezTo>
                  <a:pt x="1774" y="11353"/>
                  <a:pt x="1905" y="11412"/>
                  <a:pt x="2048" y="11412"/>
                </a:cubicBezTo>
                <a:cubicBezTo>
                  <a:pt x="2203" y="11412"/>
                  <a:pt x="2334" y="11353"/>
                  <a:pt x="2441" y="11246"/>
                </a:cubicBezTo>
                <a:lnTo>
                  <a:pt x="6013" y="7674"/>
                </a:lnTo>
                <a:lnTo>
                  <a:pt x="6263" y="7924"/>
                </a:lnTo>
                <a:cubicBezTo>
                  <a:pt x="6299" y="7965"/>
                  <a:pt x="6343" y="7986"/>
                  <a:pt x="6389" y="7986"/>
                </a:cubicBezTo>
                <a:cubicBezTo>
                  <a:pt x="6436" y="7986"/>
                  <a:pt x="6483" y="7965"/>
                  <a:pt x="6525" y="7924"/>
                </a:cubicBezTo>
                <a:cubicBezTo>
                  <a:pt x="6596" y="7852"/>
                  <a:pt x="6596" y="7745"/>
                  <a:pt x="6525" y="7674"/>
                </a:cubicBezTo>
                <a:lnTo>
                  <a:pt x="6168" y="7316"/>
                </a:lnTo>
                <a:cubicBezTo>
                  <a:pt x="6168" y="7305"/>
                  <a:pt x="6144" y="7305"/>
                  <a:pt x="6132" y="7293"/>
                </a:cubicBezTo>
                <a:lnTo>
                  <a:pt x="6096" y="7257"/>
                </a:lnTo>
                <a:lnTo>
                  <a:pt x="2310" y="3471"/>
                </a:lnTo>
                <a:lnTo>
                  <a:pt x="2786" y="2995"/>
                </a:lnTo>
                <a:lnTo>
                  <a:pt x="3084" y="3292"/>
                </a:lnTo>
                <a:cubicBezTo>
                  <a:pt x="3108" y="3316"/>
                  <a:pt x="3155" y="3328"/>
                  <a:pt x="3203" y="3328"/>
                </a:cubicBezTo>
                <a:cubicBezTo>
                  <a:pt x="3239" y="3328"/>
                  <a:pt x="3286" y="3316"/>
                  <a:pt x="3322" y="3292"/>
                </a:cubicBezTo>
                <a:cubicBezTo>
                  <a:pt x="3393" y="3209"/>
                  <a:pt x="3393" y="3114"/>
                  <a:pt x="3322" y="3030"/>
                </a:cubicBezTo>
                <a:lnTo>
                  <a:pt x="3024" y="2733"/>
                </a:lnTo>
                <a:lnTo>
                  <a:pt x="3501" y="2256"/>
                </a:lnTo>
                <a:lnTo>
                  <a:pt x="5358" y="4126"/>
                </a:lnTo>
                <a:lnTo>
                  <a:pt x="7311" y="6066"/>
                </a:lnTo>
                <a:lnTo>
                  <a:pt x="7323" y="6090"/>
                </a:lnTo>
                <a:lnTo>
                  <a:pt x="7334" y="6102"/>
                </a:lnTo>
                <a:lnTo>
                  <a:pt x="9942" y="8710"/>
                </a:lnTo>
                <a:lnTo>
                  <a:pt x="9466" y="9186"/>
                </a:lnTo>
                <a:lnTo>
                  <a:pt x="6846" y="6554"/>
                </a:lnTo>
                <a:lnTo>
                  <a:pt x="5810" y="5519"/>
                </a:lnTo>
                <a:lnTo>
                  <a:pt x="3965" y="3673"/>
                </a:lnTo>
                <a:cubicBezTo>
                  <a:pt x="3923" y="3637"/>
                  <a:pt x="3879" y="3620"/>
                  <a:pt x="3834" y="3620"/>
                </a:cubicBezTo>
                <a:cubicBezTo>
                  <a:pt x="3789" y="3620"/>
                  <a:pt x="3745" y="3637"/>
                  <a:pt x="3703" y="3673"/>
                </a:cubicBezTo>
                <a:cubicBezTo>
                  <a:pt x="3632" y="3745"/>
                  <a:pt x="3632" y="3852"/>
                  <a:pt x="3703" y="3923"/>
                </a:cubicBezTo>
                <a:lnTo>
                  <a:pt x="9239" y="9460"/>
                </a:lnTo>
                <a:lnTo>
                  <a:pt x="8763" y="9936"/>
                </a:lnTo>
                <a:lnTo>
                  <a:pt x="7096" y="8269"/>
                </a:lnTo>
                <a:cubicBezTo>
                  <a:pt x="7061" y="8233"/>
                  <a:pt x="7016" y="8215"/>
                  <a:pt x="6971" y="8215"/>
                </a:cubicBezTo>
                <a:cubicBezTo>
                  <a:pt x="6927" y="8215"/>
                  <a:pt x="6882" y="8233"/>
                  <a:pt x="6846" y="8269"/>
                </a:cubicBezTo>
                <a:cubicBezTo>
                  <a:pt x="6775" y="8340"/>
                  <a:pt x="6775" y="8448"/>
                  <a:pt x="6846" y="8519"/>
                </a:cubicBezTo>
                <a:lnTo>
                  <a:pt x="8632" y="10305"/>
                </a:lnTo>
                <a:cubicBezTo>
                  <a:pt x="8644" y="10329"/>
                  <a:pt x="8680" y="10341"/>
                  <a:pt x="8692" y="10353"/>
                </a:cubicBezTo>
                <a:lnTo>
                  <a:pt x="10799" y="11174"/>
                </a:lnTo>
                <a:cubicBezTo>
                  <a:pt x="10835" y="11186"/>
                  <a:pt x="10883" y="11186"/>
                  <a:pt x="10906" y="11186"/>
                </a:cubicBezTo>
                <a:cubicBezTo>
                  <a:pt x="10990" y="11186"/>
                  <a:pt x="11061" y="11162"/>
                  <a:pt x="11121" y="11103"/>
                </a:cubicBezTo>
                <a:cubicBezTo>
                  <a:pt x="11192" y="11019"/>
                  <a:pt x="11228" y="10900"/>
                  <a:pt x="11180" y="10805"/>
                </a:cubicBezTo>
                <a:lnTo>
                  <a:pt x="10359" y="8686"/>
                </a:lnTo>
                <a:cubicBezTo>
                  <a:pt x="10347" y="8662"/>
                  <a:pt x="10323" y="8638"/>
                  <a:pt x="10311" y="8626"/>
                </a:cubicBezTo>
                <a:lnTo>
                  <a:pt x="7692" y="6007"/>
                </a:lnTo>
                <a:lnTo>
                  <a:pt x="11264" y="2435"/>
                </a:lnTo>
                <a:cubicBezTo>
                  <a:pt x="11478" y="2185"/>
                  <a:pt x="11478" y="1840"/>
                  <a:pt x="11264" y="1625"/>
                </a:cubicBezTo>
                <a:lnTo>
                  <a:pt x="9811" y="161"/>
                </a:lnTo>
                <a:cubicBezTo>
                  <a:pt x="9704" y="54"/>
                  <a:pt x="9567" y="0"/>
                  <a:pt x="942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001" name="Google Shape;11001;p72"/>
          <p:cNvGrpSpPr/>
          <p:nvPr/>
        </p:nvGrpSpPr>
        <p:grpSpPr>
          <a:xfrm>
            <a:off x="4056938" y="2038850"/>
            <a:ext cx="548713" cy="420783"/>
            <a:chOff x="3042703" y="1529137"/>
            <a:chExt cx="411535" cy="315587"/>
          </a:xfrm>
        </p:grpSpPr>
        <p:sp>
          <p:nvSpPr>
            <p:cNvPr id="11002" name="Google Shape;11002;p72"/>
            <p:cNvSpPr/>
            <p:nvPr/>
          </p:nvSpPr>
          <p:spPr>
            <a:xfrm>
              <a:off x="3042703" y="1529137"/>
              <a:ext cx="411535" cy="315587"/>
            </a:xfrm>
            <a:custGeom>
              <a:avLst/>
              <a:gdLst/>
              <a:ahLst/>
              <a:cxnLst/>
              <a:rect l="l" t="t" r="r" b="b"/>
              <a:pathLst>
                <a:path w="12919" h="9907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lnTo>
                    <a:pt x="1" y="9716"/>
                  </a:lnTo>
                  <a:cubicBezTo>
                    <a:pt x="1" y="9823"/>
                    <a:pt x="96" y="9906"/>
                    <a:pt x="191" y="9906"/>
                  </a:cubicBezTo>
                  <a:lnTo>
                    <a:pt x="2394" y="9906"/>
                  </a:lnTo>
                  <a:cubicBezTo>
                    <a:pt x="2501" y="9906"/>
                    <a:pt x="2584" y="9823"/>
                    <a:pt x="2584" y="9716"/>
                  </a:cubicBezTo>
                  <a:cubicBezTo>
                    <a:pt x="2584" y="9609"/>
                    <a:pt x="2501" y="9525"/>
                    <a:pt x="2394" y="9525"/>
                  </a:cubicBezTo>
                  <a:lnTo>
                    <a:pt x="382" y="9525"/>
                  </a:lnTo>
                  <a:lnTo>
                    <a:pt x="382" y="7989"/>
                  </a:lnTo>
                  <a:lnTo>
                    <a:pt x="8287" y="7989"/>
                  </a:lnTo>
                  <a:cubicBezTo>
                    <a:pt x="8394" y="7989"/>
                    <a:pt x="8478" y="7894"/>
                    <a:pt x="8478" y="7799"/>
                  </a:cubicBezTo>
                  <a:cubicBezTo>
                    <a:pt x="8478" y="7692"/>
                    <a:pt x="8394" y="7596"/>
                    <a:pt x="8287" y="7596"/>
                  </a:cubicBezTo>
                  <a:lnTo>
                    <a:pt x="382" y="7596"/>
                  </a:lnTo>
                  <a:lnTo>
                    <a:pt x="382" y="2167"/>
                  </a:lnTo>
                  <a:lnTo>
                    <a:pt x="12550" y="2167"/>
                  </a:lnTo>
                  <a:lnTo>
                    <a:pt x="12550" y="7596"/>
                  </a:lnTo>
                  <a:lnTo>
                    <a:pt x="9287" y="7596"/>
                  </a:lnTo>
                  <a:cubicBezTo>
                    <a:pt x="9180" y="7596"/>
                    <a:pt x="9097" y="7692"/>
                    <a:pt x="9097" y="7799"/>
                  </a:cubicBezTo>
                  <a:cubicBezTo>
                    <a:pt x="9097" y="7894"/>
                    <a:pt x="9180" y="7989"/>
                    <a:pt x="9287" y="7989"/>
                  </a:cubicBezTo>
                  <a:lnTo>
                    <a:pt x="12538" y="7989"/>
                  </a:lnTo>
                  <a:lnTo>
                    <a:pt x="12538" y="9525"/>
                  </a:lnTo>
                  <a:lnTo>
                    <a:pt x="3251" y="9525"/>
                  </a:lnTo>
                  <a:cubicBezTo>
                    <a:pt x="3144" y="9525"/>
                    <a:pt x="3049" y="9609"/>
                    <a:pt x="3049" y="9716"/>
                  </a:cubicBezTo>
                  <a:cubicBezTo>
                    <a:pt x="3049" y="9823"/>
                    <a:pt x="3144" y="9906"/>
                    <a:pt x="3251" y="9906"/>
                  </a:cubicBezTo>
                  <a:lnTo>
                    <a:pt x="12728" y="9906"/>
                  </a:lnTo>
                  <a:cubicBezTo>
                    <a:pt x="12835" y="9906"/>
                    <a:pt x="12919" y="9823"/>
                    <a:pt x="12919" y="9716"/>
                  </a:cubicBezTo>
                  <a:lnTo>
                    <a:pt x="12919" y="191"/>
                  </a:lnTo>
                  <a:cubicBezTo>
                    <a:pt x="12907" y="84"/>
                    <a:pt x="12835" y="0"/>
                    <a:pt x="12728" y="0"/>
                  </a:cubicBezTo>
                  <a:lnTo>
                    <a:pt x="6859" y="0"/>
                  </a:lnTo>
                  <a:cubicBezTo>
                    <a:pt x="6763" y="0"/>
                    <a:pt x="6668" y="84"/>
                    <a:pt x="6668" y="191"/>
                  </a:cubicBezTo>
                  <a:cubicBezTo>
                    <a:pt x="6668" y="298"/>
                    <a:pt x="6763" y="381"/>
                    <a:pt x="6859" y="381"/>
                  </a:cubicBezTo>
                  <a:lnTo>
                    <a:pt x="12538" y="381"/>
                  </a:lnTo>
                  <a:lnTo>
                    <a:pt x="12538" y="1810"/>
                  </a:lnTo>
                  <a:lnTo>
                    <a:pt x="370" y="1810"/>
                  </a:lnTo>
                  <a:lnTo>
                    <a:pt x="370" y="381"/>
                  </a:lnTo>
                  <a:lnTo>
                    <a:pt x="6001" y="381"/>
                  </a:lnTo>
                  <a:cubicBezTo>
                    <a:pt x="6108" y="381"/>
                    <a:pt x="6192" y="298"/>
                    <a:pt x="6192" y="191"/>
                  </a:cubicBezTo>
                  <a:cubicBezTo>
                    <a:pt x="6192" y="84"/>
                    <a:pt x="6097" y="0"/>
                    <a:pt x="60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3" name="Google Shape;11003;p72"/>
            <p:cNvSpPr/>
            <p:nvPr/>
          </p:nvSpPr>
          <p:spPr>
            <a:xfrm>
              <a:off x="3077967" y="1557965"/>
              <a:ext cx="12169" cy="12551"/>
            </a:xfrm>
            <a:custGeom>
              <a:avLst/>
              <a:gdLst/>
              <a:ahLst/>
              <a:cxnLst/>
              <a:rect l="l" t="t" r="r" b="b"/>
              <a:pathLst>
                <a:path w="382" h="394" extrusionOk="0">
                  <a:moveTo>
                    <a:pt x="191" y="0"/>
                  </a:moveTo>
                  <a:cubicBezTo>
                    <a:pt x="84" y="0"/>
                    <a:pt x="1" y="95"/>
                    <a:pt x="1" y="191"/>
                  </a:cubicBezTo>
                  <a:cubicBezTo>
                    <a:pt x="1" y="298"/>
                    <a:pt x="84" y="393"/>
                    <a:pt x="191" y="393"/>
                  </a:cubicBezTo>
                  <a:cubicBezTo>
                    <a:pt x="298" y="393"/>
                    <a:pt x="382" y="298"/>
                    <a:pt x="382" y="191"/>
                  </a:cubicBezTo>
                  <a:cubicBezTo>
                    <a:pt x="382" y="95"/>
                    <a:pt x="298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4" name="Google Shape;11004;p72"/>
            <p:cNvSpPr/>
            <p:nvPr/>
          </p:nvSpPr>
          <p:spPr>
            <a:xfrm>
              <a:off x="3099978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203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203" y="393"/>
                  </a:cubicBezTo>
                  <a:cubicBezTo>
                    <a:pt x="298" y="393"/>
                    <a:pt x="393" y="298"/>
                    <a:pt x="393" y="191"/>
                  </a:cubicBezTo>
                  <a:cubicBezTo>
                    <a:pt x="393" y="95"/>
                    <a:pt x="298" y="0"/>
                    <a:pt x="2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5" name="Google Shape;11005;p72"/>
            <p:cNvSpPr/>
            <p:nvPr/>
          </p:nvSpPr>
          <p:spPr>
            <a:xfrm>
              <a:off x="3122341" y="1557965"/>
              <a:ext cx="12551" cy="12551"/>
            </a:xfrm>
            <a:custGeom>
              <a:avLst/>
              <a:gdLst/>
              <a:ahLst/>
              <a:cxnLst/>
              <a:rect l="l" t="t" r="r" b="b"/>
              <a:pathLst>
                <a:path w="394" h="394" extrusionOk="0">
                  <a:moveTo>
                    <a:pt x="191" y="0"/>
                  </a:moveTo>
                  <a:cubicBezTo>
                    <a:pt x="96" y="0"/>
                    <a:pt x="1" y="95"/>
                    <a:pt x="1" y="191"/>
                  </a:cubicBezTo>
                  <a:cubicBezTo>
                    <a:pt x="1" y="298"/>
                    <a:pt x="96" y="393"/>
                    <a:pt x="191" y="393"/>
                  </a:cubicBezTo>
                  <a:cubicBezTo>
                    <a:pt x="298" y="393"/>
                    <a:pt x="394" y="298"/>
                    <a:pt x="394" y="191"/>
                  </a:cubicBezTo>
                  <a:cubicBezTo>
                    <a:pt x="394" y="95"/>
                    <a:pt x="298" y="0"/>
                    <a:pt x="1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6" name="Google Shape;11006;p72"/>
            <p:cNvSpPr/>
            <p:nvPr/>
          </p:nvSpPr>
          <p:spPr>
            <a:xfrm>
              <a:off x="3342331" y="1557965"/>
              <a:ext cx="79669" cy="12551"/>
            </a:xfrm>
            <a:custGeom>
              <a:avLst/>
              <a:gdLst/>
              <a:ahLst/>
              <a:cxnLst/>
              <a:rect l="l" t="t" r="r" b="b"/>
              <a:pathLst>
                <a:path w="2501" h="394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2310" y="393"/>
                  </a:lnTo>
                  <a:cubicBezTo>
                    <a:pt x="2417" y="393"/>
                    <a:pt x="2501" y="298"/>
                    <a:pt x="2501" y="191"/>
                  </a:cubicBezTo>
                  <a:cubicBezTo>
                    <a:pt x="2501" y="95"/>
                    <a:pt x="2417" y="0"/>
                    <a:pt x="23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7" name="Google Shape;11007;p72"/>
            <p:cNvSpPr/>
            <p:nvPr/>
          </p:nvSpPr>
          <p:spPr>
            <a:xfrm>
              <a:off x="3306303" y="1557965"/>
              <a:ext cx="26949" cy="12551"/>
            </a:xfrm>
            <a:custGeom>
              <a:avLst/>
              <a:gdLst/>
              <a:ahLst/>
              <a:cxnLst/>
              <a:rect l="l" t="t" r="r" b="b"/>
              <a:pathLst>
                <a:path w="846" h="394" extrusionOk="0">
                  <a:moveTo>
                    <a:pt x="191" y="0"/>
                  </a:moveTo>
                  <a:cubicBezTo>
                    <a:pt x="96" y="0"/>
                    <a:pt x="0" y="95"/>
                    <a:pt x="0" y="191"/>
                  </a:cubicBezTo>
                  <a:cubicBezTo>
                    <a:pt x="0" y="298"/>
                    <a:pt x="96" y="393"/>
                    <a:pt x="191" y="393"/>
                  </a:cubicBezTo>
                  <a:lnTo>
                    <a:pt x="655" y="393"/>
                  </a:lnTo>
                  <a:cubicBezTo>
                    <a:pt x="762" y="393"/>
                    <a:pt x="846" y="298"/>
                    <a:pt x="846" y="191"/>
                  </a:cubicBezTo>
                  <a:cubicBezTo>
                    <a:pt x="846" y="95"/>
                    <a:pt x="762" y="0"/>
                    <a:pt x="6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8" name="Google Shape;11008;p72"/>
            <p:cNvSpPr/>
            <p:nvPr/>
          </p:nvSpPr>
          <p:spPr>
            <a:xfrm>
              <a:off x="3165217" y="1622822"/>
              <a:ext cx="166888" cy="121750"/>
            </a:xfrm>
            <a:custGeom>
              <a:avLst/>
              <a:gdLst/>
              <a:ahLst/>
              <a:cxnLst/>
              <a:rect l="l" t="t" r="r" b="b"/>
              <a:pathLst>
                <a:path w="5239" h="3822" extrusionOk="0">
                  <a:moveTo>
                    <a:pt x="4048" y="381"/>
                  </a:moveTo>
                  <a:cubicBezTo>
                    <a:pt x="4489" y="381"/>
                    <a:pt x="4846" y="738"/>
                    <a:pt x="4846" y="1179"/>
                  </a:cubicBezTo>
                  <a:lnTo>
                    <a:pt x="4846" y="2655"/>
                  </a:lnTo>
                  <a:cubicBezTo>
                    <a:pt x="4846" y="3096"/>
                    <a:pt x="4489" y="3453"/>
                    <a:pt x="4048" y="3453"/>
                  </a:cubicBezTo>
                  <a:lnTo>
                    <a:pt x="1155" y="3453"/>
                  </a:lnTo>
                  <a:cubicBezTo>
                    <a:pt x="715" y="3453"/>
                    <a:pt x="357" y="3096"/>
                    <a:pt x="357" y="2655"/>
                  </a:cubicBezTo>
                  <a:lnTo>
                    <a:pt x="357" y="1179"/>
                  </a:lnTo>
                  <a:cubicBezTo>
                    <a:pt x="357" y="738"/>
                    <a:pt x="715" y="381"/>
                    <a:pt x="1155" y="381"/>
                  </a:cubicBezTo>
                  <a:close/>
                  <a:moveTo>
                    <a:pt x="1167" y="0"/>
                  </a:moveTo>
                  <a:cubicBezTo>
                    <a:pt x="512" y="0"/>
                    <a:pt x="0" y="536"/>
                    <a:pt x="0" y="1179"/>
                  </a:cubicBezTo>
                  <a:lnTo>
                    <a:pt x="0" y="2655"/>
                  </a:lnTo>
                  <a:cubicBezTo>
                    <a:pt x="0" y="3310"/>
                    <a:pt x="536" y="3822"/>
                    <a:pt x="1167" y="3822"/>
                  </a:cubicBezTo>
                  <a:lnTo>
                    <a:pt x="4060" y="3822"/>
                  </a:lnTo>
                  <a:cubicBezTo>
                    <a:pt x="4715" y="3822"/>
                    <a:pt x="5239" y="3286"/>
                    <a:pt x="5239" y="2655"/>
                  </a:cubicBezTo>
                  <a:lnTo>
                    <a:pt x="5239" y="1179"/>
                  </a:lnTo>
                  <a:cubicBezTo>
                    <a:pt x="5239" y="524"/>
                    <a:pt x="4703" y="0"/>
                    <a:pt x="406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09" name="Google Shape;11009;p72"/>
            <p:cNvSpPr/>
            <p:nvPr/>
          </p:nvSpPr>
          <p:spPr>
            <a:xfrm>
              <a:off x="3222843" y="1657226"/>
              <a:ext cx="54281" cy="53612"/>
            </a:xfrm>
            <a:custGeom>
              <a:avLst/>
              <a:gdLst/>
              <a:ahLst/>
              <a:cxnLst/>
              <a:rect l="l" t="t" r="r" b="b"/>
              <a:pathLst>
                <a:path w="1704" h="1683" extrusionOk="0">
                  <a:moveTo>
                    <a:pt x="394" y="396"/>
                  </a:moveTo>
                  <a:lnTo>
                    <a:pt x="1287" y="849"/>
                  </a:lnTo>
                  <a:lnTo>
                    <a:pt x="394" y="1278"/>
                  </a:lnTo>
                  <a:lnTo>
                    <a:pt x="394" y="396"/>
                  </a:lnTo>
                  <a:close/>
                  <a:moveTo>
                    <a:pt x="358" y="0"/>
                  </a:moveTo>
                  <a:cubicBezTo>
                    <a:pt x="293" y="0"/>
                    <a:pt x="227" y="18"/>
                    <a:pt x="168" y="51"/>
                  </a:cubicBezTo>
                  <a:cubicBezTo>
                    <a:pt x="61" y="111"/>
                    <a:pt x="1" y="230"/>
                    <a:pt x="1" y="349"/>
                  </a:cubicBezTo>
                  <a:lnTo>
                    <a:pt x="1" y="1325"/>
                  </a:lnTo>
                  <a:cubicBezTo>
                    <a:pt x="1" y="1444"/>
                    <a:pt x="61" y="1563"/>
                    <a:pt x="168" y="1623"/>
                  </a:cubicBezTo>
                  <a:cubicBezTo>
                    <a:pt x="227" y="1647"/>
                    <a:pt x="287" y="1682"/>
                    <a:pt x="358" y="1682"/>
                  </a:cubicBezTo>
                  <a:cubicBezTo>
                    <a:pt x="418" y="1682"/>
                    <a:pt x="465" y="1659"/>
                    <a:pt x="513" y="1647"/>
                  </a:cubicBezTo>
                  <a:lnTo>
                    <a:pt x="1489" y="1170"/>
                  </a:lnTo>
                  <a:cubicBezTo>
                    <a:pt x="1608" y="1111"/>
                    <a:pt x="1680" y="992"/>
                    <a:pt x="1680" y="861"/>
                  </a:cubicBezTo>
                  <a:cubicBezTo>
                    <a:pt x="1704" y="706"/>
                    <a:pt x="1620" y="575"/>
                    <a:pt x="1489" y="516"/>
                  </a:cubicBezTo>
                  <a:lnTo>
                    <a:pt x="513" y="39"/>
                  </a:lnTo>
                  <a:cubicBezTo>
                    <a:pt x="465" y="12"/>
                    <a:pt x="412" y="0"/>
                    <a:pt x="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0" name="Google Shape;11010;p72"/>
            <p:cNvSpPr/>
            <p:nvPr/>
          </p:nvSpPr>
          <p:spPr>
            <a:xfrm>
              <a:off x="3087459" y="1800700"/>
              <a:ext cx="160454" cy="12519"/>
            </a:xfrm>
            <a:custGeom>
              <a:avLst/>
              <a:gdLst/>
              <a:ahLst/>
              <a:cxnLst/>
              <a:rect l="l" t="t" r="r" b="b"/>
              <a:pathLst>
                <a:path w="5037" h="393" extrusionOk="0">
                  <a:moveTo>
                    <a:pt x="191" y="0"/>
                  </a:moveTo>
                  <a:cubicBezTo>
                    <a:pt x="84" y="0"/>
                    <a:pt x="0" y="95"/>
                    <a:pt x="0" y="191"/>
                  </a:cubicBezTo>
                  <a:cubicBezTo>
                    <a:pt x="0" y="298"/>
                    <a:pt x="84" y="393"/>
                    <a:pt x="191" y="393"/>
                  </a:cubicBezTo>
                  <a:lnTo>
                    <a:pt x="4846" y="393"/>
                  </a:lnTo>
                  <a:cubicBezTo>
                    <a:pt x="4953" y="393"/>
                    <a:pt x="5037" y="298"/>
                    <a:pt x="5037" y="191"/>
                  </a:cubicBezTo>
                  <a:cubicBezTo>
                    <a:pt x="5037" y="95"/>
                    <a:pt x="4953" y="0"/>
                    <a:pt x="48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1" name="Google Shape;11011;p72"/>
            <p:cNvSpPr/>
            <p:nvPr/>
          </p:nvSpPr>
          <p:spPr>
            <a:xfrm>
              <a:off x="3368866" y="1800318"/>
              <a:ext cx="43673" cy="12169"/>
            </a:xfrm>
            <a:custGeom>
              <a:avLst/>
              <a:gdLst/>
              <a:ahLst/>
              <a:cxnLst/>
              <a:rect l="l" t="t" r="r" b="b"/>
              <a:pathLst>
                <a:path w="1371" h="382" extrusionOk="0">
                  <a:moveTo>
                    <a:pt x="191" y="0"/>
                  </a:moveTo>
                  <a:cubicBezTo>
                    <a:pt x="84" y="0"/>
                    <a:pt x="1" y="84"/>
                    <a:pt x="1" y="191"/>
                  </a:cubicBezTo>
                  <a:cubicBezTo>
                    <a:pt x="1" y="298"/>
                    <a:pt x="96" y="381"/>
                    <a:pt x="191" y="381"/>
                  </a:cubicBezTo>
                  <a:lnTo>
                    <a:pt x="1180" y="381"/>
                  </a:lnTo>
                  <a:cubicBezTo>
                    <a:pt x="1287" y="381"/>
                    <a:pt x="1370" y="298"/>
                    <a:pt x="1370" y="191"/>
                  </a:cubicBezTo>
                  <a:cubicBezTo>
                    <a:pt x="1370" y="84"/>
                    <a:pt x="1287" y="0"/>
                    <a:pt x="1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12" name="Google Shape;11012;p72"/>
          <p:cNvGrpSpPr/>
          <p:nvPr/>
        </p:nvGrpSpPr>
        <p:grpSpPr>
          <a:xfrm>
            <a:off x="3505719" y="2059577"/>
            <a:ext cx="467335" cy="379329"/>
            <a:chOff x="2629289" y="1544682"/>
            <a:chExt cx="350501" cy="284497"/>
          </a:xfrm>
        </p:grpSpPr>
        <p:sp>
          <p:nvSpPr>
            <p:cNvPr id="11013" name="Google Shape;11013;p72"/>
            <p:cNvSpPr/>
            <p:nvPr/>
          </p:nvSpPr>
          <p:spPr>
            <a:xfrm>
              <a:off x="2835614" y="1818507"/>
              <a:ext cx="10289" cy="10671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251" y="334"/>
                    <a:pt x="322" y="263"/>
                    <a:pt x="322" y="167"/>
                  </a:cubicBezTo>
                  <a:cubicBezTo>
                    <a:pt x="322" y="84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4" name="Google Shape;11014;p72"/>
            <p:cNvSpPr/>
            <p:nvPr/>
          </p:nvSpPr>
          <p:spPr>
            <a:xfrm>
              <a:off x="2629289" y="1544682"/>
              <a:ext cx="318614" cy="284497"/>
            </a:xfrm>
            <a:custGeom>
              <a:avLst/>
              <a:gdLst/>
              <a:ahLst/>
              <a:cxnLst/>
              <a:rect l="l" t="t" r="r" b="b"/>
              <a:pathLst>
                <a:path w="10002" h="8931" extrusionOk="0">
                  <a:moveTo>
                    <a:pt x="6978" y="334"/>
                  </a:moveTo>
                  <a:cubicBezTo>
                    <a:pt x="7049" y="334"/>
                    <a:pt x="7109" y="358"/>
                    <a:pt x="7168" y="405"/>
                  </a:cubicBezTo>
                  <a:cubicBezTo>
                    <a:pt x="7228" y="453"/>
                    <a:pt x="8085" y="1310"/>
                    <a:pt x="8764" y="2001"/>
                  </a:cubicBezTo>
                  <a:cubicBezTo>
                    <a:pt x="9216" y="2441"/>
                    <a:pt x="9597" y="2810"/>
                    <a:pt x="9621" y="2846"/>
                  </a:cubicBezTo>
                  <a:cubicBezTo>
                    <a:pt x="9657" y="2894"/>
                    <a:pt x="9692" y="2965"/>
                    <a:pt x="9692" y="3036"/>
                  </a:cubicBezTo>
                  <a:cubicBezTo>
                    <a:pt x="9692" y="3108"/>
                    <a:pt x="9657" y="3167"/>
                    <a:pt x="9621" y="3227"/>
                  </a:cubicBezTo>
                  <a:lnTo>
                    <a:pt x="6549" y="6299"/>
                  </a:lnTo>
                  <a:lnTo>
                    <a:pt x="3727" y="3489"/>
                  </a:lnTo>
                  <a:lnTo>
                    <a:pt x="6787" y="405"/>
                  </a:lnTo>
                  <a:cubicBezTo>
                    <a:pt x="6835" y="358"/>
                    <a:pt x="6906" y="334"/>
                    <a:pt x="6978" y="334"/>
                  </a:cubicBezTo>
                  <a:close/>
                  <a:moveTo>
                    <a:pt x="6978" y="0"/>
                  </a:moveTo>
                  <a:cubicBezTo>
                    <a:pt x="6906" y="0"/>
                    <a:pt x="6835" y="12"/>
                    <a:pt x="6752" y="48"/>
                  </a:cubicBezTo>
                  <a:cubicBezTo>
                    <a:pt x="6680" y="72"/>
                    <a:pt x="6621" y="119"/>
                    <a:pt x="6561" y="179"/>
                  </a:cubicBezTo>
                  <a:lnTo>
                    <a:pt x="3382" y="3358"/>
                  </a:lnTo>
                  <a:lnTo>
                    <a:pt x="179" y="6561"/>
                  </a:lnTo>
                  <a:cubicBezTo>
                    <a:pt x="120" y="6620"/>
                    <a:pt x="72" y="6680"/>
                    <a:pt x="48" y="6751"/>
                  </a:cubicBezTo>
                  <a:cubicBezTo>
                    <a:pt x="13" y="6835"/>
                    <a:pt x="1" y="6906"/>
                    <a:pt x="1" y="6977"/>
                  </a:cubicBezTo>
                  <a:cubicBezTo>
                    <a:pt x="1" y="7049"/>
                    <a:pt x="13" y="7132"/>
                    <a:pt x="48" y="7204"/>
                  </a:cubicBezTo>
                  <a:cubicBezTo>
                    <a:pt x="72" y="7275"/>
                    <a:pt x="120" y="7335"/>
                    <a:pt x="179" y="7394"/>
                  </a:cubicBezTo>
                  <a:lnTo>
                    <a:pt x="1477" y="8692"/>
                  </a:lnTo>
                  <a:cubicBezTo>
                    <a:pt x="1549" y="8763"/>
                    <a:pt x="1644" y="8823"/>
                    <a:pt x="1739" y="8871"/>
                  </a:cubicBezTo>
                  <a:cubicBezTo>
                    <a:pt x="1846" y="8918"/>
                    <a:pt x="1953" y="8930"/>
                    <a:pt x="2049" y="8930"/>
                  </a:cubicBezTo>
                  <a:lnTo>
                    <a:pt x="6013" y="8930"/>
                  </a:lnTo>
                  <a:cubicBezTo>
                    <a:pt x="6109" y="8930"/>
                    <a:pt x="6180" y="8859"/>
                    <a:pt x="6180" y="8763"/>
                  </a:cubicBezTo>
                  <a:cubicBezTo>
                    <a:pt x="6180" y="8680"/>
                    <a:pt x="6073" y="8597"/>
                    <a:pt x="6001" y="8597"/>
                  </a:cubicBezTo>
                  <a:lnTo>
                    <a:pt x="2025" y="8597"/>
                  </a:lnTo>
                  <a:cubicBezTo>
                    <a:pt x="1894" y="8597"/>
                    <a:pt x="1775" y="8561"/>
                    <a:pt x="1679" y="8454"/>
                  </a:cubicBezTo>
                  <a:lnTo>
                    <a:pt x="394" y="7156"/>
                  </a:lnTo>
                  <a:cubicBezTo>
                    <a:pt x="346" y="7108"/>
                    <a:pt x="310" y="7037"/>
                    <a:pt x="310" y="6966"/>
                  </a:cubicBezTo>
                  <a:cubicBezTo>
                    <a:pt x="310" y="6894"/>
                    <a:pt x="346" y="6835"/>
                    <a:pt x="394" y="6775"/>
                  </a:cubicBezTo>
                  <a:lnTo>
                    <a:pt x="3477" y="3679"/>
                  </a:lnTo>
                  <a:lnTo>
                    <a:pt x="6299" y="6489"/>
                  </a:lnTo>
                  <a:lnTo>
                    <a:pt x="4787" y="7989"/>
                  </a:lnTo>
                  <a:cubicBezTo>
                    <a:pt x="4763" y="8025"/>
                    <a:pt x="4751" y="8061"/>
                    <a:pt x="4751" y="8109"/>
                  </a:cubicBezTo>
                  <a:cubicBezTo>
                    <a:pt x="4751" y="8156"/>
                    <a:pt x="4763" y="8204"/>
                    <a:pt x="4787" y="8228"/>
                  </a:cubicBezTo>
                  <a:cubicBezTo>
                    <a:pt x="4823" y="8263"/>
                    <a:pt x="4870" y="8275"/>
                    <a:pt x="4906" y="8275"/>
                  </a:cubicBezTo>
                  <a:cubicBezTo>
                    <a:pt x="4954" y="8275"/>
                    <a:pt x="5001" y="8263"/>
                    <a:pt x="5025" y="8228"/>
                  </a:cubicBezTo>
                  <a:lnTo>
                    <a:pt x="9823" y="3441"/>
                  </a:lnTo>
                  <a:cubicBezTo>
                    <a:pt x="9883" y="3382"/>
                    <a:pt x="9931" y="3322"/>
                    <a:pt x="9954" y="3239"/>
                  </a:cubicBezTo>
                  <a:cubicBezTo>
                    <a:pt x="9990" y="3167"/>
                    <a:pt x="10002" y="3096"/>
                    <a:pt x="10002" y="3025"/>
                  </a:cubicBezTo>
                  <a:cubicBezTo>
                    <a:pt x="10002" y="2941"/>
                    <a:pt x="9990" y="2870"/>
                    <a:pt x="9954" y="2798"/>
                  </a:cubicBezTo>
                  <a:cubicBezTo>
                    <a:pt x="9931" y="2727"/>
                    <a:pt x="9883" y="2667"/>
                    <a:pt x="9823" y="2608"/>
                  </a:cubicBezTo>
                  <a:lnTo>
                    <a:pt x="8156" y="941"/>
                  </a:lnTo>
                  <a:lnTo>
                    <a:pt x="7394" y="179"/>
                  </a:lnTo>
                  <a:cubicBezTo>
                    <a:pt x="7335" y="119"/>
                    <a:pt x="7275" y="72"/>
                    <a:pt x="7204" y="48"/>
                  </a:cubicBezTo>
                  <a:cubicBezTo>
                    <a:pt x="7133" y="12"/>
                    <a:pt x="7049" y="0"/>
                    <a:pt x="69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5" name="Google Shape;11015;p72"/>
            <p:cNvSpPr/>
            <p:nvPr/>
          </p:nvSpPr>
          <p:spPr>
            <a:xfrm>
              <a:off x="2876962" y="1818507"/>
              <a:ext cx="30740" cy="10671"/>
            </a:xfrm>
            <a:custGeom>
              <a:avLst/>
              <a:gdLst/>
              <a:ahLst/>
              <a:cxnLst/>
              <a:rect l="l" t="t" r="r" b="b"/>
              <a:pathLst>
                <a:path w="965" h="335" extrusionOk="0">
                  <a:moveTo>
                    <a:pt x="155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3"/>
                    <a:pt x="72" y="334"/>
                    <a:pt x="155" y="334"/>
                  </a:cubicBezTo>
                  <a:lnTo>
                    <a:pt x="798" y="334"/>
                  </a:lnTo>
                  <a:cubicBezTo>
                    <a:pt x="893" y="334"/>
                    <a:pt x="965" y="263"/>
                    <a:pt x="965" y="167"/>
                  </a:cubicBezTo>
                  <a:cubicBezTo>
                    <a:pt x="965" y="84"/>
                    <a:pt x="893" y="1"/>
                    <a:pt x="7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6" name="Google Shape;11016;p72"/>
            <p:cNvSpPr/>
            <p:nvPr/>
          </p:nvSpPr>
          <p:spPr>
            <a:xfrm>
              <a:off x="2969118" y="1818507"/>
              <a:ext cx="10671" cy="10671"/>
            </a:xfrm>
            <a:custGeom>
              <a:avLst/>
              <a:gdLst/>
              <a:ahLst/>
              <a:cxnLst/>
              <a:rect l="l" t="t" r="r" b="b"/>
              <a:pathLst>
                <a:path w="335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251" y="334"/>
                    <a:pt x="334" y="263"/>
                    <a:pt x="334" y="167"/>
                  </a:cubicBezTo>
                  <a:cubicBezTo>
                    <a:pt x="334" y="84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17" name="Google Shape;11017;p72"/>
            <p:cNvSpPr/>
            <p:nvPr/>
          </p:nvSpPr>
          <p:spPr>
            <a:xfrm>
              <a:off x="2916780" y="1818507"/>
              <a:ext cx="34563" cy="10671"/>
            </a:xfrm>
            <a:custGeom>
              <a:avLst/>
              <a:gdLst/>
              <a:ahLst/>
              <a:cxnLst/>
              <a:rect l="l" t="t" r="r" b="b"/>
              <a:pathLst>
                <a:path w="1085" h="335" extrusionOk="0">
                  <a:moveTo>
                    <a:pt x="155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55" y="334"/>
                  </a:cubicBezTo>
                  <a:lnTo>
                    <a:pt x="917" y="334"/>
                  </a:lnTo>
                  <a:cubicBezTo>
                    <a:pt x="1013" y="334"/>
                    <a:pt x="1084" y="263"/>
                    <a:pt x="1084" y="167"/>
                  </a:cubicBezTo>
                  <a:cubicBezTo>
                    <a:pt x="1084" y="84"/>
                    <a:pt x="1001" y="1"/>
                    <a:pt x="91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18" name="Google Shape;11018;p72"/>
          <p:cNvGrpSpPr/>
          <p:nvPr/>
        </p:nvGrpSpPr>
        <p:grpSpPr>
          <a:xfrm>
            <a:off x="7073437" y="2003511"/>
            <a:ext cx="490524" cy="486957"/>
            <a:chOff x="5305077" y="1502633"/>
            <a:chExt cx="367893" cy="365218"/>
          </a:xfrm>
        </p:grpSpPr>
        <p:sp>
          <p:nvSpPr>
            <p:cNvPr id="11019" name="Google Shape;11019;p72"/>
            <p:cNvSpPr/>
            <p:nvPr/>
          </p:nvSpPr>
          <p:spPr>
            <a:xfrm>
              <a:off x="5305077" y="1502633"/>
              <a:ext cx="261338" cy="365218"/>
            </a:xfrm>
            <a:custGeom>
              <a:avLst/>
              <a:gdLst/>
              <a:ahLst/>
              <a:cxnLst/>
              <a:rect l="l" t="t" r="r" b="b"/>
              <a:pathLst>
                <a:path w="8204" h="11465" extrusionOk="0">
                  <a:moveTo>
                    <a:pt x="8028" y="0"/>
                  </a:moveTo>
                  <a:cubicBezTo>
                    <a:pt x="8011" y="0"/>
                    <a:pt x="7994" y="4"/>
                    <a:pt x="7977" y="11"/>
                  </a:cubicBezTo>
                  <a:cubicBezTo>
                    <a:pt x="7096" y="213"/>
                    <a:pt x="6596" y="1106"/>
                    <a:pt x="6858" y="1975"/>
                  </a:cubicBezTo>
                  <a:cubicBezTo>
                    <a:pt x="6930" y="2201"/>
                    <a:pt x="6870" y="2451"/>
                    <a:pt x="6704" y="2630"/>
                  </a:cubicBezTo>
                  <a:lnTo>
                    <a:pt x="2667" y="6666"/>
                  </a:lnTo>
                  <a:cubicBezTo>
                    <a:pt x="2542" y="6791"/>
                    <a:pt x="2382" y="6858"/>
                    <a:pt x="2219" y="6858"/>
                  </a:cubicBezTo>
                  <a:cubicBezTo>
                    <a:pt x="2150" y="6858"/>
                    <a:pt x="2080" y="6846"/>
                    <a:pt x="2012" y="6821"/>
                  </a:cubicBezTo>
                  <a:cubicBezTo>
                    <a:pt x="1858" y="6772"/>
                    <a:pt x="1703" y="6748"/>
                    <a:pt x="1551" y="6748"/>
                  </a:cubicBezTo>
                  <a:cubicBezTo>
                    <a:pt x="750" y="6748"/>
                    <a:pt x="32" y="7393"/>
                    <a:pt x="12" y="8274"/>
                  </a:cubicBezTo>
                  <a:cubicBezTo>
                    <a:pt x="1" y="9165"/>
                    <a:pt x="724" y="9837"/>
                    <a:pt x="1551" y="9837"/>
                  </a:cubicBezTo>
                  <a:cubicBezTo>
                    <a:pt x="1585" y="9837"/>
                    <a:pt x="1620" y="9836"/>
                    <a:pt x="1655" y="9833"/>
                  </a:cubicBezTo>
                  <a:lnTo>
                    <a:pt x="1655" y="9833"/>
                  </a:lnTo>
                  <a:cubicBezTo>
                    <a:pt x="1596" y="10691"/>
                    <a:pt x="2262" y="11464"/>
                    <a:pt x="3179" y="11464"/>
                  </a:cubicBezTo>
                  <a:cubicBezTo>
                    <a:pt x="4251" y="11464"/>
                    <a:pt x="4965" y="10441"/>
                    <a:pt x="4656" y="9476"/>
                  </a:cubicBezTo>
                  <a:cubicBezTo>
                    <a:pt x="4584" y="9250"/>
                    <a:pt x="4644" y="9000"/>
                    <a:pt x="4822" y="8821"/>
                  </a:cubicBezTo>
                  <a:lnTo>
                    <a:pt x="5703" y="7940"/>
                  </a:lnTo>
                  <a:cubicBezTo>
                    <a:pt x="5763" y="7881"/>
                    <a:pt x="5763" y="7762"/>
                    <a:pt x="5703" y="7702"/>
                  </a:cubicBezTo>
                  <a:cubicBezTo>
                    <a:pt x="5671" y="7637"/>
                    <a:pt x="5624" y="7608"/>
                    <a:pt x="5577" y="7608"/>
                  </a:cubicBezTo>
                  <a:cubicBezTo>
                    <a:pt x="5538" y="7608"/>
                    <a:pt x="5498" y="7628"/>
                    <a:pt x="5465" y="7666"/>
                  </a:cubicBezTo>
                  <a:lnTo>
                    <a:pt x="4584" y="8536"/>
                  </a:lnTo>
                  <a:cubicBezTo>
                    <a:pt x="4322" y="8809"/>
                    <a:pt x="4227" y="9178"/>
                    <a:pt x="4346" y="9536"/>
                  </a:cubicBezTo>
                  <a:cubicBezTo>
                    <a:pt x="4584" y="10298"/>
                    <a:pt x="4048" y="11083"/>
                    <a:pt x="3215" y="11095"/>
                  </a:cubicBezTo>
                  <a:cubicBezTo>
                    <a:pt x="3209" y="11095"/>
                    <a:pt x="3202" y="11096"/>
                    <a:pt x="3196" y="11096"/>
                  </a:cubicBezTo>
                  <a:cubicBezTo>
                    <a:pt x="2408" y="11096"/>
                    <a:pt x="1859" y="10363"/>
                    <a:pt x="2024" y="9643"/>
                  </a:cubicBezTo>
                  <a:cubicBezTo>
                    <a:pt x="2057" y="9535"/>
                    <a:pt x="1972" y="9437"/>
                    <a:pt x="1867" y="9437"/>
                  </a:cubicBezTo>
                  <a:cubicBezTo>
                    <a:pt x="1856" y="9437"/>
                    <a:pt x="1845" y="9438"/>
                    <a:pt x="1834" y="9440"/>
                  </a:cubicBezTo>
                  <a:cubicBezTo>
                    <a:pt x="1743" y="9461"/>
                    <a:pt x="1652" y="9470"/>
                    <a:pt x="1563" y="9470"/>
                  </a:cubicBezTo>
                  <a:cubicBezTo>
                    <a:pt x="918" y="9470"/>
                    <a:pt x="357" y="8961"/>
                    <a:pt x="357" y="8250"/>
                  </a:cubicBezTo>
                  <a:cubicBezTo>
                    <a:pt x="367" y="7551"/>
                    <a:pt x="929" y="7062"/>
                    <a:pt x="1553" y="7062"/>
                  </a:cubicBezTo>
                  <a:cubicBezTo>
                    <a:pt x="1673" y="7062"/>
                    <a:pt x="1796" y="7080"/>
                    <a:pt x="1917" y="7119"/>
                  </a:cubicBezTo>
                  <a:cubicBezTo>
                    <a:pt x="2019" y="7149"/>
                    <a:pt x="2122" y="7164"/>
                    <a:pt x="2224" y="7164"/>
                  </a:cubicBezTo>
                  <a:cubicBezTo>
                    <a:pt x="2481" y="7164"/>
                    <a:pt x="2730" y="7068"/>
                    <a:pt x="2917" y="6881"/>
                  </a:cubicBezTo>
                  <a:lnTo>
                    <a:pt x="6954" y="2856"/>
                  </a:lnTo>
                  <a:cubicBezTo>
                    <a:pt x="7215" y="2582"/>
                    <a:pt x="7311" y="2213"/>
                    <a:pt x="7192" y="1856"/>
                  </a:cubicBezTo>
                  <a:cubicBezTo>
                    <a:pt x="6977" y="1201"/>
                    <a:pt x="7370" y="487"/>
                    <a:pt x="8049" y="320"/>
                  </a:cubicBezTo>
                  <a:cubicBezTo>
                    <a:pt x="8144" y="308"/>
                    <a:pt x="8204" y="213"/>
                    <a:pt x="8168" y="130"/>
                  </a:cubicBezTo>
                  <a:cubicBezTo>
                    <a:pt x="8158" y="54"/>
                    <a:pt x="8096" y="0"/>
                    <a:pt x="802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0" name="Google Shape;11020;p72"/>
            <p:cNvSpPr/>
            <p:nvPr/>
          </p:nvSpPr>
          <p:spPr>
            <a:xfrm>
              <a:off x="5495092" y="1503111"/>
              <a:ext cx="177878" cy="233147"/>
            </a:xfrm>
            <a:custGeom>
              <a:avLst/>
              <a:gdLst/>
              <a:ahLst/>
              <a:cxnLst/>
              <a:rect l="l" t="t" r="r" b="b"/>
              <a:pathLst>
                <a:path w="5584" h="7319" extrusionOk="0">
                  <a:moveTo>
                    <a:pt x="2913" y="0"/>
                  </a:moveTo>
                  <a:cubicBezTo>
                    <a:pt x="2845" y="0"/>
                    <a:pt x="2777" y="37"/>
                    <a:pt x="2739" y="103"/>
                  </a:cubicBezTo>
                  <a:cubicBezTo>
                    <a:pt x="2715" y="186"/>
                    <a:pt x="2751" y="281"/>
                    <a:pt x="2834" y="317"/>
                  </a:cubicBezTo>
                  <a:cubicBezTo>
                    <a:pt x="3370" y="531"/>
                    <a:pt x="3691" y="1115"/>
                    <a:pt x="3560" y="1710"/>
                  </a:cubicBezTo>
                  <a:cubicBezTo>
                    <a:pt x="3528" y="1817"/>
                    <a:pt x="3611" y="1904"/>
                    <a:pt x="3714" y="1904"/>
                  </a:cubicBezTo>
                  <a:cubicBezTo>
                    <a:pt x="3726" y="1904"/>
                    <a:pt x="3738" y="1903"/>
                    <a:pt x="3751" y="1901"/>
                  </a:cubicBezTo>
                  <a:cubicBezTo>
                    <a:pt x="3842" y="1879"/>
                    <a:pt x="3935" y="1869"/>
                    <a:pt x="4028" y="1869"/>
                  </a:cubicBezTo>
                  <a:cubicBezTo>
                    <a:pt x="4342" y="1869"/>
                    <a:pt x="4649" y="1992"/>
                    <a:pt x="4870" y="2222"/>
                  </a:cubicBezTo>
                  <a:cubicBezTo>
                    <a:pt x="5346" y="2698"/>
                    <a:pt x="5334" y="3496"/>
                    <a:pt x="4858" y="3949"/>
                  </a:cubicBezTo>
                  <a:cubicBezTo>
                    <a:pt x="4632" y="4166"/>
                    <a:pt x="4323" y="4282"/>
                    <a:pt x="4010" y="4282"/>
                  </a:cubicBezTo>
                  <a:cubicBezTo>
                    <a:pt x="3895" y="4282"/>
                    <a:pt x="3779" y="4266"/>
                    <a:pt x="3667" y="4234"/>
                  </a:cubicBezTo>
                  <a:cubicBezTo>
                    <a:pt x="3570" y="4205"/>
                    <a:pt x="3470" y="4191"/>
                    <a:pt x="3372" y="4191"/>
                  </a:cubicBezTo>
                  <a:cubicBezTo>
                    <a:pt x="3111" y="4191"/>
                    <a:pt x="2858" y="4291"/>
                    <a:pt x="2667" y="4472"/>
                  </a:cubicBezTo>
                  <a:lnTo>
                    <a:pt x="107" y="7032"/>
                  </a:lnTo>
                  <a:cubicBezTo>
                    <a:pt x="0" y="7139"/>
                    <a:pt x="72" y="7318"/>
                    <a:pt x="227" y="7318"/>
                  </a:cubicBezTo>
                  <a:cubicBezTo>
                    <a:pt x="229" y="7318"/>
                    <a:pt x="231" y="7318"/>
                    <a:pt x="233" y="7318"/>
                  </a:cubicBezTo>
                  <a:cubicBezTo>
                    <a:pt x="354" y="7318"/>
                    <a:pt x="274" y="7295"/>
                    <a:pt x="2905" y="4711"/>
                  </a:cubicBezTo>
                  <a:cubicBezTo>
                    <a:pt x="3035" y="4581"/>
                    <a:pt x="3201" y="4514"/>
                    <a:pt x="3369" y="4514"/>
                  </a:cubicBezTo>
                  <a:cubicBezTo>
                    <a:pt x="3434" y="4514"/>
                    <a:pt x="3498" y="4524"/>
                    <a:pt x="3560" y="4544"/>
                  </a:cubicBezTo>
                  <a:cubicBezTo>
                    <a:pt x="3719" y="4597"/>
                    <a:pt x="3879" y="4622"/>
                    <a:pt x="4035" y="4622"/>
                  </a:cubicBezTo>
                  <a:cubicBezTo>
                    <a:pt x="4831" y="4622"/>
                    <a:pt x="5541" y="3979"/>
                    <a:pt x="5561" y="3103"/>
                  </a:cubicBezTo>
                  <a:cubicBezTo>
                    <a:pt x="5583" y="2207"/>
                    <a:pt x="4872" y="1538"/>
                    <a:pt x="4053" y="1538"/>
                  </a:cubicBezTo>
                  <a:cubicBezTo>
                    <a:pt x="4012" y="1538"/>
                    <a:pt x="3971" y="1540"/>
                    <a:pt x="3929" y="1544"/>
                  </a:cubicBezTo>
                  <a:cubicBezTo>
                    <a:pt x="3977" y="877"/>
                    <a:pt x="3572" y="246"/>
                    <a:pt x="2965" y="8"/>
                  </a:cubicBezTo>
                  <a:cubicBezTo>
                    <a:pt x="2948" y="3"/>
                    <a:pt x="2930" y="0"/>
                    <a:pt x="291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21" name="Google Shape;11021;p72"/>
          <p:cNvGrpSpPr/>
          <p:nvPr/>
        </p:nvGrpSpPr>
        <p:grpSpPr>
          <a:xfrm>
            <a:off x="9466894" y="2000157"/>
            <a:ext cx="491077" cy="489377"/>
            <a:chOff x="7100170" y="1500117"/>
            <a:chExt cx="368308" cy="367033"/>
          </a:xfrm>
        </p:grpSpPr>
        <p:sp>
          <p:nvSpPr>
            <p:cNvPr id="11022" name="Google Shape;11022;p72"/>
            <p:cNvSpPr/>
            <p:nvPr/>
          </p:nvSpPr>
          <p:spPr>
            <a:xfrm>
              <a:off x="7328698" y="1501041"/>
              <a:ext cx="139780" cy="97126"/>
            </a:xfrm>
            <a:custGeom>
              <a:avLst/>
              <a:gdLst/>
              <a:ahLst/>
              <a:cxnLst/>
              <a:rect l="l" t="t" r="r" b="b"/>
              <a:pathLst>
                <a:path w="4388" h="3049" extrusionOk="0">
                  <a:moveTo>
                    <a:pt x="1894" y="0"/>
                  </a:moveTo>
                  <a:cubicBezTo>
                    <a:pt x="1861" y="0"/>
                    <a:pt x="1826" y="8"/>
                    <a:pt x="1792" y="25"/>
                  </a:cubicBezTo>
                  <a:cubicBezTo>
                    <a:pt x="1066" y="501"/>
                    <a:pt x="208" y="1728"/>
                    <a:pt x="30" y="2871"/>
                  </a:cubicBezTo>
                  <a:cubicBezTo>
                    <a:pt x="0" y="2960"/>
                    <a:pt x="86" y="3049"/>
                    <a:pt x="184" y="3049"/>
                  </a:cubicBezTo>
                  <a:cubicBezTo>
                    <a:pt x="204" y="3049"/>
                    <a:pt x="224" y="3045"/>
                    <a:pt x="244" y="3037"/>
                  </a:cubicBezTo>
                  <a:cubicBezTo>
                    <a:pt x="1459" y="2549"/>
                    <a:pt x="2768" y="2216"/>
                    <a:pt x="4114" y="2097"/>
                  </a:cubicBezTo>
                  <a:lnTo>
                    <a:pt x="4221" y="2097"/>
                  </a:lnTo>
                  <a:cubicBezTo>
                    <a:pt x="4316" y="2097"/>
                    <a:pt x="4388" y="2025"/>
                    <a:pt x="4388" y="1930"/>
                  </a:cubicBezTo>
                  <a:cubicBezTo>
                    <a:pt x="4388" y="1847"/>
                    <a:pt x="4316" y="1775"/>
                    <a:pt x="4221" y="1775"/>
                  </a:cubicBezTo>
                  <a:cubicBezTo>
                    <a:pt x="3506" y="1787"/>
                    <a:pt x="1875" y="2085"/>
                    <a:pt x="423" y="2632"/>
                  </a:cubicBezTo>
                  <a:cubicBezTo>
                    <a:pt x="709" y="1573"/>
                    <a:pt x="1494" y="656"/>
                    <a:pt x="1994" y="311"/>
                  </a:cubicBezTo>
                  <a:cubicBezTo>
                    <a:pt x="2066" y="263"/>
                    <a:pt x="2090" y="168"/>
                    <a:pt x="2030" y="73"/>
                  </a:cubicBezTo>
                  <a:cubicBezTo>
                    <a:pt x="2007" y="26"/>
                    <a:pt x="1954" y="0"/>
                    <a:pt x="1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3" name="Google Shape;11023;p72"/>
            <p:cNvSpPr/>
            <p:nvPr/>
          </p:nvSpPr>
          <p:spPr>
            <a:xfrm>
              <a:off x="7100170" y="1500117"/>
              <a:ext cx="192691" cy="307942"/>
            </a:xfrm>
            <a:custGeom>
              <a:avLst/>
              <a:gdLst/>
              <a:ahLst/>
              <a:cxnLst/>
              <a:rect l="l" t="t" r="r" b="b"/>
              <a:pathLst>
                <a:path w="6049" h="9667" extrusionOk="0">
                  <a:moveTo>
                    <a:pt x="4144" y="5007"/>
                  </a:moveTo>
                  <a:lnTo>
                    <a:pt x="4144" y="5007"/>
                  </a:lnTo>
                  <a:cubicBezTo>
                    <a:pt x="4025" y="5221"/>
                    <a:pt x="4001" y="5317"/>
                    <a:pt x="4013" y="5674"/>
                  </a:cubicBezTo>
                  <a:cubicBezTo>
                    <a:pt x="4025" y="5995"/>
                    <a:pt x="4013" y="6043"/>
                    <a:pt x="3727" y="6281"/>
                  </a:cubicBezTo>
                  <a:cubicBezTo>
                    <a:pt x="3513" y="6460"/>
                    <a:pt x="3453" y="6531"/>
                    <a:pt x="3299" y="6852"/>
                  </a:cubicBezTo>
                  <a:cubicBezTo>
                    <a:pt x="3168" y="7162"/>
                    <a:pt x="3132" y="7186"/>
                    <a:pt x="2763" y="7281"/>
                  </a:cubicBezTo>
                  <a:cubicBezTo>
                    <a:pt x="2477" y="7341"/>
                    <a:pt x="2382" y="7388"/>
                    <a:pt x="2096" y="7626"/>
                  </a:cubicBezTo>
                  <a:cubicBezTo>
                    <a:pt x="2001" y="7698"/>
                    <a:pt x="1917" y="7781"/>
                    <a:pt x="1846" y="7805"/>
                  </a:cubicBezTo>
                  <a:cubicBezTo>
                    <a:pt x="1757" y="7831"/>
                    <a:pt x="1702" y="7841"/>
                    <a:pt x="1660" y="7841"/>
                  </a:cubicBezTo>
                  <a:cubicBezTo>
                    <a:pt x="1607" y="7841"/>
                    <a:pt x="1573" y="7825"/>
                    <a:pt x="1513" y="7805"/>
                  </a:cubicBezTo>
                  <a:cubicBezTo>
                    <a:pt x="1751" y="7483"/>
                    <a:pt x="1977" y="7162"/>
                    <a:pt x="2227" y="6864"/>
                  </a:cubicBezTo>
                  <a:cubicBezTo>
                    <a:pt x="2822" y="6174"/>
                    <a:pt x="3465" y="5555"/>
                    <a:pt x="4144" y="5007"/>
                  </a:cubicBezTo>
                  <a:close/>
                  <a:moveTo>
                    <a:pt x="5864" y="0"/>
                  </a:moveTo>
                  <a:cubicBezTo>
                    <a:pt x="5808" y="0"/>
                    <a:pt x="5754" y="31"/>
                    <a:pt x="5716" y="78"/>
                  </a:cubicBezTo>
                  <a:cubicBezTo>
                    <a:pt x="4858" y="1257"/>
                    <a:pt x="4549" y="2697"/>
                    <a:pt x="4668" y="4174"/>
                  </a:cubicBezTo>
                  <a:cubicBezTo>
                    <a:pt x="2715" y="5543"/>
                    <a:pt x="1144" y="7400"/>
                    <a:pt x="36" y="9424"/>
                  </a:cubicBezTo>
                  <a:cubicBezTo>
                    <a:pt x="1" y="9496"/>
                    <a:pt x="24" y="9603"/>
                    <a:pt x="96" y="9650"/>
                  </a:cubicBezTo>
                  <a:cubicBezTo>
                    <a:pt x="122" y="9661"/>
                    <a:pt x="149" y="9667"/>
                    <a:pt x="175" y="9667"/>
                  </a:cubicBezTo>
                  <a:cubicBezTo>
                    <a:pt x="234" y="9667"/>
                    <a:pt x="289" y="9640"/>
                    <a:pt x="322" y="9591"/>
                  </a:cubicBezTo>
                  <a:cubicBezTo>
                    <a:pt x="608" y="9067"/>
                    <a:pt x="917" y="8579"/>
                    <a:pt x="1251" y="8103"/>
                  </a:cubicBezTo>
                  <a:cubicBezTo>
                    <a:pt x="1424" y="8111"/>
                    <a:pt x="1483" y="8176"/>
                    <a:pt x="1641" y="8176"/>
                  </a:cubicBezTo>
                  <a:cubicBezTo>
                    <a:pt x="1711" y="8176"/>
                    <a:pt x="1801" y="8163"/>
                    <a:pt x="1929" y="8126"/>
                  </a:cubicBezTo>
                  <a:cubicBezTo>
                    <a:pt x="2179" y="8055"/>
                    <a:pt x="2358" y="7805"/>
                    <a:pt x="2584" y="7686"/>
                  </a:cubicBezTo>
                  <a:cubicBezTo>
                    <a:pt x="2644" y="7650"/>
                    <a:pt x="2739" y="7626"/>
                    <a:pt x="2834" y="7603"/>
                  </a:cubicBezTo>
                  <a:cubicBezTo>
                    <a:pt x="3311" y="7507"/>
                    <a:pt x="3430" y="7388"/>
                    <a:pt x="3608" y="6983"/>
                  </a:cubicBezTo>
                  <a:cubicBezTo>
                    <a:pt x="3727" y="6710"/>
                    <a:pt x="3763" y="6698"/>
                    <a:pt x="3942" y="6531"/>
                  </a:cubicBezTo>
                  <a:cubicBezTo>
                    <a:pt x="4323" y="6221"/>
                    <a:pt x="4370" y="6079"/>
                    <a:pt x="4358" y="5662"/>
                  </a:cubicBezTo>
                  <a:cubicBezTo>
                    <a:pt x="4346" y="5364"/>
                    <a:pt x="4358" y="5317"/>
                    <a:pt x="4477" y="5090"/>
                  </a:cubicBezTo>
                  <a:cubicBezTo>
                    <a:pt x="4549" y="4959"/>
                    <a:pt x="4620" y="4793"/>
                    <a:pt x="4644" y="4614"/>
                  </a:cubicBezTo>
                  <a:lnTo>
                    <a:pt x="4954" y="4388"/>
                  </a:lnTo>
                  <a:cubicBezTo>
                    <a:pt x="5001" y="4364"/>
                    <a:pt x="5025" y="4305"/>
                    <a:pt x="5025" y="4245"/>
                  </a:cubicBezTo>
                  <a:cubicBezTo>
                    <a:pt x="4894" y="2840"/>
                    <a:pt x="5180" y="1435"/>
                    <a:pt x="5989" y="268"/>
                  </a:cubicBezTo>
                  <a:cubicBezTo>
                    <a:pt x="6049" y="197"/>
                    <a:pt x="6025" y="90"/>
                    <a:pt x="5954" y="30"/>
                  </a:cubicBezTo>
                  <a:cubicBezTo>
                    <a:pt x="5924" y="9"/>
                    <a:pt x="5894" y="0"/>
                    <a:pt x="58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4" name="Google Shape;11024;p72"/>
            <p:cNvSpPr/>
            <p:nvPr/>
          </p:nvSpPr>
          <p:spPr>
            <a:xfrm>
              <a:off x="7160089" y="1766170"/>
              <a:ext cx="19017" cy="18986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98" y="1"/>
                  </a:moveTo>
                  <a:cubicBezTo>
                    <a:pt x="144" y="1"/>
                    <a:pt x="1" y="132"/>
                    <a:pt x="1" y="298"/>
                  </a:cubicBezTo>
                  <a:cubicBezTo>
                    <a:pt x="1" y="465"/>
                    <a:pt x="144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5" name="Google Shape;11025;p72"/>
            <p:cNvSpPr/>
            <p:nvPr/>
          </p:nvSpPr>
          <p:spPr>
            <a:xfrm>
              <a:off x="7295505" y="1540031"/>
              <a:ext cx="18986" cy="19081"/>
            </a:xfrm>
            <a:custGeom>
              <a:avLst/>
              <a:gdLst/>
              <a:ahLst/>
              <a:cxnLst/>
              <a:rect l="l" t="t" r="r" b="b"/>
              <a:pathLst>
                <a:path w="596" h="599" extrusionOk="0">
                  <a:moveTo>
                    <a:pt x="332" y="1"/>
                  </a:moveTo>
                  <a:cubicBezTo>
                    <a:pt x="321" y="1"/>
                    <a:pt x="309" y="2"/>
                    <a:pt x="298" y="4"/>
                  </a:cubicBezTo>
                  <a:cubicBezTo>
                    <a:pt x="131" y="4"/>
                    <a:pt x="0" y="134"/>
                    <a:pt x="0" y="301"/>
                  </a:cubicBezTo>
                  <a:cubicBezTo>
                    <a:pt x="0" y="456"/>
                    <a:pt x="131" y="599"/>
                    <a:pt x="298" y="599"/>
                  </a:cubicBezTo>
                  <a:cubicBezTo>
                    <a:pt x="453" y="599"/>
                    <a:pt x="596" y="456"/>
                    <a:pt x="596" y="301"/>
                  </a:cubicBezTo>
                  <a:cubicBezTo>
                    <a:pt x="596" y="136"/>
                    <a:pt x="473" y="1"/>
                    <a:pt x="3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6" name="Google Shape;11026;p72"/>
            <p:cNvSpPr/>
            <p:nvPr/>
          </p:nvSpPr>
          <p:spPr>
            <a:xfrm>
              <a:off x="7337968" y="163151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7" name="Google Shape;11027;p72"/>
            <p:cNvSpPr/>
            <p:nvPr/>
          </p:nvSpPr>
          <p:spPr>
            <a:xfrm>
              <a:off x="7275404" y="1612947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1"/>
                  </a:moveTo>
                  <a:cubicBezTo>
                    <a:pt x="131" y="1"/>
                    <a:pt x="0" y="131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1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8" name="Google Shape;11028;p72"/>
            <p:cNvSpPr/>
            <p:nvPr/>
          </p:nvSpPr>
          <p:spPr>
            <a:xfrm>
              <a:off x="7248837" y="1688029"/>
              <a:ext cx="19017" cy="19017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98" y="1"/>
                  </a:moveTo>
                  <a:cubicBezTo>
                    <a:pt x="132" y="1"/>
                    <a:pt x="1" y="132"/>
                    <a:pt x="1" y="299"/>
                  </a:cubicBezTo>
                  <a:cubicBezTo>
                    <a:pt x="1" y="453"/>
                    <a:pt x="132" y="596"/>
                    <a:pt x="298" y="596"/>
                  </a:cubicBezTo>
                  <a:cubicBezTo>
                    <a:pt x="465" y="596"/>
                    <a:pt x="596" y="453"/>
                    <a:pt x="596" y="299"/>
                  </a:cubicBezTo>
                  <a:cubicBezTo>
                    <a:pt x="596" y="132"/>
                    <a:pt x="465" y="1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29" name="Google Shape;11029;p72"/>
            <p:cNvSpPr/>
            <p:nvPr/>
          </p:nvSpPr>
          <p:spPr>
            <a:xfrm>
              <a:off x="7413464" y="1587527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298" y="1"/>
                  </a:moveTo>
                  <a:cubicBezTo>
                    <a:pt x="131" y="1"/>
                    <a:pt x="0" y="132"/>
                    <a:pt x="0" y="298"/>
                  </a:cubicBezTo>
                  <a:cubicBezTo>
                    <a:pt x="0" y="453"/>
                    <a:pt x="131" y="596"/>
                    <a:pt x="298" y="596"/>
                  </a:cubicBezTo>
                  <a:cubicBezTo>
                    <a:pt x="464" y="596"/>
                    <a:pt x="595" y="453"/>
                    <a:pt x="595" y="298"/>
                  </a:cubicBezTo>
                  <a:cubicBezTo>
                    <a:pt x="595" y="132"/>
                    <a:pt x="464" y="1"/>
                    <a:pt x="2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0" name="Google Shape;11030;p72"/>
            <p:cNvSpPr/>
            <p:nvPr/>
          </p:nvSpPr>
          <p:spPr>
            <a:xfrm>
              <a:off x="7114218" y="18329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7" y="0"/>
                  </a:moveTo>
                  <a:cubicBezTo>
                    <a:pt x="311" y="0"/>
                    <a:pt x="304" y="1"/>
                    <a:pt x="298" y="1"/>
                  </a:cubicBezTo>
                  <a:cubicBezTo>
                    <a:pt x="131" y="1"/>
                    <a:pt x="0" y="132"/>
                    <a:pt x="0" y="299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4" y="596"/>
                    <a:pt x="595" y="465"/>
                    <a:pt x="595" y="299"/>
                  </a:cubicBezTo>
                  <a:cubicBezTo>
                    <a:pt x="595" y="139"/>
                    <a:pt x="474" y="0"/>
                    <a:pt x="31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1" name="Google Shape;11031;p72"/>
            <p:cNvSpPr/>
            <p:nvPr/>
          </p:nvSpPr>
          <p:spPr>
            <a:xfrm>
              <a:off x="7128999" y="1785506"/>
              <a:ext cx="18986" cy="19017"/>
            </a:xfrm>
            <a:custGeom>
              <a:avLst/>
              <a:gdLst/>
              <a:ahLst/>
              <a:cxnLst/>
              <a:rect l="l" t="t" r="r" b="b"/>
              <a:pathLst>
                <a:path w="596" h="597" extrusionOk="0">
                  <a:moveTo>
                    <a:pt x="319" y="0"/>
                  </a:moveTo>
                  <a:cubicBezTo>
                    <a:pt x="312" y="0"/>
                    <a:pt x="305" y="0"/>
                    <a:pt x="298" y="1"/>
                  </a:cubicBezTo>
                  <a:cubicBezTo>
                    <a:pt x="131" y="1"/>
                    <a:pt x="0" y="132"/>
                    <a:pt x="0" y="298"/>
                  </a:cubicBezTo>
                  <a:cubicBezTo>
                    <a:pt x="0" y="465"/>
                    <a:pt x="131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27"/>
                    <a:pt x="476" y="0"/>
                    <a:pt x="3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2" name="Google Shape;11032;p72"/>
            <p:cNvSpPr/>
            <p:nvPr/>
          </p:nvSpPr>
          <p:spPr>
            <a:xfrm>
              <a:off x="7148335" y="1815481"/>
              <a:ext cx="18986" cy="18986"/>
            </a:xfrm>
            <a:custGeom>
              <a:avLst/>
              <a:gdLst/>
              <a:ahLst/>
              <a:cxnLst/>
              <a:rect l="l" t="t" r="r" b="b"/>
              <a:pathLst>
                <a:path w="596" h="596" extrusionOk="0">
                  <a:moveTo>
                    <a:pt x="298" y="0"/>
                  </a:moveTo>
                  <a:cubicBezTo>
                    <a:pt x="132" y="0"/>
                    <a:pt x="1" y="131"/>
                    <a:pt x="1" y="298"/>
                  </a:cubicBezTo>
                  <a:cubicBezTo>
                    <a:pt x="1" y="465"/>
                    <a:pt x="132" y="596"/>
                    <a:pt x="298" y="596"/>
                  </a:cubicBezTo>
                  <a:cubicBezTo>
                    <a:pt x="465" y="596"/>
                    <a:pt x="596" y="465"/>
                    <a:pt x="596" y="298"/>
                  </a:cubicBezTo>
                  <a:cubicBezTo>
                    <a:pt x="596" y="131"/>
                    <a:pt x="465" y="0"/>
                    <a:pt x="29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3" name="Google Shape;11033;p72"/>
            <p:cNvSpPr/>
            <p:nvPr/>
          </p:nvSpPr>
          <p:spPr>
            <a:xfrm>
              <a:off x="7158592" y="1661494"/>
              <a:ext cx="208236" cy="205656"/>
            </a:xfrm>
            <a:custGeom>
              <a:avLst/>
              <a:gdLst/>
              <a:ahLst/>
              <a:cxnLst/>
              <a:rect l="l" t="t" r="r" b="b"/>
              <a:pathLst>
                <a:path w="6537" h="6456" extrusionOk="0">
                  <a:moveTo>
                    <a:pt x="2893" y="2275"/>
                  </a:moveTo>
                  <a:cubicBezTo>
                    <a:pt x="2131" y="3001"/>
                    <a:pt x="1512" y="3763"/>
                    <a:pt x="917" y="4703"/>
                  </a:cubicBezTo>
                  <a:cubicBezTo>
                    <a:pt x="905" y="4656"/>
                    <a:pt x="905" y="4596"/>
                    <a:pt x="929" y="4442"/>
                  </a:cubicBezTo>
                  <a:cubicBezTo>
                    <a:pt x="941" y="4370"/>
                    <a:pt x="1036" y="4287"/>
                    <a:pt x="1107" y="4191"/>
                  </a:cubicBezTo>
                  <a:cubicBezTo>
                    <a:pt x="1357" y="3906"/>
                    <a:pt x="1393" y="3822"/>
                    <a:pt x="1453" y="3525"/>
                  </a:cubicBezTo>
                  <a:cubicBezTo>
                    <a:pt x="1524" y="3168"/>
                    <a:pt x="1572" y="3120"/>
                    <a:pt x="1881" y="2989"/>
                  </a:cubicBezTo>
                  <a:cubicBezTo>
                    <a:pt x="2191" y="2858"/>
                    <a:pt x="2274" y="2775"/>
                    <a:pt x="2453" y="2560"/>
                  </a:cubicBezTo>
                  <a:cubicBezTo>
                    <a:pt x="2643" y="2322"/>
                    <a:pt x="2703" y="2275"/>
                    <a:pt x="2893" y="2275"/>
                  </a:cubicBezTo>
                  <a:close/>
                  <a:moveTo>
                    <a:pt x="6351" y="0"/>
                  </a:moveTo>
                  <a:cubicBezTo>
                    <a:pt x="6331" y="0"/>
                    <a:pt x="6309" y="4"/>
                    <a:pt x="6287" y="12"/>
                  </a:cubicBezTo>
                  <a:cubicBezTo>
                    <a:pt x="5144" y="453"/>
                    <a:pt x="4191" y="1072"/>
                    <a:pt x="3251" y="1917"/>
                  </a:cubicBezTo>
                  <a:cubicBezTo>
                    <a:pt x="3154" y="1917"/>
                    <a:pt x="3059" y="1911"/>
                    <a:pt x="2965" y="1911"/>
                  </a:cubicBezTo>
                  <a:cubicBezTo>
                    <a:pt x="2841" y="1911"/>
                    <a:pt x="2718" y="1923"/>
                    <a:pt x="2596" y="1977"/>
                  </a:cubicBezTo>
                  <a:cubicBezTo>
                    <a:pt x="2310" y="2108"/>
                    <a:pt x="2179" y="2406"/>
                    <a:pt x="2012" y="2525"/>
                  </a:cubicBezTo>
                  <a:cubicBezTo>
                    <a:pt x="1941" y="2584"/>
                    <a:pt x="1846" y="2620"/>
                    <a:pt x="1750" y="2656"/>
                  </a:cubicBezTo>
                  <a:cubicBezTo>
                    <a:pt x="1346" y="2834"/>
                    <a:pt x="1238" y="2941"/>
                    <a:pt x="1119" y="3430"/>
                  </a:cubicBezTo>
                  <a:cubicBezTo>
                    <a:pt x="1072" y="3668"/>
                    <a:pt x="1060" y="3715"/>
                    <a:pt x="857" y="3953"/>
                  </a:cubicBezTo>
                  <a:cubicBezTo>
                    <a:pt x="750" y="4072"/>
                    <a:pt x="643" y="4191"/>
                    <a:pt x="595" y="4334"/>
                  </a:cubicBezTo>
                  <a:cubicBezTo>
                    <a:pt x="464" y="4799"/>
                    <a:pt x="643" y="4775"/>
                    <a:pt x="631" y="5073"/>
                  </a:cubicBezTo>
                  <a:cubicBezTo>
                    <a:pt x="631" y="5084"/>
                    <a:pt x="643" y="5084"/>
                    <a:pt x="643" y="5096"/>
                  </a:cubicBezTo>
                  <a:cubicBezTo>
                    <a:pt x="381" y="5549"/>
                    <a:pt x="179" y="5942"/>
                    <a:pt x="48" y="6216"/>
                  </a:cubicBezTo>
                  <a:cubicBezTo>
                    <a:pt x="0" y="6299"/>
                    <a:pt x="48" y="6394"/>
                    <a:pt x="143" y="6442"/>
                  </a:cubicBezTo>
                  <a:cubicBezTo>
                    <a:pt x="164" y="6451"/>
                    <a:pt x="186" y="6455"/>
                    <a:pt x="208" y="6455"/>
                  </a:cubicBezTo>
                  <a:cubicBezTo>
                    <a:pt x="271" y="6455"/>
                    <a:pt x="331" y="6417"/>
                    <a:pt x="357" y="6347"/>
                  </a:cubicBezTo>
                  <a:cubicBezTo>
                    <a:pt x="643" y="5739"/>
                    <a:pt x="1274" y="4549"/>
                    <a:pt x="2322" y="3322"/>
                  </a:cubicBezTo>
                  <a:cubicBezTo>
                    <a:pt x="3620" y="1834"/>
                    <a:pt x="4846" y="929"/>
                    <a:pt x="6406" y="322"/>
                  </a:cubicBezTo>
                  <a:cubicBezTo>
                    <a:pt x="6489" y="286"/>
                    <a:pt x="6537" y="191"/>
                    <a:pt x="6489" y="96"/>
                  </a:cubicBezTo>
                  <a:cubicBezTo>
                    <a:pt x="6471" y="41"/>
                    <a:pt x="6418" y="0"/>
                    <a:pt x="635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4" name="Google Shape;11034;p72"/>
            <p:cNvSpPr/>
            <p:nvPr/>
          </p:nvSpPr>
          <p:spPr>
            <a:xfrm>
              <a:off x="7374696" y="1635660"/>
              <a:ext cx="93781" cy="28478"/>
            </a:xfrm>
            <a:custGeom>
              <a:avLst/>
              <a:gdLst/>
              <a:ahLst/>
              <a:cxnLst/>
              <a:rect l="l" t="t" r="r" b="b"/>
              <a:pathLst>
                <a:path w="2944" h="894" extrusionOk="0">
                  <a:moveTo>
                    <a:pt x="2772" y="1"/>
                  </a:moveTo>
                  <a:cubicBezTo>
                    <a:pt x="2765" y="1"/>
                    <a:pt x="2759" y="1"/>
                    <a:pt x="2753" y="2"/>
                  </a:cubicBezTo>
                  <a:cubicBezTo>
                    <a:pt x="1860" y="97"/>
                    <a:pt x="991" y="288"/>
                    <a:pt x="193" y="573"/>
                  </a:cubicBezTo>
                  <a:cubicBezTo>
                    <a:pt x="1" y="638"/>
                    <a:pt x="67" y="894"/>
                    <a:pt x="230" y="894"/>
                  </a:cubicBezTo>
                  <a:cubicBezTo>
                    <a:pt x="248" y="894"/>
                    <a:pt x="268" y="890"/>
                    <a:pt x="288" y="883"/>
                  </a:cubicBezTo>
                  <a:cubicBezTo>
                    <a:pt x="1086" y="609"/>
                    <a:pt x="1920" y="419"/>
                    <a:pt x="2777" y="335"/>
                  </a:cubicBezTo>
                  <a:cubicBezTo>
                    <a:pt x="2872" y="311"/>
                    <a:pt x="2944" y="240"/>
                    <a:pt x="2932" y="157"/>
                  </a:cubicBezTo>
                  <a:cubicBezTo>
                    <a:pt x="2932" y="68"/>
                    <a:pt x="2850" y="1"/>
                    <a:pt x="27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035" name="Google Shape;11035;p72"/>
          <p:cNvSpPr/>
          <p:nvPr/>
        </p:nvSpPr>
        <p:spPr>
          <a:xfrm>
            <a:off x="10052856" y="2000241"/>
            <a:ext cx="497277" cy="488996"/>
          </a:xfrm>
          <a:custGeom>
            <a:avLst/>
            <a:gdLst/>
            <a:ahLst/>
            <a:cxnLst/>
            <a:rect l="l" t="t" r="r" b="b"/>
            <a:pathLst>
              <a:path w="11708" h="11513" extrusionOk="0">
                <a:moveTo>
                  <a:pt x="5700" y="3058"/>
                </a:moveTo>
                <a:cubicBezTo>
                  <a:pt x="5722" y="3058"/>
                  <a:pt x="5743" y="3064"/>
                  <a:pt x="5755" y="3076"/>
                </a:cubicBezTo>
                <a:lnTo>
                  <a:pt x="8565" y="5898"/>
                </a:lnTo>
                <a:cubicBezTo>
                  <a:pt x="8612" y="5910"/>
                  <a:pt x="8612" y="5969"/>
                  <a:pt x="8588" y="6017"/>
                </a:cubicBezTo>
                <a:cubicBezTo>
                  <a:pt x="8207" y="6374"/>
                  <a:pt x="8231" y="6398"/>
                  <a:pt x="8172" y="6398"/>
                </a:cubicBezTo>
                <a:cubicBezTo>
                  <a:pt x="8112" y="6398"/>
                  <a:pt x="8112" y="6350"/>
                  <a:pt x="7850" y="6136"/>
                </a:cubicBezTo>
                <a:cubicBezTo>
                  <a:pt x="5112" y="3398"/>
                  <a:pt x="5255" y="3552"/>
                  <a:pt x="5255" y="3493"/>
                </a:cubicBezTo>
                <a:cubicBezTo>
                  <a:pt x="5255" y="3433"/>
                  <a:pt x="5278" y="3433"/>
                  <a:pt x="5636" y="3076"/>
                </a:cubicBezTo>
                <a:cubicBezTo>
                  <a:pt x="5653" y="3064"/>
                  <a:pt x="5677" y="3058"/>
                  <a:pt x="5700" y="3058"/>
                </a:cubicBezTo>
                <a:close/>
                <a:moveTo>
                  <a:pt x="10869" y="1"/>
                </a:moveTo>
                <a:cubicBezTo>
                  <a:pt x="10688" y="1"/>
                  <a:pt x="10504" y="64"/>
                  <a:pt x="10350" y="195"/>
                </a:cubicBezTo>
                <a:lnTo>
                  <a:pt x="9184" y="1219"/>
                </a:lnTo>
                <a:cubicBezTo>
                  <a:pt x="9100" y="1278"/>
                  <a:pt x="9100" y="1385"/>
                  <a:pt x="9160" y="1457"/>
                </a:cubicBezTo>
                <a:cubicBezTo>
                  <a:pt x="9191" y="1494"/>
                  <a:pt x="9235" y="1512"/>
                  <a:pt x="9280" y="1512"/>
                </a:cubicBezTo>
                <a:cubicBezTo>
                  <a:pt x="9322" y="1512"/>
                  <a:pt x="9364" y="1497"/>
                  <a:pt x="9398" y="1469"/>
                </a:cubicBezTo>
                <a:lnTo>
                  <a:pt x="10577" y="445"/>
                </a:lnTo>
                <a:cubicBezTo>
                  <a:pt x="10664" y="375"/>
                  <a:pt x="10769" y="339"/>
                  <a:pt x="10872" y="339"/>
                </a:cubicBezTo>
                <a:cubicBezTo>
                  <a:pt x="10980" y="339"/>
                  <a:pt x="11087" y="378"/>
                  <a:pt x="11172" y="457"/>
                </a:cubicBezTo>
                <a:cubicBezTo>
                  <a:pt x="11339" y="623"/>
                  <a:pt x="11339" y="874"/>
                  <a:pt x="11184" y="1052"/>
                </a:cubicBezTo>
                <a:lnTo>
                  <a:pt x="7933" y="4767"/>
                </a:lnTo>
                <a:lnTo>
                  <a:pt x="6874" y="3707"/>
                </a:lnTo>
                <a:lnTo>
                  <a:pt x="8767" y="2040"/>
                </a:lnTo>
                <a:cubicBezTo>
                  <a:pt x="8838" y="1981"/>
                  <a:pt x="8838" y="1874"/>
                  <a:pt x="8779" y="1802"/>
                </a:cubicBezTo>
                <a:cubicBezTo>
                  <a:pt x="8747" y="1757"/>
                  <a:pt x="8700" y="1736"/>
                  <a:pt x="8653" y="1736"/>
                </a:cubicBezTo>
                <a:cubicBezTo>
                  <a:pt x="8614" y="1736"/>
                  <a:pt x="8573" y="1751"/>
                  <a:pt x="8541" y="1778"/>
                </a:cubicBezTo>
                <a:lnTo>
                  <a:pt x="6636" y="3469"/>
                </a:lnTo>
                <a:lnTo>
                  <a:pt x="5993" y="2826"/>
                </a:lnTo>
                <a:cubicBezTo>
                  <a:pt x="5909" y="2743"/>
                  <a:pt x="5802" y="2701"/>
                  <a:pt x="5695" y="2701"/>
                </a:cubicBezTo>
                <a:cubicBezTo>
                  <a:pt x="5588" y="2701"/>
                  <a:pt x="5481" y="2743"/>
                  <a:pt x="5397" y="2826"/>
                </a:cubicBezTo>
                <a:lnTo>
                  <a:pt x="5040" y="3183"/>
                </a:lnTo>
                <a:cubicBezTo>
                  <a:pt x="4921" y="3302"/>
                  <a:pt x="4874" y="3481"/>
                  <a:pt x="4957" y="3660"/>
                </a:cubicBezTo>
                <a:cubicBezTo>
                  <a:pt x="4800" y="3641"/>
                  <a:pt x="4644" y="3631"/>
                  <a:pt x="4488" y="3631"/>
                </a:cubicBezTo>
                <a:cubicBezTo>
                  <a:pt x="2121" y="3631"/>
                  <a:pt x="1" y="5783"/>
                  <a:pt x="135" y="8208"/>
                </a:cubicBezTo>
                <a:cubicBezTo>
                  <a:pt x="147" y="8672"/>
                  <a:pt x="337" y="9101"/>
                  <a:pt x="671" y="9422"/>
                </a:cubicBezTo>
                <a:lnTo>
                  <a:pt x="2218" y="10970"/>
                </a:lnTo>
                <a:cubicBezTo>
                  <a:pt x="2620" y="11372"/>
                  <a:pt x="3076" y="11512"/>
                  <a:pt x="3595" y="11512"/>
                </a:cubicBezTo>
                <a:cubicBezTo>
                  <a:pt x="3768" y="11512"/>
                  <a:pt x="3948" y="11497"/>
                  <a:pt x="4135" y="11470"/>
                </a:cubicBezTo>
                <a:cubicBezTo>
                  <a:pt x="4219" y="11458"/>
                  <a:pt x="4278" y="11387"/>
                  <a:pt x="4278" y="11280"/>
                </a:cubicBezTo>
                <a:cubicBezTo>
                  <a:pt x="4266" y="11184"/>
                  <a:pt x="4195" y="11125"/>
                  <a:pt x="4088" y="11125"/>
                </a:cubicBezTo>
                <a:cubicBezTo>
                  <a:pt x="3923" y="11149"/>
                  <a:pt x="3764" y="11164"/>
                  <a:pt x="3613" y="11164"/>
                </a:cubicBezTo>
                <a:cubicBezTo>
                  <a:pt x="3175" y="11164"/>
                  <a:pt x="2793" y="11044"/>
                  <a:pt x="2457" y="10708"/>
                </a:cubicBezTo>
                <a:lnTo>
                  <a:pt x="909" y="9160"/>
                </a:lnTo>
                <a:cubicBezTo>
                  <a:pt x="635" y="8898"/>
                  <a:pt x="468" y="8541"/>
                  <a:pt x="456" y="8184"/>
                </a:cubicBezTo>
                <a:cubicBezTo>
                  <a:pt x="351" y="5941"/>
                  <a:pt x="2322" y="3959"/>
                  <a:pt x="4468" y="3959"/>
                </a:cubicBezTo>
                <a:cubicBezTo>
                  <a:pt x="4749" y="3959"/>
                  <a:pt x="5032" y="3993"/>
                  <a:pt x="5314" y="4064"/>
                </a:cubicBezTo>
                <a:lnTo>
                  <a:pt x="7576" y="6327"/>
                </a:lnTo>
                <a:cubicBezTo>
                  <a:pt x="8029" y="8196"/>
                  <a:pt x="6838" y="10220"/>
                  <a:pt x="4969" y="10934"/>
                </a:cubicBezTo>
                <a:cubicBezTo>
                  <a:pt x="4874" y="10970"/>
                  <a:pt x="4838" y="11065"/>
                  <a:pt x="4862" y="11160"/>
                </a:cubicBezTo>
                <a:cubicBezTo>
                  <a:pt x="4891" y="11229"/>
                  <a:pt x="4961" y="11274"/>
                  <a:pt x="5038" y="11274"/>
                </a:cubicBezTo>
                <a:cubicBezTo>
                  <a:pt x="5055" y="11274"/>
                  <a:pt x="5071" y="11272"/>
                  <a:pt x="5088" y="11268"/>
                </a:cubicBezTo>
                <a:cubicBezTo>
                  <a:pt x="6945" y="10553"/>
                  <a:pt x="8195" y="8624"/>
                  <a:pt x="7969" y="6696"/>
                </a:cubicBezTo>
                <a:lnTo>
                  <a:pt x="7969" y="6696"/>
                </a:lnTo>
                <a:cubicBezTo>
                  <a:pt x="8027" y="6722"/>
                  <a:pt x="8084" y="6735"/>
                  <a:pt x="8140" y="6735"/>
                </a:cubicBezTo>
                <a:cubicBezTo>
                  <a:pt x="8257" y="6735"/>
                  <a:pt x="8365" y="6681"/>
                  <a:pt x="8445" y="6600"/>
                </a:cubicBezTo>
                <a:lnTo>
                  <a:pt x="8803" y="6243"/>
                </a:lnTo>
                <a:cubicBezTo>
                  <a:pt x="8969" y="6088"/>
                  <a:pt x="8969" y="5815"/>
                  <a:pt x="8803" y="5648"/>
                </a:cubicBezTo>
                <a:lnTo>
                  <a:pt x="8172" y="5017"/>
                </a:lnTo>
                <a:lnTo>
                  <a:pt x="11446" y="1290"/>
                </a:lnTo>
                <a:cubicBezTo>
                  <a:pt x="11708" y="981"/>
                  <a:pt x="11696" y="516"/>
                  <a:pt x="11410" y="219"/>
                </a:cubicBezTo>
                <a:cubicBezTo>
                  <a:pt x="11261" y="76"/>
                  <a:pt x="11067" y="1"/>
                  <a:pt x="1086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036" name="Google Shape;11036;p72"/>
          <p:cNvGrpSpPr/>
          <p:nvPr/>
        </p:nvGrpSpPr>
        <p:grpSpPr>
          <a:xfrm>
            <a:off x="8865642" y="2000029"/>
            <a:ext cx="520383" cy="489420"/>
            <a:chOff x="6649231" y="1500021"/>
            <a:chExt cx="390287" cy="367065"/>
          </a:xfrm>
        </p:grpSpPr>
        <p:sp>
          <p:nvSpPr>
            <p:cNvPr id="11037" name="Google Shape;11037;p72"/>
            <p:cNvSpPr/>
            <p:nvPr/>
          </p:nvSpPr>
          <p:spPr>
            <a:xfrm>
              <a:off x="6649231" y="1500021"/>
              <a:ext cx="390287" cy="367065"/>
            </a:xfrm>
            <a:custGeom>
              <a:avLst/>
              <a:gdLst/>
              <a:ahLst/>
              <a:cxnLst/>
              <a:rect l="l" t="t" r="r" b="b"/>
              <a:pathLst>
                <a:path w="12252" h="11523" extrusionOk="0">
                  <a:moveTo>
                    <a:pt x="2393" y="6022"/>
                  </a:moveTo>
                  <a:lnTo>
                    <a:pt x="5775" y="9391"/>
                  </a:lnTo>
                  <a:lnTo>
                    <a:pt x="4691" y="10487"/>
                  </a:lnTo>
                  <a:cubicBezTo>
                    <a:pt x="4221" y="10951"/>
                    <a:pt x="3611" y="11183"/>
                    <a:pt x="3000" y="11183"/>
                  </a:cubicBezTo>
                  <a:cubicBezTo>
                    <a:pt x="2390" y="11183"/>
                    <a:pt x="1780" y="10951"/>
                    <a:pt x="1310" y="10487"/>
                  </a:cubicBezTo>
                  <a:cubicBezTo>
                    <a:pt x="369" y="9546"/>
                    <a:pt x="369" y="8046"/>
                    <a:pt x="1310" y="7105"/>
                  </a:cubicBezTo>
                  <a:lnTo>
                    <a:pt x="2393" y="6022"/>
                  </a:lnTo>
                  <a:close/>
                  <a:moveTo>
                    <a:pt x="3000" y="331"/>
                  </a:moveTo>
                  <a:cubicBezTo>
                    <a:pt x="3608" y="331"/>
                    <a:pt x="4203" y="557"/>
                    <a:pt x="4667" y="1021"/>
                  </a:cubicBezTo>
                  <a:lnTo>
                    <a:pt x="10763" y="7105"/>
                  </a:lnTo>
                  <a:cubicBezTo>
                    <a:pt x="11680" y="8046"/>
                    <a:pt x="11680" y="9546"/>
                    <a:pt x="10763" y="10463"/>
                  </a:cubicBezTo>
                  <a:lnTo>
                    <a:pt x="10728" y="10499"/>
                  </a:lnTo>
                  <a:cubicBezTo>
                    <a:pt x="10263" y="10957"/>
                    <a:pt x="9656" y="11186"/>
                    <a:pt x="9050" y="11186"/>
                  </a:cubicBezTo>
                  <a:cubicBezTo>
                    <a:pt x="8445" y="11186"/>
                    <a:pt x="7840" y="10957"/>
                    <a:pt x="7382" y="10499"/>
                  </a:cubicBezTo>
                  <a:lnTo>
                    <a:pt x="1286" y="4415"/>
                  </a:lnTo>
                  <a:cubicBezTo>
                    <a:pt x="369" y="3486"/>
                    <a:pt x="369" y="1986"/>
                    <a:pt x="1286" y="1057"/>
                  </a:cubicBezTo>
                  <a:cubicBezTo>
                    <a:pt x="1310" y="1045"/>
                    <a:pt x="1929" y="331"/>
                    <a:pt x="3000" y="331"/>
                  </a:cubicBezTo>
                  <a:close/>
                  <a:moveTo>
                    <a:pt x="2999" y="0"/>
                  </a:moveTo>
                  <a:cubicBezTo>
                    <a:pt x="2307" y="0"/>
                    <a:pt x="1613" y="265"/>
                    <a:pt x="1084" y="795"/>
                  </a:cubicBezTo>
                  <a:lnTo>
                    <a:pt x="1060" y="819"/>
                  </a:lnTo>
                  <a:cubicBezTo>
                    <a:pt x="0" y="1879"/>
                    <a:pt x="0" y="3593"/>
                    <a:pt x="1060" y="4641"/>
                  </a:cubicBezTo>
                  <a:lnTo>
                    <a:pt x="2167" y="5760"/>
                  </a:lnTo>
                  <a:lnTo>
                    <a:pt x="1084" y="6855"/>
                  </a:lnTo>
                  <a:cubicBezTo>
                    <a:pt x="24" y="7903"/>
                    <a:pt x="24" y="9653"/>
                    <a:pt x="1084" y="10701"/>
                  </a:cubicBezTo>
                  <a:cubicBezTo>
                    <a:pt x="1613" y="11231"/>
                    <a:pt x="2313" y="11496"/>
                    <a:pt x="3012" y="11496"/>
                  </a:cubicBezTo>
                  <a:cubicBezTo>
                    <a:pt x="3712" y="11496"/>
                    <a:pt x="4411" y="11231"/>
                    <a:pt x="4941" y="10701"/>
                  </a:cubicBezTo>
                  <a:lnTo>
                    <a:pt x="6025" y="9618"/>
                  </a:lnTo>
                  <a:lnTo>
                    <a:pt x="7144" y="10737"/>
                  </a:lnTo>
                  <a:cubicBezTo>
                    <a:pt x="7674" y="11261"/>
                    <a:pt x="8364" y="11523"/>
                    <a:pt x="9055" y="11523"/>
                  </a:cubicBezTo>
                  <a:cubicBezTo>
                    <a:pt x="9745" y="11523"/>
                    <a:pt x="10436" y="11261"/>
                    <a:pt x="10966" y="10737"/>
                  </a:cubicBezTo>
                  <a:lnTo>
                    <a:pt x="11001" y="10701"/>
                  </a:lnTo>
                  <a:cubicBezTo>
                    <a:pt x="12037" y="9653"/>
                    <a:pt x="12037" y="7939"/>
                    <a:pt x="11001" y="6879"/>
                  </a:cubicBezTo>
                  <a:lnTo>
                    <a:pt x="6263" y="2141"/>
                  </a:lnTo>
                  <a:lnTo>
                    <a:pt x="7370" y="1045"/>
                  </a:lnTo>
                  <a:cubicBezTo>
                    <a:pt x="7811" y="593"/>
                    <a:pt x="8418" y="343"/>
                    <a:pt x="9049" y="343"/>
                  </a:cubicBezTo>
                  <a:cubicBezTo>
                    <a:pt x="11156" y="343"/>
                    <a:pt x="12252" y="2914"/>
                    <a:pt x="10728" y="4427"/>
                  </a:cubicBezTo>
                  <a:lnTo>
                    <a:pt x="9989" y="5165"/>
                  </a:lnTo>
                  <a:cubicBezTo>
                    <a:pt x="9882" y="5272"/>
                    <a:pt x="9954" y="5451"/>
                    <a:pt x="10108" y="5451"/>
                  </a:cubicBezTo>
                  <a:cubicBezTo>
                    <a:pt x="10228" y="5451"/>
                    <a:pt x="10204" y="5391"/>
                    <a:pt x="10966" y="4641"/>
                  </a:cubicBezTo>
                  <a:cubicBezTo>
                    <a:pt x="11490" y="4129"/>
                    <a:pt x="11775" y="3450"/>
                    <a:pt x="11775" y="2724"/>
                  </a:cubicBezTo>
                  <a:cubicBezTo>
                    <a:pt x="11775" y="1224"/>
                    <a:pt x="10549" y="9"/>
                    <a:pt x="9049" y="9"/>
                  </a:cubicBezTo>
                  <a:cubicBezTo>
                    <a:pt x="8323" y="9"/>
                    <a:pt x="7632" y="283"/>
                    <a:pt x="7132" y="807"/>
                  </a:cubicBezTo>
                  <a:lnTo>
                    <a:pt x="6025" y="1914"/>
                  </a:lnTo>
                  <a:lnTo>
                    <a:pt x="4905" y="795"/>
                  </a:lnTo>
                  <a:cubicBezTo>
                    <a:pt x="4382" y="265"/>
                    <a:pt x="3691" y="0"/>
                    <a:pt x="29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8" name="Google Shape;11038;p72"/>
            <p:cNvSpPr/>
            <p:nvPr/>
          </p:nvSpPr>
          <p:spPr>
            <a:xfrm>
              <a:off x="6759194" y="1602435"/>
              <a:ext cx="161983" cy="161409"/>
            </a:xfrm>
            <a:custGeom>
              <a:avLst/>
              <a:gdLst/>
              <a:ahLst/>
              <a:cxnLst/>
              <a:rect l="l" t="t" r="r" b="b"/>
              <a:pathLst>
                <a:path w="5085" h="5067" extrusionOk="0">
                  <a:moveTo>
                    <a:pt x="2192" y="0"/>
                  </a:moveTo>
                  <a:cubicBezTo>
                    <a:pt x="2147" y="0"/>
                    <a:pt x="2102" y="15"/>
                    <a:pt x="2073" y="45"/>
                  </a:cubicBezTo>
                  <a:lnTo>
                    <a:pt x="60" y="2057"/>
                  </a:lnTo>
                  <a:cubicBezTo>
                    <a:pt x="1" y="2116"/>
                    <a:pt x="1" y="2236"/>
                    <a:pt x="60" y="2295"/>
                  </a:cubicBezTo>
                  <a:lnTo>
                    <a:pt x="501" y="2747"/>
                  </a:lnTo>
                  <a:cubicBezTo>
                    <a:pt x="531" y="2771"/>
                    <a:pt x="575" y="2783"/>
                    <a:pt x="620" y="2783"/>
                  </a:cubicBezTo>
                  <a:cubicBezTo>
                    <a:pt x="665" y="2783"/>
                    <a:pt x="709" y="2771"/>
                    <a:pt x="739" y="2747"/>
                  </a:cubicBezTo>
                  <a:cubicBezTo>
                    <a:pt x="799" y="2688"/>
                    <a:pt x="799" y="2569"/>
                    <a:pt x="739" y="2497"/>
                  </a:cubicBezTo>
                  <a:lnTo>
                    <a:pt x="418" y="2176"/>
                  </a:lnTo>
                  <a:lnTo>
                    <a:pt x="2192" y="402"/>
                  </a:lnTo>
                  <a:lnTo>
                    <a:pt x="4668" y="2890"/>
                  </a:lnTo>
                  <a:lnTo>
                    <a:pt x="2906" y="4664"/>
                  </a:lnTo>
                  <a:lnTo>
                    <a:pt x="1322" y="3081"/>
                  </a:lnTo>
                  <a:cubicBezTo>
                    <a:pt x="1293" y="3051"/>
                    <a:pt x="1248" y="3036"/>
                    <a:pt x="1203" y="3036"/>
                  </a:cubicBezTo>
                  <a:cubicBezTo>
                    <a:pt x="1159" y="3036"/>
                    <a:pt x="1114" y="3051"/>
                    <a:pt x="1084" y="3081"/>
                  </a:cubicBezTo>
                  <a:cubicBezTo>
                    <a:pt x="1025" y="3140"/>
                    <a:pt x="1025" y="3259"/>
                    <a:pt x="1084" y="3319"/>
                  </a:cubicBezTo>
                  <a:lnTo>
                    <a:pt x="2787" y="5022"/>
                  </a:lnTo>
                  <a:cubicBezTo>
                    <a:pt x="2817" y="5051"/>
                    <a:pt x="2861" y="5066"/>
                    <a:pt x="2906" y="5066"/>
                  </a:cubicBezTo>
                  <a:cubicBezTo>
                    <a:pt x="2951" y="5066"/>
                    <a:pt x="2995" y="5051"/>
                    <a:pt x="3025" y="5022"/>
                  </a:cubicBezTo>
                  <a:lnTo>
                    <a:pt x="5025" y="3009"/>
                  </a:lnTo>
                  <a:cubicBezTo>
                    <a:pt x="5085" y="2938"/>
                    <a:pt x="5085" y="2831"/>
                    <a:pt x="5025" y="2771"/>
                  </a:cubicBezTo>
                  <a:lnTo>
                    <a:pt x="2311" y="45"/>
                  </a:lnTo>
                  <a:cubicBezTo>
                    <a:pt x="2281" y="15"/>
                    <a:pt x="2236" y="0"/>
                    <a:pt x="219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39" name="Google Shape;11039;p72"/>
            <p:cNvSpPr/>
            <p:nvPr/>
          </p:nvSpPr>
          <p:spPr>
            <a:xfrm>
              <a:off x="6718229" y="1625179"/>
              <a:ext cx="15227" cy="14239"/>
            </a:xfrm>
            <a:custGeom>
              <a:avLst/>
              <a:gdLst/>
              <a:ahLst/>
              <a:cxnLst/>
              <a:rect l="l" t="t" r="r" b="b"/>
              <a:pathLst>
                <a:path w="478" h="447" extrusionOk="0">
                  <a:moveTo>
                    <a:pt x="180" y="0"/>
                  </a:moveTo>
                  <a:cubicBezTo>
                    <a:pt x="135" y="0"/>
                    <a:pt x="90" y="15"/>
                    <a:pt x="61" y="45"/>
                  </a:cubicBezTo>
                  <a:cubicBezTo>
                    <a:pt x="1" y="105"/>
                    <a:pt x="1" y="224"/>
                    <a:pt x="61" y="283"/>
                  </a:cubicBezTo>
                  <a:lnTo>
                    <a:pt x="180" y="402"/>
                  </a:lnTo>
                  <a:cubicBezTo>
                    <a:pt x="209" y="432"/>
                    <a:pt x="254" y="447"/>
                    <a:pt x="299" y="447"/>
                  </a:cubicBezTo>
                  <a:cubicBezTo>
                    <a:pt x="343" y="447"/>
                    <a:pt x="388" y="432"/>
                    <a:pt x="418" y="402"/>
                  </a:cubicBezTo>
                  <a:cubicBezTo>
                    <a:pt x="477" y="343"/>
                    <a:pt x="477" y="224"/>
                    <a:pt x="418" y="164"/>
                  </a:cubicBezTo>
                  <a:lnTo>
                    <a:pt x="299" y="45"/>
                  </a:ln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0" name="Google Shape;11040;p72"/>
            <p:cNvSpPr/>
            <p:nvPr/>
          </p:nvSpPr>
          <p:spPr>
            <a:xfrm>
              <a:off x="6712176" y="1588005"/>
              <a:ext cx="16533" cy="14048"/>
            </a:xfrm>
            <a:custGeom>
              <a:avLst/>
              <a:gdLst/>
              <a:ahLst/>
              <a:cxnLst/>
              <a:rect l="l" t="t" r="r" b="b"/>
              <a:pathLst>
                <a:path w="519" h="441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0" y="93"/>
                    <a:pt x="0" y="224"/>
                    <a:pt x="60" y="283"/>
                  </a:cubicBezTo>
                  <a:cubicBezTo>
                    <a:pt x="155" y="355"/>
                    <a:pt x="191" y="438"/>
                    <a:pt x="298" y="438"/>
                  </a:cubicBezTo>
                  <a:cubicBezTo>
                    <a:pt x="307" y="440"/>
                    <a:pt x="315" y="440"/>
                    <a:pt x="323" y="440"/>
                  </a:cubicBezTo>
                  <a:cubicBezTo>
                    <a:pt x="460" y="440"/>
                    <a:pt x="518" y="254"/>
                    <a:pt x="417" y="164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1" name="Google Shape;11041;p72"/>
            <p:cNvSpPr/>
            <p:nvPr/>
          </p:nvSpPr>
          <p:spPr>
            <a:xfrm>
              <a:off x="6744796" y="1555003"/>
              <a:ext cx="16628" cy="14367"/>
            </a:xfrm>
            <a:custGeom>
              <a:avLst/>
              <a:gdLst/>
              <a:ahLst/>
              <a:cxnLst/>
              <a:rect l="l" t="t" r="r" b="b"/>
              <a:pathLst>
                <a:path w="522" h="451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0" y="105"/>
                    <a:pt x="0" y="224"/>
                    <a:pt x="60" y="284"/>
                  </a:cubicBezTo>
                  <a:cubicBezTo>
                    <a:pt x="155" y="367"/>
                    <a:pt x="203" y="450"/>
                    <a:pt x="298" y="450"/>
                  </a:cubicBezTo>
                  <a:cubicBezTo>
                    <a:pt x="303" y="451"/>
                    <a:pt x="307" y="451"/>
                    <a:pt x="312" y="451"/>
                  </a:cubicBezTo>
                  <a:cubicBezTo>
                    <a:pt x="457" y="451"/>
                    <a:pt x="521" y="268"/>
                    <a:pt x="417" y="165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2" name="Google Shape;11042;p72"/>
            <p:cNvSpPr/>
            <p:nvPr/>
          </p:nvSpPr>
          <p:spPr>
            <a:xfrm>
              <a:off x="6750115" y="1593707"/>
              <a:ext cx="15577" cy="13952"/>
            </a:xfrm>
            <a:custGeom>
              <a:avLst/>
              <a:gdLst/>
              <a:ahLst/>
              <a:cxnLst/>
              <a:rect l="l" t="t" r="r" b="b"/>
              <a:pathLst>
                <a:path w="489" h="438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93"/>
                    <a:pt x="0" y="212"/>
                    <a:pt x="60" y="283"/>
                  </a:cubicBezTo>
                  <a:cubicBezTo>
                    <a:pt x="155" y="354"/>
                    <a:pt x="191" y="438"/>
                    <a:pt x="298" y="438"/>
                  </a:cubicBezTo>
                  <a:cubicBezTo>
                    <a:pt x="345" y="438"/>
                    <a:pt x="393" y="426"/>
                    <a:pt x="417" y="402"/>
                  </a:cubicBezTo>
                  <a:cubicBezTo>
                    <a:pt x="488" y="319"/>
                    <a:pt x="488" y="212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3" name="Google Shape;11043;p72"/>
            <p:cNvSpPr/>
            <p:nvPr/>
          </p:nvSpPr>
          <p:spPr>
            <a:xfrm>
              <a:off x="6782353" y="1561852"/>
              <a:ext cx="16692" cy="14335"/>
            </a:xfrm>
            <a:custGeom>
              <a:avLst/>
              <a:gdLst/>
              <a:ahLst/>
              <a:cxnLst/>
              <a:rect l="l" t="t" r="r" b="b"/>
              <a:pathLst>
                <a:path w="524" h="450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155" y="354"/>
                    <a:pt x="179" y="450"/>
                    <a:pt x="298" y="450"/>
                  </a:cubicBezTo>
                  <a:cubicBezTo>
                    <a:pt x="453" y="450"/>
                    <a:pt x="524" y="271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4" name="Google Shape;11044;p72"/>
            <p:cNvSpPr/>
            <p:nvPr/>
          </p:nvSpPr>
          <p:spPr>
            <a:xfrm>
              <a:off x="6884735" y="1791686"/>
              <a:ext cx="15227" cy="14239"/>
            </a:xfrm>
            <a:custGeom>
              <a:avLst/>
              <a:gdLst/>
              <a:ahLst/>
              <a:cxnLst/>
              <a:rect l="l" t="t" r="r" b="b"/>
              <a:pathLst>
                <a:path w="478" h="447" extrusionOk="0">
                  <a:moveTo>
                    <a:pt x="179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4"/>
                    <a:pt x="60" y="283"/>
                  </a:cubicBezTo>
                  <a:lnTo>
                    <a:pt x="179" y="402"/>
                  </a:lnTo>
                  <a:cubicBezTo>
                    <a:pt x="209" y="432"/>
                    <a:pt x="254" y="447"/>
                    <a:pt x="298" y="447"/>
                  </a:cubicBezTo>
                  <a:cubicBezTo>
                    <a:pt x="343" y="447"/>
                    <a:pt x="388" y="432"/>
                    <a:pt x="418" y="402"/>
                  </a:cubicBezTo>
                  <a:cubicBezTo>
                    <a:pt x="477" y="343"/>
                    <a:pt x="477" y="224"/>
                    <a:pt x="418" y="164"/>
                  </a:cubicBezTo>
                  <a:lnTo>
                    <a:pt x="298" y="45"/>
                  </a:lnTo>
                  <a:cubicBezTo>
                    <a:pt x="269" y="15"/>
                    <a:pt x="224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5" name="Google Shape;11045;p72"/>
            <p:cNvSpPr/>
            <p:nvPr/>
          </p:nvSpPr>
          <p:spPr>
            <a:xfrm>
              <a:off x="6922292" y="1797738"/>
              <a:ext cx="15195" cy="14271"/>
            </a:xfrm>
            <a:custGeom>
              <a:avLst/>
              <a:gdLst/>
              <a:ahLst/>
              <a:cxnLst/>
              <a:rect l="l" t="t" r="r" b="b"/>
              <a:pathLst>
                <a:path w="477" h="448" extrusionOk="0">
                  <a:moveTo>
                    <a:pt x="179" y="1"/>
                  </a:moveTo>
                  <a:cubicBezTo>
                    <a:pt x="134" y="1"/>
                    <a:pt x="90" y="16"/>
                    <a:pt x="60" y="45"/>
                  </a:cubicBezTo>
                  <a:cubicBezTo>
                    <a:pt x="1" y="105"/>
                    <a:pt x="1" y="224"/>
                    <a:pt x="60" y="284"/>
                  </a:cubicBezTo>
                  <a:lnTo>
                    <a:pt x="179" y="403"/>
                  </a:lnTo>
                  <a:cubicBezTo>
                    <a:pt x="209" y="432"/>
                    <a:pt x="254" y="447"/>
                    <a:pt x="298" y="447"/>
                  </a:cubicBezTo>
                  <a:cubicBezTo>
                    <a:pt x="343" y="447"/>
                    <a:pt x="387" y="432"/>
                    <a:pt x="417" y="403"/>
                  </a:cubicBezTo>
                  <a:cubicBezTo>
                    <a:pt x="477" y="343"/>
                    <a:pt x="477" y="224"/>
                    <a:pt x="417" y="165"/>
                  </a:cubicBezTo>
                  <a:lnTo>
                    <a:pt x="298" y="45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6" name="Google Shape;11046;p72"/>
            <p:cNvSpPr/>
            <p:nvPr/>
          </p:nvSpPr>
          <p:spPr>
            <a:xfrm>
              <a:off x="6954911" y="1765118"/>
              <a:ext cx="15195" cy="14271"/>
            </a:xfrm>
            <a:custGeom>
              <a:avLst/>
              <a:gdLst/>
              <a:ahLst/>
              <a:cxnLst/>
              <a:rect l="l" t="t" r="r" b="b"/>
              <a:pathLst>
                <a:path w="477" h="448" extrusionOk="0">
                  <a:moveTo>
                    <a:pt x="179" y="1"/>
                  </a:moveTo>
                  <a:cubicBezTo>
                    <a:pt x="134" y="1"/>
                    <a:pt x="90" y="16"/>
                    <a:pt x="60" y="46"/>
                  </a:cubicBezTo>
                  <a:cubicBezTo>
                    <a:pt x="0" y="105"/>
                    <a:pt x="0" y="224"/>
                    <a:pt x="60" y="284"/>
                  </a:cubicBezTo>
                  <a:lnTo>
                    <a:pt x="179" y="403"/>
                  </a:lnTo>
                  <a:cubicBezTo>
                    <a:pt x="209" y="432"/>
                    <a:pt x="253" y="447"/>
                    <a:pt x="298" y="447"/>
                  </a:cubicBezTo>
                  <a:cubicBezTo>
                    <a:pt x="343" y="447"/>
                    <a:pt x="387" y="432"/>
                    <a:pt x="417" y="403"/>
                  </a:cubicBezTo>
                  <a:cubicBezTo>
                    <a:pt x="477" y="343"/>
                    <a:pt x="477" y="224"/>
                    <a:pt x="417" y="165"/>
                  </a:cubicBezTo>
                  <a:lnTo>
                    <a:pt x="298" y="46"/>
                  </a:lnTo>
                  <a:cubicBezTo>
                    <a:pt x="268" y="16"/>
                    <a:pt x="224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7" name="Google Shape;11047;p72"/>
            <p:cNvSpPr/>
            <p:nvPr/>
          </p:nvSpPr>
          <p:spPr>
            <a:xfrm>
              <a:off x="6916590" y="1759831"/>
              <a:ext cx="16724" cy="14335"/>
            </a:xfrm>
            <a:custGeom>
              <a:avLst/>
              <a:gdLst/>
              <a:ahLst/>
              <a:cxnLst/>
              <a:rect l="l" t="t" r="r" b="b"/>
              <a:pathLst>
                <a:path w="525" h="450" extrusionOk="0">
                  <a:moveTo>
                    <a:pt x="180" y="0"/>
                  </a:moveTo>
                  <a:cubicBezTo>
                    <a:pt x="135" y="0"/>
                    <a:pt x="90" y="15"/>
                    <a:pt x="60" y="45"/>
                  </a:cubicBezTo>
                  <a:cubicBezTo>
                    <a:pt x="1" y="104"/>
                    <a:pt x="1" y="223"/>
                    <a:pt x="60" y="283"/>
                  </a:cubicBezTo>
                  <a:cubicBezTo>
                    <a:pt x="144" y="366"/>
                    <a:pt x="191" y="450"/>
                    <a:pt x="299" y="450"/>
                  </a:cubicBezTo>
                  <a:cubicBezTo>
                    <a:pt x="441" y="450"/>
                    <a:pt x="525" y="271"/>
                    <a:pt x="418" y="164"/>
                  </a:cubicBezTo>
                  <a:lnTo>
                    <a:pt x="299" y="45"/>
                  </a:lnTo>
                  <a:cubicBezTo>
                    <a:pt x="269" y="15"/>
                    <a:pt x="224" y="0"/>
                    <a:pt x="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48" name="Google Shape;11048;p72"/>
            <p:cNvSpPr/>
            <p:nvPr/>
          </p:nvSpPr>
          <p:spPr>
            <a:xfrm>
              <a:off x="6948477" y="1727593"/>
              <a:ext cx="16979" cy="14367"/>
            </a:xfrm>
            <a:custGeom>
              <a:avLst/>
              <a:gdLst/>
              <a:ahLst/>
              <a:cxnLst/>
              <a:rect l="l" t="t" r="r" b="b"/>
              <a:pathLst>
                <a:path w="533" h="451" extrusionOk="0">
                  <a:moveTo>
                    <a:pt x="179" y="0"/>
                  </a:moveTo>
                  <a:cubicBezTo>
                    <a:pt x="134" y="0"/>
                    <a:pt x="89" y="15"/>
                    <a:pt x="60" y="45"/>
                  </a:cubicBezTo>
                  <a:cubicBezTo>
                    <a:pt x="0" y="104"/>
                    <a:pt x="0" y="223"/>
                    <a:pt x="60" y="283"/>
                  </a:cubicBezTo>
                  <a:cubicBezTo>
                    <a:pt x="143" y="366"/>
                    <a:pt x="191" y="450"/>
                    <a:pt x="298" y="450"/>
                  </a:cubicBezTo>
                  <a:cubicBezTo>
                    <a:pt x="302" y="450"/>
                    <a:pt x="306" y="450"/>
                    <a:pt x="310" y="450"/>
                  </a:cubicBezTo>
                  <a:cubicBezTo>
                    <a:pt x="446" y="450"/>
                    <a:pt x="532" y="268"/>
                    <a:pt x="417" y="164"/>
                  </a:cubicBezTo>
                  <a:lnTo>
                    <a:pt x="298" y="45"/>
                  </a:lnTo>
                  <a:cubicBezTo>
                    <a:pt x="268" y="15"/>
                    <a:pt x="223" y="0"/>
                    <a:pt x="1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49" name="Google Shape;11049;p72"/>
          <p:cNvGrpSpPr/>
          <p:nvPr/>
        </p:nvGrpSpPr>
        <p:grpSpPr>
          <a:xfrm>
            <a:off x="7662585" y="2058004"/>
            <a:ext cx="516348" cy="373808"/>
            <a:chOff x="5746938" y="1543503"/>
            <a:chExt cx="387261" cy="280356"/>
          </a:xfrm>
        </p:grpSpPr>
        <p:sp>
          <p:nvSpPr>
            <p:cNvPr id="11050" name="Google Shape;11050;p72"/>
            <p:cNvSpPr/>
            <p:nvPr/>
          </p:nvSpPr>
          <p:spPr>
            <a:xfrm>
              <a:off x="5746938" y="1543503"/>
              <a:ext cx="186256" cy="279591"/>
            </a:xfrm>
            <a:custGeom>
              <a:avLst/>
              <a:gdLst/>
              <a:ahLst/>
              <a:cxnLst/>
              <a:rect l="l" t="t" r="r" b="b"/>
              <a:pathLst>
                <a:path w="5847" h="8777" extrusionOk="0">
                  <a:moveTo>
                    <a:pt x="2712" y="1"/>
                  </a:moveTo>
                  <a:cubicBezTo>
                    <a:pt x="2459" y="1"/>
                    <a:pt x="2198" y="57"/>
                    <a:pt x="1941" y="180"/>
                  </a:cubicBezTo>
                  <a:cubicBezTo>
                    <a:pt x="1846" y="228"/>
                    <a:pt x="1822" y="335"/>
                    <a:pt x="1857" y="406"/>
                  </a:cubicBezTo>
                  <a:cubicBezTo>
                    <a:pt x="1889" y="470"/>
                    <a:pt x="1947" y="502"/>
                    <a:pt x="2004" y="502"/>
                  </a:cubicBezTo>
                  <a:cubicBezTo>
                    <a:pt x="2032" y="502"/>
                    <a:pt x="2060" y="494"/>
                    <a:pt x="2084" y="478"/>
                  </a:cubicBezTo>
                  <a:cubicBezTo>
                    <a:pt x="2292" y="377"/>
                    <a:pt x="2506" y="331"/>
                    <a:pt x="2712" y="331"/>
                  </a:cubicBezTo>
                  <a:cubicBezTo>
                    <a:pt x="3746" y="331"/>
                    <a:pt x="4616" y="1478"/>
                    <a:pt x="3882" y="2609"/>
                  </a:cubicBezTo>
                  <a:cubicBezTo>
                    <a:pt x="3751" y="2823"/>
                    <a:pt x="3751" y="3085"/>
                    <a:pt x="3882" y="3312"/>
                  </a:cubicBezTo>
                  <a:cubicBezTo>
                    <a:pt x="3989" y="3490"/>
                    <a:pt x="3989" y="3728"/>
                    <a:pt x="3882" y="3907"/>
                  </a:cubicBezTo>
                  <a:cubicBezTo>
                    <a:pt x="3751" y="4109"/>
                    <a:pt x="3739" y="4383"/>
                    <a:pt x="3905" y="4633"/>
                  </a:cubicBezTo>
                  <a:cubicBezTo>
                    <a:pt x="4108" y="4967"/>
                    <a:pt x="4203" y="5359"/>
                    <a:pt x="4108" y="5752"/>
                  </a:cubicBezTo>
                  <a:cubicBezTo>
                    <a:pt x="3962" y="6482"/>
                    <a:pt x="3341" y="6887"/>
                    <a:pt x="2712" y="6887"/>
                  </a:cubicBezTo>
                  <a:cubicBezTo>
                    <a:pt x="2264" y="6887"/>
                    <a:pt x="1811" y="6682"/>
                    <a:pt x="1524" y="6241"/>
                  </a:cubicBezTo>
                  <a:cubicBezTo>
                    <a:pt x="393" y="4562"/>
                    <a:pt x="357" y="2704"/>
                    <a:pt x="1524" y="954"/>
                  </a:cubicBezTo>
                  <a:cubicBezTo>
                    <a:pt x="1560" y="883"/>
                    <a:pt x="1548" y="776"/>
                    <a:pt x="1476" y="716"/>
                  </a:cubicBezTo>
                  <a:cubicBezTo>
                    <a:pt x="1451" y="703"/>
                    <a:pt x="1421" y="697"/>
                    <a:pt x="1390" y="697"/>
                  </a:cubicBezTo>
                  <a:cubicBezTo>
                    <a:pt x="1334" y="697"/>
                    <a:pt x="1276" y="718"/>
                    <a:pt x="1238" y="764"/>
                  </a:cubicBezTo>
                  <a:cubicBezTo>
                    <a:pt x="48" y="2562"/>
                    <a:pt x="0" y="4562"/>
                    <a:pt x="1238" y="6419"/>
                  </a:cubicBezTo>
                  <a:cubicBezTo>
                    <a:pt x="1594" y="6958"/>
                    <a:pt x="2149" y="7209"/>
                    <a:pt x="2700" y="7209"/>
                  </a:cubicBezTo>
                  <a:cubicBezTo>
                    <a:pt x="3477" y="7209"/>
                    <a:pt x="4246" y="6710"/>
                    <a:pt x="4441" y="5812"/>
                  </a:cubicBezTo>
                  <a:cubicBezTo>
                    <a:pt x="4524" y="5348"/>
                    <a:pt x="4453" y="4871"/>
                    <a:pt x="4167" y="4407"/>
                  </a:cubicBezTo>
                  <a:cubicBezTo>
                    <a:pt x="4108" y="4312"/>
                    <a:pt x="4108" y="4169"/>
                    <a:pt x="4167" y="4074"/>
                  </a:cubicBezTo>
                  <a:cubicBezTo>
                    <a:pt x="4215" y="3990"/>
                    <a:pt x="4239" y="3919"/>
                    <a:pt x="4274" y="3847"/>
                  </a:cubicBezTo>
                  <a:lnTo>
                    <a:pt x="4477" y="3847"/>
                  </a:lnTo>
                  <a:cubicBezTo>
                    <a:pt x="5060" y="3847"/>
                    <a:pt x="5525" y="4312"/>
                    <a:pt x="5525" y="4883"/>
                  </a:cubicBezTo>
                  <a:lnTo>
                    <a:pt x="5525" y="8610"/>
                  </a:lnTo>
                  <a:cubicBezTo>
                    <a:pt x="5525" y="8693"/>
                    <a:pt x="5596" y="8777"/>
                    <a:pt x="5691" y="8777"/>
                  </a:cubicBezTo>
                  <a:cubicBezTo>
                    <a:pt x="5775" y="8777"/>
                    <a:pt x="5846" y="8693"/>
                    <a:pt x="5846" y="8610"/>
                  </a:cubicBezTo>
                  <a:lnTo>
                    <a:pt x="5846" y="4883"/>
                  </a:lnTo>
                  <a:cubicBezTo>
                    <a:pt x="5834" y="4240"/>
                    <a:pt x="5346" y="3681"/>
                    <a:pt x="4703" y="3550"/>
                  </a:cubicBezTo>
                  <a:cubicBezTo>
                    <a:pt x="5120" y="3419"/>
                    <a:pt x="5429" y="2966"/>
                    <a:pt x="5429" y="2454"/>
                  </a:cubicBezTo>
                  <a:lnTo>
                    <a:pt x="5429" y="2228"/>
                  </a:lnTo>
                  <a:cubicBezTo>
                    <a:pt x="5429" y="2133"/>
                    <a:pt x="5358" y="2061"/>
                    <a:pt x="5275" y="2061"/>
                  </a:cubicBezTo>
                  <a:cubicBezTo>
                    <a:pt x="5179" y="2061"/>
                    <a:pt x="5108" y="2133"/>
                    <a:pt x="5108" y="2228"/>
                  </a:cubicBezTo>
                  <a:lnTo>
                    <a:pt x="5108" y="2454"/>
                  </a:lnTo>
                  <a:cubicBezTo>
                    <a:pt x="5108" y="2895"/>
                    <a:pt x="4810" y="3264"/>
                    <a:pt x="4453" y="3264"/>
                  </a:cubicBezTo>
                  <a:lnTo>
                    <a:pt x="4215" y="3264"/>
                  </a:lnTo>
                  <a:cubicBezTo>
                    <a:pt x="4203" y="3228"/>
                    <a:pt x="4179" y="3181"/>
                    <a:pt x="4167" y="3145"/>
                  </a:cubicBezTo>
                  <a:cubicBezTo>
                    <a:pt x="4108" y="3050"/>
                    <a:pt x="4096" y="2907"/>
                    <a:pt x="4167" y="2812"/>
                  </a:cubicBezTo>
                  <a:cubicBezTo>
                    <a:pt x="5052" y="1439"/>
                    <a:pt x="3994" y="1"/>
                    <a:pt x="271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1" name="Google Shape;11051;p72"/>
            <p:cNvSpPr/>
            <p:nvPr/>
          </p:nvSpPr>
          <p:spPr>
            <a:xfrm>
              <a:off x="5949090" y="1543949"/>
              <a:ext cx="185109" cy="279910"/>
            </a:xfrm>
            <a:custGeom>
              <a:avLst/>
              <a:gdLst/>
              <a:ahLst/>
              <a:cxnLst/>
              <a:rect l="l" t="t" r="r" b="b"/>
              <a:pathLst>
                <a:path w="5811" h="8787" extrusionOk="0">
                  <a:moveTo>
                    <a:pt x="3104" y="0"/>
                  </a:moveTo>
                  <a:cubicBezTo>
                    <a:pt x="1830" y="0"/>
                    <a:pt x="786" y="1434"/>
                    <a:pt x="1667" y="2809"/>
                  </a:cubicBezTo>
                  <a:cubicBezTo>
                    <a:pt x="1727" y="2917"/>
                    <a:pt x="1727" y="3048"/>
                    <a:pt x="1667" y="3155"/>
                  </a:cubicBezTo>
                  <a:cubicBezTo>
                    <a:pt x="1643" y="3179"/>
                    <a:pt x="1631" y="3226"/>
                    <a:pt x="1619" y="3274"/>
                  </a:cubicBezTo>
                  <a:lnTo>
                    <a:pt x="1381" y="3274"/>
                  </a:lnTo>
                  <a:cubicBezTo>
                    <a:pt x="1024" y="3274"/>
                    <a:pt x="726" y="2893"/>
                    <a:pt x="726" y="2452"/>
                  </a:cubicBezTo>
                  <a:lnTo>
                    <a:pt x="726" y="2226"/>
                  </a:lnTo>
                  <a:cubicBezTo>
                    <a:pt x="726" y="2143"/>
                    <a:pt x="655" y="2059"/>
                    <a:pt x="560" y="2059"/>
                  </a:cubicBezTo>
                  <a:cubicBezTo>
                    <a:pt x="476" y="2059"/>
                    <a:pt x="393" y="2143"/>
                    <a:pt x="393" y="2226"/>
                  </a:cubicBezTo>
                  <a:lnTo>
                    <a:pt x="393" y="2452"/>
                  </a:lnTo>
                  <a:cubicBezTo>
                    <a:pt x="393" y="2976"/>
                    <a:pt x="714" y="3417"/>
                    <a:pt x="1131" y="3548"/>
                  </a:cubicBezTo>
                  <a:cubicBezTo>
                    <a:pt x="488" y="3667"/>
                    <a:pt x="0" y="4238"/>
                    <a:pt x="0" y="4905"/>
                  </a:cubicBezTo>
                  <a:lnTo>
                    <a:pt x="0" y="8632"/>
                  </a:lnTo>
                  <a:cubicBezTo>
                    <a:pt x="0" y="8715"/>
                    <a:pt x="72" y="8786"/>
                    <a:pt x="155" y="8786"/>
                  </a:cubicBezTo>
                  <a:cubicBezTo>
                    <a:pt x="250" y="8786"/>
                    <a:pt x="322" y="8715"/>
                    <a:pt x="322" y="8632"/>
                  </a:cubicBezTo>
                  <a:lnTo>
                    <a:pt x="322" y="4905"/>
                  </a:lnTo>
                  <a:cubicBezTo>
                    <a:pt x="322" y="4322"/>
                    <a:pt x="786" y="3869"/>
                    <a:pt x="1369" y="3869"/>
                  </a:cubicBezTo>
                  <a:lnTo>
                    <a:pt x="1572" y="3869"/>
                  </a:lnTo>
                  <a:cubicBezTo>
                    <a:pt x="1584" y="3941"/>
                    <a:pt x="1631" y="4024"/>
                    <a:pt x="1679" y="4083"/>
                  </a:cubicBezTo>
                  <a:cubicBezTo>
                    <a:pt x="1738" y="4191"/>
                    <a:pt x="1750" y="4322"/>
                    <a:pt x="1667" y="4464"/>
                  </a:cubicBezTo>
                  <a:cubicBezTo>
                    <a:pt x="893" y="5631"/>
                    <a:pt x="1679" y="7227"/>
                    <a:pt x="3120" y="7227"/>
                  </a:cubicBezTo>
                  <a:cubicBezTo>
                    <a:pt x="3715" y="7227"/>
                    <a:pt x="4263" y="6929"/>
                    <a:pt x="4596" y="6441"/>
                  </a:cubicBezTo>
                  <a:cubicBezTo>
                    <a:pt x="5787" y="4643"/>
                    <a:pt x="5810" y="2643"/>
                    <a:pt x="4584" y="785"/>
                  </a:cubicBezTo>
                  <a:cubicBezTo>
                    <a:pt x="4553" y="739"/>
                    <a:pt x="4497" y="708"/>
                    <a:pt x="4439" y="708"/>
                  </a:cubicBezTo>
                  <a:cubicBezTo>
                    <a:pt x="4407" y="708"/>
                    <a:pt x="4375" y="717"/>
                    <a:pt x="4346" y="738"/>
                  </a:cubicBezTo>
                  <a:cubicBezTo>
                    <a:pt x="4263" y="785"/>
                    <a:pt x="4239" y="881"/>
                    <a:pt x="4298" y="976"/>
                  </a:cubicBezTo>
                  <a:cubicBezTo>
                    <a:pt x="5429" y="2667"/>
                    <a:pt x="5441" y="4524"/>
                    <a:pt x="4298" y="6262"/>
                  </a:cubicBezTo>
                  <a:cubicBezTo>
                    <a:pt x="4024" y="6667"/>
                    <a:pt x="3584" y="6905"/>
                    <a:pt x="3108" y="6905"/>
                  </a:cubicBezTo>
                  <a:cubicBezTo>
                    <a:pt x="1988" y="6905"/>
                    <a:pt x="1274" y="5667"/>
                    <a:pt x="1941" y="4619"/>
                  </a:cubicBezTo>
                  <a:cubicBezTo>
                    <a:pt x="2084" y="4417"/>
                    <a:pt x="2084" y="4131"/>
                    <a:pt x="1941" y="3905"/>
                  </a:cubicBezTo>
                  <a:cubicBezTo>
                    <a:pt x="1846" y="3726"/>
                    <a:pt x="1846" y="3488"/>
                    <a:pt x="1941" y="3310"/>
                  </a:cubicBezTo>
                  <a:cubicBezTo>
                    <a:pt x="2084" y="3095"/>
                    <a:pt x="2084" y="2821"/>
                    <a:pt x="1941" y="2619"/>
                  </a:cubicBezTo>
                  <a:cubicBezTo>
                    <a:pt x="1229" y="1492"/>
                    <a:pt x="2069" y="332"/>
                    <a:pt x="3103" y="332"/>
                  </a:cubicBezTo>
                  <a:cubicBezTo>
                    <a:pt x="3315" y="332"/>
                    <a:pt x="3534" y="381"/>
                    <a:pt x="3751" y="488"/>
                  </a:cubicBezTo>
                  <a:cubicBezTo>
                    <a:pt x="3774" y="501"/>
                    <a:pt x="3798" y="507"/>
                    <a:pt x="3822" y="507"/>
                  </a:cubicBezTo>
                  <a:cubicBezTo>
                    <a:pt x="3882" y="507"/>
                    <a:pt x="3939" y="468"/>
                    <a:pt x="3965" y="416"/>
                  </a:cubicBezTo>
                  <a:cubicBezTo>
                    <a:pt x="4013" y="321"/>
                    <a:pt x="3965" y="238"/>
                    <a:pt x="3893" y="190"/>
                  </a:cubicBezTo>
                  <a:cubicBezTo>
                    <a:pt x="3630" y="59"/>
                    <a:pt x="3362" y="0"/>
                    <a:pt x="310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52" name="Google Shape;11052;p72"/>
          <p:cNvGrpSpPr/>
          <p:nvPr/>
        </p:nvGrpSpPr>
        <p:grpSpPr>
          <a:xfrm>
            <a:off x="8262307" y="2033796"/>
            <a:ext cx="492096" cy="423289"/>
            <a:chOff x="6196730" y="1525346"/>
            <a:chExt cx="369072" cy="317467"/>
          </a:xfrm>
        </p:grpSpPr>
        <p:sp>
          <p:nvSpPr>
            <p:cNvPr id="11053" name="Google Shape;11053;p72"/>
            <p:cNvSpPr/>
            <p:nvPr/>
          </p:nvSpPr>
          <p:spPr>
            <a:xfrm>
              <a:off x="6285478" y="1697140"/>
              <a:ext cx="193870" cy="145673"/>
            </a:xfrm>
            <a:custGeom>
              <a:avLst/>
              <a:gdLst/>
              <a:ahLst/>
              <a:cxnLst/>
              <a:rect l="l" t="t" r="r" b="b"/>
              <a:pathLst>
                <a:path w="6086" h="4573" extrusionOk="0">
                  <a:moveTo>
                    <a:pt x="2972" y="1"/>
                  </a:moveTo>
                  <a:cubicBezTo>
                    <a:pt x="2790" y="1"/>
                    <a:pt x="2608" y="72"/>
                    <a:pt x="2477" y="215"/>
                  </a:cubicBezTo>
                  <a:cubicBezTo>
                    <a:pt x="1580" y="1144"/>
                    <a:pt x="674" y="1192"/>
                    <a:pt x="471" y="1192"/>
                  </a:cubicBezTo>
                  <a:cubicBezTo>
                    <a:pt x="447" y="1192"/>
                    <a:pt x="433" y="1191"/>
                    <a:pt x="430" y="1191"/>
                  </a:cubicBezTo>
                  <a:cubicBezTo>
                    <a:pt x="346" y="1191"/>
                    <a:pt x="275" y="1275"/>
                    <a:pt x="275" y="1358"/>
                  </a:cubicBezTo>
                  <a:cubicBezTo>
                    <a:pt x="275" y="1453"/>
                    <a:pt x="346" y="1525"/>
                    <a:pt x="430" y="1525"/>
                  </a:cubicBezTo>
                  <a:cubicBezTo>
                    <a:pt x="430" y="1525"/>
                    <a:pt x="608" y="1525"/>
                    <a:pt x="846" y="1501"/>
                  </a:cubicBezTo>
                  <a:lnTo>
                    <a:pt x="846" y="1501"/>
                  </a:lnTo>
                  <a:cubicBezTo>
                    <a:pt x="822" y="1691"/>
                    <a:pt x="751" y="1953"/>
                    <a:pt x="465" y="2037"/>
                  </a:cubicBezTo>
                  <a:cubicBezTo>
                    <a:pt x="268" y="2070"/>
                    <a:pt x="303" y="2365"/>
                    <a:pt x="486" y="2365"/>
                  </a:cubicBezTo>
                  <a:cubicBezTo>
                    <a:pt x="502" y="2365"/>
                    <a:pt x="519" y="2363"/>
                    <a:pt x="537" y="2358"/>
                  </a:cubicBezTo>
                  <a:cubicBezTo>
                    <a:pt x="1025" y="2239"/>
                    <a:pt x="1180" y="1751"/>
                    <a:pt x="1203" y="1418"/>
                  </a:cubicBezTo>
                  <a:cubicBezTo>
                    <a:pt x="1346" y="1382"/>
                    <a:pt x="1489" y="1334"/>
                    <a:pt x="1620" y="1275"/>
                  </a:cubicBezTo>
                  <a:cubicBezTo>
                    <a:pt x="1620" y="1275"/>
                    <a:pt x="1906" y="1120"/>
                    <a:pt x="1954" y="1096"/>
                  </a:cubicBezTo>
                  <a:cubicBezTo>
                    <a:pt x="2044" y="2566"/>
                    <a:pt x="2059" y="2743"/>
                    <a:pt x="2061" y="2760"/>
                  </a:cubicBezTo>
                  <a:lnTo>
                    <a:pt x="2061" y="2760"/>
                  </a:lnTo>
                  <a:cubicBezTo>
                    <a:pt x="2061" y="2760"/>
                    <a:pt x="2061" y="2761"/>
                    <a:pt x="2061" y="2763"/>
                  </a:cubicBezTo>
                  <a:cubicBezTo>
                    <a:pt x="2120" y="3549"/>
                    <a:pt x="1501" y="4239"/>
                    <a:pt x="703" y="4239"/>
                  </a:cubicBezTo>
                  <a:lnTo>
                    <a:pt x="168" y="4239"/>
                  </a:lnTo>
                  <a:cubicBezTo>
                    <a:pt x="72" y="4239"/>
                    <a:pt x="1" y="4311"/>
                    <a:pt x="1" y="4394"/>
                  </a:cubicBezTo>
                  <a:cubicBezTo>
                    <a:pt x="1" y="4489"/>
                    <a:pt x="72" y="4561"/>
                    <a:pt x="168" y="4561"/>
                  </a:cubicBezTo>
                  <a:lnTo>
                    <a:pt x="703" y="4561"/>
                  </a:lnTo>
                  <a:cubicBezTo>
                    <a:pt x="1680" y="4561"/>
                    <a:pt x="2477" y="3715"/>
                    <a:pt x="2394" y="2727"/>
                  </a:cubicBezTo>
                  <a:lnTo>
                    <a:pt x="2275" y="858"/>
                  </a:lnTo>
                  <a:cubicBezTo>
                    <a:pt x="2442" y="739"/>
                    <a:pt x="2597" y="608"/>
                    <a:pt x="2739" y="441"/>
                  </a:cubicBezTo>
                  <a:cubicBezTo>
                    <a:pt x="2799" y="370"/>
                    <a:pt x="2906" y="334"/>
                    <a:pt x="2989" y="334"/>
                  </a:cubicBezTo>
                  <a:cubicBezTo>
                    <a:pt x="3228" y="334"/>
                    <a:pt x="3216" y="489"/>
                    <a:pt x="3740" y="882"/>
                  </a:cubicBezTo>
                  <a:lnTo>
                    <a:pt x="3620" y="2751"/>
                  </a:lnTo>
                  <a:cubicBezTo>
                    <a:pt x="3573" y="3215"/>
                    <a:pt x="3740" y="3680"/>
                    <a:pt x="4061" y="4025"/>
                  </a:cubicBezTo>
                  <a:cubicBezTo>
                    <a:pt x="4382" y="4370"/>
                    <a:pt x="4835" y="4573"/>
                    <a:pt x="5311" y="4573"/>
                  </a:cubicBezTo>
                  <a:lnTo>
                    <a:pt x="5930" y="4573"/>
                  </a:lnTo>
                  <a:cubicBezTo>
                    <a:pt x="6014" y="4573"/>
                    <a:pt x="6085" y="4501"/>
                    <a:pt x="6085" y="4406"/>
                  </a:cubicBezTo>
                  <a:cubicBezTo>
                    <a:pt x="6049" y="4311"/>
                    <a:pt x="5966" y="4239"/>
                    <a:pt x="5883" y="4239"/>
                  </a:cubicBezTo>
                  <a:lnTo>
                    <a:pt x="5275" y="4239"/>
                  </a:lnTo>
                  <a:cubicBezTo>
                    <a:pt x="4883" y="4239"/>
                    <a:pt x="4525" y="4085"/>
                    <a:pt x="4275" y="3799"/>
                  </a:cubicBezTo>
                  <a:cubicBezTo>
                    <a:pt x="4025" y="3537"/>
                    <a:pt x="3906" y="3192"/>
                    <a:pt x="3918" y="2763"/>
                  </a:cubicBezTo>
                  <a:lnTo>
                    <a:pt x="4025" y="1108"/>
                  </a:lnTo>
                  <a:lnTo>
                    <a:pt x="4204" y="1203"/>
                  </a:lnTo>
                  <a:cubicBezTo>
                    <a:pt x="4335" y="1275"/>
                    <a:pt x="4478" y="1346"/>
                    <a:pt x="4716" y="1406"/>
                  </a:cubicBezTo>
                  <a:cubicBezTo>
                    <a:pt x="4740" y="1727"/>
                    <a:pt x="4883" y="2239"/>
                    <a:pt x="5394" y="2346"/>
                  </a:cubicBezTo>
                  <a:cubicBezTo>
                    <a:pt x="5409" y="2349"/>
                    <a:pt x="5422" y="2351"/>
                    <a:pt x="5435" y="2351"/>
                  </a:cubicBezTo>
                  <a:cubicBezTo>
                    <a:pt x="5616" y="2351"/>
                    <a:pt x="5655" y="2057"/>
                    <a:pt x="5466" y="2013"/>
                  </a:cubicBezTo>
                  <a:cubicBezTo>
                    <a:pt x="5180" y="1953"/>
                    <a:pt x="5097" y="1679"/>
                    <a:pt x="5073" y="1477"/>
                  </a:cubicBezTo>
                  <a:lnTo>
                    <a:pt x="5073" y="1477"/>
                  </a:lnTo>
                  <a:cubicBezTo>
                    <a:pt x="5311" y="1525"/>
                    <a:pt x="5514" y="1525"/>
                    <a:pt x="5514" y="1525"/>
                  </a:cubicBezTo>
                  <a:cubicBezTo>
                    <a:pt x="5597" y="1525"/>
                    <a:pt x="5668" y="1453"/>
                    <a:pt x="5668" y="1358"/>
                  </a:cubicBezTo>
                  <a:cubicBezTo>
                    <a:pt x="5668" y="1275"/>
                    <a:pt x="5597" y="1191"/>
                    <a:pt x="5514" y="1191"/>
                  </a:cubicBezTo>
                  <a:cubicBezTo>
                    <a:pt x="4752" y="1179"/>
                    <a:pt x="4025" y="798"/>
                    <a:pt x="3466" y="215"/>
                  </a:cubicBezTo>
                  <a:cubicBezTo>
                    <a:pt x="3335" y="72"/>
                    <a:pt x="3153" y="1"/>
                    <a:pt x="29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4" name="Google Shape;11054;p72"/>
            <p:cNvSpPr/>
            <p:nvPr/>
          </p:nvSpPr>
          <p:spPr>
            <a:xfrm>
              <a:off x="6391301" y="1525346"/>
              <a:ext cx="174502" cy="317467"/>
            </a:xfrm>
            <a:custGeom>
              <a:avLst/>
              <a:gdLst/>
              <a:ahLst/>
              <a:cxnLst/>
              <a:rect l="l" t="t" r="r" b="b"/>
              <a:pathLst>
                <a:path w="5478" h="9966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3941"/>
                  </a:lnTo>
                  <a:cubicBezTo>
                    <a:pt x="1" y="4120"/>
                    <a:pt x="37" y="4310"/>
                    <a:pt x="144" y="4465"/>
                  </a:cubicBezTo>
                  <a:cubicBezTo>
                    <a:pt x="263" y="4656"/>
                    <a:pt x="441" y="4894"/>
                    <a:pt x="560" y="5025"/>
                  </a:cubicBezTo>
                  <a:cubicBezTo>
                    <a:pt x="822" y="5322"/>
                    <a:pt x="1072" y="5501"/>
                    <a:pt x="1322" y="5656"/>
                  </a:cubicBezTo>
                  <a:cubicBezTo>
                    <a:pt x="1334" y="5656"/>
                    <a:pt x="1334" y="5668"/>
                    <a:pt x="1346" y="5668"/>
                  </a:cubicBezTo>
                  <a:cubicBezTo>
                    <a:pt x="1346" y="5668"/>
                    <a:pt x="1394" y="5679"/>
                    <a:pt x="1418" y="5703"/>
                  </a:cubicBezTo>
                  <a:cubicBezTo>
                    <a:pt x="1644" y="5822"/>
                    <a:pt x="1965" y="5906"/>
                    <a:pt x="2227" y="5906"/>
                  </a:cubicBezTo>
                  <a:cubicBezTo>
                    <a:pt x="2263" y="5906"/>
                    <a:pt x="2275" y="5894"/>
                    <a:pt x="2287" y="5882"/>
                  </a:cubicBezTo>
                  <a:cubicBezTo>
                    <a:pt x="2311" y="5882"/>
                    <a:pt x="2334" y="5882"/>
                    <a:pt x="2346" y="5858"/>
                  </a:cubicBezTo>
                  <a:cubicBezTo>
                    <a:pt x="2453" y="5763"/>
                    <a:pt x="2382" y="5584"/>
                    <a:pt x="2227" y="5584"/>
                  </a:cubicBezTo>
                  <a:cubicBezTo>
                    <a:pt x="2156" y="5584"/>
                    <a:pt x="2072" y="5560"/>
                    <a:pt x="1989" y="5548"/>
                  </a:cubicBezTo>
                  <a:cubicBezTo>
                    <a:pt x="2144" y="5441"/>
                    <a:pt x="2311" y="5263"/>
                    <a:pt x="2382" y="4989"/>
                  </a:cubicBezTo>
                  <a:cubicBezTo>
                    <a:pt x="2406" y="4894"/>
                    <a:pt x="2346" y="4810"/>
                    <a:pt x="2263" y="4775"/>
                  </a:cubicBezTo>
                  <a:cubicBezTo>
                    <a:pt x="2249" y="4771"/>
                    <a:pt x="2234" y="4769"/>
                    <a:pt x="2221" y="4769"/>
                  </a:cubicBezTo>
                  <a:cubicBezTo>
                    <a:pt x="2144" y="4769"/>
                    <a:pt x="2079" y="4823"/>
                    <a:pt x="2049" y="4894"/>
                  </a:cubicBezTo>
                  <a:cubicBezTo>
                    <a:pt x="1953" y="5310"/>
                    <a:pt x="1608" y="5370"/>
                    <a:pt x="1513" y="5382"/>
                  </a:cubicBezTo>
                  <a:cubicBezTo>
                    <a:pt x="1275" y="5251"/>
                    <a:pt x="1060" y="5072"/>
                    <a:pt x="882" y="4882"/>
                  </a:cubicBezTo>
                  <a:lnTo>
                    <a:pt x="941" y="4072"/>
                  </a:lnTo>
                  <a:cubicBezTo>
                    <a:pt x="977" y="3584"/>
                    <a:pt x="1846" y="3167"/>
                    <a:pt x="2382" y="3167"/>
                  </a:cubicBezTo>
                  <a:cubicBezTo>
                    <a:pt x="2573" y="3167"/>
                    <a:pt x="2763" y="3227"/>
                    <a:pt x="2930" y="3334"/>
                  </a:cubicBezTo>
                  <a:cubicBezTo>
                    <a:pt x="4430" y="4334"/>
                    <a:pt x="4763" y="6739"/>
                    <a:pt x="5109" y="9299"/>
                  </a:cubicBezTo>
                  <a:lnTo>
                    <a:pt x="5109" y="9347"/>
                  </a:lnTo>
                  <a:cubicBezTo>
                    <a:pt x="5120" y="9418"/>
                    <a:pt x="5085" y="9489"/>
                    <a:pt x="5049" y="9549"/>
                  </a:cubicBezTo>
                  <a:cubicBezTo>
                    <a:pt x="5001" y="9608"/>
                    <a:pt x="4930" y="9644"/>
                    <a:pt x="4847" y="9644"/>
                  </a:cubicBezTo>
                  <a:lnTo>
                    <a:pt x="3346" y="9644"/>
                  </a:lnTo>
                  <a:cubicBezTo>
                    <a:pt x="3263" y="9644"/>
                    <a:pt x="3180" y="9716"/>
                    <a:pt x="3180" y="9811"/>
                  </a:cubicBezTo>
                  <a:cubicBezTo>
                    <a:pt x="3180" y="9894"/>
                    <a:pt x="3263" y="9966"/>
                    <a:pt x="3346" y="9966"/>
                  </a:cubicBezTo>
                  <a:lnTo>
                    <a:pt x="4847" y="9966"/>
                  </a:lnTo>
                  <a:cubicBezTo>
                    <a:pt x="5025" y="9966"/>
                    <a:pt x="5192" y="9894"/>
                    <a:pt x="5311" y="9763"/>
                  </a:cubicBezTo>
                  <a:cubicBezTo>
                    <a:pt x="5430" y="9632"/>
                    <a:pt x="5478" y="9454"/>
                    <a:pt x="5466" y="9287"/>
                  </a:cubicBezTo>
                  <a:lnTo>
                    <a:pt x="5382" y="9239"/>
                  </a:lnTo>
                  <a:cubicBezTo>
                    <a:pt x="5025" y="6608"/>
                    <a:pt x="4704" y="4120"/>
                    <a:pt x="3061" y="3036"/>
                  </a:cubicBezTo>
                  <a:cubicBezTo>
                    <a:pt x="2846" y="2881"/>
                    <a:pt x="2584" y="2810"/>
                    <a:pt x="2334" y="2810"/>
                  </a:cubicBezTo>
                  <a:cubicBezTo>
                    <a:pt x="1668" y="2810"/>
                    <a:pt x="620" y="3322"/>
                    <a:pt x="560" y="4036"/>
                  </a:cubicBezTo>
                  <a:lnTo>
                    <a:pt x="537" y="4477"/>
                  </a:lnTo>
                  <a:cubicBezTo>
                    <a:pt x="418" y="4298"/>
                    <a:pt x="322" y="4167"/>
                    <a:pt x="322" y="3953"/>
                  </a:cubicBezTo>
                  <a:lnTo>
                    <a:pt x="322" y="167"/>
                  </a:lnTo>
                  <a:cubicBezTo>
                    <a:pt x="322" y="72"/>
                    <a:pt x="251" y="0"/>
                    <a:pt x="15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5" name="Google Shape;11055;p72"/>
            <p:cNvSpPr/>
            <p:nvPr/>
          </p:nvSpPr>
          <p:spPr>
            <a:xfrm>
              <a:off x="6196730" y="1525346"/>
              <a:ext cx="172622" cy="317467"/>
            </a:xfrm>
            <a:custGeom>
              <a:avLst/>
              <a:gdLst/>
              <a:ahLst/>
              <a:cxnLst/>
              <a:rect l="l" t="t" r="r" b="b"/>
              <a:pathLst>
                <a:path w="5419" h="9966" extrusionOk="0">
                  <a:moveTo>
                    <a:pt x="5252" y="0"/>
                  </a:moveTo>
                  <a:cubicBezTo>
                    <a:pt x="5168" y="0"/>
                    <a:pt x="5097" y="72"/>
                    <a:pt x="5097" y="155"/>
                  </a:cubicBezTo>
                  <a:lnTo>
                    <a:pt x="5097" y="3953"/>
                  </a:lnTo>
                  <a:cubicBezTo>
                    <a:pt x="5097" y="4227"/>
                    <a:pt x="4942" y="4370"/>
                    <a:pt x="4906" y="4429"/>
                  </a:cubicBezTo>
                  <a:lnTo>
                    <a:pt x="4871" y="4024"/>
                  </a:lnTo>
                  <a:cubicBezTo>
                    <a:pt x="4811" y="3310"/>
                    <a:pt x="3763" y="2810"/>
                    <a:pt x="3097" y="2810"/>
                  </a:cubicBezTo>
                  <a:cubicBezTo>
                    <a:pt x="2835" y="2810"/>
                    <a:pt x="2573" y="2881"/>
                    <a:pt x="2370" y="3036"/>
                  </a:cubicBezTo>
                  <a:cubicBezTo>
                    <a:pt x="632" y="4179"/>
                    <a:pt x="346" y="7037"/>
                    <a:pt x="49" y="9287"/>
                  </a:cubicBezTo>
                  <a:cubicBezTo>
                    <a:pt x="1" y="9644"/>
                    <a:pt x="287" y="9966"/>
                    <a:pt x="644" y="9966"/>
                  </a:cubicBezTo>
                  <a:lnTo>
                    <a:pt x="1977" y="9966"/>
                  </a:lnTo>
                  <a:cubicBezTo>
                    <a:pt x="2073" y="9966"/>
                    <a:pt x="2144" y="9894"/>
                    <a:pt x="2144" y="9799"/>
                  </a:cubicBezTo>
                  <a:cubicBezTo>
                    <a:pt x="2144" y="9716"/>
                    <a:pt x="2073" y="9644"/>
                    <a:pt x="1977" y="9644"/>
                  </a:cubicBezTo>
                  <a:lnTo>
                    <a:pt x="644" y="9644"/>
                  </a:lnTo>
                  <a:cubicBezTo>
                    <a:pt x="572" y="9644"/>
                    <a:pt x="489" y="9608"/>
                    <a:pt x="453" y="9549"/>
                  </a:cubicBezTo>
                  <a:cubicBezTo>
                    <a:pt x="346" y="9442"/>
                    <a:pt x="394" y="9311"/>
                    <a:pt x="394" y="9299"/>
                  </a:cubicBezTo>
                  <a:cubicBezTo>
                    <a:pt x="691" y="6727"/>
                    <a:pt x="1013" y="4310"/>
                    <a:pt x="2525" y="3322"/>
                  </a:cubicBezTo>
                  <a:cubicBezTo>
                    <a:pt x="2680" y="3215"/>
                    <a:pt x="2858" y="3155"/>
                    <a:pt x="3073" y="3155"/>
                  </a:cubicBezTo>
                  <a:cubicBezTo>
                    <a:pt x="3597" y="3155"/>
                    <a:pt x="4466" y="3572"/>
                    <a:pt x="4513" y="4060"/>
                  </a:cubicBezTo>
                  <a:lnTo>
                    <a:pt x="4573" y="4846"/>
                  </a:lnTo>
                  <a:lnTo>
                    <a:pt x="4394" y="5025"/>
                  </a:lnTo>
                  <a:cubicBezTo>
                    <a:pt x="4251" y="5167"/>
                    <a:pt x="4323" y="5132"/>
                    <a:pt x="4049" y="5310"/>
                  </a:cubicBezTo>
                  <a:lnTo>
                    <a:pt x="3918" y="5406"/>
                  </a:lnTo>
                  <a:cubicBezTo>
                    <a:pt x="3859" y="5406"/>
                    <a:pt x="3489" y="5346"/>
                    <a:pt x="3370" y="4906"/>
                  </a:cubicBezTo>
                  <a:cubicBezTo>
                    <a:pt x="3340" y="4835"/>
                    <a:pt x="3275" y="4781"/>
                    <a:pt x="3198" y="4781"/>
                  </a:cubicBezTo>
                  <a:cubicBezTo>
                    <a:pt x="3185" y="4781"/>
                    <a:pt x="3170" y="4783"/>
                    <a:pt x="3156" y="4786"/>
                  </a:cubicBezTo>
                  <a:cubicBezTo>
                    <a:pt x="3073" y="4822"/>
                    <a:pt x="3013" y="4906"/>
                    <a:pt x="3037" y="5001"/>
                  </a:cubicBezTo>
                  <a:cubicBezTo>
                    <a:pt x="3120" y="5275"/>
                    <a:pt x="3275" y="5465"/>
                    <a:pt x="3430" y="5560"/>
                  </a:cubicBezTo>
                  <a:cubicBezTo>
                    <a:pt x="3358" y="5584"/>
                    <a:pt x="3275" y="5596"/>
                    <a:pt x="3204" y="5596"/>
                  </a:cubicBezTo>
                  <a:cubicBezTo>
                    <a:pt x="3061" y="5596"/>
                    <a:pt x="2977" y="5775"/>
                    <a:pt x="3085" y="5870"/>
                  </a:cubicBezTo>
                  <a:cubicBezTo>
                    <a:pt x="3097" y="5894"/>
                    <a:pt x="3120" y="5894"/>
                    <a:pt x="3132" y="5894"/>
                  </a:cubicBezTo>
                  <a:cubicBezTo>
                    <a:pt x="3156" y="5906"/>
                    <a:pt x="3168" y="5918"/>
                    <a:pt x="3204" y="5918"/>
                  </a:cubicBezTo>
                  <a:cubicBezTo>
                    <a:pt x="3454" y="5918"/>
                    <a:pt x="3859" y="5799"/>
                    <a:pt x="4061" y="5691"/>
                  </a:cubicBezTo>
                  <a:cubicBezTo>
                    <a:pt x="4573" y="5429"/>
                    <a:pt x="5002" y="4917"/>
                    <a:pt x="5275" y="4477"/>
                  </a:cubicBezTo>
                  <a:cubicBezTo>
                    <a:pt x="5359" y="4322"/>
                    <a:pt x="5418" y="4132"/>
                    <a:pt x="5418" y="3953"/>
                  </a:cubicBezTo>
                  <a:lnTo>
                    <a:pt x="5418" y="155"/>
                  </a:lnTo>
                  <a:cubicBezTo>
                    <a:pt x="5418" y="72"/>
                    <a:pt x="5347" y="0"/>
                    <a:pt x="525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56" name="Google Shape;11056;p72"/>
          <p:cNvGrpSpPr/>
          <p:nvPr/>
        </p:nvGrpSpPr>
        <p:grpSpPr>
          <a:xfrm>
            <a:off x="6587456" y="2000921"/>
            <a:ext cx="328744" cy="489548"/>
            <a:chOff x="4940592" y="1500690"/>
            <a:chExt cx="246558" cy="367161"/>
          </a:xfrm>
        </p:grpSpPr>
        <p:sp>
          <p:nvSpPr>
            <p:cNvPr id="11057" name="Google Shape;11057;p72"/>
            <p:cNvSpPr/>
            <p:nvPr/>
          </p:nvSpPr>
          <p:spPr>
            <a:xfrm>
              <a:off x="4961075" y="1766934"/>
              <a:ext cx="44024" cy="74732"/>
            </a:xfrm>
            <a:custGeom>
              <a:avLst/>
              <a:gdLst/>
              <a:ahLst/>
              <a:cxnLst/>
              <a:rect l="l" t="t" r="r" b="b"/>
              <a:pathLst>
                <a:path w="1382" h="2346" extrusionOk="0">
                  <a:moveTo>
                    <a:pt x="679" y="334"/>
                  </a:moveTo>
                  <a:cubicBezTo>
                    <a:pt x="869" y="334"/>
                    <a:pt x="1036" y="501"/>
                    <a:pt x="1036" y="691"/>
                  </a:cubicBezTo>
                  <a:lnTo>
                    <a:pt x="1036" y="1655"/>
                  </a:lnTo>
                  <a:cubicBezTo>
                    <a:pt x="1036" y="1846"/>
                    <a:pt x="869" y="2013"/>
                    <a:pt x="679" y="2013"/>
                  </a:cubicBezTo>
                  <a:cubicBezTo>
                    <a:pt x="488" y="2013"/>
                    <a:pt x="322" y="1846"/>
                    <a:pt x="322" y="1655"/>
                  </a:cubicBezTo>
                  <a:lnTo>
                    <a:pt x="322" y="691"/>
                  </a:lnTo>
                  <a:cubicBezTo>
                    <a:pt x="322" y="501"/>
                    <a:pt x="488" y="334"/>
                    <a:pt x="679" y="334"/>
                  </a:cubicBezTo>
                  <a:close/>
                  <a:moveTo>
                    <a:pt x="679" y="0"/>
                  </a:moveTo>
                  <a:cubicBezTo>
                    <a:pt x="298" y="0"/>
                    <a:pt x="0" y="322"/>
                    <a:pt x="0" y="691"/>
                  </a:cubicBezTo>
                  <a:lnTo>
                    <a:pt x="0" y="1655"/>
                  </a:lnTo>
                  <a:cubicBezTo>
                    <a:pt x="0" y="2048"/>
                    <a:pt x="310" y="2346"/>
                    <a:pt x="679" y="2346"/>
                  </a:cubicBezTo>
                  <a:cubicBezTo>
                    <a:pt x="1048" y="2346"/>
                    <a:pt x="1358" y="2024"/>
                    <a:pt x="1358" y="1655"/>
                  </a:cubicBezTo>
                  <a:lnTo>
                    <a:pt x="1358" y="691"/>
                  </a:lnTo>
                  <a:cubicBezTo>
                    <a:pt x="1381" y="322"/>
                    <a:pt x="1072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8" name="Google Shape;11058;p72"/>
            <p:cNvSpPr/>
            <p:nvPr/>
          </p:nvSpPr>
          <p:spPr>
            <a:xfrm>
              <a:off x="5009240" y="1623937"/>
              <a:ext cx="37207" cy="36824"/>
            </a:xfrm>
            <a:custGeom>
              <a:avLst/>
              <a:gdLst/>
              <a:ahLst/>
              <a:cxnLst/>
              <a:rect l="l" t="t" r="r" b="b"/>
              <a:pathLst>
                <a:path w="1168" h="1156" extrusionOk="0">
                  <a:moveTo>
                    <a:pt x="584" y="334"/>
                  </a:moveTo>
                  <a:cubicBezTo>
                    <a:pt x="715" y="334"/>
                    <a:pt x="822" y="441"/>
                    <a:pt x="822" y="584"/>
                  </a:cubicBezTo>
                  <a:cubicBezTo>
                    <a:pt x="822" y="715"/>
                    <a:pt x="715" y="822"/>
                    <a:pt x="584" y="822"/>
                  </a:cubicBezTo>
                  <a:cubicBezTo>
                    <a:pt x="441" y="822"/>
                    <a:pt x="346" y="715"/>
                    <a:pt x="346" y="584"/>
                  </a:cubicBezTo>
                  <a:cubicBezTo>
                    <a:pt x="346" y="441"/>
                    <a:pt x="453" y="334"/>
                    <a:pt x="584" y="334"/>
                  </a:cubicBezTo>
                  <a:close/>
                  <a:moveTo>
                    <a:pt x="584" y="1"/>
                  </a:moveTo>
                  <a:cubicBezTo>
                    <a:pt x="274" y="1"/>
                    <a:pt x="0" y="251"/>
                    <a:pt x="0" y="584"/>
                  </a:cubicBezTo>
                  <a:cubicBezTo>
                    <a:pt x="0" y="906"/>
                    <a:pt x="250" y="1156"/>
                    <a:pt x="584" y="1156"/>
                  </a:cubicBezTo>
                  <a:cubicBezTo>
                    <a:pt x="893" y="1156"/>
                    <a:pt x="1167" y="906"/>
                    <a:pt x="1167" y="584"/>
                  </a:cubicBezTo>
                  <a:cubicBezTo>
                    <a:pt x="1167" y="251"/>
                    <a:pt x="893" y="1"/>
                    <a:pt x="5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59" name="Google Shape;11059;p72"/>
            <p:cNvSpPr/>
            <p:nvPr/>
          </p:nvSpPr>
          <p:spPr>
            <a:xfrm>
              <a:off x="5110125" y="1785123"/>
              <a:ext cx="50458" cy="50108"/>
            </a:xfrm>
            <a:custGeom>
              <a:avLst/>
              <a:gdLst/>
              <a:ahLst/>
              <a:cxnLst/>
              <a:rect l="l" t="t" r="r" b="b"/>
              <a:pathLst>
                <a:path w="1584" h="1573" extrusionOk="0">
                  <a:moveTo>
                    <a:pt x="798" y="322"/>
                  </a:moveTo>
                  <a:cubicBezTo>
                    <a:pt x="1048" y="322"/>
                    <a:pt x="1239" y="537"/>
                    <a:pt x="1239" y="775"/>
                  </a:cubicBezTo>
                  <a:cubicBezTo>
                    <a:pt x="1239" y="1025"/>
                    <a:pt x="1024" y="1215"/>
                    <a:pt x="798" y="1215"/>
                  </a:cubicBezTo>
                  <a:cubicBezTo>
                    <a:pt x="560" y="1215"/>
                    <a:pt x="346" y="1013"/>
                    <a:pt x="346" y="775"/>
                  </a:cubicBezTo>
                  <a:cubicBezTo>
                    <a:pt x="346" y="537"/>
                    <a:pt x="536" y="322"/>
                    <a:pt x="798" y="322"/>
                  </a:cubicBezTo>
                  <a:close/>
                  <a:moveTo>
                    <a:pt x="798" y="1"/>
                  </a:moveTo>
                  <a:cubicBezTo>
                    <a:pt x="358" y="1"/>
                    <a:pt x="0" y="358"/>
                    <a:pt x="0" y="787"/>
                  </a:cubicBezTo>
                  <a:cubicBezTo>
                    <a:pt x="0" y="1215"/>
                    <a:pt x="358" y="1573"/>
                    <a:pt x="798" y="1573"/>
                  </a:cubicBezTo>
                  <a:cubicBezTo>
                    <a:pt x="1227" y="1573"/>
                    <a:pt x="1584" y="1215"/>
                    <a:pt x="1584" y="787"/>
                  </a:cubicBezTo>
                  <a:cubicBezTo>
                    <a:pt x="1584" y="358"/>
                    <a:pt x="1227" y="1"/>
                    <a:pt x="79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0" name="Google Shape;11060;p72"/>
            <p:cNvSpPr/>
            <p:nvPr/>
          </p:nvSpPr>
          <p:spPr>
            <a:xfrm>
              <a:off x="4940592" y="1500690"/>
              <a:ext cx="246558" cy="367161"/>
            </a:xfrm>
            <a:custGeom>
              <a:avLst/>
              <a:gdLst/>
              <a:ahLst/>
              <a:cxnLst/>
              <a:rect l="l" t="t" r="r" b="b"/>
              <a:pathLst>
                <a:path w="7740" h="11526" extrusionOk="0">
                  <a:moveTo>
                    <a:pt x="2441" y="322"/>
                  </a:moveTo>
                  <a:cubicBezTo>
                    <a:pt x="2703" y="322"/>
                    <a:pt x="2929" y="548"/>
                    <a:pt x="2929" y="822"/>
                  </a:cubicBezTo>
                  <a:lnTo>
                    <a:pt x="2929" y="3167"/>
                  </a:lnTo>
                  <a:cubicBezTo>
                    <a:pt x="2865" y="3156"/>
                    <a:pt x="2800" y="3151"/>
                    <a:pt x="2735" y="3151"/>
                  </a:cubicBezTo>
                  <a:cubicBezTo>
                    <a:pt x="2454" y="3151"/>
                    <a:pt x="2180" y="3251"/>
                    <a:pt x="1977" y="3405"/>
                  </a:cubicBezTo>
                  <a:cubicBezTo>
                    <a:pt x="1977" y="3405"/>
                    <a:pt x="1965" y="3405"/>
                    <a:pt x="1941" y="3417"/>
                  </a:cubicBezTo>
                  <a:lnTo>
                    <a:pt x="1941" y="822"/>
                  </a:lnTo>
                  <a:lnTo>
                    <a:pt x="1953" y="822"/>
                  </a:lnTo>
                  <a:cubicBezTo>
                    <a:pt x="1953" y="548"/>
                    <a:pt x="2167" y="322"/>
                    <a:pt x="2441" y="322"/>
                  </a:cubicBezTo>
                  <a:close/>
                  <a:moveTo>
                    <a:pt x="2477" y="0"/>
                  </a:moveTo>
                  <a:cubicBezTo>
                    <a:pt x="2024" y="0"/>
                    <a:pt x="1643" y="369"/>
                    <a:pt x="1643" y="834"/>
                  </a:cubicBezTo>
                  <a:lnTo>
                    <a:pt x="1643" y="3822"/>
                  </a:lnTo>
                  <a:cubicBezTo>
                    <a:pt x="1382" y="4287"/>
                    <a:pt x="1441" y="4822"/>
                    <a:pt x="1727" y="5203"/>
                  </a:cubicBezTo>
                  <a:lnTo>
                    <a:pt x="1727" y="7620"/>
                  </a:lnTo>
                  <a:cubicBezTo>
                    <a:pt x="1608" y="7585"/>
                    <a:pt x="1489" y="7573"/>
                    <a:pt x="1370" y="7573"/>
                  </a:cubicBezTo>
                  <a:cubicBezTo>
                    <a:pt x="608" y="7573"/>
                    <a:pt x="0" y="8180"/>
                    <a:pt x="0" y="8942"/>
                  </a:cubicBezTo>
                  <a:lnTo>
                    <a:pt x="0" y="10156"/>
                  </a:lnTo>
                  <a:cubicBezTo>
                    <a:pt x="0" y="10918"/>
                    <a:pt x="608" y="11525"/>
                    <a:pt x="1370" y="11525"/>
                  </a:cubicBezTo>
                  <a:cubicBezTo>
                    <a:pt x="2120" y="11525"/>
                    <a:pt x="2739" y="10918"/>
                    <a:pt x="2739" y="10156"/>
                  </a:cubicBezTo>
                  <a:lnTo>
                    <a:pt x="2739" y="5739"/>
                  </a:lnTo>
                  <a:cubicBezTo>
                    <a:pt x="2834" y="5739"/>
                    <a:pt x="2858" y="5727"/>
                    <a:pt x="2941" y="5715"/>
                  </a:cubicBezTo>
                  <a:lnTo>
                    <a:pt x="3572" y="7227"/>
                  </a:lnTo>
                  <a:cubicBezTo>
                    <a:pt x="3590" y="7298"/>
                    <a:pt x="3654" y="7336"/>
                    <a:pt x="3720" y="7336"/>
                  </a:cubicBezTo>
                  <a:cubicBezTo>
                    <a:pt x="3742" y="7336"/>
                    <a:pt x="3765" y="7332"/>
                    <a:pt x="3787" y="7323"/>
                  </a:cubicBezTo>
                  <a:cubicBezTo>
                    <a:pt x="3882" y="7287"/>
                    <a:pt x="3929" y="7180"/>
                    <a:pt x="3882" y="7096"/>
                  </a:cubicBezTo>
                  <a:lnTo>
                    <a:pt x="3287" y="5632"/>
                  </a:lnTo>
                  <a:cubicBezTo>
                    <a:pt x="3346" y="5608"/>
                    <a:pt x="3406" y="5560"/>
                    <a:pt x="3465" y="5537"/>
                  </a:cubicBezTo>
                  <a:cubicBezTo>
                    <a:pt x="3465" y="5537"/>
                    <a:pt x="3572" y="5477"/>
                    <a:pt x="3584" y="5477"/>
                  </a:cubicBezTo>
                  <a:lnTo>
                    <a:pt x="5001" y="8918"/>
                  </a:lnTo>
                  <a:cubicBezTo>
                    <a:pt x="5021" y="8984"/>
                    <a:pt x="5077" y="9017"/>
                    <a:pt x="5138" y="9017"/>
                  </a:cubicBezTo>
                  <a:cubicBezTo>
                    <a:pt x="5187" y="9017"/>
                    <a:pt x="5238" y="8996"/>
                    <a:pt x="5275" y="8954"/>
                  </a:cubicBezTo>
                  <a:cubicBezTo>
                    <a:pt x="5497" y="8710"/>
                    <a:pt x="5812" y="8558"/>
                    <a:pt x="6143" y="8558"/>
                  </a:cubicBezTo>
                  <a:cubicBezTo>
                    <a:pt x="6167" y="8558"/>
                    <a:pt x="6191" y="8559"/>
                    <a:pt x="6215" y="8561"/>
                  </a:cubicBezTo>
                  <a:cubicBezTo>
                    <a:pt x="7239" y="8585"/>
                    <a:pt x="7739" y="9835"/>
                    <a:pt x="7025" y="10561"/>
                  </a:cubicBezTo>
                  <a:cubicBezTo>
                    <a:pt x="6788" y="10803"/>
                    <a:pt x="6485" y="10915"/>
                    <a:pt x="6187" y="10915"/>
                  </a:cubicBezTo>
                  <a:cubicBezTo>
                    <a:pt x="5679" y="10915"/>
                    <a:pt x="5184" y="10588"/>
                    <a:pt x="5049" y="10025"/>
                  </a:cubicBezTo>
                  <a:cubicBezTo>
                    <a:pt x="4858" y="9359"/>
                    <a:pt x="4632" y="8859"/>
                    <a:pt x="4239" y="7930"/>
                  </a:cubicBezTo>
                  <a:cubicBezTo>
                    <a:pt x="4212" y="7859"/>
                    <a:pt x="4153" y="7821"/>
                    <a:pt x="4085" y="7821"/>
                  </a:cubicBezTo>
                  <a:cubicBezTo>
                    <a:pt x="4061" y="7821"/>
                    <a:pt x="4037" y="7825"/>
                    <a:pt x="4013" y="7835"/>
                  </a:cubicBezTo>
                  <a:cubicBezTo>
                    <a:pt x="3929" y="7870"/>
                    <a:pt x="3882" y="7977"/>
                    <a:pt x="3929" y="8061"/>
                  </a:cubicBezTo>
                  <a:cubicBezTo>
                    <a:pt x="4299" y="9001"/>
                    <a:pt x="4549" y="9490"/>
                    <a:pt x="4715" y="10121"/>
                  </a:cubicBezTo>
                  <a:cubicBezTo>
                    <a:pt x="4894" y="10787"/>
                    <a:pt x="5489" y="11252"/>
                    <a:pt x="6192" y="11252"/>
                  </a:cubicBezTo>
                  <a:cubicBezTo>
                    <a:pt x="7037" y="11252"/>
                    <a:pt x="7728" y="10549"/>
                    <a:pt x="7704" y="9704"/>
                  </a:cubicBezTo>
                  <a:cubicBezTo>
                    <a:pt x="7645" y="8808"/>
                    <a:pt x="6884" y="8194"/>
                    <a:pt x="6094" y="8194"/>
                  </a:cubicBezTo>
                  <a:cubicBezTo>
                    <a:pt x="5771" y="8194"/>
                    <a:pt x="5443" y="8297"/>
                    <a:pt x="5156" y="8525"/>
                  </a:cubicBezTo>
                  <a:lnTo>
                    <a:pt x="3787" y="5179"/>
                  </a:lnTo>
                  <a:cubicBezTo>
                    <a:pt x="3870" y="5072"/>
                    <a:pt x="3929" y="4953"/>
                    <a:pt x="3965" y="4822"/>
                  </a:cubicBezTo>
                  <a:lnTo>
                    <a:pt x="4834" y="3953"/>
                  </a:lnTo>
                  <a:cubicBezTo>
                    <a:pt x="4894" y="3894"/>
                    <a:pt x="4894" y="3775"/>
                    <a:pt x="4834" y="3715"/>
                  </a:cubicBezTo>
                  <a:cubicBezTo>
                    <a:pt x="4805" y="3685"/>
                    <a:pt x="4760" y="3670"/>
                    <a:pt x="4715" y="3670"/>
                  </a:cubicBezTo>
                  <a:cubicBezTo>
                    <a:pt x="4671" y="3670"/>
                    <a:pt x="4626" y="3685"/>
                    <a:pt x="4596" y="3715"/>
                  </a:cubicBezTo>
                  <a:cubicBezTo>
                    <a:pt x="3644" y="4668"/>
                    <a:pt x="3668" y="4608"/>
                    <a:pt x="3656" y="4703"/>
                  </a:cubicBezTo>
                  <a:cubicBezTo>
                    <a:pt x="3620" y="4882"/>
                    <a:pt x="3513" y="5013"/>
                    <a:pt x="3394" y="5132"/>
                  </a:cubicBezTo>
                  <a:cubicBezTo>
                    <a:pt x="3298" y="5227"/>
                    <a:pt x="3287" y="5239"/>
                    <a:pt x="3144" y="5310"/>
                  </a:cubicBezTo>
                  <a:cubicBezTo>
                    <a:pt x="3096" y="5322"/>
                    <a:pt x="3060" y="5358"/>
                    <a:pt x="3025" y="5370"/>
                  </a:cubicBezTo>
                  <a:cubicBezTo>
                    <a:pt x="2931" y="5399"/>
                    <a:pt x="2846" y="5415"/>
                    <a:pt x="2756" y="5415"/>
                  </a:cubicBezTo>
                  <a:cubicBezTo>
                    <a:pt x="2698" y="5415"/>
                    <a:pt x="2638" y="5408"/>
                    <a:pt x="2572" y="5394"/>
                  </a:cubicBezTo>
                  <a:cubicBezTo>
                    <a:pt x="2564" y="5393"/>
                    <a:pt x="2557" y="5392"/>
                    <a:pt x="2549" y="5392"/>
                  </a:cubicBezTo>
                  <a:cubicBezTo>
                    <a:pt x="2453" y="5392"/>
                    <a:pt x="2382" y="5461"/>
                    <a:pt x="2382" y="5560"/>
                  </a:cubicBezTo>
                  <a:lnTo>
                    <a:pt x="2382" y="10156"/>
                  </a:lnTo>
                  <a:cubicBezTo>
                    <a:pt x="2382" y="10728"/>
                    <a:pt x="1917" y="11192"/>
                    <a:pt x="1358" y="11192"/>
                  </a:cubicBezTo>
                  <a:cubicBezTo>
                    <a:pt x="786" y="11192"/>
                    <a:pt x="322" y="10728"/>
                    <a:pt x="322" y="10156"/>
                  </a:cubicBezTo>
                  <a:lnTo>
                    <a:pt x="322" y="8942"/>
                  </a:lnTo>
                  <a:cubicBezTo>
                    <a:pt x="322" y="8340"/>
                    <a:pt x="826" y="7902"/>
                    <a:pt x="1372" y="7902"/>
                  </a:cubicBezTo>
                  <a:cubicBezTo>
                    <a:pt x="1518" y="7902"/>
                    <a:pt x="1667" y="7933"/>
                    <a:pt x="1810" y="8001"/>
                  </a:cubicBezTo>
                  <a:cubicBezTo>
                    <a:pt x="1835" y="8015"/>
                    <a:pt x="1860" y="8021"/>
                    <a:pt x="1885" y="8021"/>
                  </a:cubicBezTo>
                  <a:cubicBezTo>
                    <a:pt x="1970" y="8021"/>
                    <a:pt x="2048" y="7950"/>
                    <a:pt x="2048" y="7858"/>
                  </a:cubicBezTo>
                  <a:cubicBezTo>
                    <a:pt x="2036" y="5049"/>
                    <a:pt x="2084" y="5132"/>
                    <a:pt x="2024" y="5049"/>
                  </a:cubicBezTo>
                  <a:cubicBezTo>
                    <a:pt x="1504" y="4390"/>
                    <a:pt x="2016" y="3495"/>
                    <a:pt x="2766" y="3495"/>
                  </a:cubicBezTo>
                  <a:cubicBezTo>
                    <a:pt x="2857" y="3495"/>
                    <a:pt x="2952" y="3508"/>
                    <a:pt x="3048" y="3536"/>
                  </a:cubicBezTo>
                  <a:cubicBezTo>
                    <a:pt x="3096" y="3560"/>
                    <a:pt x="3156" y="3572"/>
                    <a:pt x="3191" y="3596"/>
                  </a:cubicBezTo>
                  <a:cubicBezTo>
                    <a:pt x="3216" y="3608"/>
                    <a:pt x="3243" y="3614"/>
                    <a:pt x="3268" y="3614"/>
                  </a:cubicBezTo>
                  <a:cubicBezTo>
                    <a:pt x="3316" y="3614"/>
                    <a:pt x="3363" y="3595"/>
                    <a:pt x="3394" y="3572"/>
                  </a:cubicBezTo>
                  <a:lnTo>
                    <a:pt x="5370" y="1584"/>
                  </a:lnTo>
                  <a:cubicBezTo>
                    <a:pt x="5465" y="1489"/>
                    <a:pt x="5590" y="1441"/>
                    <a:pt x="5717" y="1441"/>
                  </a:cubicBezTo>
                  <a:cubicBezTo>
                    <a:pt x="5843" y="1441"/>
                    <a:pt x="5971" y="1489"/>
                    <a:pt x="6073" y="1584"/>
                  </a:cubicBezTo>
                  <a:cubicBezTo>
                    <a:pt x="6263" y="1786"/>
                    <a:pt x="6263" y="2096"/>
                    <a:pt x="6073" y="2286"/>
                  </a:cubicBezTo>
                  <a:lnTo>
                    <a:pt x="5156" y="3191"/>
                  </a:lnTo>
                  <a:cubicBezTo>
                    <a:pt x="5096" y="3251"/>
                    <a:pt x="5096" y="3370"/>
                    <a:pt x="5156" y="3429"/>
                  </a:cubicBezTo>
                  <a:cubicBezTo>
                    <a:pt x="5192" y="3459"/>
                    <a:pt x="5239" y="3474"/>
                    <a:pt x="5284" y="3474"/>
                  </a:cubicBezTo>
                  <a:cubicBezTo>
                    <a:pt x="5328" y="3474"/>
                    <a:pt x="5370" y="3459"/>
                    <a:pt x="5394" y="3429"/>
                  </a:cubicBezTo>
                  <a:lnTo>
                    <a:pt x="6311" y="2524"/>
                  </a:lnTo>
                  <a:cubicBezTo>
                    <a:pt x="6823" y="2001"/>
                    <a:pt x="6454" y="1108"/>
                    <a:pt x="5727" y="1108"/>
                  </a:cubicBezTo>
                  <a:cubicBezTo>
                    <a:pt x="5501" y="1108"/>
                    <a:pt x="5299" y="1203"/>
                    <a:pt x="5144" y="1346"/>
                  </a:cubicBezTo>
                  <a:lnTo>
                    <a:pt x="3310" y="3179"/>
                  </a:lnTo>
                  <a:lnTo>
                    <a:pt x="3310" y="834"/>
                  </a:lnTo>
                  <a:cubicBezTo>
                    <a:pt x="3310" y="369"/>
                    <a:pt x="2941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61" name="Google Shape;11061;p72"/>
          <p:cNvGrpSpPr/>
          <p:nvPr/>
        </p:nvGrpSpPr>
        <p:grpSpPr>
          <a:xfrm>
            <a:off x="10619875" y="1999859"/>
            <a:ext cx="507811" cy="490100"/>
            <a:chOff x="7964906" y="1499894"/>
            <a:chExt cx="380858" cy="367575"/>
          </a:xfrm>
        </p:grpSpPr>
        <p:sp>
          <p:nvSpPr>
            <p:cNvPr id="11062" name="Google Shape;11062;p72"/>
            <p:cNvSpPr/>
            <p:nvPr/>
          </p:nvSpPr>
          <p:spPr>
            <a:xfrm>
              <a:off x="7964906" y="1501359"/>
              <a:ext cx="377099" cy="365600"/>
            </a:xfrm>
            <a:custGeom>
              <a:avLst/>
              <a:gdLst/>
              <a:ahLst/>
              <a:cxnLst/>
              <a:rect l="l" t="t" r="r" b="b"/>
              <a:pathLst>
                <a:path w="11838" h="11477" extrusionOk="0">
                  <a:moveTo>
                    <a:pt x="6668" y="4170"/>
                  </a:moveTo>
                  <a:cubicBezTo>
                    <a:pt x="6859" y="4468"/>
                    <a:pt x="7085" y="4694"/>
                    <a:pt x="7359" y="4873"/>
                  </a:cubicBezTo>
                  <a:cubicBezTo>
                    <a:pt x="7383" y="4873"/>
                    <a:pt x="7383" y="4885"/>
                    <a:pt x="7395" y="4885"/>
                  </a:cubicBezTo>
                  <a:cubicBezTo>
                    <a:pt x="6978" y="5289"/>
                    <a:pt x="6990" y="5325"/>
                    <a:pt x="6930" y="5325"/>
                  </a:cubicBezTo>
                  <a:cubicBezTo>
                    <a:pt x="6871" y="5325"/>
                    <a:pt x="6906" y="5301"/>
                    <a:pt x="6252" y="4670"/>
                  </a:cubicBezTo>
                  <a:cubicBezTo>
                    <a:pt x="6228" y="4647"/>
                    <a:pt x="6228" y="4635"/>
                    <a:pt x="6228" y="4623"/>
                  </a:cubicBezTo>
                  <a:cubicBezTo>
                    <a:pt x="6228" y="4575"/>
                    <a:pt x="6264" y="4575"/>
                    <a:pt x="6668" y="4170"/>
                  </a:cubicBezTo>
                  <a:close/>
                  <a:moveTo>
                    <a:pt x="6144" y="5039"/>
                  </a:moveTo>
                  <a:lnTo>
                    <a:pt x="6514" y="5409"/>
                  </a:lnTo>
                  <a:cubicBezTo>
                    <a:pt x="6287" y="5611"/>
                    <a:pt x="5918" y="6075"/>
                    <a:pt x="5609" y="6968"/>
                  </a:cubicBezTo>
                  <a:cubicBezTo>
                    <a:pt x="5171" y="8200"/>
                    <a:pt x="4345" y="8864"/>
                    <a:pt x="3268" y="8864"/>
                  </a:cubicBezTo>
                  <a:cubicBezTo>
                    <a:pt x="3231" y="8864"/>
                    <a:pt x="3194" y="8863"/>
                    <a:pt x="3156" y="8861"/>
                  </a:cubicBezTo>
                  <a:cubicBezTo>
                    <a:pt x="3133" y="8860"/>
                    <a:pt x="3110" y="8860"/>
                    <a:pt x="3087" y="8860"/>
                  </a:cubicBezTo>
                  <a:cubicBezTo>
                    <a:pt x="1839" y="8860"/>
                    <a:pt x="1004" y="10112"/>
                    <a:pt x="549" y="10778"/>
                  </a:cubicBezTo>
                  <a:cubicBezTo>
                    <a:pt x="501" y="10850"/>
                    <a:pt x="453" y="10933"/>
                    <a:pt x="418" y="10993"/>
                  </a:cubicBezTo>
                  <a:cubicBezTo>
                    <a:pt x="489" y="10612"/>
                    <a:pt x="739" y="9814"/>
                    <a:pt x="1287" y="9171"/>
                  </a:cubicBezTo>
                  <a:cubicBezTo>
                    <a:pt x="1727" y="8671"/>
                    <a:pt x="2275" y="8349"/>
                    <a:pt x="2942" y="8349"/>
                  </a:cubicBezTo>
                  <a:cubicBezTo>
                    <a:pt x="4049" y="8349"/>
                    <a:pt x="4728" y="7861"/>
                    <a:pt x="5109" y="6790"/>
                  </a:cubicBezTo>
                  <a:cubicBezTo>
                    <a:pt x="5454" y="5825"/>
                    <a:pt x="5871" y="5301"/>
                    <a:pt x="6144" y="5039"/>
                  </a:cubicBezTo>
                  <a:close/>
                  <a:moveTo>
                    <a:pt x="10008" y="0"/>
                  </a:moveTo>
                  <a:cubicBezTo>
                    <a:pt x="9561" y="0"/>
                    <a:pt x="9041" y="122"/>
                    <a:pt x="8478" y="372"/>
                  </a:cubicBezTo>
                  <a:cubicBezTo>
                    <a:pt x="8395" y="420"/>
                    <a:pt x="8359" y="515"/>
                    <a:pt x="8395" y="598"/>
                  </a:cubicBezTo>
                  <a:cubicBezTo>
                    <a:pt x="8422" y="671"/>
                    <a:pt x="8484" y="702"/>
                    <a:pt x="8549" y="702"/>
                  </a:cubicBezTo>
                  <a:cubicBezTo>
                    <a:pt x="8569" y="702"/>
                    <a:pt x="8589" y="699"/>
                    <a:pt x="8609" y="694"/>
                  </a:cubicBezTo>
                  <a:cubicBezTo>
                    <a:pt x="9121" y="466"/>
                    <a:pt x="9607" y="352"/>
                    <a:pt x="10014" y="352"/>
                  </a:cubicBezTo>
                  <a:cubicBezTo>
                    <a:pt x="10394" y="352"/>
                    <a:pt x="10706" y="451"/>
                    <a:pt x="10907" y="646"/>
                  </a:cubicBezTo>
                  <a:cubicBezTo>
                    <a:pt x="11645" y="1384"/>
                    <a:pt x="10907" y="3325"/>
                    <a:pt x="10014" y="4206"/>
                  </a:cubicBezTo>
                  <a:cubicBezTo>
                    <a:pt x="9543" y="4677"/>
                    <a:pt x="9023" y="4874"/>
                    <a:pt x="8537" y="4874"/>
                  </a:cubicBezTo>
                  <a:cubicBezTo>
                    <a:pt x="6872" y="4874"/>
                    <a:pt x="5593" y="2566"/>
                    <a:pt x="7942" y="1027"/>
                  </a:cubicBezTo>
                  <a:cubicBezTo>
                    <a:pt x="8014" y="991"/>
                    <a:pt x="8049" y="884"/>
                    <a:pt x="7990" y="789"/>
                  </a:cubicBezTo>
                  <a:cubicBezTo>
                    <a:pt x="7961" y="745"/>
                    <a:pt x="7910" y="719"/>
                    <a:pt x="7855" y="719"/>
                  </a:cubicBezTo>
                  <a:cubicBezTo>
                    <a:pt x="7820" y="719"/>
                    <a:pt x="7784" y="730"/>
                    <a:pt x="7752" y="753"/>
                  </a:cubicBezTo>
                  <a:cubicBezTo>
                    <a:pt x="6335" y="1670"/>
                    <a:pt x="6073" y="2872"/>
                    <a:pt x="6490" y="3849"/>
                  </a:cubicBezTo>
                  <a:lnTo>
                    <a:pt x="5990" y="4337"/>
                  </a:lnTo>
                  <a:cubicBezTo>
                    <a:pt x="5894" y="4444"/>
                    <a:pt x="5847" y="4623"/>
                    <a:pt x="5918" y="4777"/>
                  </a:cubicBezTo>
                  <a:cubicBezTo>
                    <a:pt x="5621" y="5063"/>
                    <a:pt x="5156" y="5635"/>
                    <a:pt x="4787" y="6671"/>
                  </a:cubicBezTo>
                  <a:cubicBezTo>
                    <a:pt x="4430" y="7635"/>
                    <a:pt x="3847" y="7992"/>
                    <a:pt x="2930" y="8016"/>
                  </a:cubicBezTo>
                  <a:cubicBezTo>
                    <a:pt x="1370" y="8016"/>
                    <a:pt x="572" y="9504"/>
                    <a:pt x="310" y="10135"/>
                  </a:cubicBezTo>
                  <a:cubicBezTo>
                    <a:pt x="203" y="10397"/>
                    <a:pt x="132" y="10647"/>
                    <a:pt x="72" y="10873"/>
                  </a:cubicBezTo>
                  <a:cubicBezTo>
                    <a:pt x="1" y="11231"/>
                    <a:pt x="13" y="11326"/>
                    <a:pt x="215" y="11445"/>
                  </a:cubicBezTo>
                  <a:cubicBezTo>
                    <a:pt x="253" y="11467"/>
                    <a:pt x="289" y="11476"/>
                    <a:pt x="323" y="11476"/>
                  </a:cubicBezTo>
                  <a:cubicBezTo>
                    <a:pt x="419" y="11476"/>
                    <a:pt x="502" y="11402"/>
                    <a:pt x="572" y="11314"/>
                  </a:cubicBezTo>
                  <a:cubicBezTo>
                    <a:pt x="912" y="10893"/>
                    <a:pt x="1769" y="9205"/>
                    <a:pt x="3065" y="9205"/>
                  </a:cubicBezTo>
                  <a:cubicBezTo>
                    <a:pt x="3087" y="9205"/>
                    <a:pt x="3110" y="9206"/>
                    <a:pt x="3132" y="9207"/>
                  </a:cubicBezTo>
                  <a:cubicBezTo>
                    <a:pt x="3160" y="9207"/>
                    <a:pt x="3187" y="9208"/>
                    <a:pt x="3215" y="9208"/>
                  </a:cubicBezTo>
                  <a:cubicBezTo>
                    <a:pt x="4529" y="9208"/>
                    <a:pt x="5463" y="8371"/>
                    <a:pt x="5918" y="7099"/>
                  </a:cubicBezTo>
                  <a:cubicBezTo>
                    <a:pt x="6252" y="6194"/>
                    <a:pt x="6621" y="5778"/>
                    <a:pt x="6787" y="5635"/>
                  </a:cubicBezTo>
                  <a:cubicBezTo>
                    <a:pt x="6833" y="5652"/>
                    <a:pt x="6879" y="5661"/>
                    <a:pt x="6924" y="5661"/>
                  </a:cubicBezTo>
                  <a:cubicBezTo>
                    <a:pt x="7030" y="5661"/>
                    <a:pt x="7129" y="5615"/>
                    <a:pt x="7204" y="5539"/>
                  </a:cubicBezTo>
                  <a:lnTo>
                    <a:pt x="7692" y="5051"/>
                  </a:lnTo>
                  <a:cubicBezTo>
                    <a:pt x="7967" y="5171"/>
                    <a:pt x="8246" y="5226"/>
                    <a:pt x="8521" y="5226"/>
                  </a:cubicBezTo>
                  <a:cubicBezTo>
                    <a:pt x="9152" y="5226"/>
                    <a:pt x="9763" y="4933"/>
                    <a:pt x="10252" y="4444"/>
                  </a:cubicBezTo>
                  <a:cubicBezTo>
                    <a:pt x="10752" y="3932"/>
                    <a:pt x="11205" y="3146"/>
                    <a:pt x="11407" y="2396"/>
                  </a:cubicBezTo>
                  <a:cubicBezTo>
                    <a:pt x="11838" y="837"/>
                    <a:pt x="11177" y="0"/>
                    <a:pt x="1000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3" name="Google Shape;11063;p72"/>
            <p:cNvSpPr/>
            <p:nvPr/>
          </p:nvSpPr>
          <p:spPr>
            <a:xfrm>
              <a:off x="7965288" y="1499894"/>
              <a:ext cx="202948" cy="193870"/>
            </a:xfrm>
            <a:custGeom>
              <a:avLst/>
              <a:gdLst/>
              <a:ahLst/>
              <a:cxnLst/>
              <a:rect l="l" t="t" r="r" b="b"/>
              <a:pathLst>
                <a:path w="6371" h="6086" extrusionOk="0">
                  <a:moveTo>
                    <a:pt x="5278" y="341"/>
                  </a:moveTo>
                  <a:cubicBezTo>
                    <a:pt x="5440" y="341"/>
                    <a:pt x="5578" y="379"/>
                    <a:pt x="5668" y="466"/>
                  </a:cubicBezTo>
                  <a:cubicBezTo>
                    <a:pt x="6073" y="871"/>
                    <a:pt x="5442" y="2514"/>
                    <a:pt x="4513" y="2526"/>
                  </a:cubicBezTo>
                  <a:cubicBezTo>
                    <a:pt x="4509" y="2526"/>
                    <a:pt x="4504" y="2526"/>
                    <a:pt x="4500" y="2526"/>
                  </a:cubicBezTo>
                  <a:cubicBezTo>
                    <a:pt x="3826" y="2526"/>
                    <a:pt x="3220" y="1652"/>
                    <a:pt x="3942" y="930"/>
                  </a:cubicBezTo>
                  <a:cubicBezTo>
                    <a:pt x="4276" y="595"/>
                    <a:pt x="4858" y="341"/>
                    <a:pt x="5278" y="341"/>
                  </a:cubicBezTo>
                  <a:close/>
                  <a:moveTo>
                    <a:pt x="3525" y="2359"/>
                  </a:moveTo>
                  <a:cubicBezTo>
                    <a:pt x="3596" y="2466"/>
                    <a:pt x="3692" y="2549"/>
                    <a:pt x="3775" y="2609"/>
                  </a:cubicBezTo>
                  <a:lnTo>
                    <a:pt x="3680" y="2716"/>
                  </a:lnTo>
                  <a:lnTo>
                    <a:pt x="3418" y="2466"/>
                  </a:lnTo>
                  <a:lnTo>
                    <a:pt x="3525" y="2359"/>
                  </a:lnTo>
                  <a:close/>
                  <a:moveTo>
                    <a:pt x="5223" y="1"/>
                  </a:moveTo>
                  <a:cubicBezTo>
                    <a:pt x="4679" y="1"/>
                    <a:pt x="4024" y="324"/>
                    <a:pt x="3656" y="692"/>
                  </a:cubicBezTo>
                  <a:cubicBezTo>
                    <a:pt x="3287" y="1061"/>
                    <a:pt x="3120" y="1561"/>
                    <a:pt x="3311" y="2049"/>
                  </a:cubicBezTo>
                  <a:cubicBezTo>
                    <a:pt x="3132" y="2240"/>
                    <a:pt x="2977" y="2299"/>
                    <a:pt x="3037" y="2537"/>
                  </a:cubicBezTo>
                  <a:cubicBezTo>
                    <a:pt x="2299" y="3288"/>
                    <a:pt x="2620" y="4133"/>
                    <a:pt x="1572" y="4145"/>
                  </a:cubicBezTo>
                  <a:cubicBezTo>
                    <a:pt x="715" y="4145"/>
                    <a:pt x="298" y="4954"/>
                    <a:pt x="144" y="5288"/>
                  </a:cubicBezTo>
                  <a:cubicBezTo>
                    <a:pt x="84" y="5431"/>
                    <a:pt x="36" y="5562"/>
                    <a:pt x="25" y="5681"/>
                  </a:cubicBezTo>
                  <a:cubicBezTo>
                    <a:pt x="1" y="5824"/>
                    <a:pt x="1" y="5931"/>
                    <a:pt x="60" y="6002"/>
                  </a:cubicBezTo>
                  <a:cubicBezTo>
                    <a:pt x="144" y="6050"/>
                    <a:pt x="203" y="6086"/>
                    <a:pt x="263" y="6086"/>
                  </a:cubicBezTo>
                  <a:cubicBezTo>
                    <a:pt x="406" y="6086"/>
                    <a:pt x="501" y="5919"/>
                    <a:pt x="584" y="5788"/>
                  </a:cubicBezTo>
                  <a:cubicBezTo>
                    <a:pt x="781" y="5476"/>
                    <a:pt x="1168" y="4905"/>
                    <a:pt x="1670" y="4905"/>
                  </a:cubicBezTo>
                  <a:cubicBezTo>
                    <a:pt x="1685" y="4905"/>
                    <a:pt x="1700" y="4906"/>
                    <a:pt x="1715" y="4907"/>
                  </a:cubicBezTo>
                  <a:cubicBezTo>
                    <a:pt x="1735" y="4908"/>
                    <a:pt x="1755" y="4908"/>
                    <a:pt x="1775" y="4908"/>
                  </a:cubicBezTo>
                  <a:cubicBezTo>
                    <a:pt x="2074" y="4908"/>
                    <a:pt x="2350" y="4824"/>
                    <a:pt x="2584" y="4657"/>
                  </a:cubicBezTo>
                  <a:cubicBezTo>
                    <a:pt x="2668" y="4597"/>
                    <a:pt x="2680" y="4490"/>
                    <a:pt x="2632" y="4419"/>
                  </a:cubicBezTo>
                  <a:cubicBezTo>
                    <a:pt x="2603" y="4367"/>
                    <a:pt x="2546" y="4343"/>
                    <a:pt x="2491" y="4343"/>
                  </a:cubicBezTo>
                  <a:cubicBezTo>
                    <a:pt x="2456" y="4343"/>
                    <a:pt x="2421" y="4353"/>
                    <a:pt x="2394" y="4371"/>
                  </a:cubicBezTo>
                  <a:cubicBezTo>
                    <a:pt x="2203" y="4502"/>
                    <a:pt x="1977" y="4562"/>
                    <a:pt x="1727" y="4562"/>
                  </a:cubicBezTo>
                  <a:cubicBezTo>
                    <a:pt x="1718" y="4561"/>
                    <a:pt x="1710" y="4561"/>
                    <a:pt x="1701" y="4561"/>
                  </a:cubicBezTo>
                  <a:cubicBezTo>
                    <a:pt x="1225" y="4561"/>
                    <a:pt x="853" y="4877"/>
                    <a:pt x="596" y="5204"/>
                  </a:cubicBezTo>
                  <a:cubicBezTo>
                    <a:pt x="792" y="4813"/>
                    <a:pt x="1132" y="4477"/>
                    <a:pt x="1564" y="4477"/>
                  </a:cubicBezTo>
                  <a:cubicBezTo>
                    <a:pt x="1579" y="4477"/>
                    <a:pt x="1593" y="4477"/>
                    <a:pt x="1608" y="4478"/>
                  </a:cubicBezTo>
                  <a:cubicBezTo>
                    <a:pt x="2203" y="4478"/>
                    <a:pt x="2584" y="4192"/>
                    <a:pt x="2799" y="3609"/>
                  </a:cubicBezTo>
                  <a:cubicBezTo>
                    <a:pt x="2942" y="3192"/>
                    <a:pt x="3120" y="2942"/>
                    <a:pt x="3263" y="2788"/>
                  </a:cubicBezTo>
                  <a:lnTo>
                    <a:pt x="3334" y="2871"/>
                  </a:lnTo>
                  <a:cubicBezTo>
                    <a:pt x="3001" y="3228"/>
                    <a:pt x="2930" y="3645"/>
                    <a:pt x="2787" y="3907"/>
                  </a:cubicBezTo>
                  <a:cubicBezTo>
                    <a:pt x="2739" y="3978"/>
                    <a:pt x="2763" y="4085"/>
                    <a:pt x="2846" y="4133"/>
                  </a:cubicBezTo>
                  <a:cubicBezTo>
                    <a:pt x="2869" y="4148"/>
                    <a:pt x="2895" y="4155"/>
                    <a:pt x="2921" y="4155"/>
                  </a:cubicBezTo>
                  <a:cubicBezTo>
                    <a:pt x="2978" y="4155"/>
                    <a:pt x="3036" y="4122"/>
                    <a:pt x="3061" y="4073"/>
                  </a:cubicBezTo>
                  <a:cubicBezTo>
                    <a:pt x="3227" y="3764"/>
                    <a:pt x="3299" y="3359"/>
                    <a:pt x="3596" y="3061"/>
                  </a:cubicBezTo>
                  <a:cubicBezTo>
                    <a:pt x="3608" y="3061"/>
                    <a:pt x="3608" y="3073"/>
                    <a:pt x="3632" y="3073"/>
                  </a:cubicBezTo>
                  <a:cubicBezTo>
                    <a:pt x="3811" y="3073"/>
                    <a:pt x="3870" y="2930"/>
                    <a:pt x="4049" y="2776"/>
                  </a:cubicBezTo>
                  <a:cubicBezTo>
                    <a:pt x="4183" y="2825"/>
                    <a:pt x="4318" y="2848"/>
                    <a:pt x="4450" y="2848"/>
                  </a:cubicBezTo>
                  <a:cubicBezTo>
                    <a:pt x="4797" y="2848"/>
                    <a:pt x="5127" y="2689"/>
                    <a:pt x="5394" y="2430"/>
                  </a:cubicBezTo>
                  <a:cubicBezTo>
                    <a:pt x="5930" y="1895"/>
                    <a:pt x="6371" y="752"/>
                    <a:pt x="5859" y="228"/>
                  </a:cubicBezTo>
                  <a:cubicBezTo>
                    <a:pt x="5695" y="68"/>
                    <a:pt x="5470" y="1"/>
                    <a:pt x="52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4" name="Google Shape;11064;p72"/>
            <p:cNvSpPr/>
            <p:nvPr/>
          </p:nvSpPr>
          <p:spPr>
            <a:xfrm>
              <a:off x="8137879" y="1673440"/>
              <a:ext cx="207886" cy="194029"/>
            </a:xfrm>
            <a:custGeom>
              <a:avLst/>
              <a:gdLst/>
              <a:ahLst/>
              <a:cxnLst/>
              <a:rect l="l" t="t" r="r" b="b"/>
              <a:pathLst>
                <a:path w="6526" h="6091" extrusionOk="0">
                  <a:moveTo>
                    <a:pt x="5242" y="346"/>
                  </a:moveTo>
                  <a:cubicBezTo>
                    <a:pt x="5404" y="346"/>
                    <a:pt x="5542" y="384"/>
                    <a:pt x="5632" y="471"/>
                  </a:cubicBezTo>
                  <a:cubicBezTo>
                    <a:pt x="5953" y="792"/>
                    <a:pt x="5656" y="1733"/>
                    <a:pt x="5179" y="2197"/>
                  </a:cubicBezTo>
                  <a:cubicBezTo>
                    <a:pt x="4947" y="2429"/>
                    <a:pt x="4696" y="2526"/>
                    <a:pt x="4464" y="2526"/>
                  </a:cubicBezTo>
                  <a:cubicBezTo>
                    <a:pt x="3754" y="2526"/>
                    <a:pt x="3218" y="1626"/>
                    <a:pt x="3917" y="935"/>
                  </a:cubicBezTo>
                  <a:cubicBezTo>
                    <a:pt x="4243" y="601"/>
                    <a:pt x="4823" y="346"/>
                    <a:pt x="5242" y="346"/>
                  </a:cubicBezTo>
                  <a:close/>
                  <a:moveTo>
                    <a:pt x="3512" y="2364"/>
                  </a:moveTo>
                  <a:cubicBezTo>
                    <a:pt x="3572" y="2447"/>
                    <a:pt x="3655" y="2543"/>
                    <a:pt x="3762" y="2614"/>
                  </a:cubicBezTo>
                  <a:lnTo>
                    <a:pt x="3655" y="2721"/>
                  </a:lnTo>
                  <a:lnTo>
                    <a:pt x="3405" y="2459"/>
                  </a:lnTo>
                  <a:lnTo>
                    <a:pt x="3512" y="2364"/>
                  </a:lnTo>
                  <a:close/>
                  <a:moveTo>
                    <a:pt x="5245" y="0"/>
                  </a:moveTo>
                  <a:cubicBezTo>
                    <a:pt x="4702" y="0"/>
                    <a:pt x="4047" y="329"/>
                    <a:pt x="3679" y="697"/>
                  </a:cubicBezTo>
                  <a:cubicBezTo>
                    <a:pt x="3298" y="1066"/>
                    <a:pt x="3143" y="1554"/>
                    <a:pt x="3334" y="2042"/>
                  </a:cubicBezTo>
                  <a:cubicBezTo>
                    <a:pt x="3155" y="2245"/>
                    <a:pt x="2989" y="2304"/>
                    <a:pt x="3048" y="2543"/>
                  </a:cubicBezTo>
                  <a:cubicBezTo>
                    <a:pt x="2322" y="3281"/>
                    <a:pt x="2631" y="4126"/>
                    <a:pt x="1596" y="4150"/>
                  </a:cubicBezTo>
                  <a:cubicBezTo>
                    <a:pt x="726" y="4150"/>
                    <a:pt x="310" y="4948"/>
                    <a:pt x="167" y="5293"/>
                  </a:cubicBezTo>
                  <a:cubicBezTo>
                    <a:pt x="107" y="5424"/>
                    <a:pt x="60" y="5555"/>
                    <a:pt x="48" y="5674"/>
                  </a:cubicBezTo>
                  <a:cubicBezTo>
                    <a:pt x="0" y="5852"/>
                    <a:pt x="0" y="5972"/>
                    <a:pt x="167" y="6067"/>
                  </a:cubicBezTo>
                  <a:cubicBezTo>
                    <a:pt x="193" y="6083"/>
                    <a:pt x="220" y="6091"/>
                    <a:pt x="248" y="6091"/>
                  </a:cubicBezTo>
                  <a:cubicBezTo>
                    <a:pt x="319" y="6091"/>
                    <a:pt x="389" y="6040"/>
                    <a:pt x="441" y="5972"/>
                  </a:cubicBezTo>
                  <a:cubicBezTo>
                    <a:pt x="616" y="5762"/>
                    <a:pt x="1054" y="4923"/>
                    <a:pt x="1654" y="4923"/>
                  </a:cubicBezTo>
                  <a:cubicBezTo>
                    <a:pt x="1666" y="4923"/>
                    <a:pt x="1678" y="4923"/>
                    <a:pt x="1691" y="4924"/>
                  </a:cubicBezTo>
                  <a:cubicBezTo>
                    <a:pt x="1709" y="4924"/>
                    <a:pt x="1728" y="4925"/>
                    <a:pt x="1746" y="4925"/>
                  </a:cubicBezTo>
                  <a:cubicBezTo>
                    <a:pt x="2059" y="4925"/>
                    <a:pt x="2348" y="4830"/>
                    <a:pt x="2584" y="4662"/>
                  </a:cubicBezTo>
                  <a:cubicBezTo>
                    <a:pt x="2667" y="4602"/>
                    <a:pt x="2679" y="4507"/>
                    <a:pt x="2631" y="4424"/>
                  </a:cubicBezTo>
                  <a:cubicBezTo>
                    <a:pt x="2596" y="4381"/>
                    <a:pt x="2543" y="4359"/>
                    <a:pt x="2491" y="4359"/>
                  </a:cubicBezTo>
                  <a:cubicBezTo>
                    <a:pt x="2456" y="4359"/>
                    <a:pt x="2422" y="4369"/>
                    <a:pt x="2393" y="4388"/>
                  </a:cubicBezTo>
                  <a:cubicBezTo>
                    <a:pt x="2216" y="4510"/>
                    <a:pt x="1999" y="4580"/>
                    <a:pt x="1769" y="4580"/>
                  </a:cubicBezTo>
                  <a:cubicBezTo>
                    <a:pt x="1751" y="4580"/>
                    <a:pt x="1733" y="4579"/>
                    <a:pt x="1715" y="4578"/>
                  </a:cubicBezTo>
                  <a:cubicBezTo>
                    <a:pt x="1706" y="4578"/>
                    <a:pt x="1697" y="4578"/>
                    <a:pt x="1688" y="4578"/>
                  </a:cubicBezTo>
                  <a:cubicBezTo>
                    <a:pt x="1201" y="4578"/>
                    <a:pt x="841" y="4894"/>
                    <a:pt x="583" y="5221"/>
                  </a:cubicBezTo>
                  <a:cubicBezTo>
                    <a:pt x="782" y="4823"/>
                    <a:pt x="1131" y="4483"/>
                    <a:pt x="1573" y="4483"/>
                  </a:cubicBezTo>
                  <a:cubicBezTo>
                    <a:pt x="1580" y="4483"/>
                    <a:pt x="1588" y="4483"/>
                    <a:pt x="1596" y="4483"/>
                  </a:cubicBezTo>
                  <a:cubicBezTo>
                    <a:pt x="2191" y="4483"/>
                    <a:pt x="2572" y="4209"/>
                    <a:pt x="2786" y="3626"/>
                  </a:cubicBezTo>
                  <a:cubicBezTo>
                    <a:pt x="2929" y="3209"/>
                    <a:pt x="3108" y="2959"/>
                    <a:pt x="3239" y="2804"/>
                  </a:cubicBezTo>
                  <a:lnTo>
                    <a:pt x="3322" y="2876"/>
                  </a:lnTo>
                  <a:cubicBezTo>
                    <a:pt x="2989" y="3257"/>
                    <a:pt x="2917" y="3650"/>
                    <a:pt x="2750" y="3947"/>
                  </a:cubicBezTo>
                  <a:cubicBezTo>
                    <a:pt x="2703" y="4031"/>
                    <a:pt x="2739" y="4126"/>
                    <a:pt x="2810" y="4174"/>
                  </a:cubicBezTo>
                  <a:cubicBezTo>
                    <a:pt x="2832" y="4189"/>
                    <a:pt x="2858" y="4195"/>
                    <a:pt x="2885" y="4195"/>
                  </a:cubicBezTo>
                  <a:cubicBezTo>
                    <a:pt x="2943" y="4195"/>
                    <a:pt x="3003" y="4163"/>
                    <a:pt x="3036" y="4114"/>
                  </a:cubicBezTo>
                  <a:cubicBezTo>
                    <a:pt x="3215" y="3793"/>
                    <a:pt x="3286" y="3376"/>
                    <a:pt x="3584" y="3078"/>
                  </a:cubicBezTo>
                  <a:cubicBezTo>
                    <a:pt x="3596" y="3078"/>
                    <a:pt x="3596" y="3090"/>
                    <a:pt x="3620" y="3090"/>
                  </a:cubicBezTo>
                  <a:cubicBezTo>
                    <a:pt x="3798" y="3090"/>
                    <a:pt x="3858" y="2935"/>
                    <a:pt x="4036" y="2793"/>
                  </a:cubicBezTo>
                  <a:cubicBezTo>
                    <a:pt x="4179" y="2844"/>
                    <a:pt x="4319" y="2868"/>
                    <a:pt x="4454" y="2868"/>
                  </a:cubicBezTo>
                  <a:cubicBezTo>
                    <a:pt x="5689" y="2868"/>
                    <a:pt x="6526" y="887"/>
                    <a:pt x="5882" y="233"/>
                  </a:cubicBezTo>
                  <a:cubicBezTo>
                    <a:pt x="5718" y="69"/>
                    <a:pt x="5493" y="0"/>
                    <a:pt x="524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065" name="Google Shape;11065;p72"/>
          <p:cNvSpPr/>
          <p:nvPr/>
        </p:nvSpPr>
        <p:spPr>
          <a:xfrm>
            <a:off x="7706077" y="3869449"/>
            <a:ext cx="430383" cy="474384"/>
          </a:xfrm>
          <a:custGeom>
            <a:avLst/>
            <a:gdLst/>
            <a:ahLst/>
            <a:cxnLst/>
            <a:rect l="l" t="t" r="r" b="b"/>
            <a:pathLst>
              <a:path w="10133" h="11169" extrusionOk="0">
                <a:moveTo>
                  <a:pt x="5513" y="358"/>
                </a:moveTo>
                <a:cubicBezTo>
                  <a:pt x="5632" y="358"/>
                  <a:pt x="5751" y="394"/>
                  <a:pt x="5822" y="489"/>
                </a:cubicBezTo>
                <a:cubicBezTo>
                  <a:pt x="5894" y="572"/>
                  <a:pt x="5941" y="691"/>
                  <a:pt x="5929" y="810"/>
                </a:cubicBezTo>
                <a:lnTo>
                  <a:pt x="5882" y="1215"/>
                </a:lnTo>
                <a:lnTo>
                  <a:pt x="2417" y="1215"/>
                </a:lnTo>
                <a:cubicBezTo>
                  <a:pt x="2322" y="1215"/>
                  <a:pt x="2250" y="1287"/>
                  <a:pt x="2250" y="1382"/>
                </a:cubicBezTo>
                <a:cubicBezTo>
                  <a:pt x="2250" y="1465"/>
                  <a:pt x="2322" y="1549"/>
                  <a:pt x="2417" y="1549"/>
                </a:cubicBezTo>
                <a:lnTo>
                  <a:pt x="5846" y="1549"/>
                </a:lnTo>
                <a:lnTo>
                  <a:pt x="5810" y="1989"/>
                </a:lnTo>
                <a:lnTo>
                  <a:pt x="5227" y="1989"/>
                </a:lnTo>
                <a:cubicBezTo>
                  <a:pt x="5132" y="1989"/>
                  <a:pt x="5060" y="2061"/>
                  <a:pt x="5060" y="2156"/>
                </a:cubicBezTo>
                <a:cubicBezTo>
                  <a:pt x="5060" y="2251"/>
                  <a:pt x="5132" y="2322"/>
                  <a:pt x="5227" y="2322"/>
                </a:cubicBezTo>
                <a:lnTo>
                  <a:pt x="5763" y="2322"/>
                </a:lnTo>
                <a:lnTo>
                  <a:pt x="5715" y="2763"/>
                </a:lnTo>
                <a:lnTo>
                  <a:pt x="4572" y="2763"/>
                </a:lnTo>
                <a:cubicBezTo>
                  <a:pt x="4477" y="2763"/>
                  <a:pt x="4405" y="2846"/>
                  <a:pt x="4405" y="2930"/>
                </a:cubicBezTo>
                <a:cubicBezTo>
                  <a:pt x="4405" y="3025"/>
                  <a:pt x="4477" y="3096"/>
                  <a:pt x="4572" y="3096"/>
                </a:cubicBezTo>
                <a:lnTo>
                  <a:pt x="5691" y="3096"/>
                </a:lnTo>
                <a:lnTo>
                  <a:pt x="5644" y="3537"/>
                </a:lnTo>
                <a:lnTo>
                  <a:pt x="5239" y="3537"/>
                </a:lnTo>
                <a:cubicBezTo>
                  <a:pt x="5155" y="3537"/>
                  <a:pt x="5072" y="3620"/>
                  <a:pt x="5072" y="3704"/>
                </a:cubicBezTo>
                <a:cubicBezTo>
                  <a:pt x="5072" y="3799"/>
                  <a:pt x="5155" y="3870"/>
                  <a:pt x="5239" y="3870"/>
                </a:cubicBezTo>
                <a:lnTo>
                  <a:pt x="5608" y="3870"/>
                </a:lnTo>
                <a:lnTo>
                  <a:pt x="5572" y="4311"/>
                </a:lnTo>
                <a:lnTo>
                  <a:pt x="4572" y="4311"/>
                </a:lnTo>
                <a:cubicBezTo>
                  <a:pt x="4477" y="4311"/>
                  <a:pt x="4405" y="4394"/>
                  <a:pt x="4405" y="4478"/>
                </a:cubicBezTo>
                <a:cubicBezTo>
                  <a:pt x="4405" y="4573"/>
                  <a:pt x="4477" y="4644"/>
                  <a:pt x="4572" y="4644"/>
                </a:cubicBezTo>
                <a:lnTo>
                  <a:pt x="5525" y="4644"/>
                </a:lnTo>
                <a:lnTo>
                  <a:pt x="5465" y="5311"/>
                </a:lnTo>
                <a:cubicBezTo>
                  <a:pt x="5429" y="5585"/>
                  <a:pt x="5298" y="5954"/>
                  <a:pt x="4441" y="5954"/>
                </a:cubicBezTo>
                <a:lnTo>
                  <a:pt x="1738" y="5954"/>
                </a:lnTo>
                <a:cubicBezTo>
                  <a:pt x="929" y="5930"/>
                  <a:pt x="798" y="5585"/>
                  <a:pt x="762" y="5299"/>
                </a:cubicBezTo>
                <a:lnTo>
                  <a:pt x="393" y="1549"/>
                </a:lnTo>
                <a:lnTo>
                  <a:pt x="1512" y="1549"/>
                </a:lnTo>
                <a:cubicBezTo>
                  <a:pt x="1595" y="1549"/>
                  <a:pt x="1667" y="1465"/>
                  <a:pt x="1667" y="1382"/>
                </a:cubicBezTo>
                <a:cubicBezTo>
                  <a:pt x="1667" y="1287"/>
                  <a:pt x="1595" y="1215"/>
                  <a:pt x="1512" y="1215"/>
                </a:cubicBezTo>
                <a:lnTo>
                  <a:pt x="357" y="1215"/>
                </a:lnTo>
                <a:lnTo>
                  <a:pt x="321" y="810"/>
                </a:lnTo>
                <a:cubicBezTo>
                  <a:pt x="298" y="691"/>
                  <a:pt x="345" y="572"/>
                  <a:pt x="417" y="489"/>
                </a:cubicBezTo>
                <a:cubicBezTo>
                  <a:pt x="500" y="394"/>
                  <a:pt x="619" y="358"/>
                  <a:pt x="738" y="358"/>
                </a:cubicBezTo>
                <a:close/>
                <a:moveTo>
                  <a:pt x="4370" y="6263"/>
                </a:moveTo>
                <a:lnTo>
                  <a:pt x="4370" y="6549"/>
                </a:lnTo>
                <a:cubicBezTo>
                  <a:pt x="4370" y="6716"/>
                  <a:pt x="4227" y="6859"/>
                  <a:pt x="4048" y="6859"/>
                </a:cubicBezTo>
                <a:lnTo>
                  <a:pt x="2203" y="6859"/>
                </a:lnTo>
                <a:cubicBezTo>
                  <a:pt x="2060" y="6859"/>
                  <a:pt x="1905" y="6716"/>
                  <a:pt x="1905" y="6549"/>
                </a:cubicBezTo>
                <a:lnTo>
                  <a:pt x="1905" y="6263"/>
                </a:lnTo>
                <a:close/>
                <a:moveTo>
                  <a:pt x="762" y="1"/>
                </a:moveTo>
                <a:cubicBezTo>
                  <a:pt x="548" y="1"/>
                  <a:pt x="345" y="84"/>
                  <a:pt x="214" y="251"/>
                </a:cubicBezTo>
                <a:cubicBezTo>
                  <a:pt x="60" y="417"/>
                  <a:pt x="0" y="620"/>
                  <a:pt x="24" y="834"/>
                </a:cubicBezTo>
                <a:lnTo>
                  <a:pt x="464" y="5311"/>
                </a:lnTo>
                <a:cubicBezTo>
                  <a:pt x="512" y="5716"/>
                  <a:pt x="738" y="6168"/>
                  <a:pt x="1607" y="6252"/>
                </a:cubicBezTo>
                <a:lnTo>
                  <a:pt x="1607" y="6525"/>
                </a:lnTo>
                <a:cubicBezTo>
                  <a:pt x="1607" y="6871"/>
                  <a:pt x="1893" y="7168"/>
                  <a:pt x="2250" y="7168"/>
                </a:cubicBezTo>
                <a:lnTo>
                  <a:pt x="3012" y="7168"/>
                </a:lnTo>
                <a:lnTo>
                  <a:pt x="3012" y="8966"/>
                </a:lnTo>
                <a:cubicBezTo>
                  <a:pt x="3012" y="10181"/>
                  <a:pt x="3989" y="11169"/>
                  <a:pt x="5215" y="11169"/>
                </a:cubicBezTo>
                <a:lnTo>
                  <a:pt x="7203" y="11169"/>
                </a:lnTo>
                <a:cubicBezTo>
                  <a:pt x="8406" y="11169"/>
                  <a:pt x="9406" y="10192"/>
                  <a:pt x="9406" y="8966"/>
                </a:cubicBezTo>
                <a:lnTo>
                  <a:pt x="9406" y="5668"/>
                </a:lnTo>
                <a:lnTo>
                  <a:pt x="9680" y="5668"/>
                </a:lnTo>
                <a:cubicBezTo>
                  <a:pt x="9930" y="5668"/>
                  <a:pt x="10132" y="5454"/>
                  <a:pt x="10132" y="5204"/>
                </a:cubicBezTo>
                <a:lnTo>
                  <a:pt x="10132" y="2894"/>
                </a:lnTo>
                <a:cubicBezTo>
                  <a:pt x="10073" y="2656"/>
                  <a:pt x="9882" y="2453"/>
                  <a:pt x="9632" y="2453"/>
                </a:cubicBezTo>
                <a:lnTo>
                  <a:pt x="9406" y="2453"/>
                </a:lnTo>
                <a:lnTo>
                  <a:pt x="9406" y="1763"/>
                </a:lnTo>
                <a:cubicBezTo>
                  <a:pt x="9406" y="1680"/>
                  <a:pt x="9335" y="1608"/>
                  <a:pt x="9251" y="1608"/>
                </a:cubicBezTo>
                <a:cubicBezTo>
                  <a:pt x="9156" y="1608"/>
                  <a:pt x="9084" y="1680"/>
                  <a:pt x="9084" y="1763"/>
                </a:cubicBezTo>
                <a:lnTo>
                  <a:pt x="9084" y="2453"/>
                </a:lnTo>
                <a:lnTo>
                  <a:pt x="8858" y="2453"/>
                </a:lnTo>
                <a:cubicBezTo>
                  <a:pt x="8608" y="2453"/>
                  <a:pt x="8394" y="2656"/>
                  <a:pt x="8394" y="2918"/>
                </a:cubicBezTo>
                <a:lnTo>
                  <a:pt x="8394" y="3549"/>
                </a:lnTo>
                <a:cubicBezTo>
                  <a:pt x="8394" y="3644"/>
                  <a:pt x="8477" y="3716"/>
                  <a:pt x="8561" y="3716"/>
                </a:cubicBezTo>
                <a:cubicBezTo>
                  <a:pt x="8656" y="3716"/>
                  <a:pt x="8727" y="3644"/>
                  <a:pt x="8727" y="3549"/>
                </a:cubicBezTo>
                <a:lnTo>
                  <a:pt x="8727" y="2918"/>
                </a:lnTo>
                <a:cubicBezTo>
                  <a:pt x="8727" y="2846"/>
                  <a:pt x="8787" y="2787"/>
                  <a:pt x="8858" y="2787"/>
                </a:cubicBezTo>
                <a:lnTo>
                  <a:pt x="9632" y="2787"/>
                </a:lnTo>
                <a:cubicBezTo>
                  <a:pt x="9704" y="2787"/>
                  <a:pt x="9763" y="2846"/>
                  <a:pt x="9763" y="2918"/>
                </a:cubicBezTo>
                <a:lnTo>
                  <a:pt x="9763" y="5228"/>
                </a:lnTo>
                <a:cubicBezTo>
                  <a:pt x="9763" y="5299"/>
                  <a:pt x="9704" y="5359"/>
                  <a:pt x="9632" y="5359"/>
                </a:cubicBezTo>
                <a:lnTo>
                  <a:pt x="8858" y="5359"/>
                </a:lnTo>
                <a:cubicBezTo>
                  <a:pt x="8787" y="5359"/>
                  <a:pt x="8727" y="5299"/>
                  <a:pt x="8727" y="5228"/>
                </a:cubicBezTo>
                <a:lnTo>
                  <a:pt x="8727" y="4251"/>
                </a:lnTo>
                <a:cubicBezTo>
                  <a:pt x="8727" y="4168"/>
                  <a:pt x="8656" y="4097"/>
                  <a:pt x="8561" y="4097"/>
                </a:cubicBezTo>
                <a:cubicBezTo>
                  <a:pt x="8477" y="4097"/>
                  <a:pt x="8394" y="4168"/>
                  <a:pt x="8394" y="4251"/>
                </a:cubicBezTo>
                <a:lnTo>
                  <a:pt x="8394" y="5228"/>
                </a:lnTo>
                <a:cubicBezTo>
                  <a:pt x="8394" y="5478"/>
                  <a:pt x="8608" y="5680"/>
                  <a:pt x="8858" y="5680"/>
                </a:cubicBezTo>
                <a:lnTo>
                  <a:pt x="9049" y="5680"/>
                </a:lnTo>
                <a:lnTo>
                  <a:pt x="9049" y="8990"/>
                </a:lnTo>
                <a:cubicBezTo>
                  <a:pt x="9049" y="10014"/>
                  <a:pt x="8215" y="10859"/>
                  <a:pt x="7179" y="10859"/>
                </a:cubicBezTo>
                <a:lnTo>
                  <a:pt x="5179" y="10859"/>
                </a:lnTo>
                <a:cubicBezTo>
                  <a:pt x="4155" y="10859"/>
                  <a:pt x="3310" y="10026"/>
                  <a:pt x="3310" y="8990"/>
                </a:cubicBezTo>
                <a:lnTo>
                  <a:pt x="3310" y="7192"/>
                </a:lnTo>
                <a:lnTo>
                  <a:pt x="4072" y="7192"/>
                </a:lnTo>
                <a:cubicBezTo>
                  <a:pt x="4405" y="7192"/>
                  <a:pt x="4703" y="6906"/>
                  <a:pt x="4703" y="6549"/>
                </a:cubicBezTo>
                <a:lnTo>
                  <a:pt x="4703" y="6263"/>
                </a:lnTo>
                <a:cubicBezTo>
                  <a:pt x="5572" y="6204"/>
                  <a:pt x="5810" y="5728"/>
                  <a:pt x="5858" y="5323"/>
                </a:cubicBezTo>
                <a:lnTo>
                  <a:pt x="5941" y="4478"/>
                </a:lnTo>
                <a:lnTo>
                  <a:pt x="6013" y="3704"/>
                </a:lnTo>
                <a:lnTo>
                  <a:pt x="6096" y="2930"/>
                </a:lnTo>
                <a:lnTo>
                  <a:pt x="6239" y="1382"/>
                </a:lnTo>
                <a:lnTo>
                  <a:pt x="6298" y="834"/>
                </a:lnTo>
                <a:cubicBezTo>
                  <a:pt x="6310" y="620"/>
                  <a:pt x="6251" y="417"/>
                  <a:pt x="6108" y="251"/>
                </a:cubicBezTo>
                <a:cubicBezTo>
                  <a:pt x="5953" y="84"/>
                  <a:pt x="5763" y="1"/>
                  <a:pt x="556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066" name="Google Shape;11066;p72"/>
          <p:cNvGrpSpPr/>
          <p:nvPr/>
        </p:nvGrpSpPr>
        <p:grpSpPr>
          <a:xfrm>
            <a:off x="10676533" y="3869705"/>
            <a:ext cx="380307" cy="474129"/>
            <a:chOff x="8007400" y="2902278"/>
            <a:chExt cx="285230" cy="355597"/>
          </a:xfrm>
        </p:grpSpPr>
        <p:sp>
          <p:nvSpPr>
            <p:cNvPr id="11067" name="Google Shape;11067;p72"/>
            <p:cNvSpPr/>
            <p:nvPr/>
          </p:nvSpPr>
          <p:spPr>
            <a:xfrm>
              <a:off x="8134820" y="3165305"/>
              <a:ext cx="39851" cy="39851"/>
            </a:xfrm>
            <a:custGeom>
              <a:avLst/>
              <a:gdLst/>
              <a:ahLst/>
              <a:cxnLst/>
              <a:rect l="l" t="t" r="r" b="b"/>
              <a:pathLst>
                <a:path w="1251" h="1251" extrusionOk="0">
                  <a:moveTo>
                    <a:pt x="632" y="310"/>
                  </a:moveTo>
                  <a:cubicBezTo>
                    <a:pt x="799" y="310"/>
                    <a:pt x="930" y="441"/>
                    <a:pt x="930" y="608"/>
                  </a:cubicBezTo>
                  <a:cubicBezTo>
                    <a:pt x="930" y="775"/>
                    <a:pt x="799" y="906"/>
                    <a:pt x="632" y="906"/>
                  </a:cubicBezTo>
                  <a:cubicBezTo>
                    <a:pt x="465" y="906"/>
                    <a:pt x="334" y="775"/>
                    <a:pt x="334" y="608"/>
                  </a:cubicBezTo>
                  <a:cubicBezTo>
                    <a:pt x="334" y="441"/>
                    <a:pt x="465" y="310"/>
                    <a:pt x="632" y="310"/>
                  </a:cubicBezTo>
                  <a:close/>
                  <a:moveTo>
                    <a:pt x="632" y="1"/>
                  </a:moveTo>
                  <a:cubicBezTo>
                    <a:pt x="287" y="1"/>
                    <a:pt x="1" y="275"/>
                    <a:pt x="1" y="620"/>
                  </a:cubicBezTo>
                  <a:cubicBezTo>
                    <a:pt x="1" y="965"/>
                    <a:pt x="287" y="1251"/>
                    <a:pt x="632" y="1251"/>
                  </a:cubicBezTo>
                  <a:cubicBezTo>
                    <a:pt x="977" y="1251"/>
                    <a:pt x="1251" y="965"/>
                    <a:pt x="1251" y="620"/>
                  </a:cubicBezTo>
                  <a:cubicBezTo>
                    <a:pt x="1251" y="275"/>
                    <a:pt x="977" y="1"/>
                    <a:pt x="63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68" name="Google Shape;11068;p72"/>
            <p:cNvSpPr/>
            <p:nvPr/>
          </p:nvSpPr>
          <p:spPr>
            <a:xfrm>
              <a:off x="8007400" y="2902278"/>
              <a:ext cx="285230" cy="355597"/>
            </a:xfrm>
            <a:custGeom>
              <a:avLst/>
              <a:gdLst/>
              <a:ahLst/>
              <a:cxnLst/>
              <a:rect l="l" t="t" r="r" b="b"/>
              <a:pathLst>
                <a:path w="8954" h="11163" extrusionOk="0">
                  <a:moveTo>
                    <a:pt x="6528" y="337"/>
                  </a:moveTo>
                  <a:cubicBezTo>
                    <a:pt x="6549" y="337"/>
                    <a:pt x="6573" y="346"/>
                    <a:pt x="6596" y="364"/>
                  </a:cubicBezTo>
                  <a:lnTo>
                    <a:pt x="7632" y="1412"/>
                  </a:lnTo>
                  <a:cubicBezTo>
                    <a:pt x="7668" y="1435"/>
                    <a:pt x="7668" y="1483"/>
                    <a:pt x="7632" y="1519"/>
                  </a:cubicBezTo>
                  <a:lnTo>
                    <a:pt x="7489" y="1674"/>
                  </a:lnTo>
                  <a:cubicBezTo>
                    <a:pt x="7472" y="1691"/>
                    <a:pt x="7454" y="1700"/>
                    <a:pt x="7434" y="1700"/>
                  </a:cubicBezTo>
                  <a:cubicBezTo>
                    <a:pt x="7415" y="1700"/>
                    <a:pt x="7394" y="1691"/>
                    <a:pt x="7370" y="1674"/>
                  </a:cubicBezTo>
                  <a:lnTo>
                    <a:pt x="6323" y="626"/>
                  </a:lnTo>
                  <a:cubicBezTo>
                    <a:pt x="6299" y="590"/>
                    <a:pt x="6299" y="542"/>
                    <a:pt x="6323" y="519"/>
                  </a:cubicBezTo>
                  <a:lnTo>
                    <a:pt x="6477" y="364"/>
                  </a:lnTo>
                  <a:cubicBezTo>
                    <a:pt x="6489" y="346"/>
                    <a:pt x="6507" y="337"/>
                    <a:pt x="6528" y="337"/>
                  </a:cubicBezTo>
                  <a:close/>
                  <a:moveTo>
                    <a:pt x="6299" y="1066"/>
                  </a:moveTo>
                  <a:lnTo>
                    <a:pt x="7001" y="1769"/>
                  </a:lnTo>
                  <a:lnTo>
                    <a:pt x="6346" y="2424"/>
                  </a:lnTo>
                  <a:lnTo>
                    <a:pt x="5644" y="1721"/>
                  </a:lnTo>
                  <a:lnTo>
                    <a:pt x="6299" y="1066"/>
                  </a:lnTo>
                  <a:close/>
                  <a:moveTo>
                    <a:pt x="2155" y="4698"/>
                  </a:moveTo>
                  <a:lnTo>
                    <a:pt x="2453" y="4995"/>
                  </a:lnTo>
                  <a:lnTo>
                    <a:pt x="2215" y="5198"/>
                  </a:lnTo>
                  <a:cubicBezTo>
                    <a:pt x="2203" y="5216"/>
                    <a:pt x="2182" y="5225"/>
                    <a:pt x="2160" y="5225"/>
                  </a:cubicBezTo>
                  <a:cubicBezTo>
                    <a:pt x="2137" y="5225"/>
                    <a:pt x="2114" y="5216"/>
                    <a:pt x="2096" y="5198"/>
                  </a:cubicBezTo>
                  <a:lnTo>
                    <a:pt x="1941" y="5031"/>
                  </a:lnTo>
                  <a:cubicBezTo>
                    <a:pt x="1905" y="5007"/>
                    <a:pt x="1905" y="4948"/>
                    <a:pt x="1941" y="4924"/>
                  </a:cubicBezTo>
                  <a:lnTo>
                    <a:pt x="2155" y="4698"/>
                  </a:lnTo>
                  <a:close/>
                  <a:moveTo>
                    <a:pt x="2408" y="3865"/>
                  </a:moveTo>
                  <a:cubicBezTo>
                    <a:pt x="2416" y="3865"/>
                    <a:pt x="2422" y="3869"/>
                    <a:pt x="2429" y="3876"/>
                  </a:cubicBezTo>
                  <a:lnTo>
                    <a:pt x="2572" y="4031"/>
                  </a:lnTo>
                  <a:cubicBezTo>
                    <a:pt x="4203" y="5662"/>
                    <a:pt x="4144" y="5579"/>
                    <a:pt x="4108" y="5603"/>
                  </a:cubicBezTo>
                  <a:lnTo>
                    <a:pt x="3846" y="5876"/>
                  </a:lnTo>
                  <a:cubicBezTo>
                    <a:pt x="3842" y="5879"/>
                    <a:pt x="3839" y="5883"/>
                    <a:pt x="3835" y="5883"/>
                  </a:cubicBezTo>
                  <a:cubicBezTo>
                    <a:pt x="3804" y="5883"/>
                    <a:pt x="3678" y="5722"/>
                    <a:pt x="2120" y="4174"/>
                  </a:cubicBezTo>
                  <a:cubicBezTo>
                    <a:pt x="2096" y="4162"/>
                    <a:pt x="2096" y="4138"/>
                    <a:pt x="2120" y="4138"/>
                  </a:cubicBezTo>
                  <a:cubicBezTo>
                    <a:pt x="2328" y="3930"/>
                    <a:pt x="2378" y="3865"/>
                    <a:pt x="2408" y="3865"/>
                  </a:cubicBezTo>
                  <a:close/>
                  <a:moveTo>
                    <a:pt x="3025" y="5579"/>
                  </a:moveTo>
                  <a:lnTo>
                    <a:pt x="3322" y="5876"/>
                  </a:lnTo>
                  <a:lnTo>
                    <a:pt x="3084" y="6079"/>
                  </a:lnTo>
                  <a:cubicBezTo>
                    <a:pt x="3066" y="6097"/>
                    <a:pt x="3042" y="6106"/>
                    <a:pt x="3020" y="6106"/>
                  </a:cubicBezTo>
                  <a:cubicBezTo>
                    <a:pt x="2998" y="6106"/>
                    <a:pt x="2977" y="6097"/>
                    <a:pt x="2965" y="6079"/>
                  </a:cubicBezTo>
                  <a:lnTo>
                    <a:pt x="2798" y="5912"/>
                  </a:lnTo>
                  <a:cubicBezTo>
                    <a:pt x="2774" y="5888"/>
                    <a:pt x="2774" y="5829"/>
                    <a:pt x="2798" y="5793"/>
                  </a:cubicBezTo>
                  <a:lnTo>
                    <a:pt x="3025" y="5579"/>
                  </a:lnTo>
                  <a:close/>
                  <a:moveTo>
                    <a:pt x="3025" y="6936"/>
                  </a:moveTo>
                  <a:cubicBezTo>
                    <a:pt x="3072" y="6936"/>
                    <a:pt x="3096" y="6972"/>
                    <a:pt x="3096" y="7019"/>
                  </a:cubicBezTo>
                  <a:lnTo>
                    <a:pt x="3096" y="7269"/>
                  </a:lnTo>
                  <a:cubicBezTo>
                    <a:pt x="3096" y="7317"/>
                    <a:pt x="3072" y="7341"/>
                    <a:pt x="3025" y="7341"/>
                  </a:cubicBezTo>
                  <a:lnTo>
                    <a:pt x="405" y="7341"/>
                  </a:lnTo>
                  <a:cubicBezTo>
                    <a:pt x="369" y="7341"/>
                    <a:pt x="334" y="7305"/>
                    <a:pt x="334" y="7269"/>
                  </a:cubicBezTo>
                  <a:lnTo>
                    <a:pt x="334" y="7019"/>
                  </a:lnTo>
                  <a:cubicBezTo>
                    <a:pt x="334" y="6972"/>
                    <a:pt x="358" y="6936"/>
                    <a:pt x="405" y="6936"/>
                  </a:cubicBezTo>
                  <a:close/>
                  <a:moveTo>
                    <a:pt x="1834" y="7674"/>
                  </a:moveTo>
                  <a:cubicBezTo>
                    <a:pt x="2060" y="7960"/>
                    <a:pt x="2322" y="8210"/>
                    <a:pt x="2632" y="8401"/>
                  </a:cubicBezTo>
                  <a:cubicBezTo>
                    <a:pt x="2608" y="8448"/>
                    <a:pt x="2572" y="8496"/>
                    <a:pt x="2548" y="8520"/>
                  </a:cubicBezTo>
                  <a:cubicBezTo>
                    <a:pt x="2489" y="8591"/>
                    <a:pt x="2441" y="8663"/>
                    <a:pt x="2393" y="8746"/>
                  </a:cubicBezTo>
                  <a:cubicBezTo>
                    <a:pt x="2382" y="8770"/>
                    <a:pt x="2334" y="8805"/>
                    <a:pt x="2322" y="8853"/>
                  </a:cubicBezTo>
                  <a:cubicBezTo>
                    <a:pt x="1846" y="8555"/>
                    <a:pt x="1465" y="8151"/>
                    <a:pt x="1167" y="7674"/>
                  </a:cubicBezTo>
                  <a:close/>
                  <a:moveTo>
                    <a:pt x="4632" y="7793"/>
                  </a:moveTo>
                  <a:cubicBezTo>
                    <a:pt x="5870" y="7793"/>
                    <a:pt x="6846" y="8793"/>
                    <a:pt x="6918" y="9936"/>
                  </a:cubicBezTo>
                  <a:lnTo>
                    <a:pt x="2334" y="9936"/>
                  </a:lnTo>
                  <a:cubicBezTo>
                    <a:pt x="2417" y="8770"/>
                    <a:pt x="3406" y="7793"/>
                    <a:pt x="4632" y="7793"/>
                  </a:cubicBezTo>
                  <a:close/>
                  <a:moveTo>
                    <a:pt x="6525" y="1"/>
                  </a:moveTo>
                  <a:cubicBezTo>
                    <a:pt x="6421" y="1"/>
                    <a:pt x="6317" y="42"/>
                    <a:pt x="6239" y="126"/>
                  </a:cubicBezTo>
                  <a:lnTo>
                    <a:pt x="6084" y="269"/>
                  </a:lnTo>
                  <a:cubicBezTo>
                    <a:pt x="5942" y="423"/>
                    <a:pt x="5942" y="662"/>
                    <a:pt x="6073" y="804"/>
                  </a:cubicBezTo>
                  <a:lnTo>
                    <a:pt x="5406" y="1483"/>
                  </a:lnTo>
                  <a:lnTo>
                    <a:pt x="5251" y="1328"/>
                  </a:lnTo>
                  <a:cubicBezTo>
                    <a:pt x="5221" y="1299"/>
                    <a:pt x="5180" y="1284"/>
                    <a:pt x="5136" y="1284"/>
                  </a:cubicBezTo>
                  <a:cubicBezTo>
                    <a:pt x="5093" y="1284"/>
                    <a:pt x="5049" y="1299"/>
                    <a:pt x="5013" y="1328"/>
                  </a:cubicBezTo>
                  <a:lnTo>
                    <a:pt x="3977" y="2376"/>
                  </a:lnTo>
                  <a:cubicBezTo>
                    <a:pt x="3917" y="2436"/>
                    <a:pt x="3917" y="2531"/>
                    <a:pt x="3977" y="2614"/>
                  </a:cubicBezTo>
                  <a:cubicBezTo>
                    <a:pt x="4007" y="2644"/>
                    <a:pt x="4045" y="2659"/>
                    <a:pt x="4087" y="2659"/>
                  </a:cubicBezTo>
                  <a:cubicBezTo>
                    <a:pt x="4129" y="2659"/>
                    <a:pt x="4173" y="2644"/>
                    <a:pt x="4215" y="2614"/>
                  </a:cubicBezTo>
                  <a:lnTo>
                    <a:pt x="5132" y="1685"/>
                  </a:lnTo>
                  <a:lnTo>
                    <a:pt x="6299" y="2852"/>
                  </a:lnTo>
                  <a:lnTo>
                    <a:pt x="4060" y="5079"/>
                  </a:lnTo>
                  <a:lnTo>
                    <a:pt x="2905" y="3924"/>
                  </a:lnTo>
                  <a:lnTo>
                    <a:pt x="3739" y="3090"/>
                  </a:lnTo>
                  <a:cubicBezTo>
                    <a:pt x="3798" y="3031"/>
                    <a:pt x="3798" y="2924"/>
                    <a:pt x="3739" y="2864"/>
                  </a:cubicBezTo>
                  <a:cubicBezTo>
                    <a:pt x="3709" y="2834"/>
                    <a:pt x="3667" y="2820"/>
                    <a:pt x="3624" y="2820"/>
                  </a:cubicBezTo>
                  <a:cubicBezTo>
                    <a:pt x="3581" y="2820"/>
                    <a:pt x="3536" y="2834"/>
                    <a:pt x="3501" y="2864"/>
                  </a:cubicBezTo>
                  <a:lnTo>
                    <a:pt x="2667" y="3698"/>
                  </a:lnTo>
                  <a:lnTo>
                    <a:pt x="2632" y="3662"/>
                  </a:lnTo>
                  <a:cubicBezTo>
                    <a:pt x="2566" y="3596"/>
                    <a:pt x="2477" y="3564"/>
                    <a:pt x="2388" y="3564"/>
                  </a:cubicBezTo>
                  <a:cubicBezTo>
                    <a:pt x="2298" y="3564"/>
                    <a:pt x="2209" y="3596"/>
                    <a:pt x="2143" y="3662"/>
                  </a:cubicBezTo>
                  <a:lnTo>
                    <a:pt x="1870" y="3936"/>
                  </a:lnTo>
                  <a:cubicBezTo>
                    <a:pt x="1739" y="4067"/>
                    <a:pt x="1739" y="4293"/>
                    <a:pt x="1870" y="4424"/>
                  </a:cubicBezTo>
                  <a:lnTo>
                    <a:pt x="1905" y="4460"/>
                  </a:lnTo>
                  <a:cubicBezTo>
                    <a:pt x="1751" y="4638"/>
                    <a:pt x="1548" y="4722"/>
                    <a:pt x="1548" y="4972"/>
                  </a:cubicBezTo>
                  <a:cubicBezTo>
                    <a:pt x="1548" y="5079"/>
                    <a:pt x="1596" y="5186"/>
                    <a:pt x="1667" y="5269"/>
                  </a:cubicBezTo>
                  <a:cubicBezTo>
                    <a:pt x="1786" y="5376"/>
                    <a:pt x="1870" y="5555"/>
                    <a:pt x="2132" y="5555"/>
                  </a:cubicBezTo>
                  <a:cubicBezTo>
                    <a:pt x="2382" y="5555"/>
                    <a:pt x="2465" y="5353"/>
                    <a:pt x="2644" y="5198"/>
                  </a:cubicBezTo>
                  <a:lnTo>
                    <a:pt x="2763" y="5317"/>
                  </a:lnTo>
                  <a:cubicBezTo>
                    <a:pt x="2620" y="5495"/>
                    <a:pt x="2405" y="5591"/>
                    <a:pt x="2405" y="5841"/>
                  </a:cubicBezTo>
                  <a:cubicBezTo>
                    <a:pt x="2405" y="6079"/>
                    <a:pt x="2608" y="6186"/>
                    <a:pt x="2691" y="6305"/>
                  </a:cubicBezTo>
                  <a:cubicBezTo>
                    <a:pt x="2763" y="6377"/>
                    <a:pt x="2870" y="6424"/>
                    <a:pt x="2989" y="6424"/>
                  </a:cubicBezTo>
                  <a:cubicBezTo>
                    <a:pt x="3239" y="6424"/>
                    <a:pt x="3334" y="6210"/>
                    <a:pt x="3513" y="6067"/>
                  </a:cubicBezTo>
                  <a:cubicBezTo>
                    <a:pt x="3525" y="6079"/>
                    <a:pt x="3620" y="6198"/>
                    <a:pt x="3798" y="6198"/>
                  </a:cubicBezTo>
                  <a:cubicBezTo>
                    <a:pt x="3882" y="6198"/>
                    <a:pt x="3977" y="6162"/>
                    <a:pt x="4048" y="6091"/>
                  </a:cubicBezTo>
                  <a:lnTo>
                    <a:pt x="4310" y="5829"/>
                  </a:lnTo>
                  <a:cubicBezTo>
                    <a:pt x="4453" y="5686"/>
                    <a:pt x="4453" y="5472"/>
                    <a:pt x="4310" y="5329"/>
                  </a:cubicBezTo>
                  <a:lnTo>
                    <a:pt x="4287" y="5305"/>
                  </a:lnTo>
                  <a:lnTo>
                    <a:pt x="6239" y="3352"/>
                  </a:lnTo>
                  <a:cubicBezTo>
                    <a:pt x="6930" y="3924"/>
                    <a:pt x="7335" y="4733"/>
                    <a:pt x="7335" y="5626"/>
                  </a:cubicBezTo>
                  <a:cubicBezTo>
                    <a:pt x="7335" y="6555"/>
                    <a:pt x="6906" y="7412"/>
                    <a:pt x="6156" y="7984"/>
                  </a:cubicBezTo>
                  <a:cubicBezTo>
                    <a:pt x="5690" y="7638"/>
                    <a:pt x="5153" y="7470"/>
                    <a:pt x="4619" y="7470"/>
                  </a:cubicBezTo>
                  <a:cubicBezTo>
                    <a:pt x="3993" y="7470"/>
                    <a:pt x="3371" y="7701"/>
                    <a:pt x="2870" y="8151"/>
                  </a:cubicBezTo>
                  <a:cubicBezTo>
                    <a:pt x="2644" y="8008"/>
                    <a:pt x="2453" y="7853"/>
                    <a:pt x="2274" y="7650"/>
                  </a:cubicBezTo>
                  <a:lnTo>
                    <a:pt x="3025" y="7650"/>
                  </a:lnTo>
                  <a:cubicBezTo>
                    <a:pt x="3239" y="7650"/>
                    <a:pt x="3417" y="7472"/>
                    <a:pt x="3417" y="7258"/>
                  </a:cubicBezTo>
                  <a:lnTo>
                    <a:pt x="3417" y="6996"/>
                  </a:lnTo>
                  <a:cubicBezTo>
                    <a:pt x="3417" y="6781"/>
                    <a:pt x="3239" y="6603"/>
                    <a:pt x="3025" y="6603"/>
                  </a:cubicBezTo>
                  <a:lnTo>
                    <a:pt x="405" y="6603"/>
                  </a:lnTo>
                  <a:cubicBezTo>
                    <a:pt x="179" y="6603"/>
                    <a:pt x="0" y="6781"/>
                    <a:pt x="0" y="6996"/>
                  </a:cubicBezTo>
                  <a:lnTo>
                    <a:pt x="0" y="7258"/>
                  </a:lnTo>
                  <a:cubicBezTo>
                    <a:pt x="0" y="7472"/>
                    <a:pt x="179" y="7650"/>
                    <a:pt x="405" y="7650"/>
                  </a:cubicBezTo>
                  <a:lnTo>
                    <a:pt x="774" y="7650"/>
                  </a:lnTo>
                  <a:cubicBezTo>
                    <a:pt x="1036" y="8162"/>
                    <a:pt x="1548" y="8722"/>
                    <a:pt x="2191" y="9127"/>
                  </a:cubicBezTo>
                  <a:cubicBezTo>
                    <a:pt x="2084" y="9377"/>
                    <a:pt x="2036" y="9651"/>
                    <a:pt x="2012" y="9936"/>
                  </a:cubicBezTo>
                  <a:lnTo>
                    <a:pt x="846" y="9936"/>
                  </a:lnTo>
                  <a:cubicBezTo>
                    <a:pt x="774" y="9936"/>
                    <a:pt x="715" y="9972"/>
                    <a:pt x="703" y="10032"/>
                  </a:cubicBezTo>
                  <a:lnTo>
                    <a:pt x="346" y="10948"/>
                  </a:lnTo>
                  <a:cubicBezTo>
                    <a:pt x="298" y="11044"/>
                    <a:pt x="381" y="11163"/>
                    <a:pt x="488" y="11163"/>
                  </a:cubicBezTo>
                  <a:lnTo>
                    <a:pt x="1393" y="11163"/>
                  </a:lnTo>
                  <a:cubicBezTo>
                    <a:pt x="1489" y="11163"/>
                    <a:pt x="1560" y="11091"/>
                    <a:pt x="1560" y="11008"/>
                  </a:cubicBezTo>
                  <a:cubicBezTo>
                    <a:pt x="1560" y="10913"/>
                    <a:pt x="1489" y="10841"/>
                    <a:pt x="1393" y="10841"/>
                  </a:cubicBezTo>
                  <a:lnTo>
                    <a:pt x="739" y="10841"/>
                  </a:lnTo>
                  <a:lnTo>
                    <a:pt x="965" y="10258"/>
                  </a:lnTo>
                  <a:lnTo>
                    <a:pt x="8299" y="10258"/>
                  </a:lnTo>
                  <a:lnTo>
                    <a:pt x="8525" y="10841"/>
                  </a:lnTo>
                  <a:lnTo>
                    <a:pt x="2167" y="10841"/>
                  </a:lnTo>
                  <a:cubicBezTo>
                    <a:pt x="2084" y="10841"/>
                    <a:pt x="2012" y="10913"/>
                    <a:pt x="2012" y="11008"/>
                  </a:cubicBezTo>
                  <a:cubicBezTo>
                    <a:pt x="2012" y="11091"/>
                    <a:pt x="2084" y="11163"/>
                    <a:pt x="2167" y="11163"/>
                  </a:cubicBezTo>
                  <a:lnTo>
                    <a:pt x="8763" y="11163"/>
                  </a:lnTo>
                  <a:cubicBezTo>
                    <a:pt x="8882" y="11163"/>
                    <a:pt x="8954" y="11044"/>
                    <a:pt x="8918" y="10948"/>
                  </a:cubicBezTo>
                  <a:lnTo>
                    <a:pt x="8561" y="10044"/>
                  </a:lnTo>
                  <a:cubicBezTo>
                    <a:pt x="8525" y="9984"/>
                    <a:pt x="8466" y="9936"/>
                    <a:pt x="8406" y="9936"/>
                  </a:cubicBezTo>
                  <a:lnTo>
                    <a:pt x="7251" y="9936"/>
                  </a:lnTo>
                  <a:cubicBezTo>
                    <a:pt x="7216" y="9555"/>
                    <a:pt x="7132" y="9198"/>
                    <a:pt x="6965" y="8889"/>
                  </a:cubicBezTo>
                  <a:cubicBezTo>
                    <a:pt x="7847" y="8210"/>
                    <a:pt x="8430" y="7174"/>
                    <a:pt x="8525" y="6067"/>
                  </a:cubicBezTo>
                  <a:cubicBezTo>
                    <a:pt x="8537" y="5972"/>
                    <a:pt x="8466" y="5900"/>
                    <a:pt x="8382" y="5888"/>
                  </a:cubicBezTo>
                  <a:cubicBezTo>
                    <a:pt x="8371" y="5886"/>
                    <a:pt x="8360" y="5884"/>
                    <a:pt x="8350" y="5884"/>
                  </a:cubicBezTo>
                  <a:cubicBezTo>
                    <a:pt x="8271" y="5884"/>
                    <a:pt x="8214" y="5958"/>
                    <a:pt x="8204" y="6031"/>
                  </a:cubicBezTo>
                  <a:cubicBezTo>
                    <a:pt x="8097" y="7043"/>
                    <a:pt x="7597" y="7972"/>
                    <a:pt x="6799" y="8603"/>
                  </a:cubicBezTo>
                  <a:cubicBezTo>
                    <a:pt x="6751" y="8543"/>
                    <a:pt x="6715" y="8508"/>
                    <a:pt x="6668" y="8460"/>
                  </a:cubicBezTo>
                  <a:cubicBezTo>
                    <a:pt x="6608" y="8389"/>
                    <a:pt x="6537" y="8293"/>
                    <a:pt x="6454" y="8222"/>
                  </a:cubicBezTo>
                  <a:lnTo>
                    <a:pt x="6430" y="8186"/>
                  </a:lnTo>
                  <a:cubicBezTo>
                    <a:pt x="8037" y="6912"/>
                    <a:pt x="8097" y="4460"/>
                    <a:pt x="6477" y="3114"/>
                  </a:cubicBezTo>
                  <a:lnTo>
                    <a:pt x="6632" y="2948"/>
                  </a:lnTo>
                  <a:cubicBezTo>
                    <a:pt x="6692" y="2888"/>
                    <a:pt x="6692" y="2793"/>
                    <a:pt x="6632" y="2733"/>
                  </a:cubicBezTo>
                  <a:lnTo>
                    <a:pt x="6561" y="2650"/>
                  </a:lnTo>
                  <a:lnTo>
                    <a:pt x="6656" y="2567"/>
                  </a:lnTo>
                  <a:cubicBezTo>
                    <a:pt x="7013" y="2793"/>
                    <a:pt x="7489" y="3305"/>
                    <a:pt x="7799" y="3900"/>
                  </a:cubicBezTo>
                  <a:cubicBezTo>
                    <a:pt x="8037" y="4352"/>
                    <a:pt x="8168" y="4876"/>
                    <a:pt x="8216" y="5376"/>
                  </a:cubicBezTo>
                  <a:cubicBezTo>
                    <a:pt x="8216" y="5465"/>
                    <a:pt x="8287" y="5532"/>
                    <a:pt x="8373" y="5532"/>
                  </a:cubicBezTo>
                  <a:cubicBezTo>
                    <a:pt x="8380" y="5532"/>
                    <a:pt x="8387" y="5532"/>
                    <a:pt x="8394" y="5531"/>
                  </a:cubicBezTo>
                  <a:cubicBezTo>
                    <a:pt x="8478" y="5531"/>
                    <a:pt x="8561" y="5436"/>
                    <a:pt x="8537" y="5353"/>
                  </a:cubicBezTo>
                  <a:cubicBezTo>
                    <a:pt x="8454" y="4138"/>
                    <a:pt x="7858" y="3055"/>
                    <a:pt x="6894" y="2328"/>
                  </a:cubicBezTo>
                  <a:lnTo>
                    <a:pt x="7251" y="1971"/>
                  </a:lnTo>
                  <a:cubicBezTo>
                    <a:pt x="7317" y="2002"/>
                    <a:pt x="7384" y="2017"/>
                    <a:pt x="7446" y="2017"/>
                  </a:cubicBezTo>
                  <a:cubicBezTo>
                    <a:pt x="7551" y="2017"/>
                    <a:pt x="7644" y="1975"/>
                    <a:pt x="7704" y="1900"/>
                  </a:cubicBezTo>
                  <a:lnTo>
                    <a:pt x="7858" y="1745"/>
                  </a:lnTo>
                  <a:cubicBezTo>
                    <a:pt x="8025" y="1578"/>
                    <a:pt x="8025" y="1328"/>
                    <a:pt x="7858" y="1162"/>
                  </a:cubicBezTo>
                  <a:lnTo>
                    <a:pt x="6811" y="126"/>
                  </a:lnTo>
                  <a:cubicBezTo>
                    <a:pt x="6733" y="42"/>
                    <a:pt x="6629" y="1"/>
                    <a:pt x="6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69" name="Google Shape;11069;p72"/>
          <p:cNvGrpSpPr/>
          <p:nvPr/>
        </p:nvGrpSpPr>
        <p:grpSpPr>
          <a:xfrm>
            <a:off x="8292166" y="3870384"/>
            <a:ext cx="424308" cy="473960"/>
            <a:chOff x="6219124" y="2902788"/>
            <a:chExt cx="318231" cy="355470"/>
          </a:xfrm>
        </p:grpSpPr>
        <p:sp>
          <p:nvSpPr>
            <p:cNvPr id="11070" name="Google Shape;11070;p72"/>
            <p:cNvSpPr/>
            <p:nvPr/>
          </p:nvSpPr>
          <p:spPr>
            <a:xfrm>
              <a:off x="6219124" y="2990994"/>
              <a:ext cx="140353" cy="267263"/>
            </a:xfrm>
            <a:custGeom>
              <a:avLst/>
              <a:gdLst/>
              <a:ahLst/>
              <a:cxnLst/>
              <a:rect l="l" t="t" r="r" b="b"/>
              <a:pathLst>
                <a:path w="4406" h="8390" extrusionOk="0">
                  <a:moveTo>
                    <a:pt x="1303" y="0"/>
                  </a:moveTo>
                  <a:cubicBezTo>
                    <a:pt x="1243" y="0"/>
                    <a:pt x="1178" y="40"/>
                    <a:pt x="1143" y="91"/>
                  </a:cubicBezTo>
                  <a:cubicBezTo>
                    <a:pt x="858" y="686"/>
                    <a:pt x="715" y="1329"/>
                    <a:pt x="715" y="1984"/>
                  </a:cubicBezTo>
                  <a:cubicBezTo>
                    <a:pt x="715" y="2222"/>
                    <a:pt x="774" y="2627"/>
                    <a:pt x="786" y="2758"/>
                  </a:cubicBezTo>
                  <a:lnTo>
                    <a:pt x="191" y="3806"/>
                  </a:lnTo>
                  <a:cubicBezTo>
                    <a:pt x="0" y="4127"/>
                    <a:pt x="143" y="4544"/>
                    <a:pt x="500" y="4699"/>
                  </a:cubicBezTo>
                  <a:lnTo>
                    <a:pt x="1143" y="4961"/>
                  </a:lnTo>
                  <a:lnTo>
                    <a:pt x="1143" y="6104"/>
                  </a:lnTo>
                  <a:cubicBezTo>
                    <a:pt x="1143" y="6628"/>
                    <a:pt x="1572" y="7056"/>
                    <a:pt x="2096" y="7056"/>
                  </a:cubicBezTo>
                  <a:lnTo>
                    <a:pt x="2965" y="7056"/>
                  </a:lnTo>
                  <a:lnTo>
                    <a:pt x="2965" y="8223"/>
                  </a:lnTo>
                  <a:cubicBezTo>
                    <a:pt x="2965" y="8306"/>
                    <a:pt x="3036" y="8390"/>
                    <a:pt x="3120" y="8390"/>
                  </a:cubicBezTo>
                  <a:cubicBezTo>
                    <a:pt x="3215" y="8390"/>
                    <a:pt x="3286" y="8306"/>
                    <a:pt x="3286" y="8223"/>
                  </a:cubicBezTo>
                  <a:lnTo>
                    <a:pt x="3286" y="7044"/>
                  </a:lnTo>
                  <a:cubicBezTo>
                    <a:pt x="3525" y="7032"/>
                    <a:pt x="4001" y="6937"/>
                    <a:pt x="4334" y="6663"/>
                  </a:cubicBezTo>
                  <a:cubicBezTo>
                    <a:pt x="4406" y="6604"/>
                    <a:pt x="4406" y="6497"/>
                    <a:pt x="4346" y="6437"/>
                  </a:cubicBezTo>
                  <a:cubicBezTo>
                    <a:pt x="4320" y="6398"/>
                    <a:pt x="4279" y="6380"/>
                    <a:pt x="4234" y="6380"/>
                  </a:cubicBezTo>
                  <a:cubicBezTo>
                    <a:pt x="4197" y="6380"/>
                    <a:pt x="4157" y="6392"/>
                    <a:pt x="4120" y="6413"/>
                  </a:cubicBezTo>
                  <a:cubicBezTo>
                    <a:pt x="3763" y="6735"/>
                    <a:pt x="3144" y="6735"/>
                    <a:pt x="3132" y="6735"/>
                  </a:cubicBezTo>
                  <a:lnTo>
                    <a:pt x="2096" y="6735"/>
                  </a:lnTo>
                  <a:cubicBezTo>
                    <a:pt x="1762" y="6735"/>
                    <a:pt x="1477" y="6449"/>
                    <a:pt x="1477" y="6104"/>
                  </a:cubicBezTo>
                  <a:lnTo>
                    <a:pt x="1477" y="4854"/>
                  </a:lnTo>
                  <a:cubicBezTo>
                    <a:pt x="1477" y="4782"/>
                    <a:pt x="1429" y="4723"/>
                    <a:pt x="1370" y="4711"/>
                  </a:cubicBezTo>
                  <a:lnTo>
                    <a:pt x="619" y="4389"/>
                  </a:lnTo>
                  <a:cubicBezTo>
                    <a:pt x="465" y="4318"/>
                    <a:pt x="381" y="4127"/>
                    <a:pt x="477" y="3961"/>
                  </a:cubicBezTo>
                  <a:cubicBezTo>
                    <a:pt x="1120" y="2818"/>
                    <a:pt x="1131" y="2865"/>
                    <a:pt x="1120" y="2770"/>
                  </a:cubicBezTo>
                  <a:cubicBezTo>
                    <a:pt x="1120" y="2770"/>
                    <a:pt x="1036" y="2246"/>
                    <a:pt x="1036" y="1984"/>
                  </a:cubicBezTo>
                  <a:cubicBezTo>
                    <a:pt x="1036" y="1377"/>
                    <a:pt x="1179" y="782"/>
                    <a:pt x="1441" y="246"/>
                  </a:cubicBezTo>
                  <a:cubicBezTo>
                    <a:pt x="1489" y="163"/>
                    <a:pt x="1441" y="67"/>
                    <a:pt x="1370" y="20"/>
                  </a:cubicBezTo>
                  <a:cubicBezTo>
                    <a:pt x="1350" y="6"/>
                    <a:pt x="1327" y="0"/>
                    <a:pt x="13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1" name="Google Shape;11071;p72"/>
            <p:cNvSpPr/>
            <p:nvPr/>
          </p:nvSpPr>
          <p:spPr>
            <a:xfrm>
              <a:off x="6268054" y="2902788"/>
              <a:ext cx="269302" cy="354705"/>
            </a:xfrm>
            <a:custGeom>
              <a:avLst/>
              <a:gdLst/>
              <a:ahLst/>
              <a:cxnLst/>
              <a:rect l="l" t="t" r="r" b="b"/>
              <a:pathLst>
                <a:path w="8454" h="11135" extrusionOk="0">
                  <a:moveTo>
                    <a:pt x="8246" y="1"/>
                  </a:moveTo>
                  <a:cubicBezTo>
                    <a:pt x="8218" y="1"/>
                    <a:pt x="8187" y="9"/>
                    <a:pt x="8156" y="26"/>
                  </a:cubicBezTo>
                  <a:lnTo>
                    <a:pt x="5930" y="1098"/>
                  </a:lnTo>
                  <a:cubicBezTo>
                    <a:pt x="5192" y="610"/>
                    <a:pt x="4366" y="377"/>
                    <a:pt x="3549" y="377"/>
                  </a:cubicBezTo>
                  <a:cubicBezTo>
                    <a:pt x="2216" y="377"/>
                    <a:pt x="909" y="997"/>
                    <a:pt x="60" y="2134"/>
                  </a:cubicBezTo>
                  <a:cubicBezTo>
                    <a:pt x="0" y="2205"/>
                    <a:pt x="12" y="2312"/>
                    <a:pt x="84" y="2360"/>
                  </a:cubicBezTo>
                  <a:cubicBezTo>
                    <a:pt x="113" y="2385"/>
                    <a:pt x="149" y="2397"/>
                    <a:pt x="185" y="2397"/>
                  </a:cubicBezTo>
                  <a:cubicBezTo>
                    <a:pt x="234" y="2397"/>
                    <a:pt x="282" y="2373"/>
                    <a:pt x="310" y="2324"/>
                  </a:cubicBezTo>
                  <a:cubicBezTo>
                    <a:pt x="1125" y="1233"/>
                    <a:pt x="2334" y="704"/>
                    <a:pt x="3540" y="704"/>
                  </a:cubicBezTo>
                  <a:cubicBezTo>
                    <a:pt x="4255" y="704"/>
                    <a:pt x="4967" y="890"/>
                    <a:pt x="5596" y="1253"/>
                  </a:cubicBezTo>
                  <a:lnTo>
                    <a:pt x="5596" y="1277"/>
                  </a:lnTo>
                  <a:cubicBezTo>
                    <a:pt x="5513" y="1336"/>
                    <a:pt x="5513" y="1396"/>
                    <a:pt x="5513" y="1396"/>
                  </a:cubicBezTo>
                  <a:cubicBezTo>
                    <a:pt x="5513" y="1396"/>
                    <a:pt x="5501" y="1479"/>
                    <a:pt x="5596" y="1538"/>
                  </a:cubicBezTo>
                  <a:lnTo>
                    <a:pt x="6370" y="2050"/>
                  </a:lnTo>
                  <a:lnTo>
                    <a:pt x="4989" y="3253"/>
                  </a:lnTo>
                  <a:cubicBezTo>
                    <a:pt x="4906" y="3324"/>
                    <a:pt x="4906" y="3455"/>
                    <a:pt x="5025" y="3515"/>
                  </a:cubicBezTo>
                  <a:cubicBezTo>
                    <a:pt x="5046" y="3524"/>
                    <a:pt x="5059" y="3531"/>
                    <a:pt x="5082" y="3531"/>
                  </a:cubicBezTo>
                  <a:cubicBezTo>
                    <a:pt x="5175" y="3531"/>
                    <a:pt x="5438" y="3414"/>
                    <a:pt x="7120" y="2860"/>
                  </a:cubicBezTo>
                  <a:lnTo>
                    <a:pt x="7120" y="2860"/>
                  </a:lnTo>
                  <a:cubicBezTo>
                    <a:pt x="7989" y="4515"/>
                    <a:pt x="7632" y="6611"/>
                    <a:pt x="6108" y="7849"/>
                  </a:cubicBezTo>
                  <a:cubicBezTo>
                    <a:pt x="5775" y="8135"/>
                    <a:pt x="5584" y="8551"/>
                    <a:pt x="5584" y="8992"/>
                  </a:cubicBezTo>
                  <a:lnTo>
                    <a:pt x="5584" y="10980"/>
                  </a:lnTo>
                  <a:cubicBezTo>
                    <a:pt x="5584" y="11063"/>
                    <a:pt x="5656" y="11135"/>
                    <a:pt x="5739" y="11135"/>
                  </a:cubicBezTo>
                  <a:cubicBezTo>
                    <a:pt x="5834" y="11135"/>
                    <a:pt x="5906" y="11063"/>
                    <a:pt x="5906" y="10980"/>
                  </a:cubicBezTo>
                  <a:lnTo>
                    <a:pt x="5906" y="8992"/>
                  </a:lnTo>
                  <a:cubicBezTo>
                    <a:pt x="5906" y="8635"/>
                    <a:pt x="6049" y="8313"/>
                    <a:pt x="6322" y="8099"/>
                  </a:cubicBezTo>
                  <a:cubicBezTo>
                    <a:pt x="7870" y="6825"/>
                    <a:pt x="8394" y="4634"/>
                    <a:pt x="7442" y="2765"/>
                  </a:cubicBezTo>
                  <a:lnTo>
                    <a:pt x="8347" y="2467"/>
                  </a:lnTo>
                  <a:cubicBezTo>
                    <a:pt x="8406" y="2443"/>
                    <a:pt x="8454" y="2384"/>
                    <a:pt x="8454" y="2324"/>
                  </a:cubicBezTo>
                  <a:cubicBezTo>
                    <a:pt x="8454" y="2265"/>
                    <a:pt x="8418" y="2205"/>
                    <a:pt x="8382" y="2181"/>
                  </a:cubicBezTo>
                  <a:lnTo>
                    <a:pt x="8085" y="1955"/>
                  </a:lnTo>
                  <a:cubicBezTo>
                    <a:pt x="8050" y="1930"/>
                    <a:pt x="8013" y="1918"/>
                    <a:pt x="7979" y="1918"/>
                  </a:cubicBezTo>
                  <a:cubicBezTo>
                    <a:pt x="7930" y="1918"/>
                    <a:pt x="7886" y="1942"/>
                    <a:pt x="7858" y="1991"/>
                  </a:cubicBezTo>
                  <a:cubicBezTo>
                    <a:pt x="7799" y="2062"/>
                    <a:pt x="7811" y="2170"/>
                    <a:pt x="7882" y="2205"/>
                  </a:cubicBezTo>
                  <a:lnTo>
                    <a:pt x="7930" y="2241"/>
                  </a:lnTo>
                  <a:lnTo>
                    <a:pt x="7144" y="2503"/>
                  </a:lnTo>
                  <a:lnTo>
                    <a:pt x="5822" y="2955"/>
                  </a:lnTo>
                  <a:lnTo>
                    <a:pt x="5822" y="2955"/>
                  </a:lnTo>
                  <a:lnTo>
                    <a:pt x="6751" y="2134"/>
                  </a:lnTo>
                  <a:cubicBezTo>
                    <a:pt x="6834" y="2062"/>
                    <a:pt x="6834" y="1931"/>
                    <a:pt x="6739" y="1872"/>
                  </a:cubicBezTo>
                  <a:lnTo>
                    <a:pt x="6025" y="1408"/>
                  </a:lnTo>
                  <a:lnTo>
                    <a:pt x="7692" y="598"/>
                  </a:lnTo>
                  <a:lnTo>
                    <a:pt x="7692" y="598"/>
                  </a:lnTo>
                  <a:cubicBezTo>
                    <a:pt x="7096" y="1419"/>
                    <a:pt x="7037" y="1408"/>
                    <a:pt x="7049" y="1527"/>
                  </a:cubicBezTo>
                  <a:cubicBezTo>
                    <a:pt x="7073" y="1634"/>
                    <a:pt x="7156" y="1658"/>
                    <a:pt x="7323" y="1777"/>
                  </a:cubicBezTo>
                  <a:cubicBezTo>
                    <a:pt x="7353" y="1802"/>
                    <a:pt x="7391" y="1815"/>
                    <a:pt x="7428" y="1815"/>
                  </a:cubicBezTo>
                  <a:cubicBezTo>
                    <a:pt x="7476" y="1815"/>
                    <a:pt x="7522" y="1793"/>
                    <a:pt x="7549" y="1753"/>
                  </a:cubicBezTo>
                  <a:cubicBezTo>
                    <a:pt x="7608" y="1669"/>
                    <a:pt x="7585" y="1574"/>
                    <a:pt x="7513" y="1527"/>
                  </a:cubicBezTo>
                  <a:lnTo>
                    <a:pt x="7454" y="1479"/>
                  </a:lnTo>
                  <a:lnTo>
                    <a:pt x="8358" y="265"/>
                  </a:lnTo>
                  <a:cubicBezTo>
                    <a:pt x="8446" y="148"/>
                    <a:pt x="8367" y="1"/>
                    <a:pt x="824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2" name="Google Shape;11072;p72"/>
            <p:cNvSpPr/>
            <p:nvPr/>
          </p:nvSpPr>
          <p:spPr>
            <a:xfrm>
              <a:off x="6407993" y="2995773"/>
              <a:ext cx="31505" cy="37207"/>
            </a:xfrm>
            <a:custGeom>
              <a:avLst/>
              <a:gdLst/>
              <a:ahLst/>
              <a:cxnLst/>
              <a:rect l="l" t="t" r="r" b="b"/>
              <a:pathLst>
                <a:path w="989" h="1168" extrusionOk="0">
                  <a:moveTo>
                    <a:pt x="179" y="1"/>
                  </a:moveTo>
                  <a:cubicBezTo>
                    <a:pt x="84" y="1"/>
                    <a:pt x="13" y="84"/>
                    <a:pt x="13" y="167"/>
                  </a:cubicBezTo>
                  <a:cubicBezTo>
                    <a:pt x="1" y="763"/>
                    <a:pt x="263" y="1120"/>
                    <a:pt x="798" y="1167"/>
                  </a:cubicBezTo>
                  <a:cubicBezTo>
                    <a:pt x="894" y="1167"/>
                    <a:pt x="965" y="1108"/>
                    <a:pt x="977" y="1013"/>
                  </a:cubicBezTo>
                  <a:cubicBezTo>
                    <a:pt x="989" y="905"/>
                    <a:pt x="917" y="822"/>
                    <a:pt x="834" y="822"/>
                  </a:cubicBezTo>
                  <a:cubicBezTo>
                    <a:pt x="596" y="810"/>
                    <a:pt x="322" y="703"/>
                    <a:pt x="334" y="167"/>
                  </a:cubicBezTo>
                  <a:cubicBezTo>
                    <a:pt x="334" y="84"/>
                    <a:pt x="263" y="1"/>
                    <a:pt x="1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73" name="Google Shape;11073;p72"/>
          <p:cNvGrpSpPr/>
          <p:nvPr/>
        </p:nvGrpSpPr>
        <p:grpSpPr>
          <a:xfrm>
            <a:off x="6625895" y="3870469"/>
            <a:ext cx="246812" cy="473875"/>
            <a:chOff x="4969421" y="2902852"/>
            <a:chExt cx="185109" cy="355406"/>
          </a:xfrm>
        </p:grpSpPr>
        <p:sp>
          <p:nvSpPr>
            <p:cNvPr id="11074" name="Google Shape;11074;p72"/>
            <p:cNvSpPr/>
            <p:nvPr/>
          </p:nvSpPr>
          <p:spPr>
            <a:xfrm>
              <a:off x="5022906" y="3084138"/>
              <a:ext cx="16310" cy="15959"/>
            </a:xfrm>
            <a:custGeom>
              <a:avLst/>
              <a:gdLst/>
              <a:ahLst/>
              <a:cxnLst/>
              <a:rect l="l" t="t" r="r" b="b"/>
              <a:pathLst>
                <a:path w="512" h="501" extrusionOk="0">
                  <a:moveTo>
                    <a:pt x="262" y="1"/>
                  </a:moveTo>
                  <a:cubicBezTo>
                    <a:pt x="119" y="1"/>
                    <a:pt x="0" y="120"/>
                    <a:pt x="0" y="251"/>
                  </a:cubicBezTo>
                  <a:cubicBezTo>
                    <a:pt x="0" y="406"/>
                    <a:pt x="119" y="501"/>
                    <a:pt x="262" y="501"/>
                  </a:cubicBezTo>
                  <a:cubicBezTo>
                    <a:pt x="393" y="501"/>
                    <a:pt x="512" y="382"/>
                    <a:pt x="512" y="251"/>
                  </a:cubicBezTo>
                  <a:cubicBezTo>
                    <a:pt x="512" y="120"/>
                    <a:pt x="405" y="13"/>
                    <a:pt x="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5" name="Google Shape;11075;p72"/>
            <p:cNvSpPr/>
            <p:nvPr/>
          </p:nvSpPr>
          <p:spPr>
            <a:xfrm>
              <a:off x="5086998" y="3107265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21" y="0"/>
                  </a:moveTo>
                  <a:cubicBezTo>
                    <a:pt x="215" y="0"/>
                    <a:pt x="209" y="0"/>
                    <a:pt x="203" y="1"/>
                  </a:cubicBezTo>
                  <a:cubicBezTo>
                    <a:pt x="84" y="1"/>
                    <a:pt x="0" y="96"/>
                    <a:pt x="0" y="215"/>
                  </a:cubicBezTo>
                  <a:cubicBezTo>
                    <a:pt x="0" y="334"/>
                    <a:pt x="84" y="418"/>
                    <a:pt x="203" y="418"/>
                  </a:cubicBezTo>
                  <a:cubicBezTo>
                    <a:pt x="334" y="418"/>
                    <a:pt x="417" y="334"/>
                    <a:pt x="417" y="215"/>
                  </a:cubicBezTo>
                  <a:cubicBezTo>
                    <a:pt x="417" y="92"/>
                    <a:pt x="322" y="0"/>
                    <a:pt x="22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6" name="Google Shape;11076;p72"/>
            <p:cNvSpPr/>
            <p:nvPr/>
          </p:nvSpPr>
          <p:spPr>
            <a:xfrm>
              <a:off x="5039566" y="3205092"/>
              <a:ext cx="13315" cy="13347"/>
            </a:xfrm>
            <a:custGeom>
              <a:avLst/>
              <a:gdLst/>
              <a:ahLst/>
              <a:cxnLst/>
              <a:rect l="l" t="t" r="r" b="b"/>
              <a:pathLst>
                <a:path w="418" h="419" extrusionOk="0">
                  <a:moveTo>
                    <a:pt x="225" y="1"/>
                  </a:moveTo>
                  <a:cubicBezTo>
                    <a:pt x="218" y="1"/>
                    <a:pt x="211" y="1"/>
                    <a:pt x="203" y="2"/>
                  </a:cubicBezTo>
                  <a:cubicBezTo>
                    <a:pt x="84" y="2"/>
                    <a:pt x="1" y="85"/>
                    <a:pt x="1" y="204"/>
                  </a:cubicBezTo>
                  <a:cubicBezTo>
                    <a:pt x="1" y="323"/>
                    <a:pt x="84" y="419"/>
                    <a:pt x="203" y="419"/>
                  </a:cubicBezTo>
                  <a:cubicBezTo>
                    <a:pt x="334" y="419"/>
                    <a:pt x="418" y="323"/>
                    <a:pt x="418" y="204"/>
                  </a:cubicBezTo>
                  <a:cubicBezTo>
                    <a:pt x="418" y="92"/>
                    <a:pt x="343" y="1"/>
                    <a:pt x="2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7" name="Google Shape;11077;p72"/>
            <p:cNvSpPr/>
            <p:nvPr/>
          </p:nvSpPr>
          <p:spPr>
            <a:xfrm>
              <a:off x="5086998" y="3175530"/>
              <a:ext cx="13284" cy="13315"/>
            </a:xfrm>
            <a:custGeom>
              <a:avLst/>
              <a:gdLst/>
              <a:ahLst/>
              <a:cxnLst/>
              <a:rect l="l" t="t" r="r" b="b"/>
              <a:pathLst>
                <a:path w="417" h="418" extrusionOk="0">
                  <a:moveTo>
                    <a:pt x="219" y="0"/>
                  </a:moveTo>
                  <a:cubicBezTo>
                    <a:pt x="214" y="0"/>
                    <a:pt x="208" y="1"/>
                    <a:pt x="203" y="1"/>
                  </a:cubicBezTo>
                  <a:cubicBezTo>
                    <a:pt x="84" y="1"/>
                    <a:pt x="0" y="96"/>
                    <a:pt x="0" y="215"/>
                  </a:cubicBezTo>
                  <a:cubicBezTo>
                    <a:pt x="0" y="323"/>
                    <a:pt x="84" y="418"/>
                    <a:pt x="203" y="418"/>
                  </a:cubicBezTo>
                  <a:cubicBezTo>
                    <a:pt x="334" y="418"/>
                    <a:pt x="417" y="323"/>
                    <a:pt x="417" y="215"/>
                  </a:cubicBezTo>
                  <a:cubicBezTo>
                    <a:pt x="417" y="103"/>
                    <a:pt x="320" y="0"/>
                    <a:pt x="21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8" name="Google Shape;11078;p72"/>
            <p:cNvSpPr/>
            <p:nvPr/>
          </p:nvSpPr>
          <p:spPr>
            <a:xfrm>
              <a:off x="5033131" y="3137623"/>
              <a:ext cx="17106" cy="17106"/>
            </a:xfrm>
            <a:custGeom>
              <a:avLst/>
              <a:gdLst/>
              <a:ahLst/>
              <a:cxnLst/>
              <a:rect l="l" t="t" r="r" b="b"/>
              <a:pathLst>
                <a:path w="537" h="537" extrusionOk="0">
                  <a:moveTo>
                    <a:pt x="262" y="1"/>
                  </a:moveTo>
                  <a:cubicBezTo>
                    <a:pt x="120" y="1"/>
                    <a:pt x="1" y="120"/>
                    <a:pt x="1" y="274"/>
                  </a:cubicBezTo>
                  <a:cubicBezTo>
                    <a:pt x="1" y="417"/>
                    <a:pt x="120" y="536"/>
                    <a:pt x="262" y="536"/>
                  </a:cubicBezTo>
                  <a:cubicBezTo>
                    <a:pt x="417" y="536"/>
                    <a:pt x="536" y="417"/>
                    <a:pt x="536" y="274"/>
                  </a:cubicBezTo>
                  <a:cubicBezTo>
                    <a:pt x="536" y="120"/>
                    <a:pt x="417" y="1"/>
                    <a:pt x="26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79" name="Google Shape;11079;p72"/>
            <p:cNvSpPr/>
            <p:nvPr/>
          </p:nvSpPr>
          <p:spPr>
            <a:xfrm>
              <a:off x="4969421" y="2902852"/>
              <a:ext cx="185109" cy="355406"/>
            </a:xfrm>
            <a:custGeom>
              <a:avLst/>
              <a:gdLst/>
              <a:ahLst/>
              <a:cxnLst/>
              <a:rect l="l" t="t" r="r" b="b"/>
              <a:pathLst>
                <a:path w="5811" h="11157" extrusionOk="0">
                  <a:moveTo>
                    <a:pt x="1916" y="4904"/>
                  </a:moveTo>
                  <a:cubicBezTo>
                    <a:pt x="2183" y="4904"/>
                    <a:pt x="2490" y="4967"/>
                    <a:pt x="2810" y="5156"/>
                  </a:cubicBezTo>
                  <a:cubicBezTo>
                    <a:pt x="3108" y="5335"/>
                    <a:pt x="3426" y="5421"/>
                    <a:pt x="3748" y="5421"/>
                  </a:cubicBezTo>
                  <a:cubicBezTo>
                    <a:pt x="4069" y="5421"/>
                    <a:pt x="4394" y="5335"/>
                    <a:pt x="4703" y="5168"/>
                  </a:cubicBezTo>
                  <a:lnTo>
                    <a:pt x="4703" y="9025"/>
                  </a:lnTo>
                  <a:cubicBezTo>
                    <a:pt x="4703" y="10026"/>
                    <a:pt x="3906" y="10823"/>
                    <a:pt x="2905" y="10823"/>
                  </a:cubicBezTo>
                  <a:cubicBezTo>
                    <a:pt x="1905" y="10823"/>
                    <a:pt x="1108" y="10026"/>
                    <a:pt x="1108" y="9025"/>
                  </a:cubicBezTo>
                  <a:lnTo>
                    <a:pt x="1108" y="5108"/>
                  </a:lnTo>
                  <a:cubicBezTo>
                    <a:pt x="1228" y="5038"/>
                    <a:pt x="1528" y="4904"/>
                    <a:pt x="1916" y="490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lnTo>
                    <a:pt x="0" y="834"/>
                  </a:lnTo>
                  <a:cubicBezTo>
                    <a:pt x="0" y="1120"/>
                    <a:pt x="226" y="1346"/>
                    <a:pt x="512" y="1346"/>
                  </a:cubicBezTo>
                  <a:lnTo>
                    <a:pt x="774" y="1346"/>
                  </a:lnTo>
                  <a:lnTo>
                    <a:pt x="774" y="9025"/>
                  </a:lnTo>
                  <a:cubicBezTo>
                    <a:pt x="774" y="10204"/>
                    <a:pt x="1727" y="11157"/>
                    <a:pt x="2905" y="11157"/>
                  </a:cubicBezTo>
                  <a:cubicBezTo>
                    <a:pt x="4084" y="11157"/>
                    <a:pt x="5037" y="10204"/>
                    <a:pt x="5037" y="9025"/>
                  </a:cubicBezTo>
                  <a:lnTo>
                    <a:pt x="5037" y="3441"/>
                  </a:lnTo>
                  <a:cubicBezTo>
                    <a:pt x="5037" y="3358"/>
                    <a:pt x="4953" y="3275"/>
                    <a:pt x="4870" y="3275"/>
                  </a:cubicBezTo>
                  <a:cubicBezTo>
                    <a:pt x="4775" y="3275"/>
                    <a:pt x="4703" y="3358"/>
                    <a:pt x="4703" y="3441"/>
                  </a:cubicBezTo>
                  <a:lnTo>
                    <a:pt x="4703" y="4787"/>
                  </a:lnTo>
                  <a:cubicBezTo>
                    <a:pt x="4571" y="4873"/>
                    <a:pt x="4209" y="5081"/>
                    <a:pt x="3757" y="5081"/>
                  </a:cubicBezTo>
                  <a:cubicBezTo>
                    <a:pt x="3519" y="5081"/>
                    <a:pt x="3256" y="5023"/>
                    <a:pt x="2989" y="4858"/>
                  </a:cubicBezTo>
                  <a:cubicBezTo>
                    <a:pt x="2617" y="4633"/>
                    <a:pt x="2259" y="4557"/>
                    <a:pt x="1945" y="4557"/>
                  </a:cubicBezTo>
                  <a:cubicBezTo>
                    <a:pt x="1596" y="4557"/>
                    <a:pt x="1302" y="4651"/>
                    <a:pt x="1108" y="4739"/>
                  </a:cubicBezTo>
                  <a:lnTo>
                    <a:pt x="1108" y="1334"/>
                  </a:lnTo>
                  <a:lnTo>
                    <a:pt x="4703" y="1334"/>
                  </a:lnTo>
                  <a:lnTo>
                    <a:pt x="4703" y="2560"/>
                  </a:lnTo>
                  <a:cubicBezTo>
                    <a:pt x="4703" y="2656"/>
                    <a:pt x="4775" y="2727"/>
                    <a:pt x="4870" y="2727"/>
                  </a:cubicBezTo>
                  <a:cubicBezTo>
                    <a:pt x="4953" y="2727"/>
                    <a:pt x="5037" y="2656"/>
                    <a:pt x="5037" y="2560"/>
                  </a:cubicBezTo>
                  <a:lnTo>
                    <a:pt x="5037" y="1334"/>
                  </a:lnTo>
                  <a:lnTo>
                    <a:pt x="5299" y="1334"/>
                  </a:lnTo>
                  <a:cubicBezTo>
                    <a:pt x="5584" y="1334"/>
                    <a:pt x="5811" y="1108"/>
                    <a:pt x="5811" y="822"/>
                  </a:cubicBezTo>
                  <a:lnTo>
                    <a:pt x="5811" y="501"/>
                  </a:lnTo>
                  <a:cubicBezTo>
                    <a:pt x="5787" y="227"/>
                    <a:pt x="5549" y="1"/>
                    <a:pt x="5287" y="1"/>
                  </a:cubicBezTo>
                  <a:lnTo>
                    <a:pt x="1822" y="1"/>
                  </a:lnTo>
                  <a:cubicBezTo>
                    <a:pt x="1727" y="1"/>
                    <a:pt x="1655" y="84"/>
                    <a:pt x="1655" y="167"/>
                  </a:cubicBezTo>
                  <a:cubicBezTo>
                    <a:pt x="1655" y="263"/>
                    <a:pt x="1727" y="334"/>
                    <a:pt x="1822" y="334"/>
                  </a:cubicBezTo>
                  <a:lnTo>
                    <a:pt x="5287" y="334"/>
                  </a:lnTo>
                  <a:cubicBezTo>
                    <a:pt x="5394" y="334"/>
                    <a:pt x="5465" y="405"/>
                    <a:pt x="5465" y="513"/>
                  </a:cubicBezTo>
                  <a:lnTo>
                    <a:pt x="5465" y="834"/>
                  </a:lnTo>
                  <a:cubicBezTo>
                    <a:pt x="5465" y="941"/>
                    <a:pt x="5394" y="1013"/>
                    <a:pt x="5287" y="1013"/>
                  </a:cubicBezTo>
                  <a:lnTo>
                    <a:pt x="512" y="1013"/>
                  </a:lnTo>
                  <a:cubicBezTo>
                    <a:pt x="405" y="1013"/>
                    <a:pt x="334" y="941"/>
                    <a:pt x="334" y="834"/>
                  </a:cubicBezTo>
                  <a:lnTo>
                    <a:pt x="334" y="513"/>
                  </a:lnTo>
                  <a:cubicBezTo>
                    <a:pt x="334" y="405"/>
                    <a:pt x="405" y="334"/>
                    <a:pt x="512" y="334"/>
                  </a:cubicBezTo>
                  <a:lnTo>
                    <a:pt x="941" y="334"/>
                  </a:lnTo>
                  <a:cubicBezTo>
                    <a:pt x="1024" y="334"/>
                    <a:pt x="1108" y="263"/>
                    <a:pt x="1108" y="167"/>
                  </a:cubicBezTo>
                  <a:cubicBezTo>
                    <a:pt x="1108" y="84"/>
                    <a:pt x="1024" y="1"/>
                    <a:pt x="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080" name="Google Shape;11080;p72"/>
          <p:cNvSpPr/>
          <p:nvPr/>
        </p:nvSpPr>
        <p:spPr>
          <a:xfrm>
            <a:off x="10099407" y="3870725"/>
            <a:ext cx="404516" cy="474129"/>
          </a:xfrm>
          <a:custGeom>
            <a:avLst/>
            <a:gdLst/>
            <a:ahLst/>
            <a:cxnLst/>
            <a:rect l="l" t="t" r="r" b="b"/>
            <a:pathLst>
              <a:path w="9524" h="11163" extrusionOk="0">
                <a:moveTo>
                  <a:pt x="4791" y="3888"/>
                </a:moveTo>
                <a:cubicBezTo>
                  <a:pt x="5165" y="3888"/>
                  <a:pt x="5540" y="3936"/>
                  <a:pt x="5909" y="4031"/>
                </a:cubicBezTo>
                <a:lnTo>
                  <a:pt x="5909" y="4543"/>
                </a:lnTo>
                <a:cubicBezTo>
                  <a:pt x="5540" y="4442"/>
                  <a:pt x="5168" y="4391"/>
                  <a:pt x="4796" y="4391"/>
                </a:cubicBezTo>
                <a:cubicBezTo>
                  <a:pt x="4423" y="4391"/>
                  <a:pt x="4051" y="4442"/>
                  <a:pt x="3682" y="4543"/>
                </a:cubicBezTo>
                <a:lnTo>
                  <a:pt x="3682" y="4031"/>
                </a:lnTo>
                <a:cubicBezTo>
                  <a:pt x="4045" y="3936"/>
                  <a:pt x="4418" y="3888"/>
                  <a:pt x="4791" y="3888"/>
                </a:cubicBezTo>
                <a:close/>
                <a:moveTo>
                  <a:pt x="4778" y="4724"/>
                </a:moveTo>
                <a:cubicBezTo>
                  <a:pt x="5150" y="4724"/>
                  <a:pt x="5522" y="4775"/>
                  <a:pt x="5897" y="4876"/>
                </a:cubicBezTo>
                <a:lnTo>
                  <a:pt x="5897" y="5305"/>
                </a:lnTo>
                <a:cubicBezTo>
                  <a:pt x="5522" y="5210"/>
                  <a:pt x="5150" y="5162"/>
                  <a:pt x="4778" y="5162"/>
                </a:cubicBezTo>
                <a:cubicBezTo>
                  <a:pt x="4406" y="5162"/>
                  <a:pt x="4034" y="5210"/>
                  <a:pt x="3659" y="5305"/>
                </a:cubicBezTo>
                <a:lnTo>
                  <a:pt x="3659" y="4876"/>
                </a:lnTo>
                <a:cubicBezTo>
                  <a:pt x="4034" y="4775"/>
                  <a:pt x="4406" y="4724"/>
                  <a:pt x="4778" y="4724"/>
                </a:cubicBezTo>
                <a:close/>
                <a:moveTo>
                  <a:pt x="4778" y="5492"/>
                </a:moveTo>
                <a:cubicBezTo>
                  <a:pt x="5132" y="5492"/>
                  <a:pt x="5486" y="5537"/>
                  <a:pt x="5837" y="5626"/>
                </a:cubicBezTo>
                <a:cubicBezTo>
                  <a:pt x="5778" y="5698"/>
                  <a:pt x="5706" y="5769"/>
                  <a:pt x="5611" y="5852"/>
                </a:cubicBezTo>
                <a:cubicBezTo>
                  <a:pt x="5325" y="6091"/>
                  <a:pt x="5052" y="6186"/>
                  <a:pt x="4778" y="6186"/>
                </a:cubicBezTo>
                <a:cubicBezTo>
                  <a:pt x="4516" y="6186"/>
                  <a:pt x="4230" y="6067"/>
                  <a:pt x="3944" y="5852"/>
                </a:cubicBezTo>
                <a:lnTo>
                  <a:pt x="3932" y="5829"/>
                </a:lnTo>
                <a:cubicBezTo>
                  <a:pt x="3861" y="5769"/>
                  <a:pt x="3801" y="5698"/>
                  <a:pt x="3718" y="5626"/>
                </a:cubicBezTo>
                <a:cubicBezTo>
                  <a:pt x="4069" y="5537"/>
                  <a:pt x="4423" y="5492"/>
                  <a:pt x="4778" y="5492"/>
                </a:cubicBezTo>
                <a:close/>
                <a:moveTo>
                  <a:pt x="4803" y="9277"/>
                </a:moveTo>
                <a:cubicBezTo>
                  <a:pt x="5172" y="9277"/>
                  <a:pt x="5538" y="9411"/>
                  <a:pt x="5909" y="9674"/>
                </a:cubicBezTo>
                <a:lnTo>
                  <a:pt x="5909" y="9901"/>
                </a:lnTo>
                <a:cubicBezTo>
                  <a:pt x="5540" y="9799"/>
                  <a:pt x="5168" y="9749"/>
                  <a:pt x="4796" y="9749"/>
                </a:cubicBezTo>
                <a:cubicBezTo>
                  <a:pt x="4423" y="9749"/>
                  <a:pt x="4051" y="9799"/>
                  <a:pt x="3682" y="9901"/>
                </a:cubicBezTo>
                <a:lnTo>
                  <a:pt x="3682" y="9674"/>
                </a:lnTo>
                <a:cubicBezTo>
                  <a:pt x="4067" y="9408"/>
                  <a:pt x="4437" y="9277"/>
                  <a:pt x="4803" y="9277"/>
                </a:cubicBezTo>
                <a:close/>
                <a:moveTo>
                  <a:pt x="4778" y="10070"/>
                </a:moveTo>
                <a:cubicBezTo>
                  <a:pt x="5150" y="10070"/>
                  <a:pt x="5522" y="10121"/>
                  <a:pt x="5897" y="10222"/>
                </a:cubicBezTo>
                <a:lnTo>
                  <a:pt x="5897" y="10329"/>
                </a:lnTo>
                <a:cubicBezTo>
                  <a:pt x="5909" y="10591"/>
                  <a:pt x="5683" y="10817"/>
                  <a:pt x="5409" y="10817"/>
                </a:cubicBezTo>
                <a:lnTo>
                  <a:pt x="4159" y="10817"/>
                </a:lnTo>
                <a:cubicBezTo>
                  <a:pt x="3885" y="10817"/>
                  <a:pt x="3659" y="10591"/>
                  <a:pt x="3659" y="10329"/>
                </a:cubicBezTo>
                <a:lnTo>
                  <a:pt x="3659" y="10222"/>
                </a:lnTo>
                <a:cubicBezTo>
                  <a:pt x="4034" y="10121"/>
                  <a:pt x="4406" y="10070"/>
                  <a:pt x="4778" y="10070"/>
                </a:cubicBezTo>
                <a:close/>
                <a:moveTo>
                  <a:pt x="6668" y="0"/>
                </a:moveTo>
                <a:cubicBezTo>
                  <a:pt x="6280" y="0"/>
                  <a:pt x="6026" y="240"/>
                  <a:pt x="5956" y="280"/>
                </a:cubicBezTo>
                <a:cubicBezTo>
                  <a:pt x="5599" y="513"/>
                  <a:pt x="5188" y="629"/>
                  <a:pt x="4778" y="629"/>
                </a:cubicBezTo>
                <a:cubicBezTo>
                  <a:pt x="4367" y="629"/>
                  <a:pt x="3956" y="513"/>
                  <a:pt x="3599" y="280"/>
                </a:cubicBezTo>
                <a:lnTo>
                  <a:pt x="3408" y="161"/>
                </a:lnTo>
                <a:cubicBezTo>
                  <a:pt x="3245" y="55"/>
                  <a:pt x="3064" y="5"/>
                  <a:pt x="2885" y="5"/>
                </a:cubicBezTo>
                <a:cubicBezTo>
                  <a:pt x="2545" y="5"/>
                  <a:pt x="2215" y="186"/>
                  <a:pt x="2027" y="507"/>
                </a:cubicBezTo>
                <a:lnTo>
                  <a:pt x="1599" y="1292"/>
                </a:lnTo>
                <a:cubicBezTo>
                  <a:pt x="1337" y="1769"/>
                  <a:pt x="1503" y="2352"/>
                  <a:pt x="1980" y="2602"/>
                </a:cubicBezTo>
                <a:lnTo>
                  <a:pt x="2944" y="3138"/>
                </a:lnTo>
                <a:cubicBezTo>
                  <a:pt x="3182" y="3269"/>
                  <a:pt x="3325" y="3507"/>
                  <a:pt x="3325" y="3781"/>
                </a:cubicBezTo>
                <a:lnTo>
                  <a:pt x="3325" y="5162"/>
                </a:lnTo>
                <a:cubicBezTo>
                  <a:pt x="3063" y="4805"/>
                  <a:pt x="2813" y="4376"/>
                  <a:pt x="2551" y="3840"/>
                </a:cubicBezTo>
                <a:cubicBezTo>
                  <a:pt x="2299" y="3327"/>
                  <a:pt x="1836" y="3098"/>
                  <a:pt x="1377" y="3098"/>
                </a:cubicBezTo>
                <a:cubicBezTo>
                  <a:pt x="685" y="3098"/>
                  <a:pt x="1" y="3616"/>
                  <a:pt x="51" y="4459"/>
                </a:cubicBezTo>
                <a:cubicBezTo>
                  <a:pt x="51" y="4507"/>
                  <a:pt x="51" y="4543"/>
                  <a:pt x="63" y="4578"/>
                </a:cubicBezTo>
                <a:cubicBezTo>
                  <a:pt x="134" y="5198"/>
                  <a:pt x="218" y="5817"/>
                  <a:pt x="325" y="6388"/>
                </a:cubicBezTo>
                <a:cubicBezTo>
                  <a:pt x="336" y="6464"/>
                  <a:pt x="416" y="6521"/>
                  <a:pt x="494" y="6521"/>
                </a:cubicBezTo>
                <a:cubicBezTo>
                  <a:pt x="501" y="6521"/>
                  <a:pt x="508" y="6520"/>
                  <a:pt x="515" y="6519"/>
                </a:cubicBezTo>
                <a:cubicBezTo>
                  <a:pt x="611" y="6495"/>
                  <a:pt x="670" y="6412"/>
                  <a:pt x="658" y="6329"/>
                </a:cubicBezTo>
                <a:cubicBezTo>
                  <a:pt x="551" y="5769"/>
                  <a:pt x="468" y="5150"/>
                  <a:pt x="384" y="4543"/>
                </a:cubicBezTo>
                <a:lnTo>
                  <a:pt x="384" y="4448"/>
                </a:lnTo>
                <a:cubicBezTo>
                  <a:pt x="349" y="3807"/>
                  <a:pt x="862" y="3421"/>
                  <a:pt x="1380" y="3421"/>
                </a:cubicBezTo>
                <a:cubicBezTo>
                  <a:pt x="1729" y="3421"/>
                  <a:pt x="2079" y="3595"/>
                  <a:pt x="2265" y="3983"/>
                </a:cubicBezTo>
                <a:cubicBezTo>
                  <a:pt x="3081" y="5674"/>
                  <a:pt x="3926" y="6519"/>
                  <a:pt x="4772" y="6519"/>
                </a:cubicBezTo>
                <a:cubicBezTo>
                  <a:pt x="5617" y="6519"/>
                  <a:pt x="6462" y="5674"/>
                  <a:pt x="7278" y="3983"/>
                </a:cubicBezTo>
                <a:cubicBezTo>
                  <a:pt x="7466" y="3603"/>
                  <a:pt x="7818" y="3428"/>
                  <a:pt x="8167" y="3428"/>
                </a:cubicBezTo>
                <a:cubicBezTo>
                  <a:pt x="8703" y="3428"/>
                  <a:pt x="9229" y="3841"/>
                  <a:pt x="9135" y="4555"/>
                </a:cubicBezTo>
                <a:cubicBezTo>
                  <a:pt x="9004" y="5757"/>
                  <a:pt x="8623" y="8198"/>
                  <a:pt x="8052" y="9258"/>
                </a:cubicBezTo>
                <a:cubicBezTo>
                  <a:pt x="7840" y="9638"/>
                  <a:pt x="7443" y="9848"/>
                  <a:pt x="7039" y="9848"/>
                </a:cubicBezTo>
                <a:cubicBezTo>
                  <a:pt x="6786" y="9848"/>
                  <a:pt x="6529" y="9765"/>
                  <a:pt x="6314" y="9591"/>
                </a:cubicBezTo>
                <a:cubicBezTo>
                  <a:pt x="6254" y="9555"/>
                  <a:pt x="5921" y="9329"/>
                  <a:pt x="5861" y="9281"/>
                </a:cubicBezTo>
                <a:cubicBezTo>
                  <a:pt x="5493" y="9072"/>
                  <a:pt x="5125" y="8962"/>
                  <a:pt x="4752" y="8962"/>
                </a:cubicBezTo>
                <a:cubicBezTo>
                  <a:pt x="4340" y="8962"/>
                  <a:pt x="3923" y="9096"/>
                  <a:pt x="3492" y="9377"/>
                </a:cubicBezTo>
                <a:cubicBezTo>
                  <a:pt x="3480" y="9389"/>
                  <a:pt x="3230" y="9567"/>
                  <a:pt x="3218" y="9579"/>
                </a:cubicBezTo>
                <a:cubicBezTo>
                  <a:pt x="2982" y="9768"/>
                  <a:pt x="2715" y="9875"/>
                  <a:pt x="2442" y="9875"/>
                </a:cubicBezTo>
                <a:cubicBezTo>
                  <a:pt x="2372" y="9875"/>
                  <a:pt x="2301" y="9868"/>
                  <a:pt x="2230" y="9853"/>
                </a:cubicBezTo>
                <a:cubicBezTo>
                  <a:pt x="1908" y="9793"/>
                  <a:pt x="1634" y="9579"/>
                  <a:pt x="1456" y="9258"/>
                </a:cubicBezTo>
                <a:cubicBezTo>
                  <a:pt x="1444" y="9222"/>
                  <a:pt x="1432" y="9198"/>
                  <a:pt x="1408" y="9174"/>
                </a:cubicBezTo>
                <a:cubicBezTo>
                  <a:pt x="1194" y="8686"/>
                  <a:pt x="980" y="8007"/>
                  <a:pt x="789" y="7174"/>
                </a:cubicBezTo>
                <a:cubicBezTo>
                  <a:pt x="780" y="7098"/>
                  <a:pt x="717" y="7044"/>
                  <a:pt x="649" y="7044"/>
                </a:cubicBezTo>
                <a:cubicBezTo>
                  <a:pt x="632" y="7044"/>
                  <a:pt x="615" y="7048"/>
                  <a:pt x="599" y="7055"/>
                </a:cubicBezTo>
                <a:cubicBezTo>
                  <a:pt x="503" y="7067"/>
                  <a:pt x="444" y="7150"/>
                  <a:pt x="480" y="7245"/>
                </a:cubicBezTo>
                <a:cubicBezTo>
                  <a:pt x="670" y="8127"/>
                  <a:pt x="884" y="8817"/>
                  <a:pt x="1134" y="9329"/>
                </a:cubicBezTo>
                <a:lnTo>
                  <a:pt x="1182" y="9412"/>
                </a:lnTo>
                <a:cubicBezTo>
                  <a:pt x="1396" y="9817"/>
                  <a:pt x="1742" y="10091"/>
                  <a:pt x="2170" y="10174"/>
                </a:cubicBezTo>
                <a:cubicBezTo>
                  <a:pt x="2265" y="10186"/>
                  <a:pt x="2349" y="10210"/>
                  <a:pt x="2444" y="10210"/>
                </a:cubicBezTo>
                <a:cubicBezTo>
                  <a:pt x="2742" y="10210"/>
                  <a:pt x="3039" y="10103"/>
                  <a:pt x="3301" y="9924"/>
                </a:cubicBezTo>
                <a:lnTo>
                  <a:pt x="3301" y="10341"/>
                </a:lnTo>
                <a:cubicBezTo>
                  <a:pt x="3301" y="10805"/>
                  <a:pt x="3670" y="11163"/>
                  <a:pt x="4123" y="11163"/>
                </a:cubicBezTo>
                <a:lnTo>
                  <a:pt x="5373" y="11163"/>
                </a:lnTo>
                <a:cubicBezTo>
                  <a:pt x="5837" y="11163"/>
                  <a:pt x="6195" y="10782"/>
                  <a:pt x="6195" y="10341"/>
                </a:cubicBezTo>
                <a:lnTo>
                  <a:pt x="6195" y="9924"/>
                </a:lnTo>
                <a:cubicBezTo>
                  <a:pt x="6454" y="10105"/>
                  <a:pt x="6745" y="10191"/>
                  <a:pt x="7032" y="10191"/>
                </a:cubicBezTo>
                <a:cubicBezTo>
                  <a:pt x="7576" y="10191"/>
                  <a:pt x="8104" y="9883"/>
                  <a:pt x="8361" y="9329"/>
                </a:cubicBezTo>
                <a:cubicBezTo>
                  <a:pt x="9016" y="7912"/>
                  <a:pt x="9421" y="5067"/>
                  <a:pt x="9445" y="4495"/>
                </a:cubicBezTo>
                <a:cubicBezTo>
                  <a:pt x="9524" y="3627"/>
                  <a:pt x="8846" y="3100"/>
                  <a:pt x="8157" y="3100"/>
                </a:cubicBezTo>
                <a:cubicBezTo>
                  <a:pt x="7702" y="3100"/>
                  <a:pt x="7243" y="3329"/>
                  <a:pt x="6992" y="3840"/>
                </a:cubicBezTo>
                <a:cubicBezTo>
                  <a:pt x="6742" y="4376"/>
                  <a:pt x="6480" y="4805"/>
                  <a:pt x="6218" y="5162"/>
                </a:cubicBezTo>
                <a:lnTo>
                  <a:pt x="6218" y="3781"/>
                </a:lnTo>
                <a:cubicBezTo>
                  <a:pt x="6218" y="3507"/>
                  <a:pt x="6373" y="3269"/>
                  <a:pt x="6599" y="3138"/>
                </a:cubicBezTo>
                <a:lnTo>
                  <a:pt x="7564" y="2602"/>
                </a:lnTo>
                <a:cubicBezTo>
                  <a:pt x="8040" y="2352"/>
                  <a:pt x="8207" y="1757"/>
                  <a:pt x="7945" y="1292"/>
                </a:cubicBezTo>
                <a:lnTo>
                  <a:pt x="7885" y="1173"/>
                </a:lnTo>
                <a:cubicBezTo>
                  <a:pt x="7853" y="1124"/>
                  <a:pt x="7797" y="1092"/>
                  <a:pt x="7739" y="1092"/>
                </a:cubicBezTo>
                <a:cubicBezTo>
                  <a:pt x="7712" y="1092"/>
                  <a:pt x="7685" y="1099"/>
                  <a:pt x="7659" y="1114"/>
                </a:cubicBezTo>
                <a:cubicBezTo>
                  <a:pt x="7588" y="1161"/>
                  <a:pt x="7564" y="1269"/>
                  <a:pt x="7599" y="1340"/>
                </a:cubicBezTo>
                <a:lnTo>
                  <a:pt x="7659" y="1459"/>
                </a:lnTo>
                <a:cubicBezTo>
                  <a:pt x="7826" y="1769"/>
                  <a:pt x="7730" y="2162"/>
                  <a:pt x="7409" y="2340"/>
                </a:cubicBezTo>
                <a:lnTo>
                  <a:pt x="6445" y="2876"/>
                </a:lnTo>
                <a:cubicBezTo>
                  <a:pt x="6135" y="3054"/>
                  <a:pt x="5933" y="3364"/>
                  <a:pt x="5909" y="3721"/>
                </a:cubicBezTo>
                <a:cubicBezTo>
                  <a:pt x="5534" y="3626"/>
                  <a:pt x="5159" y="3578"/>
                  <a:pt x="4782" y="3578"/>
                </a:cubicBezTo>
                <a:cubicBezTo>
                  <a:pt x="4406" y="3578"/>
                  <a:pt x="4028" y="3626"/>
                  <a:pt x="3647" y="3721"/>
                </a:cubicBezTo>
                <a:cubicBezTo>
                  <a:pt x="3611" y="3364"/>
                  <a:pt x="3420" y="3031"/>
                  <a:pt x="3111" y="2876"/>
                </a:cubicBezTo>
                <a:lnTo>
                  <a:pt x="2146" y="2340"/>
                </a:lnTo>
                <a:cubicBezTo>
                  <a:pt x="1837" y="2173"/>
                  <a:pt x="1706" y="1769"/>
                  <a:pt x="1884" y="1459"/>
                </a:cubicBezTo>
                <a:lnTo>
                  <a:pt x="2325" y="673"/>
                </a:lnTo>
                <a:cubicBezTo>
                  <a:pt x="2441" y="457"/>
                  <a:pt x="2657" y="336"/>
                  <a:pt x="2879" y="336"/>
                </a:cubicBezTo>
                <a:cubicBezTo>
                  <a:pt x="2999" y="336"/>
                  <a:pt x="3121" y="372"/>
                  <a:pt x="3230" y="447"/>
                </a:cubicBezTo>
                <a:cubicBezTo>
                  <a:pt x="3337" y="495"/>
                  <a:pt x="3873" y="971"/>
                  <a:pt x="4778" y="971"/>
                </a:cubicBezTo>
                <a:cubicBezTo>
                  <a:pt x="5683" y="971"/>
                  <a:pt x="6218" y="495"/>
                  <a:pt x="6326" y="447"/>
                </a:cubicBezTo>
                <a:cubicBezTo>
                  <a:pt x="6434" y="372"/>
                  <a:pt x="6556" y="336"/>
                  <a:pt x="6677" y="336"/>
                </a:cubicBezTo>
                <a:cubicBezTo>
                  <a:pt x="6899" y="336"/>
                  <a:pt x="7115" y="457"/>
                  <a:pt x="7230" y="673"/>
                </a:cubicBezTo>
                <a:cubicBezTo>
                  <a:pt x="7263" y="723"/>
                  <a:pt x="7325" y="749"/>
                  <a:pt x="7383" y="749"/>
                </a:cubicBezTo>
                <a:cubicBezTo>
                  <a:pt x="7409" y="749"/>
                  <a:pt x="7434" y="744"/>
                  <a:pt x="7457" y="733"/>
                </a:cubicBezTo>
                <a:cubicBezTo>
                  <a:pt x="7528" y="685"/>
                  <a:pt x="7564" y="578"/>
                  <a:pt x="7516" y="507"/>
                </a:cubicBezTo>
                <a:cubicBezTo>
                  <a:pt x="7385" y="268"/>
                  <a:pt x="7159" y="102"/>
                  <a:pt x="6909" y="30"/>
                </a:cubicBezTo>
                <a:cubicBezTo>
                  <a:pt x="6824" y="9"/>
                  <a:pt x="6744" y="0"/>
                  <a:pt x="6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081" name="Google Shape;11081;p72"/>
          <p:cNvSpPr/>
          <p:nvPr/>
        </p:nvSpPr>
        <p:spPr>
          <a:xfrm>
            <a:off x="9495734" y="3870469"/>
            <a:ext cx="424308" cy="472856"/>
          </a:xfrm>
          <a:custGeom>
            <a:avLst/>
            <a:gdLst/>
            <a:ahLst/>
            <a:cxnLst/>
            <a:rect l="l" t="t" r="r" b="b"/>
            <a:pathLst>
              <a:path w="9990" h="11133" extrusionOk="0">
                <a:moveTo>
                  <a:pt x="3096" y="1"/>
                </a:moveTo>
                <a:cubicBezTo>
                  <a:pt x="1358" y="36"/>
                  <a:pt x="0" y="1656"/>
                  <a:pt x="346" y="3418"/>
                </a:cubicBezTo>
                <a:cubicBezTo>
                  <a:pt x="356" y="3494"/>
                  <a:pt x="437" y="3550"/>
                  <a:pt x="514" y="3550"/>
                </a:cubicBezTo>
                <a:cubicBezTo>
                  <a:pt x="522" y="3550"/>
                  <a:pt x="529" y="3550"/>
                  <a:pt x="536" y="3549"/>
                </a:cubicBezTo>
                <a:cubicBezTo>
                  <a:pt x="631" y="3525"/>
                  <a:pt x="691" y="3441"/>
                  <a:pt x="667" y="3358"/>
                </a:cubicBezTo>
                <a:cubicBezTo>
                  <a:pt x="369" y="1810"/>
                  <a:pt x="1560" y="358"/>
                  <a:pt x="3108" y="334"/>
                </a:cubicBezTo>
                <a:cubicBezTo>
                  <a:pt x="3128" y="333"/>
                  <a:pt x="3148" y="333"/>
                  <a:pt x="3168" y="333"/>
                </a:cubicBezTo>
                <a:cubicBezTo>
                  <a:pt x="3671" y="333"/>
                  <a:pt x="4160" y="476"/>
                  <a:pt x="4572" y="763"/>
                </a:cubicBezTo>
                <a:cubicBezTo>
                  <a:pt x="4745" y="876"/>
                  <a:pt x="4935" y="932"/>
                  <a:pt x="5124" y="932"/>
                </a:cubicBezTo>
                <a:cubicBezTo>
                  <a:pt x="5313" y="932"/>
                  <a:pt x="5501" y="876"/>
                  <a:pt x="5668" y="763"/>
                </a:cubicBezTo>
                <a:cubicBezTo>
                  <a:pt x="6113" y="465"/>
                  <a:pt x="6597" y="331"/>
                  <a:pt x="7070" y="331"/>
                </a:cubicBezTo>
                <a:cubicBezTo>
                  <a:pt x="8393" y="331"/>
                  <a:pt x="9624" y="1384"/>
                  <a:pt x="9632" y="2858"/>
                </a:cubicBezTo>
                <a:cubicBezTo>
                  <a:pt x="9632" y="3477"/>
                  <a:pt x="9406" y="4073"/>
                  <a:pt x="9025" y="4525"/>
                </a:cubicBezTo>
                <a:cubicBezTo>
                  <a:pt x="8370" y="5287"/>
                  <a:pt x="8013" y="6228"/>
                  <a:pt x="8013" y="7192"/>
                </a:cubicBezTo>
                <a:lnTo>
                  <a:pt x="8013" y="8966"/>
                </a:lnTo>
                <a:cubicBezTo>
                  <a:pt x="8013" y="9930"/>
                  <a:pt x="7263" y="10716"/>
                  <a:pt x="6322" y="10811"/>
                </a:cubicBezTo>
                <a:lnTo>
                  <a:pt x="6322" y="8573"/>
                </a:lnTo>
                <a:cubicBezTo>
                  <a:pt x="6322" y="7918"/>
                  <a:pt x="5787" y="7382"/>
                  <a:pt x="5132" y="7382"/>
                </a:cubicBezTo>
                <a:cubicBezTo>
                  <a:pt x="4477" y="7382"/>
                  <a:pt x="3941" y="7918"/>
                  <a:pt x="3941" y="8573"/>
                </a:cubicBezTo>
                <a:lnTo>
                  <a:pt x="3941" y="10811"/>
                </a:lnTo>
                <a:cubicBezTo>
                  <a:pt x="3013" y="10716"/>
                  <a:pt x="2262" y="9930"/>
                  <a:pt x="2262" y="8966"/>
                </a:cubicBezTo>
                <a:lnTo>
                  <a:pt x="2262" y="7192"/>
                </a:lnTo>
                <a:cubicBezTo>
                  <a:pt x="2262" y="6228"/>
                  <a:pt x="1905" y="5275"/>
                  <a:pt x="1250" y="4525"/>
                </a:cubicBezTo>
                <a:cubicBezTo>
                  <a:pt x="1131" y="4394"/>
                  <a:pt x="1048" y="4263"/>
                  <a:pt x="953" y="4096"/>
                </a:cubicBezTo>
                <a:cubicBezTo>
                  <a:pt x="920" y="4047"/>
                  <a:pt x="865" y="4015"/>
                  <a:pt x="807" y="4015"/>
                </a:cubicBezTo>
                <a:cubicBezTo>
                  <a:pt x="780" y="4015"/>
                  <a:pt x="753" y="4022"/>
                  <a:pt x="727" y="4037"/>
                </a:cubicBezTo>
                <a:cubicBezTo>
                  <a:pt x="655" y="4084"/>
                  <a:pt x="631" y="4192"/>
                  <a:pt x="667" y="4263"/>
                </a:cubicBezTo>
                <a:cubicBezTo>
                  <a:pt x="762" y="4430"/>
                  <a:pt x="881" y="4584"/>
                  <a:pt x="1012" y="4739"/>
                </a:cubicBezTo>
                <a:cubicBezTo>
                  <a:pt x="1608" y="5442"/>
                  <a:pt x="1953" y="6299"/>
                  <a:pt x="1953" y="7192"/>
                </a:cubicBezTo>
                <a:lnTo>
                  <a:pt x="1953" y="8966"/>
                </a:lnTo>
                <a:cubicBezTo>
                  <a:pt x="1953" y="10168"/>
                  <a:pt x="2929" y="11133"/>
                  <a:pt x="4120" y="11133"/>
                </a:cubicBezTo>
                <a:cubicBezTo>
                  <a:pt x="4215" y="11133"/>
                  <a:pt x="4286" y="11061"/>
                  <a:pt x="4286" y="10978"/>
                </a:cubicBezTo>
                <a:lnTo>
                  <a:pt x="4286" y="8561"/>
                </a:lnTo>
                <a:cubicBezTo>
                  <a:pt x="4286" y="8085"/>
                  <a:pt x="4679" y="7704"/>
                  <a:pt x="5156" y="7704"/>
                </a:cubicBezTo>
                <a:cubicBezTo>
                  <a:pt x="5632" y="7704"/>
                  <a:pt x="6013" y="8085"/>
                  <a:pt x="6013" y="8561"/>
                </a:cubicBezTo>
                <a:lnTo>
                  <a:pt x="6013" y="10978"/>
                </a:lnTo>
                <a:cubicBezTo>
                  <a:pt x="6013" y="11061"/>
                  <a:pt x="6084" y="11133"/>
                  <a:pt x="6180" y="11133"/>
                </a:cubicBezTo>
                <a:cubicBezTo>
                  <a:pt x="7382" y="11133"/>
                  <a:pt x="8347" y="10157"/>
                  <a:pt x="8347" y="8966"/>
                </a:cubicBezTo>
                <a:lnTo>
                  <a:pt x="8347" y="7192"/>
                </a:lnTo>
                <a:cubicBezTo>
                  <a:pt x="8347" y="6299"/>
                  <a:pt x="8680" y="5442"/>
                  <a:pt x="9287" y="4739"/>
                </a:cubicBezTo>
                <a:cubicBezTo>
                  <a:pt x="9740" y="4215"/>
                  <a:pt x="9990" y="3549"/>
                  <a:pt x="9990" y="2858"/>
                </a:cubicBezTo>
                <a:cubicBezTo>
                  <a:pt x="9955" y="1194"/>
                  <a:pt x="8560" y="7"/>
                  <a:pt x="7072" y="7"/>
                </a:cubicBezTo>
                <a:cubicBezTo>
                  <a:pt x="6537" y="7"/>
                  <a:pt x="5990" y="161"/>
                  <a:pt x="5489" y="501"/>
                </a:cubicBezTo>
                <a:cubicBezTo>
                  <a:pt x="5382" y="572"/>
                  <a:pt x="5257" y="608"/>
                  <a:pt x="5129" y="608"/>
                </a:cubicBezTo>
                <a:cubicBezTo>
                  <a:pt x="5001" y="608"/>
                  <a:pt x="4870" y="572"/>
                  <a:pt x="4751" y="501"/>
                </a:cubicBezTo>
                <a:cubicBezTo>
                  <a:pt x="4263" y="167"/>
                  <a:pt x="3691" y="1"/>
                  <a:pt x="3096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082" name="Google Shape;11082;p72"/>
          <p:cNvGrpSpPr/>
          <p:nvPr/>
        </p:nvGrpSpPr>
        <p:grpSpPr>
          <a:xfrm>
            <a:off x="8913679" y="3870469"/>
            <a:ext cx="415219" cy="473875"/>
            <a:chOff x="6685259" y="2902852"/>
            <a:chExt cx="311414" cy="355406"/>
          </a:xfrm>
        </p:grpSpPr>
        <p:sp>
          <p:nvSpPr>
            <p:cNvPr id="11083" name="Google Shape;11083;p72"/>
            <p:cNvSpPr/>
            <p:nvPr/>
          </p:nvSpPr>
          <p:spPr>
            <a:xfrm>
              <a:off x="6835805" y="3045466"/>
              <a:ext cx="10671" cy="155134"/>
            </a:xfrm>
            <a:custGeom>
              <a:avLst/>
              <a:gdLst/>
              <a:ahLst/>
              <a:cxnLst/>
              <a:rect l="l" t="t" r="r" b="b"/>
              <a:pathLst>
                <a:path w="335" h="4870" extrusionOk="0">
                  <a:moveTo>
                    <a:pt x="168" y="0"/>
                  </a:moveTo>
                  <a:cubicBezTo>
                    <a:pt x="84" y="0"/>
                    <a:pt x="1" y="84"/>
                    <a:pt x="1" y="167"/>
                  </a:cubicBezTo>
                  <a:lnTo>
                    <a:pt x="1" y="4703"/>
                  </a:lnTo>
                  <a:cubicBezTo>
                    <a:pt x="1" y="4799"/>
                    <a:pt x="84" y="4870"/>
                    <a:pt x="168" y="4870"/>
                  </a:cubicBezTo>
                  <a:cubicBezTo>
                    <a:pt x="263" y="4870"/>
                    <a:pt x="334" y="4799"/>
                    <a:pt x="334" y="4703"/>
                  </a:cubicBezTo>
                  <a:lnTo>
                    <a:pt x="334" y="167"/>
                  </a:lnTo>
                  <a:cubicBezTo>
                    <a:pt x="334" y="84"/>
                    <a:pt x="263" y="0"/>
                    <a:pt x="1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4" name="Google Shape;11084;p72"/>
            <p:cNvSpPr/>
            <p:nvPr/>
          </p:nvSpPr>
          <p:spPr>
            <a:xfrm>
              <a:off x="6765661" y="2938497"/>
              <a:ext cx="149846" cy="63774"/>
            </a:xfrm>
            <a:custGeom>
              <a:avLst/>
              <a:gdLst/>
              <a:ahLst/>
              <a:cxnLst/>
              <a:rect l="l" t="t" r="r" b="b"/>
              <a:pathLst>
                <a:path w="4704" h="2002" extrusionOk="0">
                  <a:moveTo>
                    <a:pt x="572" y="1"/>
                  </a:moveTo>
                  <a:cubicBezTo>
                    <a:pt x="262" y="1"/>
                    <a:pt x="0" y="251"/>
                    <a:pt x="0" y="572"/>
                  </a:cubicBezTo>
                  <a:lnTo>
                    <a:pt x="0" y="1430"/>
                  </a:lnTo>
                  <a:cubicBezTo>
                    <a:pt x="0" y="1739"/>
                    <a:pt x="262" y="2001"/>
                    <a:pt x="572" y="2001"/>
                  </a:cubicBezTo>
                  <a:lnTo>
                    <a:pt x="2679" y="2001"/>
                  </a:lnTo>
                  <a:cubicBezTo>
                    <a:pt x="2774" y="2001"/>
                    <a:pt x="2846" y="1918"/>
                    <a:pt x="2846" y="1834"/>
                  </a:cubicBezTo>
                  <a:cubicBezTo>
                    <a:pt x="2846" y="1739"/>
                    <a:pt x="2774" y="1668"/>
                    <a:pt x="2679" y="1668"/>
                  </a:cubicBezTo>
                  <a:lnTo>
                    <a:pt x="572" y="1668"/>
                  </a:lnTo>
                  <a:cubicBezTo>
                    <a:pt x="441" y="1668"/>
                    <a:pt x="334" y="1560"/>
                    <a:pt x="334" y="1430"/>
                  </a:cubicBezTo>
                  <a:lnTo>
                    <a:pt x="334" y="572"/>
                  </a:lnTo>
                  <a:cubicBezTo>
                    <a:pt x="334" y="429"/>
                    <a:pt x="441" y="322"/>
                    <a:pt x="572" y="322"/>
                  </a:cubicBezTo>
                  <a:lnTo>
                    <a:pt x="4144" y="322"/>
                  </a:lnTo>
                  <a:cubicBezTo>
                    <a:pt x="4275" y="322"/>
                    <a:pt x="4382" y="429"/>
                    <a:pt x="4382" y="572"/>
                  </a:cubicBezTo>
                  <a:lnTo>
                    <a:pt x="4382" y="1430"/>
                  </a:lnTo>
                  <a:cubicBezTo>
                    <a:pt x="4394" y="1549"/>
                    <a:pt x="4275" y="1668"/>
                    <a:pt x="4144" y="1668"/>
                  </a:cubicBezTo>
                  <a:lnTo>
                    <a:pt x="3513" y="1668"/>
                  </a:lnTo>
                  <a:cubicBezTo>
                    <a:pt x="3429" y="1668"/>
                    <a:pt x="3358" y="1739"/>
                    <a:pt x="3358" y="1834"/>
                  </a:cubicBezTo>
                  <a:cubicBezTo>
                    <a:pt x="3358" y="1918"/>
                    <a:pt x="3429" y="2001"/>
                    <a:pt x="3513" y="2001"/>
                  </a:cubicBezTo>
                  <a:lnTo>
                    <a:pt x="4144" y="2001"/>
                  </a:lnTo>
                  <a:cubicBezTo>
                    <a:pt x="4453" y="2001"/>
                    <a:pt x="4703" y="1739"/>
                    <a:pt x="4703" y="1430"/>
                  </a:cubicBezTo>
                  <a:lnTo>
                    <a:pt x="4703" y="572"/>
                  </a:lnTo>
                  <a:cubicBezTo>
                    <a:pt x="4703" y="251"/>
                    <a:pt x="4453" y="1"/>
                    <a:pt x="4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5" name="Google Shape;11085;p72"/>
            <p:cNvSpPr/>
            <p:nvPr/>
          </p:nvSpPr>
          <p:spPr>
            <a:xfrm>
              <a:off x="6685259" y="2902852"/>
              <a:ext cx="311414" cy="355406"/>
            </a:xfrm>
            <a:custGeom>
              <a:avLst/>
              <a:gdLst/>
              <a:ahLst/>
              <a:cxnLst/>
              <a:rect l="l" t="t" r="r" b="b"/>
              <a:pathLst>
                <a:path w="9776" h="11157" extrusionOk="0">
                  <a:moveTo>
                    <a:pt x="3227" y="1"/>
                  </a:moveTo>
                  <a:cubicBezTo>
                    <a:pt x="2227" y="1"/>
                    <a:pt x="1810" y="774"/>
                    <a:pt x="1667" y="894"/>
                  </a:cubicBezTo>
                  <a:lnTo>
                    <a:pt x="822" y="894"/>
                  </a:lnTo>
                  <a:cubicBezTo>
                    <a:pt x="369" y="894"/>
                    <a:pt x="0" y="1275"/>
                    <a:pt x="0" y="1715"/>
                  </a:cubicBezTo>
                  <a:lnTo>
                    <a:pt x="0" y="4287"/>
                  </a:lnTo>
                  <a:cubicBezTo>
                    <a:pt x="0" y="4382"/>
                    <a:pt x="72" y="4454"/>
                    <a:pt x="155" y="4454"/>
                  </a:cubicBezTo>
                  <a:cubicBezTo>
                    <a:pt x="250" y="4454"/>
                    <a:pt x="322" y="4382"/>
                    <a:pt x="322" y="4287"/>
                  </a:cubicBezTo>
                  <a:lnTo>
                    <a:pt x="322" y="1715"/>
                  </a:lnTo>
                  <a:cubicBezTo>
                    <a:pt x="322" y="1453"/>
                    <a:pt x="548" y="1227"/>
                    <a:pt x="810" y="1227"/>
                  </a:cubicBezTo>
                  <a:lnTo>
                    <a:pt x="1738" y="1227"/>
                  </a:lnTo>
                  <a:cubicBezTo>
                    <a:pt x="1786" y="1227"/>
                    <a:pt x="1822" y="1215"/>
                    <a:pt x="1858" y="1167"/>
                  </a:cubicBezTo>
                  <a:lnTo>
                    <a:pt x="2167" y="810"/>
                  </a:lnTo>
                  <a:cubicBezTo>
                    <a:pt x="2441" y="513"/>
                    <a:pt x="2822" y="334"/>
                    <a:pt x="3227" y="334"/>
                  </a:cubicBezTo>
                  <a:lnTo>
                    <a:pt x="6525" y="334"/>
                  </a:lnTo>
                  <a:cubicBezTo>
                    <a:pt x="6930" y="334"/>
                    <a:pt x="7322" y="513"/>
                    <a:pt x="7584" y="810"/>
                  </a:cubicBezTo>
                  <a:lnTo>
                    <a:pt x="7894" y="1167"/>
                  </a:lnTo>
                  <a:cubicBezTo>
                    <a:pt x="7930" y="1191"/>
                    <a:pt x="7977" y="1227"/>
                    <a:pt x="8013" y="1227"/>
                  </a:cubicBezTo>
                  <a:lnTo>
                    <a:pt x="8942" y="1227"/>
                  </a:lnTo>
                  <a:cubicBezTo>
                    <a:pt x="9204" y="1227"/>
                    <a:pt x="9430" y="1453"/>
                    <a:pt x="9430" y="1715"/>
                  </a:cubicBezTo>
                  <a:lnTo>
                    <a:pt x="9430" y="10335"/>
                  </a:lnTo>
                  <a:cubicBezTo>
                    <a:pt x="9430" y="10597"/>
                    <a:pt x="9204" y="10823"/>
                    <a:pt x="8942" y="10823"/>
                  </a:cubicBezTo>
                  <a:lnTo>
                    <a:pt x="7632" y="10823"/>
                  </a:lnTo>
                  <a:lnTo>
                    <a:pt x="7632" y="9823"/>
                  </a:lnTo>
                  <a:cubicBezTo>
                    <a:pt x="7632" y="9740"/>
                    <a:pt x="7561" y="9657"/>
                    <a:pt x="7465" y="9657"/>
                  </a:cubicBezTo>
                  <a:cubicBezTo>
                    <a:pt x="7382" y="9657"/>
                    <a:pt x="7299" y="9740"/>
                    <a:pt x="7299" y="9823"/>
                  </a:cubicBezTo>
                  <a:lnTo>
                    <a:pt x="7299" y="10823"/>
                  </a:lnTo>
                  <a:lnTo>
                    <a:pt x="2453" y="10823"/>
                  </a:lnTo>
                  <a:lnTo>
                    <a:pt x="2453" y="9823"/>
                  </a:lnTo>
                  <a:cubicBezTo>
                    <a:pt x="2453" y="9740"/>
                    <a:pt x="2381" y="9657"/>
                    <a:pt x="2286" y="9657"/>
                  </a:cubicBezTo>
                  <a:cubicBezTo>
                    <a:pt x="2203" y="9657"/>
                    <a:pt x="2119" y="9740"/>
                    <a:pt x="2119" y="9823"/>
                  </a:cubicBezTo>
                  <a:lnTo>
                    <a:pt x="2119" y="10823"/>
                  </a:lnTo>
                  <a:lnTo>
                    <a:pt x="822" y="10823"/>
                  </a:lnTo>
                  <a:cubicBezTo>
                    <a:pt x="548" y="10823"/>
                    <a:pt x="322" y="10597"/>
                    <a:pt x="322" y="10335"/>
                  </a:cubicBezTo>
                  <a:lnTo>
                    <a:pt x="322" y="5227"/>
                  </a:lnTo>
                  <a:cubicBezTo>
                    <a:pt x="322" y="5144"/>
                    <a:pt x="250" y="5061"/>
                    <a:pt x="167" y="5061"/>
                  </a:cubicBezTo>
                  <a:cubicBezTo>
                    <a:pt x="72" y="5061"/>
                    <a:pt x="0" y="5144"/>
                    <a:pt x="0" y="5227"/>
                  </a:cubicBezTo>
                  <a:lnTo>
                    <a:pt x="0" y="10335"/>
                  </a:lnTo>
                  <a:cubicBezTo>
                    <a:pt x="0" y="10776"/>
                    <a:pt x="369" y="11157"/>
                    <a:pt x="822" y="11157"/>
                  </a:cubicBezTo>
                  <a:lnTo>
                    <a:pt x="8942" y="11157"/>
                  </a:lnTo>
                  <a:cubicBezTo>
                    <a:pt x="9394" y="11157"/>
                    <a:pt x="9763" y="10776"/>
                    <a:pt x="9763" y="10335"/>
                  </a:cubicBezTo>
                  <a:lnTo>
                    <a:pt x="9763" y="1715"/>
                  </a:lnTo>
                  <a:cubicBezTo>
                    <a:pt x="9775" y="1275"/>
                    <a:pt x="9406" y="894"/>
                    <a:pt x="8942" y="894"/>
                  </a:cubicBezTo>
                  <a:lnTo>
                    <a:pt x="8096" y="894"/>
                  </a:lnTo>
                  <a:cubicBezTo>
                    <a:pt x="7965" y="774"/>
                    <a:pt x="7525" y="1"/>
                    <a:pt x="653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86" name="Google Shape;11086;p72"/>
          <p:cNvGrpSpPr/>
          <p:nvPr/>
        </p:nvGrpSpPr>
        <p:grpSpPr>
          <a:xfrm>
            <a:off x="7079001" y="3870894"/>
            <a:ext cx="479439" cy="474469"/>
            <a:chOff x="5309250" y="2903170"/>
            <a:chExt cx="359579" cy="355852"/>
          </a:xfrm>
        </p:grpSpPr>
        <p:sp>
          <p:nvSpPr>
            <p:cNvPr id="11087" name="Google Shape;11087;p72"/>
            <p:cNvSpPr/>
            <p:nvPr/>
          </p:nvSpPr>
          <p:spPr>
            <a:xfrm>
              <a:off x="5410517" y="3006317"/>
              <a:ext cx="77854" cy="76452"/>
            </a:xfrm>
            <a:custGeom>
              <a:avLst/>
              <a:gdLst/>
              <a:ahLst/>
              <a:cxnLst/>
              <a:rect l="l" t="t" r="r" b="b"/>
              <a:pathLst>
                <a:path w="2444" h="2400" extrusionOk="0">
                  <a:moveTo>
                    <a:pt x="1345" y="315"/>
                  </a:moveTo>
                  <a:cubicBezTo>
                    <a:pt x="1450" y="315"/>
                    <a:pt x="1549" y="346"/>
                    <a:pt x="1631" y="420"/>
                  </a:cubicBezTo>
                  <a:cubicBezTo>
                    <a:pt x="1905" y="634"/>
                    <a:pt x="2060" y="1206"/>
                    <a:pt x="2096" y="1622"/>
                  </a:cubicBezTo>
                  <a:cubicBezTo>
                    <a:pt x="2104" y="1923"/>
                    <a:pt x="1755" y="2071"/>
                    <a:pt x="1406" y="2071"/>
                  </a:cubicBezTo>
                  <a:cubicBezTo>
                    <a:pt x="1257" y="2071"/>
                    <a:pt x="1109" y="2045"/>
                    <a:pt x="988" y="1991"/>
                  </a:cubicBezTo>
                  <a:cubicBezTo>
                    <a:pt x="560" y="1801"/>
                    <a:pt x="381" y="1313"/>
                    <a:pt x="560" y="872"/>
                  </a:cubicBezTo>
                  <a:cubicBezTo>
                    <a:pt x="693" y="580"/>
                    <a:pt x="1042" y="315"/>
                    <a:pt x="1345" y="315"/>
                  </a:cubicBezTo>
                  <a:close/>
                  <a:moveTo>
                    <a:pt x="1344" y="1"/>
                  </a:moveTo>
                  <a:cubicBezTo>
                    <a:pt x="906" y="1"/>
                    <a:pt x="447" y="320"/>
                    <a:pt x="262" y="741"/>
                  </a:cubicBezTo>
                  <a:cubicBezTo>
                    <a:pt x="0" y="1336"/>
                    <a:pt x="262" y="2027"/>
                    <a:pt x="857" y="2289"/>
                  </a:cubicBezTo>
                  <a:cubicBezTo>
                    <a:pt x="1022" y="2363"/>
                    <a:pt x="1214" y="2400"/>
                    <a:pt x="1407" y="2400"/>
                  </a:cubicBezTo>
                  <a:cubicBezTo>
                    <a:pt x="1925" y="2400"/>
                    <a:pt x="2443" y="2134"/>
                    <a:pt x="2417" y="1622"/>
                  </a:cubicBezTo>
                  <a:cubicBezTo>
                    <a:pt x="2405" y="1134"/>
                    <a:pt x="2203" y="479"/>
                    <a:pt x="1858" y="182"/>
                  </a:cubicBezTo>
                  <a:cubicBezTo>
                    <a:pt x="1704" y="56"/>
                    <a:pt x="1526" y="1"/>
                    <a:pt x="13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8" name="Google Shape;11088;p72"/>
            <p:cNvSpPr/>
            <p:nvPr/>
          </p:nvSpPr>
          <p:spPr>
            <a:xfrm>
              <a:off x="5309250" y="2903170"/>
              <a:ext cx="359579" cy="355852"/>
            </a:xfrm>
            <a:custGeom>
              <a:avLst/>
              <a:gdLst/>
              <a:ahLst/>
              <a:cxnLst/>
              <a:rect l="l" t="t" r="r" b="b"/>
              <a:pathLst>
                <a:path w="11288" h="11171" extrusionOk="0">
                  <a:moveTo>
                    <a:pt x="3691" y="336"/>
                  </a:moveTo>
                  <a:cubicBezTo>
                    <a:pt x="3775" y="336"/>
                    <a:pt x="3846" y="383"/>
                    <a:pt x="3870" y="455"/>
                  </a:cubicBezTo>
                  <a:lnTo>
                    <a:pt x="4084" y="991"/>
                  </a:lnTo>
                  <a:cubicBezTo>
                    <a:pt x="3953" y="1003"/>
                    <a:pt x="3846" y="1050"/>
                    <a:pt x="3739" y="1122"/>
                  </a:cubicBezTo>
                  <a:lnTo>
                    <a:pt x="3536" y="586"/>
                  </a:lnTo>
                  <a:cubicBezTo>
                    <a:pt x="3489" y="455"/>
                    <a:pt x="3572" y="336"/>
                    <a:pt x="3691" y="336"/>
                  </a:cubicBezTo>
                  <a:close/>
                  <a:moveTo>
                    <a:pt x="7834" y="436"/>
                  </a:moveTo>
                  <a:cubicBezTo>
                    <a:pt x="7859" y="436"/>
                    <a:pt x="7883" y="442"/>
                    <a:pt x="7906" y="455"/>
                  </a:cubicBezTo>
                  <a:cubicBezTo>
                    <a:pt x="7989" y="503"/>
                    <a:pt x="8037" y="598"/>
                    <a:pt x="7989" y="693"/>
                  </a:cubicBezTo>
                  <a:lnTo>
                    <a:pt x="7763" y="1217"/>
                  </a:lnTo>
                  <a:cubicBezTo>
                    <a:pt x="7668" y="1134"/>
                    <a:pt x="7561" y="1086"/>
                    <a:pt x="7418" y="1062"/>
                  </a:cubicBezTo>
                  <a:lnTo>
                    <a:pt x="7668" y="538"/>
                  </a:lnTo>
                  <a:cubicBezTo>
                    <a:pt x="7702" y="478"/>
                    <a:pt x="7769" y="436"/>
                    <a:pt x="7834" y="436"/>
                  </a:cubicBezTo>
                  <a:close/>
                  <a:moveTo>
                    <a:pt x="698" y="3177"/>
                  </a:moveTo>
                  <a:cubicBezTo>
                    <a:pt x="775" y="3177"/>
                    <a:pt x="883" y="3247"/>
                    <a:pt x="1298" y="3431"/>
                  </a:cubicBezTo>
                  <a:cubicBezTo>
                    <a:pt x="1250" y="3479"/>
                    <a:pt x="1227" y="3539"/>
                    <a:pt x="1191" y="3586"/>
                  </a:cubicBezTo>
                  <a:cubicBezTo>
                    <a:pt x="1191" y="3586"/>
                    <a:pt x="1167" y="3658"/>
                    <a:pt x="1155" y="3765"/>
                  </a:cubicBezTo>
                  <a:lnTo>
                    <a:pt x="631" y="3527"/>
                  </a:lnTo>
                  <a:cubicBezTo>
                    <a:pt x="477" y="3479"/>
                    <a:pt x="477" y="3253"/>
                    <a:pt x="631" y="3193"/>
                  </a:cubicBezTo>
                  <a:cubicBezTo>
                    <a:pt x="655" y="3183"/>
                    <a:pt x="675" y="3177"/>
                    <a:pt x="698" y="3177"/>
                  </a:cubicBezTo>
                  <a:close/>
                  <a:moveTo>
                    <a:pt x="10679" y="3437"/>
                  </a:moveTo>
                  <a:cubicBezTo>
                    <a:pt x="10755" y="3437"/>
                    <a:pt x="10841" y="3482"/>
                    <a:pt x="10871" y="3551"/>
                  </a:cubicBezTo>
                  <a:cubicBezTo>
                    <a:pt x="10906" y="3646"/>
                    <a:pt x="10847" y="3765"/>
                    <a:pt x="10764" y="3789"/>
                  </a:cubicBezTo>
                  <a:lnTo>
                    <a:pt x="10228" y="4003"/>
                  </a:lnTo>
                  <a:cubicBezTo>
                    <a:pt x="10216" y="3848"/>
                    <a:pt x="10168" y="3741"/>
                    <a:pt x="10097" y="3658"/>
                  </a:cubicBezTo>
                  <a:lnTo>
                    <a:pt x="10633" y="3443"/>
                  </a:lnTo>
                  <a:cubicBezTo>
                    <a:pt x="10647" y="3439"/>
                    <a:pt x="10663" y="3437"/>
                    <a:pt x="10679" y="3437"/>
                  </a:cubicBezTo>
                  <a:close/>
                  <a:moveTo>
                    <a:pt x="1060" y="7134"/>
                  </a:moveTo>
                  <a:cubicBezTo>
                    <a:pt x="1072" y="7265"/>
                    <a:pt x="1119" y="7372"/>
                    <a:pt x="1191" y="7480"/>
                  </a:cubicBezTo>
                  <a:lnTo>
                    <a:pt x="655" y="7682"/>
                  </a:lnTo>
                  <a:cubicBezTo>
                    <a:pt x="635" y="7694"/>
                    <a:pt x="612" y="7699"/>
                    <a:pt x="589" y="7699"/>
                  </a:cubicBezTo>
                  <a:cubicBezTo>
                    <a:pt x="518" y="7699"/>
                    <a:pt x="444" y="7650"/>
                    <a:pt x="417" y="7587"/>
                  </a:cubicBezTo>
                  <a:cubicBezTo>
                    <a:pt x="381" y="7492"/>
                    <a:pt x="429" y="7372"/>
                    <a:pt x="524" y="7349"/>
                  </a:cubicBezTo>
                  <a:lnTo>
                    <a:pt x="1060" y="7134"/>
                  </a:lnTo>
                  <a:close/>
                  <a:moveTo>
                    <a:pt x="10144" y="7361"/>
                  </a:moveTo>
                  <a:lnTo>
                    <a:pt x="10656" y="7599"/>
                  </a:lnTo>
                  <a:cubicBezTo>
                    <a:pt x="10811" y="7658"/>
                    <a:pt x="10811" y="7884"/>
                    <a:pt x="10656" y="7944"/>
                  </a:cubicBezTo>
                  <a:cubicBezTo>
                    <a:pt x="10637" y="7950"/>
                    <a:pt x="10619" y="7953"/>
                    <a:pt x="10601" y="7953"/>
                  </a:cubicBezTo>
                  <a:cubicBezTo>
                    <a:pt x="10506" y="7953"/>
                    <a:pt x="10398" y="7875"/>
                    <a:pt x="9990" y="7706"/>
                  </a:cubicBezTo>
                  <a:cubicBezTo>
                    <a:pt x="10061" y="7611"/>
                    <a:pt x="10121" y="7515"/>
                    <a:pt x="10144" y="7361"/>
                  </a:cubicBezTo>
                  <a:close/>
                  <a:moveTo>
                    <a:pt x="3536" y="9920"/>
                  </a:moveTo>
                  <a:cubicBezTo>
                    <a:pt x="3620" y="9992"/>
                    <a:pt x="3727" y="10051"/>
                    <a:pt x="3870" y="10063"/>
                  </a:cubicBezTo>
                  <a:lnTo>
                    <a:pt x="3620" y="10587"/>
                  </a:lnTo>
                  <a:cubicBezTo>
                    <a:pt x="3584" y="10658"/>
                    <a:pt x="3522" y="10696"/>
                    <a:pt x="3454" y="10696"/>
                  </a:cubicBezTo>
                  <a:cubicBezTo>
                    <a:pt x="3430" y="10696"/>
                    <a:pt x="3406" y="10691"/>
                    <a:pt x="3382" y="10682"/>
                  </a:cubicBezTo>
                  <a:cubicBezTo>
                    <a:pt x="3298" y="10635"/>
                    <a:pt x="3251" y="10528"/>
                    <a:pt x="3298" y="10444"/>
                  </a:cubicBezTo>
                  <a:lnTo>
                    <a:pt x="3536" y="9920"/>
                  </a:lnTo>
                  <a:close/>
                  <a:moveTo>
                    <a:pt x="7549" y="10016"/>
                  </a:moveTo>
                  <a:cubicBezTo>
                    <a:pt x="7727" y="10528"/>
                    <a:pt x="7799" y="10575"/>
                    <a:pt x="7763" y="10694"/>
                  </a:cubicBezTo>
                  <a:cubicBezTo>
                    <a:pt x="7728" y="10770"/>
                    <a:pt x="7659" y="10809"/>
                    <a:pt x="7590" y="10809"/>
                  </a:cubicBezTo>
                  <a:cubicBezTo>
                    <a:pt x="7519" y="10809"/>
                    <a:pt x="7448" y="10767"/>
                    <a:pt x="7418" y="10682"/>
                  </a:cubicBezTo>
                  <a:lnTo>
                    <a:pt x="7204" y="10147"/>
                  </a:lnTo>
                  <a:cubicBezTo>
                    <a:pt x="7346" y="10123"/>
                    <a:pt x="7442" y="10087"/>
                    <a:pt x="7549" y="10016"/>
                  </a:cubicBezTo>
                  <a:close/>
                  <a:moveTo>
                    <a:pt x="3696" y="1"/>
                  </a:moveTo>
                  <a:cubicBezTo>
                    <a:pt x="3631" y="1"/>
                    <a:pt x="3565" y="13"/>
                    <a:pt x="3501" y="38"/>
                  </a:cubicBezTo>
                  <a:cubicBezTo>
                    <a:pt x="3239" y="145"/>
                    <a:pt x="3096" y="443"/>
                    <a:pt x="3203" y="705"/>
                  </a:cubicBezTo>
                  <a:lnTo>
                    <a:pt x="3477" y="1407"/>
                  </a:lnTo>
                  <a:cubicBezTo>
                    <a:pt x="3239" y="1753"/>
                    <a:pt x="3203" y="1765"/>
                    <a:pt x="2846" y="1824"/>
                  </a:cubicBezTo>
                  <a:cubicBezTo>
                    <a:pt x="2655" y="1848"/>
                    <a:pt x="2429" y="1896"/>
                    <a:pt x="2286" y="2050"/>
                  </a:cubicBezTo>
                  <a:cubicBezTo>
                    <a:pt x="2012" y="2300"/>
                    <a:pt x="2060" y="2741"/>
                    <a:pt x="1929" y="2955"/>
                  </a:cubicBezTo>
                  <a:cubicBezTo>
                    <a:pt x="1870" y="3027"/>
                    <a:pt x="1762" y="3098"/>
                    <a:pt x="1643" y="3181"/>
                  </a:cubicBezTo>
                  <a:cubicBezTo>
                    <a:pt x="1631" y="3193"/>
                    <a:pt x="1608" y="3205"/>
                    <a:pt x="1584" y="3217"/>
                  </a:cubicBezTo>
                  <a:lnTo>
                    <a:pt x="893" y="2920"/>
                  </a:lnTo>
                  <a:cubicBezTo>
                    <a:pt x="830" y="2888"/>
                    <a:pt x="761" y="2873"/>
                    <a:pt x="692" y="2873"/>
                  </a:cubicBezTo>
                  <a:cubicBezTo>
                    <a:pt x="630" y="2873"/>
                    <a:pt x="568" y="2885"/>
                    <a:pt x="512" y="2908"/>
                  </a:cubicBezTo>
                  <a:cubicBezTo>
                    <a:pt x="84" y="3074"/>
                    <a:pt x="60" y="3670"/>
                    <a:pt x="477" y="3860"/>
                  </a:cubicBezTo>
                  <a:lnTo>
                    <a:pt x="1167" y="4158"/>
                  </a:lnTo>
                  <a:cubicBezTo>
                    <a:pt x="1239" y="4563"/>
                    <a:pt x="1239" y="4586"/>
                    <a:pt x="1012" y="4920"/>
                  </a:cubicBezTo>
                  <a:cubicBezTo>
                    <a:pt x="893" y="5086"/>
                    <a:pt x="774" y="5265"/>
                    <a:pt x="774" y="5467"/>
                  </a:cubicBezTo>
                  <a:cubicBezTo>
                    <a:pt x="762" y="5825"/>
                    <a:pt x="1119" y="6122"/>
                    <a:pt x="1167" y="6360"/>
                  </a:cubicBezTo>
                  <a:cubicBezTo>
                    <a:pt x="1179" y="6479"/>
                    <a:pt x="1155" y="6646"/>
                    <a:pt x="1108" y="6777"/>
                  </a:cubicBezTo>
                  <a:lnTo>
                    <a:pt x="405" y="7051"/>
                  </a:lnTo>
                  <a:cubicBezTo>
                    <a:pt x="143" y="7146"/>
                    <a:pt x="0" y="7444"/>
                    <a:pt x="107" y="7718"/>
                  </a:cubicBezTo>
                  <a:cubicBezTo>
                    <a:pt x="190" y="7920"/>
                    <a:pt x="386" y="8051"/>
                    <a:pt x="592" y="8051"/>
                  </a:cubicBezTo>
                  <a:cubicBezTo>
                    <a:pt x="653" y="8051"/>
                    <a:pt x="714" y="8040"/>
                    <a:pt x="774" y="8015"/>
                  </a:cubicBezTo>
                  <a:lnTo>
                    <a:pt x="1477" y="7742"/>
                  </a:lnTo>
                  <a:cubicBezTo>
                    <a:pt x="1822" y="7980"/>
                    <a:pt x="1834" y="8015"/>
                    <a:pt x="1893" y="8373"/>
                  </a:cubicBezTo>
                  <a:cubicBezTo>
                    <a:pt x="1989" y="8932"/>
                    <a:pt x="2131" y="9075"/>
                    <a:pt x="2667" y="9194"/>
                  </a:cubicBezTo>
                  <a:cubicBezTo>
                    <a:pt x="3036" y="9277"/>
                    <a:pt x="3060" y="9289"/>
                    <a:pt x="3274" y="9647"/>
                  </a:cubicBezTo>
                  <a:lnTo>
                    <a:pt x="2977" y="10337"/>
                  </a:lnTo>
                  <a:cubicBezTo>
                    <a:pt x="2815" y="10691"/>
                    <a:pt x="3091" y="11053"/>
                    <a:pt x="3439" y="11053"/>
                  </a:cubicBezTo>
                  <a:cubicBezTo>
                    <a:pt x="3502" y="11053"/>
                    <a:pt x="3567" y="11041"/>
                    <a:pt x="3632" y="11016"/>
                  </a:cubicBezTo>
                  <a:cubicBezTo>
                    <a:pt x="3775" y="10980"/>
                    <a:pt x="3858" y="10873"/>
                    <a:pt x="3917" y="10754"/>
                  </a:cubicBezTo>
                  <a:lnTo>
                    <a:pt x="4215" y="10063"/>
                  </a:lnTo>
                  <a:cubicBezTo>
                    <a:pt x="4361" y="10038"/>
                    <a:pt x="4457" y="10021"/>
                    <a:pt x="4536" y="10021"/>
                  </a:cubicBezTo>
                  <a:cubicBezTo>
                    <a:pt x="4677" y="10021"/>
                    <a:pt x="4764" y="10073"/>
                    <a:pt x="4977" y="10218"/>
                  </a:cubicBezTo>
                  <a:cubicBezTo>
                    <a:pt x="5204" y="10377"/>
                    <a:pt x="5367" y="10458"/>
                    <a:pt x="5538" y="10458"/>
                  </a:cubicBezTo>
                  <a:cubicBezTo>
                    <a:pt x="5699" y="10458"/>
                    <a:pt x="5865" y="10386"/>
                    <a:pt x="6096" y="10242"/>
                  </a:cubicBezTo>
                  <a:cubicBezTo>
                    <a:pt x="6280" y="10126"/>
                    <a:pt x="6363" y="10080"/>
                    <a:pt x="6476" y="10080"/>
                  </a:cubicBezTo>
                  <a:cubicBezTo>
                    <a:pt x="6560" y="10080"/>
                    <a:pt x="6661" y="10106"/>
                    <a:pt x="6834" y="10147"/>
                  </a:cubicBezTo>
                  <a:lnTo>
                    <a:pt x="7108" y="10837"/>
                  </a:lnTo>
                  <a:cubicBezTo>
                    <a:pt x="7180" y="11051"/>
                    <a:pt x="7370" y="11171"/>
                    <a:pt x="7585" y="11171"/>
                  </a:cubicBezTo>
                  <a:cubicBezTo>
                    <a:pt x="7942" y="11171"/>
                    <a:pt x="8192" y="10813"/>
                    <a:pt x="8061" y="10468"/>
                  </a:cubicBezTo>
                  <a:lnTo>
                    <a:pt x="7787" y="9766"/>
                  </a:lnTo>
                  <a:cubicBezTo>
                    <a:pt x="8025" y="9432"/>
                    <a:pt x="8061" y="9408"/>
                    <a:pt x="8418" y="9349"/>
                  </a:cubicBezTo>
                  <a:cubicBezTo>
                    <a:pt x="8978" y="9266"/>
                    <a:pt x="9109" y="9111"/>
                    <a:pt x="9228" y="8575"/>
                  </a:cubicBezTo>
                  <a:cubicBezTo>
                    <a:pt x="9323" y="8206"/>
                    <a:pt x="9335" y="8194"/>
                    <a:pt x="9692" y="7968"/>
                  </a:cubicBezTo>
                  <a:cubicBezTo>
                    <a:pt x="10198" y="8180"/>
                    <a:pt x="10406" y="8313"/>
                    <a:pt x="10595" y="8313"/>
                  </a:cubicBezTo>
                  <a:cubicBezTo>
                    <a:pt x="10650" y="8313"/>
                    <a:pt x="10704" y="8302"/>
                    <a:pt x="10764" y="8277"/>
                  </a:cubicBezTo>
                  <a:cubicBezTo>
                    <a:pt x="11192" y="8075"/>
                    <a:pt x="11216" y="7480"/>
                    <a:pt x="10799" y="7301"/>
                  </a:cubicBezTo>
                  <a:lnTo>
                    <a:pt x="10109" y="7003"/>
                  </a:lnTo>
                  <a:cubicBezTo>
                    <a:pt x="10037" y="6599"/>
                    <a:pt x="10037" y="6575"/>
                    <a:pt x="10263" y="6241"/>
                  </a:cubicBezTo>
                  <a:cubicBezTo>
                    <a:pt x="10573" y="5801"/>
                    <a:pt x="10597" y="5622"/>
                    <a:pt x="10287" y="5134"/>
                  </a:cubicBezTo>
                  <a:cubicBezTo>
                    <a:pt x="10085" y="4801"/>
                    <a:pt x="10097" y="4789"/>
                    <a:pt x="10180" y="4384"/>
                  </a:cubicBezTo>
                  <a:lnTo>
                    <a:pt x="10883" y="4122"/>
                  </a:lnTo>
                  <a:cubicBezTo>
                    <a:pt x="11156" y="4015"/>
                    <a:pt x="11287" y="3717"/>
                    <a:pt x="11180" y="3443"/>
                  </a:cubicBezTo>
                  <a:cubicBezTo>
                    <a:pt x="11097" y="3239"/>
                    <a:pt x="10898" y="3115"/>
                    <a:pt x="10690" y="3115"/>
                  </a:cubicBezTo>
                  <a:cubicBezTo>
                    <a:pt x="10631" y="3115"/>
                    <a:pt x="10571" y="3125"/>
                    <a:pt x="10513" y="3146"/>
                  </a:cubicBezTo>
                  <a:lnTo>
                    <a:pt x="9811" y="3420"/>
                  </a:lnTo>
                  <a:cubicBezTo>
                    <a:pt x="9466" y="3181"/>
                    <a:pt x="9454" y="3146"/>
                    <a:pt x="9394" y="2789"/>
                  </a:cubicBezTo>
                  <a:cubicBezTo>
                    <a:pt x="9311" y="2229"/>
                    <a:pt x="9156" y="2086"/>
                    <a:pt x="8620" y="1979"/>
                  </a:cubicBezTo>
                  <a:cubicBezTo>
                    <a:pt x="8251" y="1884"/>
                    <a:pt x="8239" y="1872"/>
                    <a:pt x="8013" y="1515"/>
                  </a:cubicBezTo>
                  <a:lnTo>
                    <a:pt x="8311" y="824"/>
                  </a:lnTo>
                  <a:cubicBezTo>
                    <a:pt x="8430" y="574"/>
                    <a:pt x="8311" y="264"/>
                    <a:pt x="8037" y="157"/>
                  </a:cubicBezTo>
                  <a:cubicBezTo>
                    <a:pt x="7971" y="126"/>
                    <a:pt x="7901" y="111"/>
                    <a:pt x="7831" y="111"/>
                  </a:cubicBezTo>
                  <a:cubicBezTo>
                    <a:pt x="7638" y="111"/>
                    <a:pt x="7449" y="226"/>
                    <a:pt x="7370" y="419"/>
                  </a:cubicBezTo>
                  <a:lnTo>
                    <a:pt x="7073" y="1110"/>
                  </a:lnTo>
                  <a:cubicBezTo>
                    <a:pt x="6927" y="1135"/>
                    <a:pt x="6831" y="1152"/>
                    <a:pt x="6751" y="1152"/>
                  </a:cubicBezTo>
                  <a:cubicBezTo>
                    <a:pt x="6611" y="1152"/>
                    <a:pt x="6524" y="1100"/>
                    <a:pt x="6311" y="955"/>
                  </a:cubicBezTo>
                  <a:lnTo>
                    <a:pt x="6180" y="872"/>
                  </a:lnTo>
                  <a:cubicBezTo>
                    <a:pt x="6152" y="853"/>
                    <a:pt x="6119" y="844"/>
                    <a:pt x="6087" y="844"/>
                  </a:cubicBezTo>
                  <a:cubicBezTo>
                    <a:pt x="6034" y="844"/>
                    <a:pt x="5983" y="868"/>
                    <a:pt x="5953" y="919"/>
                  </a:cubicBezTo>
                  <a:cubicBezTo>
                    <a:pt x="5918" y="991"/>
                    <a:pt x="5930" y="1098"/>
                    <a:pt x="6001" y="1134"/>
                  </a:cubicBezTo>
                  <a:lnTo>
                    <a:pt x="6132" y="1229"/>
                  </a:lnTo>
                  <a:cubicBezTo>
                    <a:pt x="6389" y="1406"/>
                    <a:pt x="6533" y="1474"/>
                    <a:pt x="6731" y="1474"/>
                  </a:cubicBezTo>
                  <a:cubicBezTo>
                    <a:pt x="6826" y="1474"/>
                    <a:pt x="6933" y="1458"/>
                    <a:pt x="7073" y="1431"/>
                  </a:cubicBezTo>
                  <a:cubicBezTo>
                    <a:pt x="7189" y="1411"/>
                    <a:pt x="7278" y="1397"/>
                    <a:pt x="7350" y="1397"/>
                  </a:cubicBezTo>
                  <a:cubicBezTo>
                    <a:pt x="7531" y="1397"/>
                    <a:pt x="7614" y="1481"/>
                    <a:pt x="7775" y="1753"/>
                  </a:cubicBezTo>
                  <a:cubicBezTo>
                    <a:pt x="8013" y="2122"/>
                    <a:pt x="8120" y="2193"/>
                    <a:pt x="8561" y="2300"/>
                  </a:cubicBezTo>
                  <a:cubicBezTo>
                    <a:pt x="8966" y="2384"/>
                    <a:pt x="9013" y="2419"/>
                    <a:pt x="9085" y="2848"/>
                  </a:cubicBezTo>
                  <a:cubicBezTo>
                    <a:pt x="9109" y="3015"/>
                    <a:pt x="9144" y="3181"/>
                    <a:pt x="9228" y="3324"/>
                  </a:cubicBezTo>
                  <a:cubicBezTo>
                    <a:pt x="9370" y="3551"/>
                    <a:pt x="9621" y="3658"/>
                    <a:pt x="9799" y="3812"/>
                  </a:cubicBezTo>
                  <a:cubicBezTo>
                    <a:pt x="9882" y="3908"/>
                    <a:pt x="9906" y="3932"/>
                    <a:pt x="9906" y="3955"/>
                  </a:cubicBezTo>
                  <a:cubicBezTo>
                    <a:pt x="9906" y="3955"/>
                    <a:pt x="9930" y="4015"/>
                    <a:pt x="9906" y="4193"/>
                  </a:cubicBezTo>
                  <a:cubicBezTo>
                    <a:pt x="9859" y="4444"/>
                    <a:pt x="9787" y="4634"/>
                    <a:pt x="9823" y="4860"/>
                  </a:cubicBezTo>
                  <a:cubicBezTo>
                    <a:pt x="9882" y="5194"/>
                    <a:pt x="10216" y="5467"/>
                    <a:pt x="10204" y="5694"/>
                  </a:cubicBezTo>
                  <a:cubicBezTo>
                    <a:pt x="10204" y="5920"/>
                    <a:pt x="9859" y="6170"/>
                    <a:pt x="9787" y="6515"/>
                  </a:cubicBezTo>
                  <a:cubicBezTo>
                    <a:pt x="9704" y="6813"/>
                    <a:pt x="9906" y="7241"/>
                    <a:pt x="9811" y="7420"/>
                  </a:cubicBezTo>
                  <a:cubicBezTo>
                    <a:pt x="9728" y="7611"/>
                    <a:pt x="9275" y="7777"/>
                    <a:pt x="9109" y="8015"/>
                  </a:cubicBezTo>
                  <a:cubicBezTo>
                    <a:pt x="8918" y="8277"/>
                    <a:pt x="8954" y="8718"/>
                    <a:pt x="8787" y="8873"/>
                  </a:cubicBezTo>
                  <a:cubicBezTo>
                    <a:pt x="8620" y="9027"/>
                    <a:pt x="8192" y="8980"/>
                    <a:pt x="7906" y="9158"/>
                  </a:cubicBezTo>
                  <a:cubicBezTo>
                    <a:pt x="7644" y="9325"/>
                    <a:pt x="7477" y="9754"/>
                    <a:pt x="7287" y="9825"/>
                  </a:cubicBezTo>
                  <a:cubicBezTo>
                    <a:pt x="7254" y="9840"/>
                    <a:pt x="7210" y="9846"/>
                    <a:pt x="7163" y="9846"/>
                  </a:cubicBezTo>
                  <a:cubicBezTo>
                    <a:pt x="7058" y="9846"/>
                    <a:pt x="6936" y="9818"/>
                    <a:pt x="6870" y="9801"/>
                  </a:cubicBezTo>
                  <a:cubicBezTo>
                    <a:pt x="6712" y="9764"/>
                    <a:pt x="6595" y="9744"/>
                    <a:pt x="6493" y="9744"/>
                  </a:cubicBezTo>
                  <a:cubicBezTo>
                    <a:pt x="6304" y="9744"/>
                    <a:pt x="6170" y="9813"/>
                    <a:pt x="5930" y="9968"/>
                  </a:cubicBezTo>
                  <a:cubicBezTo>
                    <a:pt x="5756" y="10072"/>
                    <a:pt x="5655" y="10126"/>
                    <a:pt x="5557" y="10126"/>
                  </a:cubicBezTo>
                  <a:cubicBezTo>
                    <a:pt x="5453" y="10126"/>
                    <a:pt x="5351" y="10066"/>
                    <a:pt x="5168" y="9944"/>
                  </a:cubicBezTo>
                  <a:cubicBezTo>
                    <a:pt x="4918" y="9767"/>
                    <a:pt x="4777" y="9704"/>
                    <a:pt x="4576" y="9704"/>
                  </a:cubicBezTo>
                  <a:cubicBezTo>
                    <a:pt x="4480" y="9704"/>
                    <a:pt x="4370" y="9719"/>
                    <a:pt x="4227" y="9742"/>
                  </a:cubicBezTo>
                  <a:cubicBezTo>
                    <a:pt x="4095" y="9764"/>
                    <a:pt x="4008" y="9771"/>
                    <a:pt x="3947" y="9771"/>
                  </a:cubicBezTo>
                  <a:cubicBezTo>
                    <a:pt x="3843" y="9771"/>
                    <a:pt x="3821" y="9749"/>
                    <a:pt x="3798" y="9742"/>
                  </a:cubicBezTo>
                  <a:cubicBezTo>
                    <a:pt x="3608" y="9647"/>
                    <a:pt x="3453" y="9218"/>
                    <a:pt x="3203" y="9039"/>
                  </a:cubicBezTo>
                  <a:cubicBezTo>
                    <a:pt x="2941" y="8849"/>
                    <a:pt x="2501" y="8873"/>
                    <a:pt x="2346" y="8718"/>
                  </a:cubicBezTo>
                  <a:cubicBezTo>
                    <a:pt x="2191" y="8551"/>
                    <a:pt x="2239" y="8123"/>
                    <a:pt x="2060" y="7837"/>
                  </a:cubicBezTo>
                  <a:cubicBezTo>
                    <a:pt x="1941" y="7646"/>
                    <a:pt x="1750" y="7551"/>
                    <a:pt x="1548" y="7384"/>
                  </a:cubicBezTo>
                  <a:cubicBezTo>
                    <a:pt x="1417" y="7265"/>
                    <a:pt x="1393" y="7206"/>
                    <a:pt x="1393" y="7206"/>
                  </a:cubicBezTo>
                  <a:cubicBezTo>
                    <a:pt x="1310" y="7015"/>
                    <a:pt x="1524" y="6599"/>
                    <a:pt x="1465" y="6301"/>
                  </a:cubicBezTo>
                  <a:cubicBezTo>
                    <a:pt x="1405" y="5979"/>
                    <a:pt x="1072" y="5694"/>
                    <a:pt x="1096" y="5467"/>
                  </a:cubicBezTo>
                  <a:cubicBezTo>
                    <a:pt x="1096" y="5241"/>
                    <a:pt x="1429" y="4991"/>
                    <a:pt x="1512" y="4646"/>
                  </a:cubicBezTo>
                  <a:cubicBezTo>
                    <a:pt x="1584" y="4336"/>
                    <a:pt x="1393" y="3932"/>
                    <a:pt x="1477" y="3741"/>
                  </a:cubicBezTo>
                  <a:cubicBezTo>
                    <a:pt x="1572" y="3551"/>
                    <a:pt x="2001" y="3396"/>
                    <a:pt x="2179" y="3146"/>
                  </a:cubicBezTo>
                  <a:cubicBezTo>
                    <a:pt x="2370" y="2884"/>
                    <a:pt x="2346" y="2443"/>
                    <a:pt x="2501" y="2288"/>
                  </a:cubicBezTo>
                  <a:cubicBezTo>
                    <a:pt x="2667" y="2134"/>
                    <a:pt x="3096" y="2181"/>
                    <a:pt x="3382" y="2003"/>
                  </a:cubicBezTo>
                  <a:cubicBezTo>
                    <a:pt x="3608" y="1872"/>
                    <a:pt x="3715" y="1610"/>
                    <a:pt x="3870" y="1431"/>
                  </a:cubicBezTo>
                  <a:cubicBezTo>
                    <a:pt x="3944" y="1357"/>
                    <a:pt x="3995" y="1320"/>
                    <a:pt x="4116" y="1320"/>
                  </a:cubicBezTo>
                  <a:cubicBezTo>
                    <a:pt x="4189" y="1320"/>
                    <a:pt x="4287" y="1333"/>
                    <a:pt x="4429" y="1360"/>
                  </a:cubicBezTo>
                  <a:cubicBezTo>
                    <a:pt x="4543" y="1395"/>
                    <a:pt x="4662" y="1417"/>
                    <a:pt x="4784" y="1417"/>
                  </a:cubicBezTo>
                  <a:cubicBezTo>
                    <a:pt x="4828" y="1417"/>
                    <a:pt x="4873" y="1414"/>
                    <a:pt x="4918" y="1407"/>
                  </a:cubicBezTo>
                  <a:cubicBezTo>
                    <a:pt x="5144" y="1360"/>
                    <a:pt x="5322" y="1217"/>
                    <a:pt x="5513" y="1110"/>
                  </a:cubicBezTo>
                  <a:cubicBezTo>
                    <a:pt x="5584" y="1062"/>
                    <a:pt x="5620" y="955"/>
                    <a:pt x="5572" y="884"/>
                  </a:cubicBezTo>
                  <a:cubicBezTo>
                    <a:pt x="5540" y="835"/>
                    <a:pt x="5479" y="802"/>
                    <a:pt x="5421" y="802"/>
                  </a:cubicBezTo>
                  <a:cubicBezTo>
                    <a:pt x="5395" y="802"/>
                    <a:pt x="5369" y="809"/>
                    <a:pt x="5346" y="824"/>
                  </a:cubicBezTo>
                  <a:cubicBezTo>
                    <a:pt x="5023" y="1010"/>
                    <a:pt x="4963" y="1086"/>
                    <a:pt x="4794" y="1086"/>
                  </a:cubicBezTo>
                  <a:cubicBezTo>
                    <a:pt x="4714" y="1086"/>
                    <a:pt x="4610" y="1069"/>
                    <a:pt x="4441" y="1038"/>
                  </a:cubicBezTo>
                  <a:lnTo>
                    <a:pt x="4167" y="336"/>
                  </a:lnTo>
                  <a:cubicBezTo>
                    <a:pt x="4095" y="127"/>
                    <a:pt x="3904" y="1"/>
                    <a:pt x="36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89" name="Google Shape;11089;p72"/>
            <p:cNvSpPr/>
            <p:nvPr/>
          </p:nvSpPr>
          <p:spPr>
            <a:xfrm>
              <a:off x="5466263" y="3032979"/>
              <a:ext cx="127101" cy="146214"/>
            </a:xfrm>
            <a:custGeom>
              <a:avLst/>
              <a:gdLst/>
              <a:ahLst/>
              <a:cxnLst/>
              <a:rect l="l" t="t" r="r" b="b"/>
              <a:pathLst>
                <a:path w="3990" h="4590" extrusionOk="0">
                  <a:moveTo>
                    <a:pt x="2681" y="1"/>
                  </a:moveTo>
                  <a:cubicBezTo>
                    <a:pt x="2422" y="1"/>
                    <a:pt x="2181" y="137"/>
                    <a:pt x="2120" y="428"/>
                  </a:cubicBezTo>
                  <a:cubicBezTo>
                    <a:pt x="2036" y="773"/>
                    <a:pt x="1941" y="1095"/>
                    <a:pt x="1786" y="1392"/>
                  </a:cubicBezTo>
                  <a:cubicBezTo>
                    <a:pt x="1739" y="1476"/>
                    <a:pt x="1786" y="1571"/>
                    <a:pt x="1858" y="1619"/>
                  </a:cubicBezTo>
                  <a:cubicBezTo>
                    <a:pt x="1881" y="1632"/>
                    <a:pt x="1905" y="1638"/>
                    <a:pt x="1929" y="1638"/>
                  </a:cubicBezTo>
                  <a:cubicBezTo>
                    <a:pt x="1991" y="1638"/>
                    <a:pt x="2050" y="1599"/>
                    <a:pt x="2084" y="1547"/>
                  </a:cubicBezTo>
                  <a:cubicBezTo>
                    <a:pt x="2251" y="1214"/>
                    <a:pt x="2358" y="880"/>
                    <a:pt x="2441" y="499"/>
                  </a:cubicBezTo>
                  <a:cubicBezTo>
                    <a:pt x="2466" y="387"/>
                    <a:pt x="2563" y="336"/>
                    <a:pt x="2676" y="336"/>
                  </a:cubicBezTo>
                  <a:cubicBezTo>
                    <a:pt x="2836" y="336"/>
                    <a:pt x="3028" y="439"/>
                    <a:pt x="3084" y="607"/>
                  </a:cubicBezTo>
                  <a:cubicBezTo>
                    <a:pt x="3287" y="1214"/>
                    <a:pt x="3632" y="2214"/>
                    <a:pt x="3072" y="3095"/>
                  </a:cubicBezTo>
                  <a:cubicBezTo>
                    <a:pt x="2512" y="3947"/>
                    <a:pt x="1615" y="4265"/>
                    <a:pt x="1007" y="4265"/>
                  </a:cubicBezTo>
                  <a:cubicBezTo>
                    <a:pt x="672" y="4265"/>
                    <a:pt x="425" y="4168"/>
                    <a:pt x="370" y="4012"/>
                  </a:cubicBezTo>
                  <a:cubicBezTo>
                    <a:pt x="334" y="3881"/>
                    <a:pt x="417" y="3678"/>
                    <a:pt x="643" y="3440"/>
                  </a:cubicBezTo>
                  <a:cubicBezTo>
                    <a:pt x="1060" y="2964"/>
                    <a:pt x="1405" y="2583"/>
                    <a:pt x="1679" y="2190"/>
                  </a:cubicBezTo>
                  <a:cubicBezTo>
                    <a:pt x="1739" y="2107"/>
                    <a:pt x="1715" y="2012"/>
                    <a:pt x="1644" y="1964"/>
                  </a:cubicBezTo>
                  <a:cubicBezTo>
                    <a:pt x="1611" y="1946"/>
                    <a:pt x="1576" y="1936"/>
                    <a:pt x="1542" y="1936"/>
                  </a:cubicBezTo>
                  <a:cubicBezTo>
                    <a:pt x="1488" y="1936"/>
                    <a:pt x="1439" y="1960"/>
                    <a:pt x="1417" y="2012"/>
                  </a:cubicBezTo>
                  <a:cubicBezTo>
                    <a:pt x="1143" y="2393"/>
                    <a:pt x="810" y="2762"/>
                    <a:pt x="405" y="3202"/>
                  </a:cubicBezTo>
                  <a:cubicBezTo>
                    <a:pt x="0" y="3607"/>
                    <a:pt x="0" y="3928"/>
                    <a:pt x="60" y="4119"/>
                  </a:cubicBezTo>
                  <a:cubicBezTo>
                    <a:pt x="171" y="4424"/>
                    <a:pt x="546" y="4589"/>
                    <a:pt x="1019" y="4589"/>
                  </a:cubicBezTo>
                  <a:cubicBezTo>
                    <a:pt x="1763" y="4589"/>
                    <a:pt x="2752" y="4179"/>
                    <a:pt x="3334" y="3262"/>
                  </a:cubicBezTo>
                  <a:cubicBezTo>
                    <a:pt x="3989" y="2250"/>
                    <a:pt x="3608" y="1095"/>
                    <a:pt x="3394" y="488"/>
                  </a:cubicBezTo>
                  <a:cubicBezTo>
                    <a:pt x="3287" y="172"/>
                    <a:pt x="2973" y="1"/>
                    <a:pt x="26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90" name="Google Shape;11090;p72"/>
          <p:cNvGrpSpPr/>
          <p:nvPr/>
        </p:nvGrpSpPr>
        <p:grpSpPr>
          <a:xfrm>
            <a:off x="2932754" y="3228230"/>
            <a:ext cx="416239" cy="471241"/>
            <a:chOff x="2199565" y="2421172"/>
            <a:chExt cx="312179" cy="353431"/>
          </a:xfrm>
        </p:grpSpPr>
        <p:sp>
          <p:nvSpPr>
            <p:cNvPr id="11091" name="Google Shape;11091;p72"/>
            <p:cNvSpPr/>
            <p:nvPr/>
          </p:nvSpPr>
          <p:spPr>
            <a:xfrm>
              <a:off x="2199565" y="2421172"/>
              <a:ext cx="312179" cy="353431"/>
            </a:xfrm>
            <a:custGeom>
              <a:avLst/>
              <a:gdLst/>
              <a:ahLst/>
              <a:cxnLst/>
              <a:rect l="l" t="t" r="r" b="b"/>
              <a:pathLst>
                <a:path w="9800" h="11095" extrusionOk="0">
                  <a:moveTo>
                    <a:pt x="5156" y="322"/>
                  </a:moveTo>
                  <a:cubicBezTo>
                    <a:pt x="5228" y="322"/>
                    <a:pt x="5311" y="370"/>
                    <a:pt x="5311" y="465"/>
                  </a:cubicBezTo>
                  <a:lnTo>
                    <a:pt x="5311" y="858"/>
                  </a:lnTo>
                  <a:cubicBezTo>
                    <a:pt x="5202" y="822"/>
                    <a:pt x="5100" y="806"/>
                    <a:pt x="4999" y="806"/>
                  </a:cubicBezTo>
                  <a:cubicBezTo>
                    <a:pt x="4968" y="806"/>
                    <a:pt x="4937" y="807"/>
                    <a:pt x="4906" y="810"/>
                  </a:cubicBezTo>
                  <a:cubicBezTo>
                    <a:pt x="4775" y="810"/>
                    <a:pt x="4656" y="822"/>
                    <a:pt x="4549" y="858"/>
                  </a:cubicBezTo>
                  <a:lnTo>
                    <a:pt x="4549" y="465"/>
                  </a:lnTo>
                  <a:cubicBezTo>
                    <a:pt x="4549" y="394"/>
                    <a:pt x="4609" y="322"/>
                    <a:pt x="4692" y="322"/>
                  </a:cubicBezTo>
                  <a:close/>
                  <a:moveTo>
                    <a:pt x="4906" y="1132"/>
                  </a:moveTo>
                  <a:cubicBezTo>
                    <a:pt x="5502" y="1132"/>
                    <a:pt x="6002" y="1608"/>
                    <a:pt x="6002" y="2227"/>
                  </a:cubicBezTo>
                  <a:cubicBezTo>
                    <a:pt x="6002" y="2838"/>
                    <a:pt x="5504" y="3302"/>
                    <a:pt x="4927" y="3302"/>
                  </a:cubicBezTo>
                  <a:cubicBezTo>
                    <a:pt x="4807" y="3302"/>
                    <a:pt x="4684" y="3282"/>
                    <a:pt x="4561" y="3239"/>
                  </a:cubicBezTo>
                  <a:cubicBezTo>
                    <a:pt x="4144" y="3084"/>
                    <a:pt x="3847" y="2680"/>
                    <a:pt x="3847" y="2227"/>
                  </a:cubicBezTo>
                  <a:cubicBezTo>
                    <a:pt x="3835" y="1632"/>
                    <a:pt x="4311" y="1132"/>
                    <a:pt x="4906" y="1132"/>
                  </a:cubicBezTo>
                  <a:close/>
                  <a:moveTo>
                    <a:pt x="4978" y="3620"/>
                  </a:moveTo>
                  <a:lnTo>
                    <a:pt x="6061" y="6251"/>
                  </a:lnTo>
                  <a:lnTo>
                    <a:pt x="5621" y="6251"/>
                  </a:lnTo>
                  <a:cubicBezTo>
                    <a:pt x="5621" y="5918"/>
                    <a:pt x="5335" y="5644"/>
                    <a:pt x="4990" y="5644"/>
                  </a:cubicBezTo>
                  <a:lnTo>
                    <a:pt x="4847" y="5644"/>
                  </a:lnTo>
                  <a:cubicBezTo>
                    <a:pt x="4501" y="5644"/>
                    <a:pt x="4216" y="5918"/>
                    <a:pt x="4216" y="6251"/>
                  </a:cubicBezTo>
                  <a:lnTo>
                    <a:pt x="3775" y="6251"/>
                  </a:lnTo>
                  <a:lnTo>
                    <a:pt x="4859" y="3620"/>
                  </a:lnTo>
                  <a:close/>
                  <a:moveTo>
                    <a:pt x="1406" y="6573"/>
                  </a:moveTo>
                  <a:lnTo>
                    <a:pt x="1323" y="6740"/>
                  </a:lnTo>
                  <a:lnTo>
                    <a:pt x="430" y="6740"/>
                  </a:lnTo>
                  <a:cubicBezTo>
                    <a:pt x="423" y="6741"/>
                    <a:pt x="417" y="6742"/>
                    <a:pt x="411" y="6742"/>
                  </a:cubicBezTo>
                  <a:cubicBezTo>
                    <a:pt x="370" y="6742"/>
                    <a:pt x="334" y="6708"/>
                    <a:pt x="334" y="6656"/>
                  </a:cubicBezTo>
                  <a:cubicBezTo>
                    <a:pt x="334" y="6609"/>
                    <a:pt x="382" y="6573"/>
                    <a:pt x="430" y="6573"/>
                  </a:cubicBezTo>
                  <a:close/>
                  <a:moveTo>
                    <a:pt x="6204" y="6573"/>
                  </a:moveTo>
                  <a:lnTo>
                    <a:pt x="6276" y="6752"/>
                  </a:lnTo>
                  <a:lnTo>
                    <a:pt x="5621" y="6752"/>
                  </a:lnTo>
                  <a:lnTo>
                    <a:pt x="5621" y="6573"/>
                  </a:lnTo>
                  <a:close/>
                  <a:moveTo>
                    <a:pt x="9419" y="6573"/>
                  </a:moveTo>
                  <a:cubicBezTo>
                    <a:pt x="9454" y="6573"/>
                    <a:pt x="9502" y="6609"/>
                    <a:pt x="9502" y="6656"/>
                  </a:cubicBezTo>
                  <a:cubicBezTo>
                    <a:pt x="9502" y="6716"/>
                    <a:pt x="9454" y="6752"/>
                    <a:pt x="9419" y="6752"/>
                  </a:cubicBezTo>
                  <a:lnTo>
                    <a:pt x="8526" y="6752"/>
                  </a:lnTo>
                  <a:cubicBezTo>
                    <a:pt x="8526" y="6752"/>
                    <a:pt x="8451" y="6592"/>
                    <a:pt x="8434" y="6573"/>
                  </a:cubicBezTo>
                  <a:close/>
                  <a:moveTo>
                    <a:pt x="4216" y="6585"/>
                  </a:moveTo>
                  <a:lnTo>
                    <a:pt x="4216" y="6763"/>
                  </a:lnTo>
                  <a:lnTo>
                    <a:pt x="3573" y="6763"/>
                  </a:lnTo>
                  <a:lnTo>
                    <a:pt x="3644" y="6585"/>
                  </a:lnTo>
                  <a:close/>
                  <a:moveTo>
                    <a:pt x="4990" y="5954"/>
                  </a:moveTo>
                  <a:cubicBezTo>
                    <a:pt x="5156" y="5954"/>
                    <a:pt x="5287" y="6097"/>
                    <a:pt x="5287" y="6251"/>
                  </a:cubicBezTo>
                  <a:lnTo>
                    <a:pt x="5287" y="7061"/>
                  </a:lnTo>
                  <a:cubicBezTo>
                    <a:pt x="5287" y="7228"/>
                    <a:pt x="5156" y="7359"/>
                    <a:pt x="4990" y="7359"/>
                  </a:cubicBezTo>
                  <a:lnTo>
                    <a:pt x="4847" y="7359"/>
                  </a:lnTo>
                  <a:cubicBezTo>
                    <a:pt x="4680" y="7359"/>
                    <a:pt x="4549" y="7228"/>
                    <a:pt x="4549" y="7061"/>
                  </a:cubicBezTo>
                  <a:lnTo>
                    <a:pt x="4549" y="6251"/>
                  </a:lnTo>
                  <a:cubicBezTo>
                    <a:pt x="4549" y="6097"/>
                    <a:pt x="4680" y="5954"/>
                    <a:pt x="4847" y="5954"/>
                  </a:cubicBezTo>
                  <a:close/>
                  <a:moveTo>
                    <a:pt x="1299" y="10157"/>
                  </a:moveTo>
                  <a:lnTo>
                    <a:pt x="1477" y="10228"/>
                  </a:lnTo>
                  <a:lnTo>
                    <a:pt x="1287" y="10454"/>
                  </a:lnTo>
                  <a:lnTo>
                    <a:pt x="1299" y="10157"/>
                  </a:lnTo>
                  <a:close/>
                  <a:moveTo>
                    <a:pt x="8538" y="10157"/>
                  </a:moveTo>
                  <a:lnTo>
                    <a:pt x="8550" y="10454"/>
                  </a:lnTo>
                  <a:lnTo>
                    <a:pt x="8359" y="10228"/>
                  </a:lnTo>
                  <a:lnTo>
                    <a:pt x="8538" y="10157"/>
                  </a:lnTo>
                  <a:close/>
                  <a:moveTo>
                    <a:pt x="4680" y="1"/>
                  </a:moveTo>
                  <a:cubicBezTo>
                    <a:pt x="4430" y="1"/>
                    <a:pt x="4204" y="215"/>
                    <a:pt x="4204" y="477"/>
                  </a:cubicBezTo>
                  <a:lnTo>
                    <a:pt x="4204" y="1001"/>
                  </a:lnTo>
                  <a:cubicBezTo>
                    <a:pt x="3716" y="1287"/>
                    <a:pt x="3418" y="1870"/>
                    <a:pt x="3525" y="2441"/>
                  </a:cubicBezTo>
                  <a:lnTo>
                    <a:pt x="3108" y="3263"/>
                  </a:lnTo>
                  <a:cubicBezTo>
                    <a:pt x="3061" y="3334"/>
                    <a:pt x="3085" y="3442"/>
                    <a:pt x="3180" y="3489"/>
                  </a:cubicBezTo>
                  <a:cubicBezTo>
                    <a:pt x="3202" y="3504"/>
                    <a:pt x="3227" y="3511"/>
                    <a:pt x="3253" y="3511"/>
                  </a:cubicBezTo>
                  <a:cubicBezTo>
                    <a:pt x="3311" y="3511"/>
                    <a:pt x="3373" y="3476"/>
                    <a:pt x="3406" y="3418"/>
                  </a:cubicBezTo>
                  <a:lnTo>
                    <a:pt x="3680" y="2858"/>
                  </a:lnTo>
                  <a:cubicBezTo>
                    <a:pt x="3859" y="3203"/>
                    <a:pt x="4168" y="3453"/>
                    <a:pt x="4549" y="3561"/>
                  </a:cubicBezTo>
                  <a:cubicBezTo>
                    <a:pt x="4442" y="3811"/>
                    <a:pt x="2287" y="9073"/>
                    <a:pt x="1930" y="9919"/>
                  </a:cubicBezTo>
                  <a:cubicBezTo>
                    <a:pt x="1900" y="9968"/>
                    <a:pt x="1845" y="9993"/>
                    <a:pt x="1794" y="9993"/>
                  </a:cubicBezTo>
                  <a:cubicBezTo>
                    <a:pt x="1783" y="9993"/>
                    <a:pt x="1773" y="9992"/>
                    <a:pt x="1763" y="9990"/>
                  </a:cubicBezTo>
                  <a:lnTo>
                    <a:pt x="1168" y="9752"/>
                  </a:lnTo>
                  <a:cubicBezTo>
                    <a:pt x="1120" y="9740"/>
                    <a:pt x="1096" y="9692"/>
                    <a:pt x="1096" y="9645"/>
                  </a:cubicBezTo>
                  <a:cubicBezTo>
                    <a:pt x="882" y="7990"/>
                    <a:pt x="1632" y="6906"/>
                    <a:pt x="1692" y="6763"/>
                  </a:cubicBezTo>
                  <a:cubicBezTo>
                    <a:pt x="1846" y="6430"/>
                    <a:pt x="2847" y="4501"/>
                    <a:pt x="3120" y="3977"/>
                  </a:cubicBezTo>
                  <a:cubicBezTo>
                    <a:pt x="3156" y="3906"/>
                    <a:pt x="3132" y="3799"/>
                    <a:pt x="3037" y="3751"/>
                  </a:cubicBezTo>
                  <a:cubicBezTo>
                    <a:pt x="3016" y="3741"/>
                    <a:pt x="2992" y="3735"/>
                    <a:pt x="2968" y="3735"/>
                  </a:cubicBezTo>
                  <a:cubicBezTo>
                    <a:pt x="2909" y="3735"/>
                    <a:pt x="2848" y="3767"/>
                    <a:pt x="2823" y="3834"/>
                  </a:cubicBezTo>
                  <a:lnTo>
                    <a:pt x="1573" y="6251"/>
                  </a:lnTo>
                  <a:lnTo>
                    <a:pt x="430" y="6251"/>
                  </a:lnTo>
                  <a:cubicBezTo>
                    <a:pt x="203" y="6251"/>
                    <a:pt x="1" y="6430"/>
                    <a:pt x="1" y="6668"/>
                  </a:cubicBezTo>
                  <a:cubicBezTo>
                    <a:pt x="1" y="6894"/>
                    <a:pt x="180" y="7085"/>
                    <a:pt x="430" y="7085"/>
                  </a:cubicBezTo>
                  <a:lnTo>
                    <a:pt x="1156" y="7085"/>
                  </a:lnTo>
                  <a:cubicBezTo>
                    <a:pt x="775" y="7906"/>
                    <a:pt x="644" y="8799"/>
                    <a:pt x="751" y="9704"/>
                  </a:cubicBezTo>
                  <a:cubicBezTo>
                    <a:pt x="763" y="9847"/>
                    <a:pt x="858" y="9978"/>
                    <a:pt x="977" y="10038"/>
                  </a:cubicBezTo>
                  <a:lnTo>
                    <a:pt x="930" y="10919"/>
                  </a:lnTo>
                  <a:cubicBezTo>
                    <a:pt x="930" y="11017"/>
                    <a:pt x="1014" y="11081"/>
                    <a:pt x="1101" y="11081"/>
                  </a:cubicBezTo>
                  <a:cubicBezTo>
                    <a:pt x="1141" y="11081"/>
                    <a:pt x="1182" y="11068"/>
                    <a:pt x="1215" y="11038"/>
                  </a:cubicBezTo>
                  <a:lnTo>
                    <a:pt x="1823" y="10347"/>
                  </a:lnTo>
                  <a:cubicBezTo>
                    <a:pt x="1989" y="10335"/>
                    <a:pt x="2132" y="10228"/>
                    <a:pt x="2215" y="10061"/>
                  </a:cubicBezTo>
                  <a:lnTo>
                    <a:pt x="3430" y="7109"/>
                  </a:lnTo>
                  <a:lnTo>
                    <a:pt x="4204" y="7109"/>
                  </a:lnTo>
                  <a:cubicBezTo>
                    <a:pt x="4204" y="7442"/>
                    <a:pt x="4490" y="7716"/>
                    <a:pt x="4823" y="7716"/>
                  </a:cubicBezTo>
                  <a:lnTo>
                    <a:pt x="4978" y="7716"/>
                  </a:lnTo>
                  <a:cubicBezTo>
                    <a:pt x="5323" y="7716"/>
                    <a:pt x="5597" y="7442"/>
                    <a:pt x="5597" y="7109"/>
                  </a:cubicBezTo>
                  <a:lnTo>
                    <a:pt x="6371" y="7109"/>
                  </a:lnTo>
                  <a:lnTo>
                    <a:pt x="7014" y="8668"/>
                  </a:lnTo>
                  <a:cubicBezTo>
                    <a:pt x="7040" y="8730"/>
                    <a:pt x="7099" y="8766"/>
                    <a:pt x="7161" y="8766"/>
                  </a:cubicBezTo>
                  <a:cubicBezTo>
                    <a:pt x="7184" y="8766"/>
                    <a:pt x="7206" y="8761"/>
                    <a:pt x="7228" y="8752"/>
                  </a:cubicBezTo>
                  <a:cubicBezTo>
                    <a:pt x="7311" y="8728"/>
                    <a:pt x="7347" y="8621"/>
                    <a:pt x="7311" y="8549"/>
                  </a:cubicBezTo>
                  <a:cubicBezTo>
                    <a:pt x="7192" y="8252"/>
                    <a:pt x="5394" y="3870"/>
                    <a:pt x="5275" y="3608"/>
                  </a:cubicBezTo>
                  <a:cubicBezTo>
                    <a:pt x="5644" y="3501"/>
                    <a:pt x="5954" y="3251"/>
                    <a:pt x="6133" y="2906"/>
                  </a:cubicBezTo>
                  <a:cubicBezTo>
                    <a:pt x="6168" y="2953"/>
                    <a:pt x="8145" y="6811"/>
                    <a:pt x="8264" y="7061"/>
                  </a:cubicBezTo>
                  <a:cubicBezTo>
                    <a:pt x="8681" y="7859"/>
                    <a:pt x="8847" y="8776"/>
                    <a:pt x="8728" y="9680"/>
                  </a:cubicBezTo>
                  <a:cubicBezTo>
                    <a:pt x="8728" y="9728"/>
                    <a:pt x="8692" y="9764"/>
                    <a:pt x="8657" y="9788"/>
                  </a:cubicBezTo>
                  <a:lnTo>
                    <a:pt x="8061" y="10026"/>
                  </a:lnTo>
                  <a:cubicBezTo>
                    <a:pt x="8047" y="10031"/>
                    <a:pt x="8032" y="10034"/>
                    <a:pt x="8017" y="10034"/>
                  </a:cubicBezTo>
                  <a:cubicBezTo>
                    <a:pt x="7969" y="10034"/>
                    <a:pt x="7922" y="10005"/>
                    <a:pt x="7895" y="9942"/>
                  </a:cubicBezTo>
                  <a:lnTo>
                    <a:pt x="7573" y="9145"/>
                  </a:lnTo>
                  <a:cubicBezTo>
                    <a:pt x="7546" y="9072"/>
                    <a:pt x="7477" y="9041"/>
                    <a:pt x="7414" y="9041"/>
                  </a:cubicBezTo>
                  <a:cubicBezTo>
                    <a:pt x="7395" y="9041"/>
                    <a:pt x="7376" y="9044"/>
                    <a:pt x="7359" y="9049"/>
                  </a:cubicBezTo>
                  <a:cubicBezTo>
                    <a:pt x="7276" y="9085"/>
                    <a:pt x="7240" y="9192"/>
                    <a:pt x="7276" y="9264"/>
                  </a:cubicBezTo>
                  <a:lnTo>
                    <a:pt x="7597" y="10061"/>
                  </a:lnTo>
                  <a:cubicBezTo>
                    <a:pt x="7657" y="10228"/>
                    <a:pt x="7823" y="10335"/>
                    <a:pt x="7990" y="10347"/>
                  </a:cubicBezTo>
                  <a:lnTo>
                    <a:pt x="8597" y="11038"/>
                  </a:lnTo>
                  <a:cubicBezTo>
                    <a:pt x="8632" y="11077"/>
                    <a:pt x="8676" y="11094"/>
                    <a:pt x="8717" y="11094"/>
                  </a:cubicBezTo>
                  <a:cubicBezTo>
                    <a:pt x="8803" y="11094"/>
                    <a:pt x="8883" y="11023"/>
                    <a:pt x="8883" y="10919"/>
                  </a:cubicBezTo>
                  <a:lnTo>
                    <a:pt x="8835" y="10038"/>
                  </a:lnTo>
                  <a:cubicBezTo>
                    <a:pt x="8954" y="9966"/>
                    <a:pt x="9038" y="9847"/>
                    <a:pt x="9062" y="9704"/>
                  </a:cubicBezTo>
                  <a:cubicBezTo>
                    <a:pt x="9181" y="8811"/>
                    <a:pt x="9038" y="7906"/>
                    <a:pt x="8657" y="7085"/>
                  </a:cubicBezTo>
                  <a:lnTo>
                    <a:pt x="9383" y="7085"/>
                  </a:lnTo>
                  <a:cubicBezTo>
                    <a:pt x="9609" y="7085"/>
                    <a:pt x="9800" y="6906"/>
                    <a:pt x="9800" y="6668"/>
                  </a:cubicBezTo>
                  <a:cubicBezTo>
                    <a:pt x="9800" y="6430"/>
                    <a:pt x="9633" y="6251"/>
                    <a:pt x="9419" y="6251"/>
                  </a:cubicBezTo>
                  <a:lnTo>
                    <a:pt x="8264" y="6251"/>
                  </a:lnTo>
                  <a:lnTo>
                    <a:pt x="6299" y="2441"/>
                  </a:lnTo>
                  <a:cubicBezTo>
                    <a:pt x="6395" y="1846"/>
                    <a:pt x="6109" y="1287"/>
                    <a:pt x="5621" y="1001"/>
                  </a:cubicBezTo>
                  <a:lnTo>
                    <a:pt x="5621" y="477"/>
                  </a:lnTo>
                  <a:cubicBezTo>
                    <a:pt x="5621" y="227"/>
                    <a:pt x="5406" y="1"/>
                    <a:pt x="5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2" name="Google Shape;11092;p72"/>
            <p:cNvSpPr/>
            <p:nvPr/>
          </p:nvSpPr>
          <p:spPr>
            <a:xfrm>
              <a:off x="2335745" y="2471248"/>
              <a:ext cx="40997" cy="40615"/>
            </a:xfrm>
            <a:custGeom>
              <a:avLst/>
              <a:gdLst/>
              <a:ahLst/>
              <a:cxnLst/>
              <a:rect l="l" t="t" r="r" b="b"/>
              <a:pathLst>
                <a:path w="1287" h="1275" extrusionOk="0">
                  <a:moveTo>
                    <a:pt x="643" y="322"/>
                  </a:moveTo>
                  <a:cubicBezTo>
                    <a:pt x="822" y="322"/>
                    <a:pt x="953" y="477"/>
                    <a:pt x="953" y="631"/>
                  </a:cubicBezTo>
                  <a:cubicBezTo>
                    <a:pt x="953" y="798"/>
                    <a:pt x="810" y="953"/>
                    <a:pt x="643" y="953"/>
                  </a:cubicBezTo>
                  <a:cubicBezTo>
                    <a:pt x="477" y="953"/>
                    <a:pt x="334" y="798"/>
                    <a:pt x="334" y="631"/>
                  </a:cubicBezTo>
                  <a:cubicBezTo>
                    <a:pt x="334" y="477"/>
                    <a:pt x="465" y="322"/>
                    <a:pt x="643" y="322"/>
                  </a:cubicBezTo>
                  <a:close/>
                  <a:moveTo>
                    <a:pt x="643" y="0"/>
                  </a:moveTo>
                  <a:cubicBezTo>
                    <a:pt x="286" y="0"/>
                    <a:pt x="0" y="274"/>
                    <a:pt x="0" y="631"/>
                  </a:cubicBezTo>
                  <a:cubicBezTo>
                    <a:pt x="0" y="989"/>
                    <a:pt x="286" y="1274"/>
                    <a:pt x="643" y="1274"/>
                  </a:cubicBezTo>
                  <a:cubicBezTo>
                    <a:pt x="1000" y="1274"/>
                    <a:pt x="1286" y="989"/>
                    <a:pt x="1286" y="631"/>
                  </a:cubicBezTo>
                  <a:cubicBezTo>
                    <a:pt x="1286" y="274"/>
                    <a:pt x="1000" y="0"/>
                    <a:pt x="6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93" name="Google Shape;11093;p72"/>
          <p:cNvGrpSpPr/>
          <p:nvPr/>
        </p:nvGrpSpPr>
        <p:grpSpPr>
          <a:xfrm>
            <a:off x="2334517" y="3234303"/>
            <a:ext cx="426857" cy="457692"/>
            <a:chOff x="1750887" y="2425727"/>
            <a:chExt cx="320143" cy="343269"/>
          </a:xfrm>
        </p:grpSpPr>
        <p:sp>
          <p:nvSpPr>
            <p:cNvPr id="11094" name="Google Shape;11094;p72"/>
            <p:cNvSpPr/>
            <p:nvPr/>
          </p:nvSpPr>
          <p:spPr>
            <a:xfrm>
              <a:off x="1750887" y="2425727"/>
              <a:ext cx="320143" cy="289052"/>
            </a:xfrm>
            <a:custGeom>
              <a:avLst/>
              <a:gdLst/>
              <a:ahLst/>
              <a:cxnLst/>
              <a:rect l="l" t="t" r="r" b="b"/>
              <a:pathLst>
                <a:path w="10050" h="9074" extrusionOk="0">
                  <a:moveTo>
                    <a:pt x="1668" y="322"/>
                  </a:moveTo>
                  <a:cubicBezTo>
                    <a:pt x="1834" y="322"/>
                    <a:pt x="1953" y="453"/>
                    <a:pt x="1953" y="608"/>
                  </a:cubicBezTo>
                  <a:lnTo>
                    <a:pt x="1953" y="1275"/>
                  </a:lnTo>
                  <a:cubicBezTo>
                    <a:pt x="1953" y="1441"/>
                    <a:pt x="1811" y="1560"/>
                    <a:pt x="1668" y="1560"/>
                  </a:cubicBezTo>
                  <a:cubicBezTo>
                    <a:pt x="1513" y="1560"/>
                    <a:pt x="1382" y="1429"/>
                    <a:pt x="1382" y="1275"/>
                  </a:cubicBezTo>
                  <a:lnTo>
                    <a:pt x="1382" y="929"/>
                  </a:lnTo>
                  <a:lnTo>
                    <a:pt x="1382" y="608"/>
                  </a:lnTo>
                  <a:cubicBezTo>
                    <a:pt x="1370" y="453"/>
                    <a:pt x="1501" y="322"/>
                    <a:pt x="1668" y="322"/>
                  </a:cubicBezTo>
                  <a:close/>
                  <a:moveTo>
                    <a:pt x="3918" y="322"/>
                  </a:moveTo>
                  <a:cubicBezTo>
                    <a:pt x="4061" y="322"/>
                    <a:pt x="4192" y="453"/>
                    <a:pt x="4192" y="608"/>
                  </a:cubicBezTo>
                  <a:lnTo>
                    <a:pt x="4192" y="1275"/>
                  </a:lnTo>
                  <a:cubicBezTo>
                    <a:pt x="4192" y="1441"/>
                    <a:pt x="4061" y="1560"/>
                    <a:pt x="3918" y="1560"/>
                  </a:cubicBezTo>
                  <a:cubicBezTo>
                    <a:pt x="3763" y="1560"/>
                    <a:pt x="3632" y="1429"/>
                    <a:pt x="3632" y="1275"/>
                  </a:cubicBezTo>
                  <a:lnTo>
                    <a:pt x="3632" y="608"/>
                  </a:lnTo>
                  <a:cubicBezTo>
                    <a:pt x="3632" y="441"/>
                    <a:pt x="3763" y="322"/>
                    <a:pt x="3918" y="322"/>
                  </a:cubicBezTo>
                  <a:close/>
                  <a:moveTo>
                    <a:pt x="6180" y="322"/>
                  </a:moveTo>
                  <a:cubicBezTo>
                    <a:pt x="6323" y="322"/>
                    <a:pt x="6454" y="453"/>
                    <a:pt x="6454" y="608"/>
                  </a:cubicBezTo>
                  <a:lnTo>
                    <a:pt x="6454" y="1275"/>
                  </a:lnTo>
                  <a:cubicBezTo>
                    <a:pt x="6454" y="1441"/>
                    <a:pt x="6323" y="1560"/>
                    <a:pt x="6180" y="1560"/>
                  </a:cubicBezTo>
                  <a:cubicBezTo>
                    <a:pt x="6025" y="1560"/>
                    <a:pt x="5894" y="1429"/>
                    <a:pt x="5894" y="1275"/>
                  </a:cubicBezTo>
                  <a:lnTo>
                    <a:pt x="5894" y="608"/>
                  </a:lnTo>
                  <a:cubicBezTo>
                    <a:pt x="5894" y="441"/>
                    <a:pt x="6025" y="322"/>
                    <a:pt x="6180" y="322"/>
                  </a:cubicBezTo>
                  <a:close/>
                  <a:moveTo>
                    <a:pt x="8419" y="322"/>
                  </a:moveTo>
                  <a:cubicBezTo>
                    <a:pt x="8573" y="322"/>
                    <a:pt x="8704" y="453"/>
                    <a:pt x="8704" y="608"/>
                  </a:cubicBezTo>
                  <a:lnTo>
                    <a:pt x="8704" y="929"/>
                  </a:lnTo>
                  <a:lnTo>
                    <a:pt x="8704" y="1275"/>
                  </a:lnTo>
                  <a:cubicBezTo>
                    <a:pt x="8704" y="1441"/>
                    <a:pt x="8573" y="1560"/>
                    <a:pt x="8419" y="1560"/>
                  </a:cubicBezTo>
                  <a:cubicBezTo>
                    <a:pt x="8276" y="1560"/>
                    <a:pt x="8145" y="1429"/>
                    <a:pt x="8145" y="1275"/>
                  </a:cubicBezTo>
                  <a:lnTo>
                    <a:pt x="8145" y="608"/>
                  </a:lnTo>
                  <a:cubicBezTo>
                    <a:pt x="8145" y="441"/>
                    <a:pt x="8276" y="322"/>
                    <a:pt x="8419" y="322"/>
                  </a:cubicBezTo>
                  <a:close/>
                  <a:moveTo>
                    <a:pt x="9526" y="1096"/>
                  </a:moveTo>
                  <a:cubicBezTo>
                    <a:pt x="9669" y="1096"/>
                    <a:pt x="9788" y="1215"/>
                    <a:pt x="9788" y="1370"/>
                  </a:cubicBezTo>
                  <a:lnTo>
                    <a:pt x="9788" y="2525"/>
                  </a:lnTo>
                  <a:lnTo>
                    <a:pt x="370" y="2525"/>
                  </a:lnTo>
                  <a:lnTo>
                    <a:pt x="370" y="1370"/>
                  </a:lnTo>
                  <a:cubicBezTo>
                    <a:pt x="370" y="1215"/>
                    <a:pt x="489" y="1096"/>
                    <a:pt x="644" y="1096"/>
                  </a:cubicBezTo>
                  <a:lnTo>
                    <a:pt x="1060" y="1096"/>
                  </a:lnTo>
                  <a:lnTo>
                    <a:pt x="1060" y="1275"/>
                  </a:lnTo>
                  <a:cubicBezTo>
                    <a:pt x="1060" y="1596"/>
                    <a:pt x="1322" y="1882"/>
                    <a:pt x="1668" y="1882"/>
                  </a:cubicBezTo>
                  <a:cubicBezTo>
                    <a:pt x="1989" y="1882"/>
                    <a:pt x="2275" y="1620"/>
                    <a:pt x="2275" y="1275"/>
                  </a:cubicBezTo>
                  <a:lnTo>
                    <a:pt x="2275" y="1096"/>
                  </a:lnTo>
                  <a:lnTo>
                    <a:pt x="3335" y="1096"/>
                  </a:lnTo>
                  <a:lnTo>
                    <a:pt x="3335" y="1275"/>
                  </a:lnTo>
                  <a:cubicBezTo>
                    <a:pt x="3335" y="1596"/>
                    <a:pt x="3597" y="1882"/>
                    <a:pt x="3942" y="1882"/>
                  </a:cubicBezTo>
                  <a:cubicBezTo>
                    <a:pt x="4287" y="1882"/>
                    <a:pt x="4549" y="1620"/>
                    <a:pt x="4549" y="1275"/>
                  </a:cubicBezTo>
                  <a:lnTo>
                    <a:pt x="4549" y="1096"/>
                  </a:lnTo>
                  <a:lnTo>
                    <a:pt x="5609" y="1096"/>
                  </a:lnTo>
                  <a:lnTo>
                    <a:pt x="5609" y="1275"/>
                  </a:lnTo>
                  <a:cubicBezTo>
                    <a:pt x="5609" y="1596"/>
                    <a:pt x="5883" y="1882"/>
                    <a:pt x="6216" y="1882"/>
                  </a:cubicBezTo>
                  <a:cubicBezTo>
                    <a:pt x="6561" y="1882"/>
                    <a:pt x="6835" y="1620"/>
                    <a:pt x="6835" y="1275"/>
                  </a:cubicBezTo>
                  <a:lnTo>
                    <a:pt x="6835" y="1096"/>
                  </a:lnTo>
                  <a:lnTo>
                    <a:pt x="7883" y="1096"/>
                  </a:lnTo>
                  <a:lnTo>
                    <a:pt x="7883" y="1275"/>
                  </a:lnTo>
                  <a:cubicBezTo>
                    <a:pt x="7883" y="1596"/>
                    <a:pt x="8157" y="1882"/>
                    <a:pt x="8502" y="1882"/>
                  </a:cubicBezTo>
                  <a:cubicBezTo>
                    <a:pt x="8823" y="1882"/>
                    <a:pt x="9109" y="1620"/>
                    <a:pt x="9109" y="1275"/>
                  </a:cubicBezTo>
                  <a:lnTo>
                    <a:pt x="9109" y="1096"/>
                  </a:lnTo>
                  <a:close/>
                  <a:moveTo>
                    <a:pt x="1608" y="1"/>
                  </a:moveTo>
                  <a:cubicBezTo>
                    <a:pt x="1275" y="1"/>
                    <a:pt x="989" y="262"/>
                    <a:pt x="989" y="608"/>
                  </a:cubicBezTo>
                  <a:lnTo>
                    <a:pt x="989" y="786"/>
                  </a:lnTo>
                  <a:lnTo>
                    <a:pt x="572" y="786"/>
                  </a:lnTo>
                  <a:cubicBezTo>
                    <a:pt x="251" y="786"/>
                    <a:pt x="1" y="1048"/>
                    <a:pt x="1" y="1370"/>
                  </a:cubicBezTo>
                  <a:lnTo>
                    <a:pt x="1" y="3584"/>
                  </a:lnTo>
                  <a:cubicBezTo>
                    <a:pt x="1" y="3668"/>
                    <a:pt x="72" y="3751"/>
                    <a:pt x="156" y="3751"/>
                  </a:cubicBezTo>
                  <a:cubicBezTo>
                    <a:pt x="251" y="3751"/>
                    <a:pt x="322" y="3668"/>
                    <a:pt x="322" y="3584"/>
                  </a:cubicBezTo>
                  <a:lnTo>
                    <a:pt x="322" y="2834"/>
                  </a:lnTo>
                  <a:lnTo>
                    <a:pt x="9681" y="2834"/>
                  </a:lnTo>
                  <a:lnTo>
                    <a:pt x="9681" y="8906"/>
                  </a:lnTo>
                  <a:cubicBezTo>
                    <a:pt x="9681" y="9002"/>
                    <a:pt x="9764" y="9073"/>
                    <a:pt x="9847" y="9073"/>
                  </a:cubicBezTo>
                  <a:cubicBezTo>
                    <a:pt x="9943" y="9073"/>
                    <a:pt x="10014" y="9002"/>
                    <a:pt x="10014" y="8906"/>
                  </a:cubicBezTo>
                  <a:lnTo>
                    <a:pt x="10014" y="1346"/>
                  </a:lnTo>
                  <a:cubicBezTo>
                    <a:pt x="10050" y="1036"/>
                    <a:pt x="9776" y="786"/>
                    <a:pt x="9466" y="786"/>
                  </a:cubicBezTo>
                  <a:lnTo>
                    <a:pt x="9050" y="786"/>
                  </a:lnTo>
                  <a:lnTo>
                    <a:pt x="9050" y="608"/>
                  </a:lnTo>
                  <a:cubicBezTo>
                    <a:pt x="9050" y="274"/>
                    <a:pt x="8776" y="1"/>
                    <a:pt x="8430" y="1"/>
                  </a:cubicBezTo>
                  <a:cubicBezTo>
                    <a:pt x="8109" y="1"/>
                    <a:pt x="7823" y="262"/>
                    <a:pt x="7823" y="608"/>
                  </a:cubicBezTo>
                  <a:lnTo>
                    <a:pt x="7823" y="786"/>
                  </a:lnTo>
                  <a:lnTo>
                    <a:pt x="6764" y="786"/>
                  </a:lnTo>
                  <a:lnTo>
                    <a:pt x="6764" y="608"/>
                  </a:lnTo>
                  <a:cubicBezTo>
                    <a:pt x="6764" y="274"/>
                    <a:pt x="6502" y="1"/>
                    <a:pt x="6156" y="1"/>
                  </a:cubicBezTo>
                  <a:cubicBezTo>
                    <a:pt x="5811" y="1"/>
                    <a:pt x="5549" y="262"/>
                    <a:pt x="5549" y="608"/>
                  </a:cubicBezTo>
                  <a:lnTo>
                    <a:pt x="5549" y="786"/>
                  </a:lnTo>
                  <a:lnTo>
                    <a:pt x="4489" y="786"/>
                  </a:lnTo>
                  <a:lnTo>
                    <a:pt x="4489" y="608"/>
                  </a:lnTo>
                  <a:cubicBezTo>
                    <a:pt x="4489" y="274"/>
                    <a:pt x="4228" y="1"/>
                    <a:pt x="3882" y="1"/>
                  </a:cubicBezTo>
                  <a:cubicBezTo>
                    <a:pt x="3549" y="1"/>
                    <a:pt x="3275" y="262"/>
                    <a:pt x="3275" y="608"/>
                  </a:cubicBezTo>
                  <a:lnTo>
                    <a:pt x="3275" y="786"/>
                  </a:lnTo>
                  <a:lnTo>
                    <a:pt x="2215" y="786"/>
                  </a:lnTo>
                  <a:lnTo>
                    <a:pt x="2215" y="608"/>
                  </a:lnTo>
                  <a:cubicBezTo>
                    <a:pt x="2215" y="274"/>
                    <a:pt x="1942" y="1"/>
                    <a:pt x="160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5" name="Google Shape;11095;p72"/>
            <p:cNvSpPr/>
            <p:nvPr/>
          </p:nvSpPr>
          <p:spPr>
            <a:xfrm>
              <a:off x="1751652" y="2558467"/>
              <a:ext cx="319378" cy="210530"/>
            </a:xfrm>
            <a:custGeom>
              <a:avLst/>
              <a:gdLst/>
              <a:ahLst/>
              <a:cxnLst/>
              <a:rect l="l" t="t" r="r" b="b"/>
              <a:pathLst>
                <a:path w="10026" h="6609" extrusionOk="0">
                  <a:moveTo>
                    <a:pt x="167" y="1"/>
                  </a:moveTo>
                  <a:cubicBezTo>
                    <a:pt x="72" y="1"/>
                    <a:pt x="1" y="72"/>
                    <a:pt x="1" y="156"/>
                  </a:cubicBezTo>
                  <a:lnTo>
                    <a:pt x="1" y="6025"/>
                  </a:lnTo>
                  <a:cubicBezTo>
                    <a:pt x="1" y="6347"/>
                    <a:pt x="274" y="6609"/>
                    <a:pt x="584" y="6609"/>
                  </a:cubicBezTo>
                  <a:lnTo>
                    <a:pt x="9407" y="6609"/>
                  </a:lnTo>
                  <a:cubicBezTo>
                    <a:pt x="9740" y="6609"/>
                    <a:pt x="9990" y="6335"/>
                    <a:pt x="9990" y="6025"/>
                  </a:cubicBezTo>
                  <a:lnTo>
                    <a:pt x="9990" y="5501"/>
                  </a:lnTo>
                  <a:cubicBezTo>
                    <a:pt x="10026" y="5418"/>
                    <a:pt x="9942" y="5335"/>
                    <a:pt x="9859" y="5335"/>
                  </a:cubicBezTo>
                  <a:cubicBezTo>
                    <a:pt x="9764" y="5335"/>
                    <a:pt x="9692" y="5418"/>
                    <a:pt x="9692" y="5501"/>
                  </a:cubicBezTo>
                  <a:lnTo>
                    <a:pt x="9692" y="6025"/>
                  </a:lnTo>
                  <a:cubicBezTo>
                    <a:pt x="9692" y="6168"/>
                    <a:pt x="9573" y="6287"/>
                    <a:pt x="9430" y="6287"/>
                  </a:cubicBezTo>
                  <a:lnTo>
                    <a:pt x="596" y="6287"/>
                  </a:lnTo>
                  <a:cubicBezTo>
                    <a:pt x="453" y="6287"/>
                    <a:pt x="334" y="6168"/>
                    <a:pt x="334" y="6025"/>
                  </a:cubicBezTo>
                  <a:lnTo>
                    <a:pt x="334" y="156"/>
                  </a:lnTo>
                  <a:cubicBezTo>
                    <a:pt x="334" y="72"/>
                    <a:pt x="251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096" name="Google Shape;11096;p72"/>
          <p:cNvGrpSpPr/>
          <p:nvPr/>
        </p:nvGrpSpPr>
        <p:grpSpPr>
          <a:xfrm>
            <a:off x="1730716" y="3234303"/>
            <a:ext cx="451152" cy="457183"/>
            <a:chOff x="1298037" y="2425727"/>
            <a:chExt cx="338364" cy="342887"/>
          </a:xfrm>
        </p:grpSpPr>
        <p:sp>
          <p:nvSpPr>
            <p:cNvPr id="11097" name="Google Shape;11097;p72"/>
            <p:cNvSpPr/>
            <p:nvPr/>
          </p:nvSpPr>
          <p:spPr>
            <a:xfrm>
              <a:off x="1339384" y="2471631"/>
              <a:ext cx="256050" cy="136180"/>
            </a:xfrm>
            <a:custGeom>
              <a:avLst/>
              <a:gdLst/>
              <a:ahLst/>
              <a:cxnLst/>
              <a:rect l="l" t="t" r="r" b="b"/>
              <a:pathLst>
                <a:path w="8038" h="4275" extrusionOk="0">
                  <a:moveTo>
                    <a:pt x="7704" y="1477"/>
                  </a:moveTo>
                  <a:lnTo>
                    <a:pt x="7704" y="3501"/>
                  </a:lnTo>
                  <a:cubicBezTo>
                    <a:pt x="7704" y="3751"/>
                    <a:pt x="7513" y="3941"/>
                    <a:pt x="7263" y="3941"/>
                  </a:cubicBezTo>
                  <a:lnTo>
                    <a:pt x="774" y="3941"/>
                  </a:lnTo>
                  <a:cubicBezTo>
                    <a:pt x="524" y="3941"/>
                    <a:pt x="322" y="3751"/>
                    <a:pt x="322" y="3501"/>
                  </a:cubicBezTo>
                  <a:lnTo>
                    <a:pt x="322" y="1477"/>
                  </a:lnTo>
                  <a:close/>
                  <a:moveTo>
                    <a:pt x="774" y="0"/>
                  </a:moveTo>
                  <a:cubicBezTo>
                    <a:pt x="346" y="0"/>
                    <a:pt x="1" y="345"/>
                    <a:pt x="1" y="774"/>
                  </a:cubicBezTo>
                  <a:lnTo>
                    <a:pt x="1" y="3501"/>
                  </a:lnTo>
                  <a:cubicBezTo>
                    <a:pt x="1" y="3929"/>
                    <a:pt x="346" y="4275"/>
                    <a:pt x="774" y="4275"/>
                  </a:cubicBezTo>
                  <a:lnTo>
                    <a:pt x="7263" y="4275"/>
                  </a:lnTo>
                  <a:cubicBezTo>
                    <a:pt x="7692" y="4275"/>
                    <a:pt x="8037" y="3929"/>
                    <a:pt x="8037" y="3501"/>
                  </a:cubicBezTo>
                  <a:lnTo>
                    <a:pt x="8037" y="774"/>
                  </a:lnTo>
                  <a:cubicBezTo>
                    <a:pt x="8025" y="345"/>
                    <a:pt x="7680" y="0"/>
                    <a:pt x="7263" y="0"/>
                  </a:cubicBezTo>
                  <a:lnTo>
                    <a:pt x="5787" y="0"/>
                  </a:lnTo>
                  <a:cubicBezTo>
                    <a:pt x="5704" y="0"/>
                    <a:pt x="5620" y="72"/>
                    <a:pt x="5620" y="167"/>
                  </a:cubicBezTo>
                  <a:cubicBezTo>
                    <a:pt x="5620" y="250"/>
                    <a:pt x="5704" y="322"/>
                    <a:pt x="5787" y="322"/>
                  </a:cubicBezTo>
                  <a:lnTo>
                    <a:pt x="7263" y="322"/>
                  </a:lnTo>
                  <a:cubicBezTo>
                    <a:pt x="7513" y="322"/>
                    <a:pt x="7704" y="524"/>
                    <a:pt x="7704" y="774"/>
                  </a:cubicBezTo>
                  <a:lnTo>
                    <a:pt x="7704" y="1155"/>
                  </a:lnTo>
                  <a:lnTo>
                    <a:pt x="322" y="1155"/>
                  </a:lnTo>
                  <a:lnTo>
                    <a:pt x="322" y="774"/>
                  </a:lnTo>
                  <a:cubicBezTo>
                    <a:pt x="322" y="524"/>
                    <a:pt x="524" y="322"/>
                    <a:pt x="774" y="322"/>
                  </a:cubicBezTo>
                  <a:lnTo>
                    <a:pt x="5049" y="322"/>
                  </a:lnTo>
                  <a:cubicBezTo>
                    <a:pt x="5132" y="322"/>
                    <a:pt x="5204" y="250"/>
                    <a:pt x="5204" y="167"/>
                  </a:cubicBezTo>
                  <a:cubicBezTo>
                    <a:pt x="5204" y="72"/>
                    <a:pt x="5132" y="0"/>
                    <a:pt x="5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8" name="Google Shape;11098;p72"/>
            <p:cNvSpPr/>
            <p:nvPr/>
          </p:nvSpPr>
          <p:spPr>
            <a:xfrm>
              <a:off x="1341646" y="2618036"/>
              <a:ext cx="50490" cy="50458"/>
            </a:xfrm>
            <a:custGeom>
              <a:avLst/>
              <a:gdLst/>
              <a:ahLst/>
              <a:cxnLst/>
              <a:rect l="l" t="t" r="r" b="b"/>
              <a:pathLst>
                <a:path w="1585" h="1584" extrusionOk="0">
                  <a:moveTo>
                    <a:pt x="787" y="321"/>
                  </a:moveTo>
                  <a:cubicBezTo>
                    <a:pt x="1049" y="321"/>
                    <a:pt x="1251" y="536"/>
                    <a:pt x="1251" y="786"/>
                  </a:cubicBezTo>
                  <a:cubicBezTo>
                    <a:pt x="1251" y="1048"/>
                    <a:pt x="1049" y="1250"/>
                    <a:pt x="787" y="1250"/>
                  </a:cubicBezTo>
                  <a:cubicBezTo>
                    <a:pt x="537" y="1250"/>
                    <a:pt x="334" y="1048"/>
                    <a:pt x="334" y="786"/>
                  </a:cubicBezTo>
                  <a:cubicBezTo>
                    <a:pt x="334" y="536"/>
                    <a:pt x="537" y="321"/>
                    <a:pt x="787" y="321"/>
                  </a:cubicBezTo>
                  <a:close/>
                  <a:moveTo>
                    <a:pt x="787" y="0"/>
                  </a:moveTo>
                  <a:cubicBezTo>
                    <a:pt x="358" y="0"/>
                    <a:pt x="1" y="357"/>
                    <a:pt x="1" y="786"/>
                  </a:cubicBezTo>
                  <a:cubicBezTo>
                    <a:pt x="1" y="1226"/>
                    <a:pt x="358" y="1584"/>
                    <a:pt x="787" y="1584"/>
                  </a:cubicBezTo>
                  <a:cubicBezTo>
                    <a:pt x="1227" y="1584"/>
                    <a:pt x="1585" y="1226"/>
                    <a:pt x="1585" y="786"/>
                  </a:cubicBezTo>
                  <a:cubicBezTo>
                    <a:pt x="1585" y="357"/>
                    <a:pt x="1227" y="0"/>
                    <a:pt x="7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99" name="Google Shape;11099;p72"/>
            <p:cNvSpPr/>
            <p:nvPr/>
          </p:nvSpPr>
          <p:spPr>
            <a:xfrm>
              <a:off x="1542301" y="2618036"/>
              <a:ext cx="50076" cy="50458"/>
            </a:xfrm>
            <a:custGeom>
              <a:avLst/>
              <a:gdLst/>
              <a:ahLst/>
              <a:cxnLst/>
              <a:rect l="l" t="t" r="r" b="b"/>
              <a:pathLst>
                <a:path w="1572" h="1584" extrusionOk="0">
                  <a:moveTo>
                    <a:pt x="786" y="321"/>
                  </a:moveTo>
                  <a:cubicBezTo>
                    <a:pt x="1036" y="321"/>
                    <a:pt x="1251" y="536"/>
                    <a:pt x="1251" y="786"/>
                  </a:cubicBezTo>
                  <a:cubicBezTo>
                    <a:pt x="1251" y="1048"/>
                    <a:pt x="1036" y="1250"/>
                    <a:pt x="786" y="1250"/>
                  </a:cubicBezTo>
                  <a:cubicBezTo>
                    <a:pt x="536" y="1250"/>
                    <a:pt x="322" y="1048"/>
                    <a:pt x="322" y="786"/>
                  </a:cubicBezTo>
                  <a:cubicBezTo>
                    <a:pt x="322" y="536"/>
                    <a:pt x="536" y="321"/>
                    <a:pt x="786" y="321"/>
                  </a:cubicBezTo>
                  <a:close/>
                  <a:moveTo>
                    <a:pt x="786" y="0"/>
                  </a:moveTo>
                  <a:cubicBezTo>
                    <a:pt x="358" y="0"/>
                    <a:pt x="0" y="357"/>
                    <a:pt x="0" y="786"/>
                  </a:cubicBezTo>
                  <a:cubicBezTo>
                    <a:pt x="0" y="1226"/>
                    <a:pt x="358" y="1584"/>
                    <a:pt x="786" y="1584"/>
                  </a:cubicBezTo>
                  <a:cubicBezTo>
                    <a:pt x="1215" y="1584"/>
                    <a:pt x="1572" y="1226"/>
                    <a:pt x="1572" y="786"/>
                  </a:cubicBezTo>
                  <a:cubicBezTo>
                    <a:pt x="1572" y="357"/>
                    <a:pt x="1215" y="0"/>
                    <a:pt x="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0" name="Google Shape;11100;p72"/>
            <p:cNvSpPr/>
            <p:nvPr/>
          </p:nvSpPr>
          <p:spPr>
            <a:xfrm>
              <a:off x="1298037" y="2425727"/>
              <a:ext cx="338364" cy="342887"/>
            </a:xfrm>
            <a:custGeom>
              <a:avLst/>
              <a:gdLst/>
              <a:ahLst/>
              <a:cxnLst/>
              <a:rect l="l" t="t" r="r" b="b"/>
              <a:pathLst>
                <a:path w="10622" h="10764" extrusionOk="0">
                  <a:moveTo>
                    <a:pt x="715" y="2525"/>
                  </a:moveTo>
                  <a:lnTo>
                    <a:pt x="715" y="4644"/>
                  </a:lnTo>
                  <a:lnTo>
                    <a:pt x="560" y="4644"/>
                  </a:lnTo>
                  <a:lnTo>
                    <a:pt x="560" y="4656"/>
                  </a:lnTo>
                  <a:cubicBezTo>
                    <a:pt x="429" y="4656"/>
                    <a:pt x="322" y="4549"/>
                    <a:pt x="322" y="4418"/>
                  </a:cubicBezTo>
                  <a:lnTo>
                    <a:pt x="322" y="2763"/>
                  </a:lnTo>
                  <a:cubicBezTo>
                    <a:pt x="322" y="2632"/>
                    <a:pt x="429" y="2525"/>
                    <a:pt x="560" y="2525"/>
                  </a:cubicBezTo>
                  <a:close/>
                  <a:moveTo>
                    <a:pt x="10050" y="2537"/>
                  </a:moveTo>
                  <a:cubicBezTo>
                    <a:pt x="10181" y="2537"/>
                    <a:pt x="10288" y="2644"/>
                    <a:pt x="10288" y="2775"/>
                  </a:cubicBezTo>
                  <a:lnTo>
                    <a:pt x="10288" y="4418"/>
                  </a:lnTo>
                  <a:cubicBezTo>
                    <a:pt x="10288" y="4549"/>
                    <a:pt x="10181" y="4656"/>
                    <a:pt x="10050" y="4656"/>
                  </a:cubicBezTo>
                  <a:lnTo>
                    <a:pt x="9895" y="4656"/>
                  </a:lnTo>
                  <a:lnTo>
                    <a:pt x="9895" y="2537"/>
                  </a:lnTo>
                  <a:close/>
                  <a:moveTo>
                    <a:pt x="6418" y="6263"/>
                  </a:moveTo>
                  <a:cubicBezTo>
                    <a:pt x="6680" y="6263"/>
                    <a:pt x="6906" y="6489"/>
                    <a:pt x="6906" y="6751"/>
                  </a:cubicBezTo>
                  <a:lnTo>
                    <a:pt x="6906" y="7930"/>
                  </a:lnTo>
                  <a:lnTo>
                    <a:pt x="3727" y="7930"/>
                  </a:lnTo>
                  <a:lnTo>
                    <a:pt x="3727" y="6751"/>
                  </a:lnTo>
                  <a:cubicBezTo>
                    <a:pt x="3727" y="6489"/>
                    <a:pt x="3942" y="6263"/>
                    <a:pt x="4216" y="6263"/>
                  </a:cubicBezTo>
                  <a:close/>
                  <a:moveTo>
                    <a:pt x="8347" y="334"/>
                  </a:moveTo>
                  <a:cubicBezTo>
                    <a:pt x="9026" y="334"/>
                    <a:pt x="9561" y="870"/>
                    <a:pt x="9561" y="1536"/>
                  </a:cubicBezTo>
                  <a:lnTo>
                    <a:pt x="9561" y="2382"/>
                  </a:lnTo>
                  <a:lnTo>
                    <a:pt x="9561" y="4811"/>
                  </a:lnTo>
                  <a:lnTo>
                    <a:pt x="9561" y="7930"/>
                  </a:lnTo>
                  <a:lnTo>
                    <a:pt x="7204" y="7930"/>
                  </a:lnTo>
                  <a:lnTo>
                    <a:pt x="7204" y="6751"/>
                  </a:lnTo>
                  <a:cubicBezTo>
                    <a:pt x="7204" y="6299"/>
                    <a:pt x="6847" y="5930"/>
                    <a:pt x="6383" y="5930"/>
                  </a:cubicBezTo>
                  <a:lnTo>
                    <a:pt x="4180" y="5930"/>
                  </a:lnTo>
                  <a:cubicBezTo>
                    <a:pt x="3739" y="5930"/>
                    <a:pt x="3370" y="6287"/>
                    <a:pt x="3370" y="6751"/>
                  </a:cubicBezTo>
                  <a:lnTo>
                    <a:pt x="3370" y="7930"/>
                  </a:lnTo>
                  <a:lnTo>
                    <a:pt x="3215" y="7930"/>
                  </a:lnTo>
                  <a:cubicBezTo>
                    <a:pt x="3120" y="7930"/>
                    <a:pt x="3049" y="8002"/>
                    <a:pt x="3049" y="8085"/>
                  </a:cubicBezTo>
                  <a:cubicBezTo>
                    <a:pt x="3049" y="8180"/>
                    <a:pt x="3120" y="8252"/>
                    <a:pt x="3215" y="8252"/>
                  </a:cubicBezTo>
                  <a:lnTo>
                    <a:pt x="9931" y="8252"/>
                  </a:lnTo>
                  <a:cubicBezTo>
                    <a:pt x="9990" y="8252"/>
                    <a:pt x="10050" y="8299"/>
                    <a:pt x="10050" y="8371"/>
                  </a:cubicBezTo>
                  <a:lnTo>
                    <a:pt x="10050" y="9323"/>
                  </a:lnTo>
                  <a:cubicBezTo>
                    <a:pt x="10050" y="9383"/>
                    <a:pt x="10002" y="9442"/>
                    <a:pt x="9931" y="9442"/>
                  </a:cubicBezTo>
                  <a:lnTo>
                    <a:pt x="763" y="9442"/>
                  </a:lnTo>
                  <a:cubicBezTo>
                    <a:pt x="703" y="9442"/>
                    <a:pt x="644" y="9406"/>
                    <a:pt x="644" y="9323"/>
                  </a:cubicBezTo>
                  <a:lnTo>
                    <a:pt x="644" y="8371"/>
                  </a:lnTo>
                  <a:cubicBezTo>
                    <a:pt x="644" y="8311"/>
                    <a:pt x="691" y="8252"/>
                    <a:pt x="763" y="8252"/>
                  </a:cubicBezTo>
                  <a:lnTo>
                    <a:pt x="2477" y="8252"/>
                  </a:lnTo>
                  <a:cubicBezTo>
                    <a:pt x="2561" y="8252"/>
                    <a:pt x="2632" y="8180"/>
                    <a:pt x="2632" y="8085"/>
                  </a:cubicBezTo>
                  <a:cubicBezTo>
                    <a:pt x="2632" y="8002"/>
                    <a:pt x="2561" y="7930"/>
                    <a:pt x="2477" y="7930"/>
                  </a:cubicBezTo>
                  <a:lnTo>
                    <a:pt x="1013" y="7930"/>
                  </a:lnTo>
                  <a:lnTo>
                    <a:pt x="1013" y="4811"/>
                  </a:lnTo>
                  <a:lnTo>
                    <a:pt x="1013" y="2382"/>
                  </a:lnTo>
                  <a:lnTo>
                    <a:pt x="1013" y="1536"/>
                  </a:lnTo>
                  <a:cubicBezTo>
                    <a:pt x="1013" y="870"/>
                    <a:pt x="1549" y="334"/>
                    <a:pt x="2215" y="334"/>
                  </a:cubicBezTo>
                  <a:close/>
                  <a:moveTo>
                    <a:pt x="6906" y="9740"/>
                  </a:moveTo>
                  <a:cubicBezTo>
                    <a:pt x="6859" y="9835"/>
                    <a:pt x="6775" y="9883"/>
                    <a:pt x="6668" y="9883"/>
                  </a:cubicBezTo>
                  <a:lnTo>
                    <a:pt x="3930" y="9883"/>
                  </a:lnTo>
                  <a:cubicBezTo>
                    <a:pt x="3823" y="9883"/>
                    <a:pt x="3739" y="9835"/>
                    <a:pt x="3692" y="9740"/>
                  </a:cubicBezTo>
                  <a:close/>
                  <a:moveTo>
                    <a:pt x="2751" y="9764"/>
                  </a:moveTo>
                  <a:lnTo>
                    <a:pt x="2751" y="10311"/>
                  </a:lnTo>
                  <a:cubicBezTo>
                    <a:pt x="2751" y="10383"/>
                    <a:pt x="2692" y="10454"/>
                    <a:pt x="2608" y="10454"/>
                  </a:cubicBezTo>
                  <a:lnTo>
                    <a:pt x="1430" y="10454"/>
                  </a:lnTo>
                  <a:cubicBezTo>
                    <a:pt x="1346" y="10454"/>
                    <a:pt x="1287" y="10383"/>
                    <a:pt x="1287" y="10311"/>
                  </a:cubicBezTo>
                  <a:lnTo>
                    <a:pt x="1287" y="9764"/>
                  </a:lnTo>
                  <a:close/>
                  <a:moveTo>
                    <a:pt x="9442" y="9764"/>
                  </a:moveTo>
                  <a:lnTo>
                    <a:pt x="9442" y="10311"/>
                  </a:lnTo>
                  <a:cubicBezTo>
                    <a:pt x="9442" y="10395"/>
                    <a:pt x="9359" y="10454"/>
                    <a:pt x="9288" y="10454"/>
                  </a:cubicBezTo>
                  <a:lnTo>
                    <a:pt x="8109" y="10454"/>
                  </a:lnTo>
                  <a:cubicBezTo>
                    <a:pt x="8026" y="10454"/>
                    <a:pt x="7966" y="10383"/>
                    <a:pt x="7966" y="10311"/>
                  </a:cubicBezTo>
                  <a:lnTo>
                    <a:pt x="7966" y="9764"/>
                  </a:lnTo>
                  <a:close/>
                  <a:moveTo>
                    <a:pt x="2239" y="1"/>
                  </a:moveTo>
                  <a:cubicBezTo>
                    <a:pt x="1382" y="1"/>
                    <a:pt x="703" y="679"/>
                    <a:pt x="703" y="1525"/>
                  </a:cubicBezTo>
                  <a:lnTo>
                    <a:pt x="703" y="2215"/>
                  </a:lnTo>
                  <a:lnTo>
                    <a:pt x="548" y="2215"/>
                  </a:lnTo>
                  <a:cubicBezTo>
                    <a:pt x="239" y="2215"/>
                    <a:pt x="1" y="2465"/>
                    <a:pt x="1" y="2763"/>
                  </a:cubicBezTo>
                  <a:lnTo>
                    <a:pt x="1" y="4418"/>
                  </a:lnTo>
                  <a:cubicBezTo>
                    <a:pt x="1" y="4727"/>
                    <a:pt x="251" y="4965"/>
                    <a:pt x="548" y="4965"/>
                  </a:cubicBezTo>
                  <a:lnTo>
                    <a:pt x="703" y="4965"/>
                  </a:lnTo>
                  <a:lnTo>
                    <a:pt x="703" y="7930"/>
                  </a:lnTo>
                  <a:cubicBezTo>
                    <a:pt x="489" y="7954"/>
                    <a:pt x="346" y="8133"/>
                    <a:pt x="346" y="8359"/>
                  </a:cubicBezTo>
                  <a:lnTo>
                    <a:pt x="346" y="9311"/>
                  </a:lnTo>
                  <a:cubicBezTo>
                    <a:pt x="346" y="9549"/>
                    <a:pt x="537" y="9740"/>
                    <a:pt x="775" y="9740"/>
                  </a:cubicBezTo>
                  <a:lnTo>
                    <a:pt x="953" y="9740"/>
                  </a:lnTo>
                  <a:lnTo>
                    <a:pt x="953" y="10288"/>
                  </a:lnTo>
                  <a:cubicBezTo>
                    <a:pt x="953" y="10549"/>
                    <a:pt x="1156" y="10764"/>
                    <a:pt x="1430" y="10764"/>
                  </a:cubicBezTo>
                  <a:lnTo>
                    <a:pt x="2608" y="10764"/>
                  </a:lnTo>
                  <a:cubicBezTo>
                    <a:pt x="2858" y="10764"/>
                    <a:pt x="3084" y="10561"/>
                    <a:pt x="3084" y="10299"/>
                  </a:cubicBezTo>
                  <a:lnTo>
                    <a:pt x="3084" y="9740"/>
                  </a:lnTo>
                  <a:lnTo>
                    <a:pt x="3346" y="9740"/>
                  </a:lnTo>
                  <a:cubicBezTo>
                    <a:pt x="3418" y="10002"/>
                    <a:pt x="3668" y="10192"/>
                    <a:pt x="3942" y="10192"/>
                  </a:cubicBezTo>
                  <a:lnTo>
                    <a:pt x="6680" y="10192"/>
                  </a:lnTo>
                  <a:cubicBezTo>
                    <a:pt x="6966" y="10192"/>
                    <a:pt x="7204" y="10002"/>
                    <a:pt x="7275" y="9740"/>
                  </a:cubicBezTo>
                  <a:lnTo>
                    <a:pt x="7645" y="9740"/>
                  </a:lnTo>
                  <a:lnTo>
                    <a:pt x="7645" y="10299"/>
                  </a:lnTo>
                  <a:cubicBezTo>
                    <a:pt x="7645" y="10549"/>
                    <a:pt x="7859" y="10764"/>
                    <a:pt x="8121" y="10764"/>
                  </a:cubicBezTo>
                  <a:lnTo>
                    <a:pt x="9300" y="10764"/>
                  </a:lnTo>
                  <a:cubicBezTo>
                    <a:pt x="9550" y="10764"/>
                    <a:pt x="9776" y="10561"/>
                    <a:pt x="9776" y="10299"/>
                  </a:cubicBezTo>
                  <a:lnTo>
                    <a:pt x="9776" y="9740"/>
                  </a:lnTo>
                  <a:lnTo>
                    <a:pt x="9954" y="9740"/>
                  </a:lnTo>
                  <a:cubicBezTo>
                    <a:pt x="10193" y="9740"/>
                    <a:pt x="10383" y="9549"/>
                    <a:pt x="10383" y="9311"/>
                  </a:cubicBezTo>
                  <a:lnTo>
                    <a:pt x="10383" y="8359"/>
                  </a:lnTo>
                  <a:cubicBezTo>
                    <a:pt x="10383" y="8121"/>
                    <a:pt x="10193" y="7930"/>
                    <a:pt x="9954" y="7930"/>
                  </a:cubicBezTo>
                  <a:lnTo>
                    <a:pt x="9931" y="7930"/>
                  </a:lnTo>
                  <a:lnTo>
                    <a:pt x="9931" y="4965"/>
                  </a:lnTo>
                  <a:lnTo>
                    <a:pt x="10073" y="4965"/>
                  </a:lnTo>
                  <a:cubicBezTo>
                    <a:pt x="10383" y="4965"/>
                    <a:pt x="10621" y="4715"/>
                    <a:pt x="10621" y="4418"/>
                  </a:cubicBezTo>
                  <a:lnTo>
                    <a:pt x="10621" y="2763"/>
                  </a:lnTo>
                  <a:cubicBezTo>
                    <a:pt x="10609" y="2465"/>
                    <a:pt x="10359" y="2215"/>
                    <a:pt x="10050" y="2215"/>
                  </a:cubicBezTo>
                  <a:lnTo>
                    <a:pt x="9895" y="2215"/>
                  </a:lnTo>
                  <a:lnTo>
                    <a:pt x="9895" y="1525"/>
                  </a:lnTo>
                  <a:cubicBezTo>
                    <a:pt x="9895" y="679"/>
                    <a:pt x="9216" y="1"/>
                    <a:pt x="837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101" name="Google Shape;11101;p72"/>
          <p:cNvSpPr/>
          <p:nvPr/>
        </p:nvSpPr>
        <p:spPr>
          <a:xfrm>
            <a:off x="1131969" y="3224704"/>
            <a:ext cx="462747" cy="476381"/>
          </a:xfrm>
          <a:custGeom>
            <a:avLst/>
            <a:gdLst/>
            <a:ahLst/>
            <a:cxnLst/>
            <a:rect l="l" t="t" r="r" b="b"/>
            <a:pathLst>
              <a:path w="10895" h="11216" extrusionOk="0">
                <a:moveTo>
                  <a:pt x="5454" y="322"/>
                </a:moveTo>
                <a:cubicBezTo>
                  <a:pt x="5740" y="322"/>
                  <a:pt x="5954" y="548"/>
                  <a:pt x="5954" y="834"/>
                </a:cubicBezTo>
                <a:cubicBezTo>
                  <a:pt x="5954" y="1012"/>
                  <a:pt x="5871" y="1155"/>
                  <a:pt x="5716" y="1250"/>
                </a:cubicBezTo>
                <a:lnTo>
                  <a:pt x="5704" y="1262"/>
                </a:lnTo>
                <a:lnTo>
                  <a:pt x="5692" y="1262"/>
                </a:lnTo>
                <a:cubicBezTo>
                  <a:pt x="5680" y="1262"/>
                  <a:pt x="5680" y="1274"/>
                  <a:pt x="5656" y="1274"/>
                </a:cubicBezTo>
                <a:lnTo>
                  <a:pt x="5644" y="1274"/>
                </a:lnTo>
                <a:cubicBezTo>
                  <a:pt x="5644" y="1274"/>
                  <a:pt x="5632" y="1274"/>
                  <a:pt x="5632" y="1298"/>
                </a:cubicBezTo>
                <a:lnTo>
                  <a:pt x="5621" y="1298"/>
                </a:lnTo>
                <a:cubicBezTo>
                  <a:pt x="5597" y="1298"/>
                  <a:pt x="5597" y="1298"/>
                  <a:pt x="5585" y="1310"/>
                </a:cubicBezTo>
                <a:lnTo>
                  <a:pt x="5263" y="1310"/>
                </a:lnTo>
                <a:cubicBezTo>
                  <a:pt x="5240" y="1310"/>
                  <a:pt x="5240" y="1310"/>
                  <a:pt x="5228" y="1298"/>
                </a:cubicBezTo>
                <a:lnTo>
                  <a:pt x="5216" y="1298"/>
                </a:lnTo>
                <a:cubicBezTo>
                  <a:pt x="5216" y="1298"/>
                  <a:pt x="5204" y="1298"/>
                  <a:pt x="5204" y="1274"/>
                </a:cubicBezTo>
                <a:lnTo>
                  <a:pt x="5180" y="1274"/>
                </a:lnTo>
                <a:cubicBezTo>
                  <a:pt x="5168" y="1274"/>
                  <a:pt x="5168" y="1262"/>
                  <a:pt x="5156" y="1262"/>
                </a:cubicBezTo>
                <a:lnTo>
                  <a:pt x="5144" y="1262"/>
                </a:lnTo>
                <a:cubicBezTo>
                  <a:pt x="5144" y="1262"/>
                  <a:pt x="5120" y="1262"/>
                  <a:pt x="5120" y="1250"/>
                </a:cubicBezTo>
                <a:cubicBezTo>
                  <a:pt x="4989" y="1155"/>
                  <a:pt x="4882" y="1012"/>
                  <a:pt x="4882" y="834"/>
                </a:cubicBezTo>
                <a:cubicBezTo>
                  <a:pt x="4942" y="548"/>
                  <a:pt x="5168" y="322"/>
                  <a:pt x="5454" y="322"/>
                </a:cubicBezTo>
                <a:close/>
                <a:moveTo>
                  <a:pt x="5644" y="1631"/>
                </a:moveTo>
                <a:lnTo>
                  <a:pt x="5644" y="1834"/>
                </a:lnTo>
                <a:lnTo>
                  <a:pt x="5240" y="1834"/>
                </a:lnTo>
                <a:lnTo>
                  <a:pt x="5240" y="1631"/>
                </a:lnTo>
                <a:lnTo>
                  <a:pt x="5263" y="1631"/>
                </a:lnTo>
                <a:cubicBezTo>
                  <a:pt x="5275" y="1631"/>
                  <a:pt x="5287" y="1631"/>
                  <a:pt x="5287" y="1655"/>
                </a:cubicBezTo>
                <a:lnTo>
                  <a:pt x="5632" y="1655"/>
                </a:lnTo>
                <a:cubicBezTo>
                  <a:pt x="5621" y="1631"/>
                  <a:pt x="5632" y="1631"/>
                  <a:pt x="5644" y="1631"/>
                </a:cubicBezTo>
                <a:close/>
                <a:moveTo>
                  <a:pt x="7002" y="2143"/>
                </a:moveTo>
                <a:cubicBezTo>
                  <a:pt x="7418" y="2143"/>
                  <a:pt x="7799" y="2310"/>
                  <a:pt x="8085" y="2584"/>
                </a:cubicBezTo>
                <a:cubicBezTo>
                  <a:pt x="8335" y="2858"/>
                  <a:pt x="8680" y="3001"/>
                  <a:pt x="9050" y="3001"/>
                </a:cubicBezTo>
                <a:lnTo>
                  <a:pt x="10514" y="3001"/>
                </a:lnTo>
                <a:lnTo>
                  <a:pt x="10514" y="3334"/>
                </a:lnTo>
                <a:lnTo>
                  <a:pt x="9050" y="3334"/>
                </a:lnTo>
                <a:lnTo>
                  <a:pt x="9050" y="3346"/>
                </a:lnTo>
                <a:cubicBezTo>
                  <a:pt x="8597" y="3346"/>
                  <a:pt x="8180" y="3167"/>
                  <a:pt x="7859" y="2846"/>
                </a:cubicBezTo>
                <a:cubicBezTo>
                  <a:pt x="7645" y="2608"/>
                  <a:pt x="7323" y="2465"/>
                  <a:pt x="7002" y="2465"/>
                </a:cubicBezTo>
                <a:lnTo>
                  <a:pt x="3942" y="2465"/>
                </a:lnTo>
                <a:cubicBezTo>
                  <a:pt x="3573" y="2465"/>
                  <a:pt x="3227" y="2620"/>
                  <a:pt x="2977" y="2882"/>
                </a:cubicBezTo>
                <a:cubicBezTo>
                  <a:pt x="2715" y="3167"/>
                  <a:pt x="2311" y="3334"/>
                  <a:pt x="1894" y="3334"/>
                </a:cubicBezTo>
                <a:lnTo>
                  <a:pt x="370" y="3334"/>
                </a:lnTo>
                <a:lnTo>
                  <a:pt x="370" y="3001"/>
                </a:lnTo>
                <a:lnTo>
                  <a:pt x="1834" y="3001"/>
                </a:lnTo>
                <a:cubicBezTo>
                  <a:pt x="2203" y="3001"/>
                  <a:pt x="2549" y="2858"/>
                  <a:pt x="2799" y="2584"/>
                </a:cubicBezTo>
                <a:cubicBezTo>
                  <a:pt x="3073" y="2310"/>
                  <a:pt x="3477" y="2143"/>
                  <a:pt x="3894" y="2143"/>
                </a:cubicBezTo>
                <a:close/>
                <a:moveTo>
                  <a:pt x="1525" y="3894"/>
                </a:moveTo>
                <a:lnTo>
                  <a:pt x="2644" y="6382"/>
                </a:lnTo>
                <a:lnTo>
                  <a:pt x="406" y="6382"/>
                </a:lnTo>
                <a:lnTo>
                  <a:pt x="1525" y="3894"/>
                </a:lnTo>
                <a:close/>
                <a:moveTo>
                  <a:pt x="9371" y="3894"/>
                </a:moveTo>
                <a:lnTo>
                  <a:pt x="10478" y="6382"/>
                </a:lnTo>
                <a:lnTo>
                  <a:pt x="8252" y="6382"/>
                </a:lnTo>
                <a:lnTo>
                  <a:pt x="9371" y="3894"/>
                </a:lnTo>
                <a:close/>
                <a:moveTo>
                  <a:pt x="2739" y="6692"/>
                </a:moveTo>
                <a:cubicBezTo>
                  <a:pt x="2727" y="7335"/>
                  <a:pt x="2227" y="7847"/>
                  <a:pt x="1596" y="7847"/>
                </a:cubicBezTo>
                <a:lnTo>
                  <a:pt x="1477" y="7847"/>
                </a:lnTo>
                <a:cubicBezTo>
                  <a:pt x="858" y="7847"/>
                  <a:pt x="334" y="7335"/>
                  <a:pt x="334" y="6692"/>
                </a:cubicBezTo>
                <a:close/>
                <a:moveTo>
                  <a:pt x="10574" y="6692"/>
                </a:moveTo>
                <a:cubicBezTo>
                  <a:pt x="10574" y="7335"/>
                  <a:pt x="10050" y="7847"/>
                  <a:pt x="9431" y="7847"/>
                </a:cubicBezTo>
                <a:lnTo>
                  <a:pt x="9300" y="7847"/>
                </a:lnTo>
                <a:cubicBezTo>
                  <a:pt x="8680" y="7847"/>
                  <a:pt x="8157" y="7335"/>
                  <a:pt x="8157" y="6692"/>
                </a:cubicBezTo>
                <a:close/>
                <a:moveTo>
                  <a:pt x="7645" y="9585"/>
                </a:moveTo>
                <a:cubicBezTo>
                  <a:pt x="7728" y="9585"/>
                  <a:pt x="7811" y="9656"/>
                  <a:pt x="7811" y="9763"/>
                </a:cubicBezTo>
                <a:lnTo>
                  <a:pt x="7811" y="10049"/>
                </a:lnTo>
                <a:lnTo>
                  <a:pt x="4418" y="10049"/>
                </a:lnTo>
                <a:cubicBezTo>
                  <a:pt x="4335" y="10049"/>
                  <a:pt x="4263" y="10121"/>
                  <a:pt x="4263" y="10204"/>
                </a:cubicBezTo>
                <a:cubicBezTo>
                  <a:pt x="4263" y="10299"/>
                  <a:pt x="4335" y="10371"/>
                  <a:pt x="4418" y="10371"/>
                </a:cubicBezTo>
                <a:lnTo>
                  <a:pt x="8407" y="10371"/>
                </a:lnTo>
                <a:cubicBezTo>
                  <a:pt x="8514" y="10371"/>
                  <a:pt x="8585" y="10442"/>
                  <a:pt x="8585" y="10549"/>
                </a:cubicBezTo>
                <a:lnTo>
                  <a:pt x="8585" y="10906"/>
                </a:lnTo>
                <a:lnTo>
                  <a:pt x="2275" y="10906"/>
                </a:lnTo>
                <a:lnTo>
                  <a:pt x="2275" y="10549"/>
                </a:lnTo>
                <a:cubicBezTo>
                  <a:pt x="2275" y="10442"/>
                  <a:pt x="2358" y="10371"/>
                  <a:pt x="2453" y="10371"/>
                </a:cubicBezTo>
                <a:lnTo>
                  <a:pt x="3382" y="10371"/>
                </a:lnTo>
                <a:cubicBezTo>
                  <a:pt x="3465" y="10371"/>
                  <a:pt x="3549" y="10299"/>
                  <a:pt x="3549" y="10204"/>
                </a:cubicBezTo>
                <a:cubicBezTo>
                  <a:pt x="3549" y="10121"/>
                  <a:pt x="3465" y="10049"/>
                  <a:pt x="3382" y="10049"/>
                </a:cubicBezTo>
                <a:lnTo>
                  <a:pt x="3073" y="10049"/>
                </a:lnTo>
                <a:lnTo>
                  <a:pt x="3073" y="9763"/>
                </a:lnTo>
                <a:cubicBezTo>
                  <a:pt x="3073" y="9668"/>
                  <a:pt x="3144" y="9585"/>
                  <a:pt x="3251" y="9585"/>
                </a:cubicBezTo>
                <a:close/>
                <a:moveTo>
                  <a:pt x="5454" y="0"/>
                </a:moveTo>
                <a:cubicBezTo>
                  <a:pt x="4989" y="0"/>
                  <a:pt x="4632" y="369"/>
                  <a:pt x="4632" y="822"/>
                </a:cubicBezTo>
                <a:cubicBezTo>
                  <a:pt x="4632" y="1072"/>
                  <a:pt x="4751" y="1298"/>
                  <a:pt x="4930" y="1453"/>
                </a:cubicBezTo>
                <a:lnTo>
                  <a:pt x="4930" y="1810"/>
                </a:lnTo>
                <a:lnTo>
                  <a:pt x="3894" y="1810"/>
                </a:lnTo>
                <a:cubicBezTo>
                  <a:pt x="3382" y="1810"/>
                  <a:pt x="2906" y="2024"/>
                  <a:pt x="2584" y="2370"/>
                </a:cubicBezTo>
                <a:cubicBezTo>
                  <a:pt x="2382" y="2572"/>
                  <a:pt x="2120" y="2691"/>
                  <a:pt x="1834" y="2691"/>
                </a:cubicBezTo>
                <a:lnTo>
                  <a:pt x="346" y="2691"/>
                </a:lnTo>
                <a:cubicBezTo>
                  <a:pt x="179" y="2691"/>
                  <a:pt x="48" y="2822"/>
                  <a:pt x="48" y="2989"/>
                </a:cubicBezTo>
                <a:lnTo>
                  <a:pt x="48" y="3382"/>
                </a:lnTo>
                <a:cubicBezTo>
                  <a:pt x="48" y="3536"/>
                  <a:pt x="179" y="3679"/>
                  <a:pt x="346" y="3679"/>
                </a:cubicBezTo>
                <a:lnTo>
                  <a:pt x="1263" y="3679"/>
                </a:lnTo>
                <a:lnTo>
                  <a:pt x="1" y="6477"/>
                </a:lnTo>
                <a:lnTo>
                  <a:pt x="1" y="6489"/>
                </a:lnTo>
                <a:lnTo>
                  <a:pt x="1" y="6501"/>
                </a:lnTo>
                <a:lnTo>
                  <a:pt x="1" y="6513"/>
                </a:lnTo>
                <a:lnTo>
                  <a:pt x="1" y="6537"/>
                </a:lnTo>
                <a:lnTo>
                  <a:pt x="1" y="6692"/>
                </a:lnTo>
                <a:cubicBezTo>
                  <a:pt x="1" y="7501"/>
                  <a:pt x="656" y="8168"/>
                  <a:pt x="1477" y="8168"/>
                </a:cubicBezTo>
                <a:lnTo>
                  <a:pt x="1596" y="8168"/>
                </a:lnTo>
                <a:cubicBezTo>
                  <a:pt x="2406" y="8168"/>
                  <a:pt x="3073" y="7513"/>
                  <a:pt x="3073" y="6692"/>
                </a:cubicBezTo>
                <a:lnTo>
                  <a:pt x="3073" y="6537"/>
                </a:lnTo>
                <a:lnTo>
                  <a:pt x="3073" y="6513"/>
                </a:lnTo>
                <a:lnTo>
                  <a:pt x="3073" y="6501"/>
                </a:lnTo>
                <a:lnTo>
                  <a:pt x="3073" y="6489"/>
                </a:lnTo>
                <a:lnTo>
                  <a:pt x="3073" y="6477"/>
                </a:lnTo>
                <a:lnTo>
                  <a:pt x="1811" y="3679"/>
                </a:lnTo>
                <a:lnTo>
                  <a:pt x="1930" y="3679"/>
                </a:lnTo>
                <a:cubicBezTo>
                  <a:pt x="2430" y="3679"/>
                  <a:pt x="2906" y="3465"/>
                  <a:pt x="3239" y="3120"/>
                </a:cubicBezTo>
                <a:cubicBezTo>
                  <a:pt x="3430" y="2917"/>
                  <a:pt x="3692" y="2798"/>
                  <a:pt x="3977" y="2798"/>
                </a:cubicBezTo>
                <a:lnTo>
                  <a:pt x="4942" y="2798"/>
                </a:lnTo>
                <a:lnTo>
                  <a:pt x="4942" y="9251"/>
                </a:lnTo>
                <a:lnTo>
                  <a:pt x="3275" y="9251"/>
                </a:lnTo>
                <a:cubicBezTo>
                  <a:pt x="3013" y="9251"/>
                  <a:pt x="2787" y="9478"/>
                  <a:pt x="2787" y="9752"/>
                </a:cubicBezTo>
                <a:lnTo>
                  <a:pt x="2787" y="10025"/>
                </a:lnTo>
                <a:lnTo>
                  <a:pt x="2501" y="10025"/>
                </a:lnTo>
                <a:cubicBezTo>
                  <a:pt x="2227" y="10025"/>
                  <a:pt x="2001" y="10252"/>
                  <a:pt x="2001" y="10537"/>
                </a:cubicBezTo>
                <a:lnTo>
                  <a:pt x="2001" y="11061"/>
                </a:lnTo>
                <a:cubicBezTo>
                  <a:pt x="2001" y="11145"/>
                  <a:pt x="2072" y="11216"/>
                  <a:pt x="2168" y="11216"/>
                </a:cubicBezTo>
                <a:lnTo>
                  <a:pt x="8799" y="11216"/>
                </a:lnTo>
                <a:cubicBezTo>
                  <a:pt x="8895" y="11216"/>
                  <a:pt x="8966" y="11145"/>
                  <a:pt x="8966" y="11061"/>
                </a:cubicBezTo>
                <a:lnTo>
                  <a:pt x="8966" y="10537"/>
                </a:lnTo>
                <a:cubicBezTo>
                  <a:pt x="8966" y="10252"/>
                  <a:pt x="8740" y="10025"/>
                  <a:pt x="8454" y="10025"/>
                </a:cubicBezTo>
                <a:lnTo>
                  <a:pt x="8180" y="10025"/>
                </a:lnTo>
                <a:lnTo>
                  <a:pt x="8180" y="9752"/>
                </a:lnTo>
                <a:cubicBezTo>
                  <a:pt x="8180" y="9478"/>
                  <a:pt x="7954" y="9251"/>
                  <a:pt x="7680" y="9251"/>
                </a:cubicBezTo>
                <a:lnTo>
                  <a:pt x="5978" y="9251"/>
                </a:lnTo>
                <a:lnTo>
                  <a:pt x="5978" y="4572"/>
                </a:lnTo>
                <a:cubicBezTo>
                  <a:pt x="5978" y="4477"/>
                  <a:pt x="5894" y="4406"/>
                  <a:pt x="5811" y="4406"/>
                </a:cubicBezTo>
                <a:cubicBezTo>
                  <a:pt x="5716" y="4406"/>
                  <a:pt x="5644" y="4477"/>
                  <a:pt x="5644" y="4572"/>
                </a:cubicBezTo>
                <a:lnTo>
                  <a:pt x="5644" y="9251"/>
                </a:lnTo>
                <a:lnTo>
                  <a:pt x="5240" y="9251"/>
                </a:lnTo>
                <a:lnTo>
                  <a:pt x="5240" y="2798"/>
                </a:lnTo>
                <a:lnTo>
                  <a:pt x="5644" y="2798"/>
                </a:lnTo>
                <a:lnTo>
                  <a:pt x="5644" y="3536"/>
                </a:lnTo>
                <a:cubicBezTo>
                  <a:pt x="5644" y="3632"/>
                  <a:pt x="5716" y="3703"/>
                  <a:pt x="5811" y="3703"/>
                </a:cubicBezTo>
                <a:cubicBezTo>
                  <a:pt x="5894" y="3703"/>
                  <a:pt x="5978" y="3632"/>
                  <a:pt x="5978" y="3536"/>
                </a:cubicBezTo>
                <a:lnTo>
                  <a:pt x="5978" y="2798"/>
                </a:lnTo>
                <a:lnTo>
                  <a:pt x="7002" y="2798"/>
                </a:lnTo>
                <a:cubicBezTo>
                  <a:pt x="7240" y="2798"/>
                  <a:pt x="7466" y="2905"/>
                  <a:pt x="7621" y="3060"/>
                </a:cubicBezTo>
                <a:cubicBezTo>
                  <a:pt x="8002" y="3453"/>
                  <a:pt x="8502" y="3679"/>
                  <a:pt x="9050" y="3679"/>
                </a:cubicBezTo>
                <a:lnTo>
                  <a:pt x="9097" y="3679"/>
                </a:lnTo>
                <a:lnTo>
                  <a:pt x="7835" y="6477"/>
                </a:lnTo>
                <a:lnTo>
                  <a:pt x="7835" y="6489"/>
                </a:lnTo>
                <a:lnTo>
                  <a:pt x="7835" y="6501"/>
                </a:lnTo>
                <a:lnTo>
                  <a:pt x="7835" y="6513"/>
                </a:lnTo>
                <a:lnTo>
                  <a:pt x="7835" y="6537"/>
                </a:lnTo>
                <a:lnTo>
                  <a:pt x="7835" y="6692"/>
                </a:lnTo>
                <a:cubicBezTo>
                  <a:pt x="7835" y="7501"/>
                  <a:pt x="8490" y="8168"/>
                  <a:pt x="9311" y="8168"/>
                </a:cubicBezTo>
                <a:lnTo>
                  <a:pt x="9431" y="8168"/>
                </a:lnTo>
                <a:cubicBezTo>
                  <a:pt x="10228" y="8168"/>
                  <a:pt x="10895" y="7513"/>
                  <a:pt x="10895" y="6692"/>
                </a:cubicBezTo>
                <a:lnTo>
                  <a:pt x="10895" y="6537"/>
                </a:lnTo>
                <a:lnTo>
                  <a:pt x="10895" y="6513"/>
                </a:lnTo>
                <a:lnTo>
                  <a:pt x="10895" y="6501"/>
                </a:lnTo>
                <a:lnTo>
                  <a:pt x="10895" y="6489"/>
                </a:lnTo>
                <a:lnTo>
                  <a:pt x="10895" y="6465"/>
                </a:lnTo>
                <a:lnTo>
                  <a:pt x="9633" y="3667"/>
                </a:lnTo>
                <a:lnTo>
                  <a:pt x="10562" y="3667"/>
                </a:lnTo>
                <a:cubicBezTo>
                  <a:pt x="10716" y="3667"/>
                  <a:pt x="10859" y="3536"/>
                  <a:pt x="10859" y="3370"/>
                </a:cubicBezTo>
                <a:lnTo>
                  <a:pt x="10859" y="2989"/>
                </a:lnTo>
                <a:cubicBezTo>
                  <a:pt x="10859" y="2822"/>
                  <a:pt x="10716" y="2691"/>
                  <a:pt x="10562" y="2691"/>
                </a:cubicBezTo>
                <a:lnTo>
                  <a:pt x="9073" y="2691"/>
                </a:lnTo>
                <a:cubicBezTo>
                  <a:pt x="8788" y="2691"/>
                  <a:pt x="8514" y="2572"/>
                  <a:pt x="8323" y="2370"/>
                </a:cubicBezTo>
                <a:cubicBezTo>
                  <a:pt x="8002" y="2012"/>
                  <a:pt x="7502" y="1810"/>
                  <a:pt x="7014" y="1810"/>
                </a:cubicBezTo>
                <a:lnTo>
                  <a:pt x="5978" y="1810"/>
                </a:lnTo>
                <a:lnTo>
                  <a:pt x="5978" y="1453"/>
                </a:lnTo>
                <a:cubicBezTo>
                  <a:pt x="6156" y="1310"/>
                  <a:pt x="6275" y="1072"/>
                  <a:pt x="6275" y="822"/>
                </a:cubicBezTo>
                <a:cubicBezTo>
                  <a:pt x="6275" y="358"/>
                  <a:pt x="5894" y="0"/>
                  <a:pt x="5454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102" name="Google Shape;11102;p72"/>
          <p:cNvGrpSpPr/>
          <p:nvPr/>
        </p:nvGrpSpPr>
        <p:grpSpPr>
          <a:xfrm>
            <a:off x="5298944" y="3238680"/>
            <a:ext cx="426857" cy="451321"/>
            <a:chOff x="3974207" y="2429009"/>
            <a:chExt cx="320143" cy="338491"/>
          </a:xfrm>
        </p:grpSpPr>
        <p:sp>
          <p:nvSpPr>
            <p:cNvPr id="11103" name="Google Shape;11103;p72"/>
            <p:cNvSpPr/>
            <p:nvPr/>
          </p:nvSpPr>
          <p:spPr>
            <a:xfrm>
              <a:off x="3974207" y="2429009"/>
              <a:ext cx="320143" cy="338491"/>
            </a:xfrm>
            <a:custGeom>
              <a:avLst/>
              <a:gdLst/>
              <a:ahLst/>
              <a:cxnLst/>
              <a:rect l="l" t="t" r="r" b="b"/>
              <a:pathLst>
                <a:path w="10050" h="10626" extrusionOk="0">
                  <a:moveTo>
                    <a:pt x="9390" y="0"/>
                  </a:moveTo>
                  <a:cubicBezTo>
                    <a:pt x="9344" y="0"/>
                    <a:pt x="9298" y="6"/>
                    <a:pt x="9251" y="17"/>
                  </a:cubicBezTo>
                  <a:lnTo>
                    <a:pt x="3132" y="1100"/>
                  </a:lnTo>
                  <a:cubicBezTo>
                    <a:pt x="2798" y="1160"/>
                    <a:pt x="2560" y="1445"/>
                    <a:pt x="2560" y="1779"/>
                  </a:cubicBezTo>
                  <a:lnTo>
                    <a:pt x="2560" y="6803"/>
                  </a:lnTo>
                  <a:cubicBezTo>
                    <a:pt x="2358" y="6744"/>
                    <a:pt x="2143" y="6708"/>
                    <a:pt x="1929" y="6708"/>
                  </a:cubicBezTo>
                  <a:cubicBezTo>
                    <a:pt x="1417" y="6720"/>
                    <a:pt x="941" y="6934"/>
                    <a:pt x="584" y="7291"/>
                  </a:cubicBezTo>
                  <a:cubicBezTo>
                    <a:pt x="226" y="7649"/>
                    <a:pt x="24" y="8125"/>
                    <a:pt x="24" y="8625"/>
                  </a:cubicBezTo>
                  <a:cubicBezTo>
                    <a:pt x="0" y="9161"/>
                    <a:pt x="215" y="9649"/>
                    <a:pt x="584" y="10042"/>
                  </a:cubicBezTo>
                  <a:cubicBezTo>
                    <a:pt x="953" y="10411"/>
                    <a:pt x="1453" y="10625"/>
                    <a:pt x="1965" y="10625"/>
                  </a:cubicBezTo>
                  <a:lnTo>
                    <a:pt x="2001" y="10625"/>
                  </a:lnTo>
                  <a:cubicBezTo>
                    <a:pt x="3060" y="10613"/>
                    <a:pt x="3917" y="9732"/>
                    <a:pt x="3917" y="8649"/>
                  </a:cubicBezTo>
                  <a:lnTo>
                    <a:pt x="3917" y="4684"/>
                  </a:lnTo>
                  <a:cubicBezTo>
                    <a:pt x="3917" y="4577"/>
                    <a:pt x="3834" y="4493"/>
                    <a:pt x="3727" y="4493"/>
                  </a:cubicBezTo>
                  <a:cubicBezTo>
                    <a:pt x="3620" y="4493"/>
                    <a:pt x="3536" y="4577"/>
                    <a:pt x="3536" y="4684"/>
                  </a:cubicBezTo>
                  <a:lnTo>
                    <a:pt x="3536" y="8613"/>
                  </a:lnTo>
                  <a:cubicBezTo>
                    <a:pt x="3536" y="9482"/>
                    <a:pt x="2834" y="10196"/>
                    <a:pt x="1989" y="10208"/>
                  </a:cubicBezTo>
                  <a:lnTo>
                    <a:pt x="1953" y="10208"/>
                  </a:lnTo>
                  <a:cubicBezTo>
                    <a:pt x="1536" y="10208"/>
                    <a:pt x="1131" y="10042"/>
                    <a:pt x="834" y="9744"/>
                  </a:cubicBezTo>
                  <a:cubicBezTo>
                    <a:pt x="536" y="9446"/>
                    <a:pt x="381" y="9030"/>
                    <a:pt x="381" y="8613"/>
                  </a:cubicBezTo>
                  <a:cubicBezTo>
                    <a:pt x="393" y="7779"/>
                    <a:pt x="1072" y="7089"/>
                    <a:pt x="1905" y="7065"/>
                  </a:cubicBezTo>
                  <a:cubicBezTo>
                    <a:pt x="2167" y="7065"/>
                    <a:pt x="2417" y="7113"/>
                    <a:pt x="2643" y="7232"/>
                  </a:cubicBezTo>
                  <a:cubicBezTo>
                    <a:pt x="2670" y="7242"/>
                    <a:pt x="2699" y="7248"/>
                    <a:pt x="2728" y="7248"/>
                  </a:cubicBezTo>
                  <a:cubicBezTo>
                    <a:pt x="2762" y="7248"/>
                    <a:pt x="2796" y="7240"/>
                    <a:pt x="2822" y="7220"/>
                  </a:cubicBezTo>
                  <a:cubicBezTo>
                    <a:pt x="2882" y="7184"/>
                    <a:pt x="2905" y="7125"/>
                    <a:pt x="2905" y="7053"/>
                  </a:cubicBezTo>
                  <a:lnTo>
                    <a:pt x="2905" y="1767"/>
                  </a:lnTo>
                  <a:cubicBezTo>
                    <a:pt x="2905" y="1624"/>
                    <a:pt x="3013" y="1481"/>
                    <a:pt x="3155" y="1457"/>
                  </a:cubicBezTo>
                  <a:lnTo>
                    <a:pt x="9275" y="374"/>
                  </a:lnTo>
                  <a:cubicBezTo>
                    <a:pt x="9296" y="369"/>
                    <a:pt x="9315" y="366"/>
                    <a:pt x="9335" y="366"/>
                  </a:cubicBezTo>
                  <a:cubicBezTo>
                    <a:pt x="9406" y="366"/>
                    <a:pt x="9469" y="398"/>
                    <a:pt x="9525" y="445"/>
                  </a:cubicBezTo>
                  <a:cubicBezTo>
                    <a:pt x="9609" y="505"/>
                    <a:pt x="9644" y="588"/>
                    <a:pt x="9644" y="683"/>
                  </a:cubicBezTo>
                  <a:lnTo>
                    <a:pt x="9644" y="2767"/>
                  </a:lnTo>
                  <a:cubicBezTo>
                    <a:pt x="9644" y="2874"/>
                    <a:pt x="9740" y="2957"/>
                    <a:pt x="9847" y="2957"/>
                  </a:cubicBezTo>
                  <a:cubicBezTo>
                    <a:pt x="9942" y="2957"/>
                    <a:pt x="10037" y="2874"/>
                    <a:pt x="10037" y="2767"/>
                  </a:cubicBezTo>
                  <a:lnTo>
                    <a:pt x="10037" y="683"/>
                  </a:lnTo>
                  <a:cubicBezTo>
                    <a:pt x="10049" y="469"/>
                    <a:pt x="9966" y="279"/>
                    <a:pt x="9811" y="159"/>
                  </a:cubicBezTo>
                  <a:cubicBezTo>
                    <a:pt x="9683" y="59"/>
                    <a:pt x="9541" y="0"/>
                    <a:pt x="939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4" name="Google Shape;11104;p72"/>
            <p:cNvSpPr/>
            <p:nvPr/>
          </p:nvSpPr>
          <p:spPr>
            <a:xfrm>
              <a:off x="4086846" y="2479977"/>
              <a:ext cx="207503" cy="245793"/>
            </a:xfrm>
            <a:custGeom>
              <a:avLst/>
              <a:gdLst/>
              <a:ahLst/>
              <a:cxnLst/>
              <a:rect l="l" t="t" r="r" b="b"/>
              <a:pathLst>
                <a:path w="6514" h="7716" extrusionOk="0">
                  <a:moveTo>
                    <a:pt x="5299" y="0"/>
                  </a:moveTo>
                  <a:lnTo>
                    <a:pt x="143" y="905"/>
                  </a:lnTo>
                  <a:cubicBezTo>
                    <a:pt x="60" y="929"/>
                    <a:pt x="0" y="1000"/>
                    <a:pt x="0" y="1084"/>
                  </a:cubicBezTo>
                  <a:lnTo>
                    <a:pt x="0" y="2131"/>
                  </a:lnTo>
                  <a:cubicBezTo>
                    <a:pt x="0" y="2239"/>
                    <a:pt x="84" y="2322"/>
                    <a:pt x="191" y="2322"/>
                  </a:cubicBezTo>
                  <a:cubicBezTo>
                    <a:pt x="298" y="2322"/>
                    <a:pt x="381" y="2239"/>
                    <a:pt x="381" y="2131"/>
                  </a:cubicBezTo>
                  <a:lnTo>
                    <a:pt x="381" y="1250"/>
                  </a:lnTo>
                  <a:lnTo>
                    <a:pt x="5156" y="405"/>
                  </a:lnTo>
                  <a:lnTo>
                    <a:pt x="5156" y="3882"/>
                  </a:lnTo>
                  <a:cubicBezTo>
                    <a:pt x="4953" y="3834"/>
                    <a:pt x="4739" y="3798"/>
                    <a:pt x="4525" y="3798"/>
                  </a:cubicBezTo>
                  <a:cubicBezTo>
                    <a:pt x="4013" y="3810"/>
                    <a:pt x="3537" y="4024"/>
                    <a:pt x="3179" y="4382"/>
                  </a:cubicBezTo>
                  <a:cubicBezTo>
                    <a:pt x="2822" y="4739"/>
                    <a:pt x="2620" y="5215"/>
                    <a:pt x="2620" y="5715"/>
                  </a:cubicBezTo>
                  <a:cubicBezTo>
                    <a:pt x="2596" y="6251"/>
                    <a:pt x="2810" y="6739"/>
                    <a:pt x="3179" y="7132"/>
                  </a:cubicBezTo>
                  <a:cubicBezTo>
                    <a:pt x="3548" y="7501"/>
                    <a:pt x="4037" y="7715"/>
                    <a:pt x="4561" y="7715"/>
                  </a:cubicBezTo>
                  <a:lnTo>
                    <a:pt x="4596" y="7715"/>
                  </a:lnTo>
                  <a:cubicBezTo>
                    <a:pt x="5656" y="7692"/>
                    <a:pt x="6513" y="6822"/>
                    <a:pt x="6513" y="5727"/>
                  </a:cubicBezTo>
                  <a:lnTo>
                    <a:pt x="6513" y="2024"/>
                  </a:lnTo>
                  <a:cubicBezTo>
                    <a:pt x="6513" y="1941"/>
                    <a:pt x="6442" y="1846"/>
                    <a:pt x="6335" y="1846"/>
                  </a:cubicBezTo>
                  <a:cubicBezTo>
                    <a:pt x="6227" y="1846"/>
                    <a:pt x="6144" y="1941"/>
                    <a:pt x="6144" y="2048"/>
                  </a:cubicBezTo>
                  <a:lnTo>
                    <a:pt x="6144" y="5751"/>
                  </a:lnTo>
                  <a:cubicBezTo>
                    <a:pt x="6144" y="6608"/>
                    <a:pt x="5442" y="7322"/>
                    <a:pt x="4596" y="7346"/>
                  </a:cubicBezTo>
                  <a:lnTo>
                    <a:pt x="4561" y="7346"/>
                  </a:lnTo>
                  <a:cubicBezTo>
                    <a:pt x="4144" y="7346"/>
                    <a:pt x="3751" y="7180"/>
                    <a:pt x="3453" y="6882"/>
                  </a:cubicBezTo>
                  <a:cubicBezTo>
                    <a:pt x="3156" y="6584"/>
                    <a:pt x="2989" y="6168"/>
                    <a:pt x="2989" y="5751"/>
                  </a:cubicBezTo>
                  <a:cubicBezTo>
                    <a:pt x="3001" y="4917"/>
                    <a:pt x="3691" y="4227"/>
                    <a:pt x="4525" y="4203"/>
                  </a:cubicBezTo>
                  <a:cubicBezTo>
                    <a:pt x="4775" y="4203"/>
                    <a:pt x="5025" y="4251"/>
                    <a:pt x="5251" y="4370"/>
                  </a:cubicBezTo>
                  <a:cubicBezTo>
                    <a:pt x="5276" y="4380"/>
                    <a:pt x="5302" y="4385"/>
                    <a:pt x="5329" y="4385"/>
                  </a:cubicBezTo>
                  <a:cubicBezTo>
                    <a:pt x="5366" y="4385"/>
                    <a:pt x="5402" y="4374"/>
                    <a:pt x="5430" y="4346"/>
                  </a:cubicBezTo>
                  <a:cubicBezTo>
                    <a:pt x="5489" y="4322"/>
                    <a:pt x="5513" y="4263"/>
                    <a:pt x="5513" y="4179"/>
                  </a:cubicBezTo>
                  <a:lnTo>
                    <a:pt x="5513" y="191"/>
                  </a:lnTo>
                  <a:cubicBezTo>
                    <a:pt x="5513" y="131"/>
                    <a:pt x="5489" y="95"/>
                    <a:pt x="5442" y="48"/>
                  </a:cubicBezTo>
                  <a:cubicBezTo>
                    <a:pt x="5394" y="12"/>
                    <a:pt x="5334" y="0"/>
                    <a:pt x="529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05" name="Google Shape;11105;p72"/>
          <p:cNvGrpSpPr/>
          <p:nvPr/>
        </p:nvGrpSpPr>
        <p:grpSpPr>
          <a:xfrm>
            <a:off x="3497650" y="3241396"/>
            <a:ext cx="473365" cy="443507"/>
            <a:chOff x="2623237" y="2431047"/>
            <a:chExt cx="355024" cy="332630"/>
          </a:xfrm>
        </p:grpSpPr>
        <p:sp>
          <p:nvSpPr>
            <p:cNvPr id="11106" name="Google Shape;11106;p72"/>
            <p:cNvSpPr/>
            <p:nvPr/>
          </p:nvSpPr>
          <p:spPr>
            <a:xfrm>
              <a:off x="2655856" y="2604370"/>
              <a:ext cx="48579" cy="64506"/>
            </a:xfrm>
            <a:custGeom>
              <a:avLst/>
              <a:gdLst/>
              <a:ahLst/>
              <a:cxnLst/>
              <a:rect l="l" t="t" r="r" b="b"/>
              <a:pathLst>
                <a:path w="1525" h="2025" extrusionOk="0">
                  <a:moveTo>
                    <a:pt x="762" y="346"/>
                  </a:moveTo>
                  <a:cubicBezTo>
                    <a:pt x="1000" y="346"/>
                    <a:pt x="1191" y="536"/>
                    <a:pt x="1191" y="774"/>
                  </a:cubicBezTo>
                  <a:lnTo>
                    <a:pt x="1191" y="1715"/>
                  </a:lnTo>
                  <a:lnTo>
                    <a:pt x="345" y="1715"/>
                  </a:lnTo>
                  <a:lnTo>
                    <a:pt x="345" y="774"/>
                  </a:lnTo>
                  <a:lnTo>
                    <a:pt x="334" y="774"/>
                  </a:lnTo>
                  <a:cubicBezTo>
                    <a:pt x="334" y="536"/>
                    <a:pt x="524" y="346"/>
                    <a:pt x="762" y="346"/>
                  </a:cubicBezTo>
                  <a:close/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67" y="2024"/>
                  </a:cubicBezTo>
                  <a:lnTo>
                    <a:pt x="1357" y="2024"/>
                  </a:lnTo>
                  <a:cubicBezTo>
                    <a:pt x="1441" y="2024"/>
                    <a:pt x="1524" y="1953"/>
                    <a:pt x="1524" y="1858"/>
                  </a:cubicBezTo>
                  <a:lnTo>
                    <a:pt x="1524" y="762"/>
                  </a:lnTo>
                  <a:cubicBezTo>
                    <a:pt x="1524" y="346"/>
                    <a:pt x="1179" y="0"/>
                    <a:pt x="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7" name="Google Shape;11107;p72"/>
            <p:cNvSpPr/>
            <p:nvPr/>
          </p:nvSpPr>
          <p:spPr>
            <a:xfrm>
              <a:off x="2623237" y="2431047"/>
              <a:ext cx="355024" cy="332630"/>
            </a:xfrm>
            <a:custGeom>
              <a:avLst/>
              <a:gdLst/>
              <a:ahLst/>
              <a:cxnLst/>
              <a:rect l="l" t="t" r="r" b="b"/>
              <a:pathLst>
                <a:path w="11145" h="10442" extrusionOk="0">
                  <a:moveTo>
                    <a:pt x="8692" y="2608"/>
                  </a:moveTo>
                  <a:cubicBezTo>
                    <a:pt x="8716" y="2608"/>
                    <a:pt x="8751" y="2643"/>
                    <a:pt x="8751" y="2667"/>
                  </a:cubicBezTo>
                  <a:lnTo>
                    <a:pt x="8751" y="3024"/>
                  </a:lnTo>
                  <a:cubicBezTo>
                    <a:pt x="8751" y="3060"/>
                    <a:pt x="8716" y="3084"/>
                    <a:pt x="8692" y="3084"/>
                  </a:cubicBezTo>
                  <a:lnTo>
                    <a:pt x="2453" y="3084"/>
                  </a:lnTo>
                  <a:cubicBezTo>
                    <a:pt x="2441" y="3084"/>
                    <a:pt x="2405" y="3060"/>
                    <a:pt x="2405" y="3024"/>
                  </a:cubicBezTo>
                  <a:lnTo>
                    <a:pt x="2405" y="2667"/>
                  </a:lnTo>
                  <a:cubicBezTo>
                    <a:pt x="2405" y="2643"/>
                    <a:pt x="2441" y="2608"/>
                    <a:pt x="2465" y="2608"/>
                  </a:cubicBezTo>
                  <a:close/>
                  <a:moveTo>
                    <a:pt x="8096" y="3405"/>
                  </a:moveTo>
                  <a:lnTo>
                    <a:pt x="8096" y="3834"/>
                  </a:lnTo>
                  <a:lnTo>
                    <a:pt x="7977" y="3953"/>
                  </a:lnTo>
                  <a:lnTo>
                    <a:pt x="7227" y="3953"/>
                  </a:lnTo>
                  <a:lnTo>
                    <a:pt x="7108" y="3834"/>
                  </a:lnTo>
                  <a:lnTo>
                    <a:pt x="7108" y="3405"/>
                  </a:lnTo>
                  <a:close/>
                  <a:moveTo>
                    <a:pt x="4048" y="3417"/>
                  </a:moveTo>
                  <a:lnTo>
                    <a:pt x="4048" y="3846"/>
                  </a:lnTo>
                  <a:lnTo>
                    <a:pt x="3929" y="3965"/>
                  </a:lnTo>
                  <a:lnTo>
                    <a:pt x="3179" y="3965"/>
                  </a:lnTo>
                  <a:lnTo>
                    <a:pt x="3060" y="3846"/>
                  </a:lnTo>
                  <a:lnTo>
                    <a:pt x="3060" y="3417"/>
                  </a:lnTo>
                  <a:close/>
                  <a:moveTo>
                    <a:pt x="2739" y="3417"/>
                  </a:moveTo>
                  <a:lnTo>
                    <a:pt x="2739" y="3905"/>
                  </a:lnTo>
                  <a:cubicBezTo>
                    <a:pt x="2739" y="3953"/>
                    <a:pt x="2751" y="4001"/>
                    <a:pt x="2774" y="4025"/>
                  </a:cubicBezTo>
                  <a:lnTo>
                    <a:pt x="2941" y="4191"/>
                  </a:lnTo>
                  <a:lnTo>
                    <a:pt x="2941" y="4667"/>
                  </a:lnTo>
                  <a:lnTo>
                    <a:pt x="357" y="4667"/>
                  </a:lnTo>
                  <a:lnTo>
                    <a:pt x="476" y="3453"/>
                  </a:lnTo>
                  <a:cubicBezTo>
                    <a:pt x="476" y="3429"/>
                    <a:pt x="500" y="3417"/>
                    <a:pt x="536" y="3417"/>
                  </a:cubicBezTo>
                  <a:close/>
                  <a:moveTo>
                    <a:pt x="10621" y="3417"/>
                  </a:moveTo>
                  <a:cubicBezTo>
                    <a:pt x="10656" y="3417"/>
                    <a:pt x="10668" y="3429"/>
                    <a:pt x="10680" y="3453"/>
                  </a:cubicBezTo>
                  <a:lnTo>
                    <a:pt x="10799" y="4667"/>
                  </a:lnTo>
                  <a:lnTo>
                    <a:pt x="8204" y="4667"/>
                  </a:lnTo>
                  <a:lnTo>
                    <a:pt x="8204" y="4191"/>
                  </a:lnTo>
                  <a:lnTo>
                    <a:pt x="8382" y="4025"/>
                  </a:lnTo>
                  <a:cubicBezTo>
                    <a:pt x="8406" y="4001"/>
                    <a:pt x="8418" y="3953"/>
                    <a:pt x="8418" y="3905"/>
                  </a:cubicBezTo>
                  <a:lnTo>
                    <a:pt x="8418" y="3417"/>
                  </a:lnTo>
                  <a:close/>
                  <a:moveTo>
                    <a:pt x="3834" y="4298"/>
                  </a:moveTo>
                  <a:lnTo>
                    <a:pt x="3834" y="7644"/>
                  </a:lnTo>
                  <a:lnTo>
                    <a:pt x="3286" y="7644"/>
                  </a:lnTo>
                  <a:lnTo>
                    <a:pt x="3286" y="4298"/>
                  </a:lnTo>
                  <a:close/>
                  <a:moveTo>
                    <a:pt x="7870" y="4298"/>
                  </a:moveTo>
                  <a:lnTo>
                    <a:pt x="7870" y="7644"/>
                  </a:lnTo>
                  <a:lnTo>
                    <a:pt x="7323" y="7644"/>
                  </a:lnTo>
                  <a:lnTo>
                    <a:pt x="7323" y="4298"/>
                  </a:lnTo>
                  <a:close/>
                  <a:moveTo>
                    <a:pt x="5563" y="6230"/>
                  </a:moveTo>
                  <a:cubicBezTo>
                    <a:pt x="5617" y="6230"/>
                    <a:pt x="5674" y="6245"/>
                    <a:pt x="5727" y="6275"/>
                  </a:cubicBezTo>
                  <a:lnTo>
                    <a:pt x="6013" y="6465"/>
                  </a:lnTo>
                  <a:cubicBezTo>
                    <a:pt x="6084" y="6513"/>
                    <a:pt x="6132" y="6596"/>
                    <a:pt x="6132" y="6692"/>
                  </a:cubicBezTo>
                  <a:lnTo>
                    <a:pt x="6132" y="8525"/>
                  </a:lnTo>
                  <a:lnTo>
                    <a:pt x="5013" y="8525"/>
                  </a:lnTo>
                  <a:lnTo>
                    <a:pt x="5013" y="6692"/>
                  </a:lnTo>
                  <a:cubicBezTo>
                    <a:pt x="5013" y="6596"/>
                    <a:pt x="5060" y="6513"/>
                    <a:pt x="5132" y="6465"/>
                  </a:cubicBezTo>
                  <a:lnTo>
                    <a:pt x="5418" y="6275"/>
                  </a:lnTo>
                  <a:cubicBezTo>
                    <a:pt x="5459" y="6245"/>
                    <a:pt x="5510" y="6230"/>
                    <a:pt x="5563" y="6230"/>
                  </a:cubicBezTo>
                  <a:close/>
                  <a:moveTo>
                    <a:pt x="3929" y="7989"/>
                  </a:moveTo>
                  <a:lnTo>
                    <a:pt x="4048" y="8108"/>
                  </a:lnTo>
                  <a:lnTo>
                    <a:pt x="4048" y="8537"/>
                  </a:lnTo>
                  <a:lnTo>
                    <a:pt x="3060" y="8537"/>
                  </a:lnTo>
                  <a:lnTo>
                    <a:pt x="3060" y="8108"/>
                  </a:lnTo>
                  <a:lnTo>
                    <a:pt x="3179" y="7989"/>
                  </a:lnTo>
                  <a:close/>
                  <a:moveTo>
                    <a:pt x="7954" y="7989"/>
                  </a:moveTo>
                  <a:lnTo>
                    <a:pt x="8073" y="8108"/>
                  </a:lnTo>
                  <a:lnTo>
                    <a:pt x="8073" y="8537"/>
                  </a:lnTo>
                  <a:lnTo>
                    <a:pt x="7096" y="8537"/>
                  </a:lnTo>
                  <a:lnTo>
                    <a:pt x="7096" y="8525"/>
                  </a:lnTo>
                  <a:lnTo>
                    <a:pt x="7096" y="8108"/>
                  </a:lnTo>
                  <a:lnTo>
                    <a:pt x="7215" y="7989"/>
                  </a:lnTo>
                  <a:close/>
                  <a:moveTo>
                    <a:pt x="6787" y="3429"/>
                  </a:moveTo>
                  <a:lnTo>
                    <a:pt x="6787" y="3917"/>
                  </a:lnTo>
                  <a:cubicBezTo>
                    <a:pt x="6787" y="3965"/>
                    <a:pt x="6799" y="4013"/>
                    <a:pt x="6834" y="4036"/>
                  </a:cubicBezTo>
                  <a:lnTo>
                    <a:pt x="7013" y="4215"/>
                  </a:lnTo>
                  <a:lnTo>
                    <a:pt x="7013" y="7763"/>
                  </a:lnTo>
                  <a:lnTo>
                    <a:pt x="6834" y="7942"/>
                  </a:lnTo>
                  <a:cubicBezTo>
                    <a:pt x="6799" y="7966"/>
                    <a:pt x="6787" y="8013"/>
                    <a:pt x="6787" y="8061"/>
                  </a:cubicBezTo>
                  <a:lnTo>
                    <a:pt x="6787" y="8549"/>
                  </a:lnTo>
                  <a:lnTo>
                    <a:pt x="6477" y="8525"/>
                  </a:lnTo>
                  <a:lnTo>
                    <a:pt x="6477" y="6692"/>
                  </a:lnTo>
                  <a:cubicBezTo>
                    <a:pt x="6477" y="6501"/>
                    <a:pt x="6370" y="6299"/>
                    <a:pt x="6203" y="6180"/>
                  </a:cubicBezTo>
                  <a:lnTo>
                    <a:pt x="5918" y="5989"/>
                  </a:lnTo>
                  <a:cubicBezTo>
                    <a:pt x="5816" y="5924"/>
                    <a:pt x="5703" y="5891"/>
                    <a:pt x="5589" y="5891"/>
                  </a:cubicBezTo>
                  <a:cubicBezTo>
                    <a:pt x="5474" y="5891"/>
                    <a:pt x="5358" y="5924"/>
                    <a:pt x="5251" y="5989"/>
                  </a:cubicBezTo>
                  <a:lnTo>
                    <a:pt x="4965" y="6180"/>
                  </a:lnTo>
                  <a:cubicBezTo>
                    <a:pt x="4810" y="6299"/>
                    <a:pt x="4703" y="6477"/>
                    <a:pt x="4703" y="6692"/>
                  </a:cubicBezTo>
                  <a:lnTo>
                    <a:pt x="4703" y="8525"/>
                  </a:lnTo>
                  <a:lnTo>
                    <a:pt x="4394" y="8525"/>
                  </a:lnTo>
                  <a:lnTo>
                    <a:pt x="4394" y="8025"/>
                  </a:lnTo>
                  <a:cubicBezTo>
                    <a:pt x="4394" y="7989"/>
                    <a:pt x="4370" y="7942"/>
                    <a:pt x="4346" y="7906"/>
                  </a:cubicBezTo>
                  <a:lnTo>
                    <a:pt x="4167" y="7751"/>
                  </a:lnTo>
                  <a:lnTo>
                    <a:pt x="4167" y="4203"/>
                  </a:lnTo>
                  <a:lnTo>
                    <a:pt x="4346" y="4036"/>
                  </a:lnTo>
                  <a:cubicBezTo>
                    <a:pt x="4370" y="4013"/>
                    <a:pt x="4394" y="3965"/>
                    <a:pt x="4394" y="3917"/>
                  </a:cubicBezTo>
                  <a:lnTo>
                    <a:pt x="4394" y="3429"/>
                  </a:lnTo>
                  <a:close/>
                  <a:moveTo>
                    <a:pt x="8525" y="8847"/>
                  </a:moveTo>
                  <a:lnTo>
                    <a:pt x="8525" y="9311"/>
                  </a:lnTo>
                  <a:lnTo>
                    <a:pt x="2631" y="9311"/>
                  </a:lnTo>
                  <a:lnTo>
                    <a:pt x="2631" y="8847"/>
                  </a:lnTo>
                  <a:close/>
                  <a:moveTo>
                    <a:pt x="1858" y="9632"/>
                  </a:moveTo>
                  <a:lnTo>
                    <a:pt x="1858" y="10097"/>
                  </a:lnTo>
                  <a:lnTo>
                    <a:pt x="607" y="10097"/>
                  </a:lnTo>
                  <a:lnTo>
                    <a:pt x="607" y="9632"/>
                  </a:lnTo>
                  <a:close/>
                  <a:moveTo>
                    <a:pt x="8978" y="9632"/>
                  </a:moveTo>
                  <a:lnTo>
                    <a:pt x="8978" y="10097"/>
                  </a:lnTo>
                  <a:lnTo>
                    <a:pt x="2203" y="10097"/>
                  </a:lnTo>
                  <a:lnTo>
                    <a:pt x="2203" y="9632"/>
                  </a:lnTo>
                  <a:close/>
                  <a:moveTo>
                    <a:pt x="10549" y="9632"/>
                  </a:moveTo>
                  <a:lnTo>
                    <a:pt x="10549" y="10097"/>
                  </a:lnTo>
                  <a:lnTo>
                    <a:pt x="9299" y="10097"/>
                  </a:lnTo>
                  <a:lnTo>
                    <a:pt x="9299" y="9632"/>
                  </a:lnTo>
                  <a:close/>
                  <a:moveTo>
                    <a:pt x="5566" y="0"/>
                  </a:moveTo>
                  <a:cubicBezTo>
                    <a:pt x="5531" y="0"/>
                    <a:pt x="5495" y="12"/>
                    <a:pt x="5465" y="36"/>
                  </a:cubicBezTo>
                  <a:lnTo>
                    <a:pt x="4417" y="857"/>
                  </a:lnTo>
                  <a:cubicBezTo>
                    <a:pt x="4346" y="917"/>
                    <a:pt x="4334" y="1024"/>
                    <a:pt x="4394" y="1096"/>
                  </a:cubicBezTo>
                  <a:cubicBezTo>
                    <a:pt x="4427" y="1136"/>
                    <a:pt x="4473" y="1158"/>
                    <a:pt x="4521" y="1158"/>
                  </a:cubicBezTo>
                  <a:cubicBezTo>
                    <a:pt x="4557" y="1158"/>
                    <a:pt x="4596" y="1145"/>
                    <a:pt x="4632" y="1119"/>
                  </a:cubicBezTo>
                  <a:lnTo>
                    <a:pt x="5560" y="393"/>
                  </a:lnTo>
                  <a:lnTo>
                    <a:pt x="8025" y="2298"/>
                  </a:lnTo>
                  <a:lnTo>
                    <a:pt x="3143" y="2298"/>
                  </a:lnTo>
                  <a:lnTo>
                    <a:pt x="4036" y="1596"/>
                  </a:lnTo>
                  <a:cubicBezTo>
                    <a:pt x="4108" y="1536"/>
                    <a:pt x="4120" y="1441"/>
                    <a:pt x="4060" y="1358"/>
                  </a:cubicBezTo>
                  <a:cubicBezTo>
                    <a:pt x="4026" y="1317"/>
                    <a:pt x="3977" y="1296"/>
                    <a:pt x="3928" y="1296"/>
                  </a:cubicBezTo>
                  <a:cubicBezTo>
                    <a:pt x="3891" y="1296"/>
                    <a:pt x="3853" y="1308"/>
                    <a:pt x="3822" y="1334"/>
                  </a:cubicBezTo>
                  <a:lnTo>
                    <a:pt x="2584" y="2298"/>
                  </a:lnTo>
                  <a:lnTo>
                    <a:pt x="2453" y="2298"/>
                  </a:lnTo>
                  <a:cubicBezTo>
                    <a:pt x="2250" y="2298"/>
                    <a:pt x="2072" y="2477"/>
                    <a:pt x="2072" y="2691"/>
                  </a:cubicBezTo>
                  <a:lnTo>
                    <a:pt x="2072" y="3048"/>
                  </a:lnTo>
                  <a:lnTo>
                    <a:pt x="2072" y="3108"/>
                  </a:lnTo>
                  <a:lnTo>
                    <a:pt x="524" y="3108"/>
                  </a:lnTo>
                  <a:cubicBezTo>
                    <a:pt x="322" y="3108"/>
                    <a:pt x="167" y="3251"/>
                    <a:pt x="131" y="3441"/>
                  </a:cubicBezTo>
                  <a:lnTo>
                    <a:pt x="0" y="4834"/>
                  </a:lnTo>
                  <a:cubicBezTo>
                    <a:pt x="0" y="4870"/>
                    <a:pt x="12" y="4918"/>
                    <a:pt x="48" y="4953"/>
                  </a:cubicBezTo>
                  <a:cubicBezTo>
                    <a:pt x="72" y="4977"/>
                    <a:pt x="119" y="5013"/>
                    <a:pt x="167" y="5013"/>
                  </a:cubicBezTo>
                  <a:lnTo>
                    <a:pt x="262" y="5013"/>
                  </a:lnTo>
                  <a:lnTo>
                    <a:pt x="262" y="5822"/>
                  </a:lnTo>
                  <a:cubicBezTo>
                    <a:pt x="262" y="5918"/>
                    <a:pt x="345" y="5989"/>
                    <a:pt x="429" y="5989"/>
                  </a:cubicBezTo>
                  <a:cubicBezTo>
                    <a:pt x="524" y="5989"/>
                    <a:pt x="596" y="5918"/>
                    <a:pt x="596" y="5822"/>
                  </a:cubicBezTo>
                  <a:lnTo>
                    <a:pt x="596" y="5013"/>
                  </a:lnTo>
                  <a:lnTo>
                    <a:pt x="2965" y="5013"/>
                  </a:lnTo>
                  <a:lnTo>
                    <a:pt x="2965" y="7763"/>
                  </a:lnTo>
                  <a:lnTo>
                    <a:pt x="2798" y="7930"/>
                  </a:lnTo>
                  <a:cubicBezTo>
                    <a:pt x="2762" y="7954"/>
                    <a:pt x="2751" y="8001"/>
                    <a:pt x="2751" y="8049"/>
                  </a:cubicBezTo>
                  <a:lnTo>
                    <a:pt x="2751" y="8537"/>
                  </a:lnTo>
                  <a:lnTo>
                    <a:pt x="2489" y="8537"/>
                  </a:lnTo>
                  <a:cubicBezTo>
                    <a:pt x="2393" y="8537"/>
                    <a:pt x="2322" y="8608"/>
                    <a:pt x="2322" y="8704"/>
                  </a:cubicBezTo>
                  <a:lnTo>
                    <a:pt x="2322" y="9323"/>
                  </a:lnTo>
                  <a:lnTo>
                    <a:pt x="643" y="9323"/>
                  </a:lnTo>
                  <a:lnTo>
                    <a:pt x="643" y="6584"/>
                  </a:lnTo>
                  <a:cubicBezTo>
                    <a:pt x="643" y="6501"/>
                    <a:pt x="560" y="6418"/>
                    <a:pt x="476" y="6418"/>
                  </a:cubicBezTo>
                  <a:cubicBezTo>
                    <a:pt x="381" y="6418"/>
                    <a:pt x="310" y="6501"/>
                    <a:pt x="310" y="6584"/>
                  </a:cubicBezTo>
                  <a:lnTo>
                    <a:pt x="310" y="10275"/>
                  </a:lnTo>
                  <a:cubicBezTo>
                    <a:pt x="310" y="10371"/>
                    <a:pt x="381" y="10442"/>
                    <a:pt x="476" y="10442"/>
                  </a:cubicBezTo>
                  <a:lnTo>
                    <a:pt x="10740" y="10442"/>
                  </a:lnTo>
                  <a:cubicBezTo>
                    <a:pt x="10835" y="10442"/>
                    <a:pt x="10906" y="10371"/>
                    <a:pt x="10906" y="10275"/>
                  </a:cubicBezTo>
                  <a:lnTo>
                    <a:pt x="10906" y="8347"/>
                  </a:lnTo>
                  <a:cubicBezTo>
                    <a:pt x="10906" y="8251"/>
                    <a:pt x="10835" y="8180"/>
                    <a:pt x="10740" y="8180"/>
                  </a:cubicBezTo>
                  <a:cubicBezTo>
                    <a:pt x="10656" y="8180"/>
                    <a:pt x="10585" y="8251"/>
                    <a:pt x="10585" y="8347"/>
                  </a:cubicBezTo>
                  <a:lnTo>
                    <a:pt x="10585" y="9323"/>
                  </a:lnTo>
                  <a:lnTo>
                    <a:pt x="8894" y="9323"/>
                  </a:lnTo>
                  <a:lnTo>
                    <a:pt x="8894" y="8704"/>
                  </a:lnTo>
                  <a:cubicBezTo>
                    <a:pt x="8894" y="8608"/>
                    <a:pt x="8823" y="8537"/>
                    <a:pt x="8739" y="8537"/>
                  </a:cubicBezTo>
                  <a:lnTo>
                    <a:pt x="8466" y="8537"/>
                  </a:lnTo>
                  <a:lnTo>
                    <a:pt x="8466" y="8049"/>
                  </a:lnTo>
                  <a:cubicBezTo>
                    <a:pt x="8466" y="8001"/>
                    <a:pt x="8454" y="7954"/>
                    <a:pt x="8418" y="7930"/>
                  </a:cubicBezTo>
                  <a:lnTo>
                    <a:pt x="8239" y="7763"/>
                  </a:lnTo>
                  <a:lnTo>
                    <a:pt x="8239" y="5013"/>
                  </a:lnTo>
                  <a:lnTo>
                    <a:pt x="10549" y="5013"/>
                  </a:lnTo>
                  <a:lnTo>
                    <a:pt x="10549" y="7585"/>
                  </a:lnTo>
                  <a:cubicBezTo>
                    <a:pt x="10549" y="7668"/>
                    <a:pt x="10621" y="7751"/>
                    <a:pt x="10716" y="7751"/>
                  </a:cubicBezTo>
                  <a:cubicBezTo>
                    <a:pt x="10799" y="7751"/>
                    <a:pt x="10883" y="7668"/>
                    <a:pt x="10883" y="7585"/>
                  </a:cubicBezTo>
                  <a:lnTo>
                    <a:pt x="10883" y="5013"/>
                  </a:lnTo>
                  <a:lnTo>
                    <a:pt x="10978" y="5013"/>
                  </a:lnTo>
                  <a:cubicBezTo>
                    <a:pt x="11025" y="5013"/>
                    <a:pt x="11073" y="4989"/>
                    <a:pt x="11097" y="4953"/>
                  </a:cubicBezTo>
                  <a:cubicBezTo>
                    <a:pt x="11133" y="4906"/>
                    <a:pt x="11144" y="4858"/>
                    <a:pt x="11133" y="4810"/>
                  </a:cubicBezTo>
                  <a:lnTo>
                    <a:pt x="11002" y="3429"/>
                  </a:lnTo>
                  <a:cubicBezTo>
                    <a:pt x="10978" y="3239"/>
                    <a:pt x="10811" y="3084"/>
                    <a:pt x="10609" y="3084"/>
                  </a:cubicBezTo>
                  <a:lnTo>
                    <a:pt x="9061" y="3084"/>
                  </a:lnTo>
                  <a:lnTo>
                    <a:pt x="9061" y="3024"/>
                  </a:lnTo>
                  <a:lnTo>
                    <a:pt x="9061" y="2667"/>
                  </a:lnTo>
                  <a:cubicBezTo>
                    <a:pt x="9061" y="2465"/>
                    <a:pt x="8882" y="2286"/>
                    <a:pt x="8680" y="2286"/>
                  </a:cubicBezTo>
                  <a:lnTo>
                    <a:pt x="8537" y="2286"/>
                  </a:lnTo>
                  <a:lnTo>
                    <a:pt x="5668" y="36"/>
                  </a:lnTo>
                  <a:cubicBezTo>
                    <a:pt x="5638" y="12"/>
                    <a:pt x="5602" y="0"/>
                    <a:pt x="5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8" name="Google Shape;11108;p72"/>
            <p:cNvSpPr/>
            <p:nvPr/>
          </p:nvSpPr>
          <p:spPr>
            <a:xfrm>
              <a:off x="2897827" y="2604753"/>
              <a:ext cx="48197" cy="64506"/>
            </a:xfrm>
            <a:custGeom>
              <a:avLst/>
              <a:gdLst/>
              <a:ahLst/>
              <a:cxnLst/>
              <a:rect l="l" t="t" r="r" b="b"/>
              <a:pathLst>
                <a:path w="1513" h="2025" extrusionOk="0">
                  <a:moveTo>
                    <a:pt x="762" y="334"/>
                  </a:moveTo>
                  <a:cubicBezTo>
                    <a:pt x="989" y="334"/>
                    <a:pt x="1191" y="524"/>
                    <a:pt x="1191" y="762"/>
                  </a:cubicBezTo>
                  <a:lnTo>
                    <a:pt x="1191" y="1703"/>
                  </a:lnTo>
                  <a:lnTo>
                    <a:pt x="334" y="1703"/>
                  </a:lnTo>
                  <a:lnTo>
                    <a:pt x="334" y="762"/>
                  </a:lnTo>
                  <a:cubicBezTo>
                    <a:pt x="334" y="524"/>
                    <a:pt x="524" y="334"/>
                    <a:pt x="762" y="334"/>
                  </a:cubicBezTo>
                  <a:close/>
                  <a:moveTo>
                    <a:pt x="750" y="0"/>
                  </a:moveTo>
                  <a:cubicBezTo>
                    <a:pt x="334" y="0"/>
                    <a:pt x="0" y="346"/>
                    <a:pt x="0" y="762"/>
                  </a:cubicBezTo>
                  <a:lnTo>
                    <a:pt x="0" y="1858"/>
                  </a:lnTo>
                  <a:cubicBezTo>
                    <a:pt x="0" y="1953"/>
                    <a:pt x="72" y="2024"/>
                    <a:pt x="155" y="2024"/>
                  </a:cubicBezTo>
                  <a:lnTo>
                    <a:pt x="1346" y="2024"/>
                  </a:lnTo>
                  <a:cubicBezTo>
                    <a:pt x="1441" y="2024"/>
                    <a:pt x="1512" y="1953"/>
                    <a:pt x="1512" y="1858"/>
                  </a:cubicBezTo>
                  <a:lnTo>
                    <a:pt x="1512" y="762"/>
                  </a:lnTo>
                  <a:cubicBezTo>
                    <a:pt x="1512" y="346"/>
                    <a:pt x="1167" y="0"/>
                    <a:pt x="75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09" name="Google Shape;11109;p72"/>
            <p:cNvSpPr/>
            <p:nvPr/>
          </p:nvSpPr>
          <p:spPr>
            <a:xfrm>
              <a:off x="2775695" y="2551650"/>
              <a:ext cx="51223" cy="51223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310"/>
                  </a:moveTo>
                  <a:cubicBezTo>
                    <a:pt x="1060" y="310"/>
                    <a:pt x="1286" y="524"/>
                    <a:pt x="1286" y="786"/>
                  </a:cubicBezTo>
                  <a:cubicBezTo>
                    <a:pt x="1263" y="1060"/>
                    <a:pt x="1060" y="1262"/>
                    <a:pt x="810" y="1262"/>
                  </a:cubicBezTo>
                  <a:cubicBezTo>
                    <a:pt x="560" y="1262"/>
                    <a:pt x="334" y="1060"/>
                    <a:pt x="334" y="786"/>
                  </a:cubicBezTo>
                  <a:cubicBezTo>
                    <a:pt x="334" y="536"/>
                    <a:pt x="536" y="310"/>
                    <a:pt x="810" y="310"/>
                  </a:cubicBezTo>
                  <a:close/>
                  <a:moveTo>
                    <a:pt x="810" y="0"/>
                  </a:moveTo>
                  <a:cubicBezTo>
                    <a:pt x="358" y="0"/>
                    <a:pt x="1" y="358"/>
                    <a:pt x="1" y="810"/>
                  </a:cubicBezTo>
                  <a:cubicBezTo>
                    <a:pt x="1" y="1251"/>
                    <a:pt x="358" y="1608"/>
                    <a:pt x="810" y="1608"/>
                  </a:cubicBezTo>
                  <a:cubicBezTo>
                    <a:pt x="1251" y="1608"/>
                    <a:pt x="1608" y="1251"/>
                    <a:pt x="1608" y="810"/>
                  </a:cubicBezTo>
                  <a:cubicBezTo>
                    <a:pt x="1596" y="358"/>
                    <a:pt x="1239" y="0"/>
                    <a:pt x="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10" name="Google Shape;11110;p72"/>
          <p:cNvGrpSpPr/>
          <p:nvPr/>
        </p:nvGrpSpPr>
        <p:grpSpPr>
          <a:xfrm>
            <a:off x="8876259" y="3245431"/>
            <a:ext cx="500676" cy="490567"/>
            <a:chOff x="6657194" y="2434073"/>
            <a:chExt cx="375507" cy="367925"/>
          </a:xfrm>
        </p:grpSpPr>
        <p:sp>
          <p:nvSpPr>
            <p:cNvPr id="11111" name="Google Shape;11111;p72"/>
            <p:cNvSpPr/>
            <p:nvPr/>
          </p:nvSpPr>
          <p:spPr>
            <a:xfrm>
              <a:off x="6657194" y="2434073"/>
              <a:ext cx="190780" cy="367925"/>
            </a:xfrm>
            <a:custGeom>
              <a:avLst/>
              <a:gdLst/>
              <a:ahLst/>
              <a:cxnLst/>
              <a:rect l="l" t="t" r="r" b="b"/>
              <a:pathLst>
                <a:path w="5989" h="11550" extrusionOk="0">
                  <a:moveTo>
                    <a:pt x="3024" y="346"/>
                  </a:moveTo>
                  <a:cubicBezTo>
                    <a:pt x="4465" y="346"/>
                    <a:pt x="5644" y="1524"/>
                    <a:pt x="5644" y="2965"/>
                  </a:cubicBezTo>
                  <a:lnTo>
                    <a:pt x="5644" y="5596"/>
                  </a:lnTo>
                  <a:lnTo>
                    <a:pt x="2977" y="5596"/>
                  </a:lnTo>
                  <a:cubicBezTo>
                    <a:pt x="2893" y="5596"/>
                    <a:pt x="2810" y="5668"/>
                    <a:pt x="2810" y="5763"/>
                  </a:cubicBezTo>
                  <a:cubicBezTo>
                    <a:pt x="2810" y="5846"/>
                    <a:pt x="2893" y="5930"/>
                    <a:pt x="2977" y="5930"/>
                  </a:cubicBezTo>
                  <a:lnTo>
                    <a:pt x="5644" y="5930"/>
                  </a:lnTo>
                  <a:lnTo>
                    <a:pt x="5644" y="8561"/>
                  </a:lnTo>
                  <a:cubicBezTo>
                    <a:pt x="5644" y="10002"/>
                    <a:pt x="4465" y="11180"/>
                    <a:pt x="3024" y="11180"/>
                  </a:cubicBezTo>
                  <a:lnTo>
                    <a:pt x="2965" y="11180"/>
                  </a:lnTo>
                  <a:cubicBezTo>
                    <a:pt x="1524" y="11180"/>
                    <a:pt x="345" y="10002"/>
                    <a:pt x="345" y="8561"/>
                  </a:cubicBezTo>
                  <a:lnTo>
                    <a:pt x="345" y="5930"/>
                  </a:lnTo>
                  <a:lnTo>
                    <a:pt x="2119" y="5930"/>
                  </a:lnTo>
                  <a:cubicBezTo>
                    <a:pt x="2203" y="5930"/>
                    <a:pt x="2274" y="5846"/>
                    <a:pt x="2274" y="5763"/>
                  </a:cubicBezTo>
                  <a:cubicBezTo>
                    <a:pt x="2274" y="5668"/>
                    <a:pt x="2203" y="5596"/>
                    <a:pt x="2119" y="5596"/>
                  </a:cubicBezTo>
                  <a:lnTo>
                    <a:pt x="345" y="5596"/>
                  </a:lnTo>
                  <a:lnTo>
                    <a:pt x="345" y="2965"/>
                  </a:lnTo>
                  <a:cubicBezTo>
                    <a:pt x="345" y="1524"/>
                    <a:pt x="1524" y="346"/>
                    <a:pt x="2965" y="346"/>
                  </a:cubicBezTo>
                  <a:close/>
                  <a:moveTo>
                    <a:pt x="2965" y="0"/>
                  </a:moveTo>
                  <a:cubicBezTo>
                    <a:pt x="1322" y="0"/>
                    <a:pt x="0" y="1322"/>
                    <a:pt x="0" y="2965"/>
                  </a:cubicBezTo>
                  <a:lnTo>
                    <a:pt x="0" y="8585"/>
                  </a:lnTo>
                  <a:cubicBezTo>
                    <a:pt x="0" y="10228"/>
                    <a:pt x="1322" y="11550"/>
                    <a:pt x="2965" y="11550"/>
                  </a:cubicBezTo>
                  <a:lnTo>
                    <a:pt x="3024" y="11550"/>
                  </a:lnTo>
                  <a:cubicBezTo>
                    <a:pt x="4655" y="11550"/>
                    <a:pt x="5989" y="10228"/>
                    <a:pt x="5989" y="8585"/>
                  </a:cubicBezTo>
                  <a:lnTo>
                    <a:pt x="5989" y="2953"/>
                  </a:lnTo>
                  <a:cubicBezTo>
                    <a:pt x="5965" y="1322"/>
                    <a:pt x="4644" y="0"/>
                    <a:pt x="3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2" name="Google Shape;11112;p72"/>
            <p:cNvSpPr/>
            <p:nvPr/>
          </p:nvSpPr>
          <p:spPr>
            <a:xfrm>
              <a:off x="6854409" y="2464399"/>
              <a:ext cx="178292" cy="162365"/>
            </a:xfrm>
            <a:custGeom>
              <a:avLst/>
              <a:gdLst/>
              <a:ahLst/>
              <a:cxnLst/>
              <a:rect l="l" t="t" r="r" b="b"/>
              <a:pathLst>
                <a:path w="5597" h="5097" extrusionOk="0">
                  <a:moveTo>
                    <a:pt x="2807" y="346"/>
                  </a:moveTo>
                  <a:cubicBezTo>
                    <a:pt x="3371" y="346"/>
                    <a:pt x="3933" y="564"/>
                    <a:pt x="4358" y="1001"/>
                  </a:cubicBezTo>
                  <a:cubicBezTo>
                    <a:pt x="5180" y="1835"/>
                    <a:pt x="5227" y="3132"/>
                    <a:pt x="4477" y="3990"/>
                  </a:cubicBezTo>
                  <a:lnTo>
                    <a:pt x="3441" y="2954"/>
                  </a:lnTo>
                  <a:cubicBezTo>
                    <a:pt x="3411" y="2924"/>
                    <a:pt x="3367" y="2909"/>
                    <a:pt x="3322" y="2909"/>
                  </a:cubicBezTo>
                  <a:cubicBezTo>
                    <a:pt x="3278" y="2909"/>
                    <a:pt x="3233" y="2924"/>
                    <a:pt x="3203" y="2954"/>
                  </a:cubicBezTo>
                  <a:cubicBezTo>
                    <a:pt x="3144" y="3013"/>
                    <a:pt x="3144" y="3132"/>
                    <a:pt x="3203" y="3192"/>
                  </a:cubicBezTo>
                  <a:lnTo>
                    <a:pt x="4239" y="4228"/>
                  </a:lnTo>
                  <a:cubicBezTo>
                    <a:pt x="3831" y="4584"/>
                    <a:pt x="3321" y="4763"/>
                    <a:pt x="2810" y="4763"/>
                  </a:cubicBezTo>
                  <a:cubicBezTo>
                    <a:pt x="2246" y="4763"/>
                    <a:pt x="1681" y="4546"/>
                    <a:pt x="1250" y="4109"/>
                  </a:cubicBezTo>
                  <a:cubicBezTo>
                    <a:pt x="417" y="3287"/>
                    <a:pt x="393" y="1977"/>
                    <a:pt x="1131" y="1120"/>
                  </a:cubicBezTo>
                  <a:lnTo>
                    <a:pt x="1131" y="1120"/>
                  </a:lnTo>
                  <a:lnTo>
                    <a:pt x="2679" y="2668"/>
                  </a:lnTo>
                  <a:cubicBezTo>
                    <a:pt x="2709" y="2698"/>
                    <a:pt x="2754" y="2713"/>
                    <a:pt x="2798" y="2713"/>
                  </a:cubicBezTo>
                  <a:cubicBezTo>
                    <a:pt x="2843" y="2713"/>
                    <a:pt x="2888" y="2698"/>
                    <a:pt x="2917" y="2668"/>
                  </a:cubicBezTo>
                  <a:cubicBezTo>
                    <a:pt x="2977" y="2608"/>
                    <a:pt x="2977" y="2489"/>
                    <a:pt x="2917" y="2430"/>
                  </a:cubicBezTo>
                  <a:lnTo>
                    <a:pt x="1370" y="882"/>
                  </a:lnTo>
                  <a:cubicBezTo>
                    <a:pt x="1783" y="525"/>
                    <a:pt x="2296" y="346"/>
                    <a:pt x="2807" y="346"/>
                  </a:cubicBezTo>
                  <a:close/>
                  <a:moveTo>
                    <a:pt x="2803" y="1"/>
                  </a:moveTo>
                  <a:cubicBezTo>
                    <a:pt x="2152" y="1"/>
                    <a:pt x="1501" y="251"/>
                    <a:pt x="1000" y="751"/>
                  </a:cubicBezTo>
                  <a:cubicBezTo>
                    <a:pt x="0" y="1739"/>
                    <a:pt x="0" y="3347"/>
                    <a:pt x="1000" y="4347"/>
                  </a:cubicBezTo>
                  <a:cubicBezTo>
                    <a:pt x="1501" y="4847"/>
                    <a:pt x="2152" y="5097"/>
                    <a:pt x="2803" y="5097"/>
                  </a:cubicBezTo>
                  <a:cubicBezTo>
                    <a:pt x="3453" y="5097"/>
                    <a:pt x="4102" y="4847"/>
                    <a:pt x="4596" y="4347"/>
                  </a:cubicBezTo>
                  <a:cubicBezTo>
                    <a:pt x="5596" y="3347"/>
                    <a:pt x="5596" y="1739"/>
                    <a:pt x="4596" y="751"/>
                  </a:cubicBezTo>
                  <a:cubicBezTo>
                    <a:pt x="4102" y="251"/>
                    <a:pt x="3453" y="1"/>
                    <a:pt x="2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3" name="Google Shape;11113;p72"/>
            <p:cNvSpPr/>
            <p:nvPr/>
          </p:nvSpPr>
          <p:spPr>
            <a:xfrm>
              <a:off x="6854409" y="2631288"/>
              <a:ext cx="177528" cy="162365"/>
            </a:xfrm>
            <a:custGeom>
              <a:avLst/>
              <a:gdLst/>
              <a:ahLst/>
              <a:cxnLst/>
              <a:rect l="l" t="t" r="r" b="b"/>
              <a:pathLst>
                <a:path w="5573" h="5097" extrusionOk="0">
                  <a:moveTo>
                    <a:pt x="2805" y="338"/>
                  </a:moveTo>
                  <a:cubicBezTo>
                    <a:pt x="3314" y="338"/>
                    <a:pt x="3821" y="515"/>
                    <a:pt x="4227" y="870"/>
                  </a:cubicBezTo>
                  <a:lnTo>
                    <a:pt x="1120" y="3977"/>
                  </a:lnTo>
                  <a:cubicBezTo>
                    <a:pt x="393" y="3108"/>
                    <a:pt x="417" y="1799"/>
                    <a:pt x="1239" y="989"/>
                  </a:cubicBezTo>
                  <a:cubicBezTo>
                    <a:pt x="1671" y="556"/>
                    <a:pt x="2239" y="338"/>
                    <a:pt x="2805" y="338"/>
                  </a:cubicBezTo>
                  <a:close/>
                  <a:moveTo>
                    <a:pt x="2803" y="1"/>
                  </a:moveTo>
                  <a:cubicBezTo>
                    <a:pt x="2152" y="1"/>
                    <a:pt x="1501" y="251"/>
                    <a:pt x="1000" y="751"/>
                  </a:cubicBezTo>
                  <a:cubicBezTo>
                    <a:pt x="0" y="1739"/>
                    <a:pt x="0" y="3346"/>
                    <a:pt x="1000" y="4346"/>
                  </a:cubicBezTo>
                  <a:cubicBezTo>
                    <a:pt x="1501" y="4847"/>
                    <a:pt x="2152" y="5097"/>
                    <a:pt x="2803" y="5097"/>
                  </a:cubicBezTo>
                  <a:cubicBezTo>
                    <a:pt x="3453" y="5097"/>
                    <a:pt x="4102" y="4847"/>
                    <a:pt x="4596" y="4346"/>
                  </a:cubicBezTo>
                  <a:cubicBezTo>
                    <a:pt x="4656" y="4287"/>
                    <a:pt x="4656" y="4168"/>
                    <a:pt x="4596" y="4108"/>
                  </a:cubicBezTo>
                  <a:cubicBezTo>
                    <a:pt x="4566" y="4079"/>
                    <a:pt x="4522" y="4064"/>
                    <a:pt x="4477" y="4064"/>
                  </a:cubicBezTo>
                  <a:cubicBezTo>
                    <a:pt x="4432" y="4064"/>
                    <a:pt x="4388" y="4079"/>
                    <a:pt x="4358" y="4108"/>
                  </a:cubicBezTo>
                  <a:cubicBezTo>
                    <a:pt x="3933" y="4540"/>
                    <a:pt x="3370" y="4754"/>
                    <a:pt x="2806" y="4754"/>
                  </a:cubicBezTo>
                  <a:cubicBezTo>
                    <a:pt x="2295" y="4754"/>
                    <a:pt x="1783" y="4578"/>
                    <a:pt x="1370" y="4227"/>
                  </a:cubicBezTo>
                  <a:lnTo>
                    <a:pt x="2417" y="3180"/>
                  </a:lnTo>
                  <a:lnTo>
                    <a:pt x="4477" y="1120"/>
                  </a:lnTo>
                  <a:cubicBezTo>
                    <a:pt x="5060" y="1799"/>
                    <a:pt x="5180" y="2775"/>
                    <a:pt x="4763" y="3573"/>
                  </a:cubicBezTo>
                  <a:cubicBezTo>
                    <a:pt x="4715" y="3668"/>
                    <a:pt x="4751" y="3751"/>
                    <a:pt x="4834" y="3799"/>
                  </a:cubicBezTo>
                  <a:cubicBezTo>
                    <a:pt x="4863" y="3813"/>
                    <a:pt x="4890" y="3820"/>
                    <a:pt x="4916" y="3820"/>
                  </a:cubicBezTo>
                  <a:cubicBezTo>
                    <a:pt x="4976" y="3820"/>
                    <a:pt x="5027" y="3782"/>
                    <a:pt x="5060" y="3715"/>
                  </a:cubicBezTo>
                  <a:cubicBezTo>
                    <a:pt x="5572" y="2739"/>
                    <a:pt x="5406" y="1537"/>
                    <a:pt x="4596" y="751"/>
                  </a:cubicBezTo>
                  <a:cubicBezTo>
                    <a:pt x="4102" y="251"/>
                    <a:pt x="3453" y="1"/>
                    <a:pt x="2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14" name="Google Shape;11114;p72"/>
          <p:cNvGrpSpPr/>
          <p:nvPr/>
        </p:nvGrpSpPr>
        <p:grpSpPr>
          <a:xfrm>
            <a:off x="9468423" y="3255540"/>
            <a:ext cx="490567" cy="469840"/>
            <a:chOff x="7101317" y="2441655"/>
            <a:chExt cx="367925" cy="352380"/>
          </a:xfrm>
        </p:grpSpPr>
        <p:sp>
          <p:nvSpPr>
            <p:cNvPr id="11115" name="Google Shape;11115;p72"/>
            <p:cNvSpPr/>
            <p:nvPr/>
          </p:nvSpPr>
          <p:spPr>
            <a:xfrm>
              <a:off x="7101317" y="2441655"/>
              <a:ext cx="367925" cy="352380"/>
            </a:xfrm>
            <a:custGeom>
              <a:avLst/>
              <a:gdLst/>
              <a:ahLst/>
              <a:cxnLst/>
              <a:rect l="l" t="t" r="r" b="b"/>
              <a:pathLst>
                <a:path w="11550" h="11062" extrusionOk="0">
                  <a:moveTo>
                    <a:pt x="7061" y="334"/>
                  </a:moveTo>
                  <a:cubicBezTo>
                    <a:pt x="7799" y="334"/>
                    <a:pt x="8406" y="941"/>
                    <a:pt x="8406" y="1679"/>
                  </a:cubicBezTo>
                  <a:lnTo>
                    <a:pt x="8406" y="3108"/>
                  </a:lnTo>
                  <a:lnTo>
                    <a:pt x="7906" y="3108"/>
                  </a:lnTo>
                  <a:lnTo>
                    <a:pt x="7906" y="1679"/>
                  </a:lnTo>
                  <a:cubicBezTo>
                    <a:pt x="7906" y="1227"/>
                    <a:pt x="7537" y="834"/>
                    <a:pt x="7061" y="834"/>
                  </a:cubicBezTo>
                  <a:lnTo>
                    <a:pt x="4465" y="834"/>
                  </a:lnTo>
                  <a:cubicBezTo>
                    <a:pt x="4001" y="834"/>
                    <a:pt x="3620" y="1203"/>
                    <a:pt x="3620" y="1679"/>
                  </a:cubicBezTo>
                  <a:lnTo>
                    <a:pt x="3620" y="2429"/>
                  </a:lnTo>
                  <a:cubicBezTo>
                    <a:pt x="3620" y="2513"/>
                    <a:pt x="3691" y="2596"/>
                    <a:pt x="3786" y="2596"/>
                  </a:cubicBezTo>
                  <a:cubicBezTo>
                    <a:pt x="3870" y="2596"/>
                    <a:pt x="3941" y="2513"/>
                    <a:pt x="3941" y="2429"/>
                  </a:cubicBezTo>
                  <a:lnTo>
                    <a:pt x="3941" y="1679"/>
                  </a:lnTo>
                  <a:cubicBezTo>
                    <a:pt x="3941" y="1406"/>
                    <a:pt x="4167" y="1179"/>
                    <a:pt x="4453" y="1179"/>
                  </a:cubicBezTo>
                  <a:lnTo>
                    <a:pt x="7037" y="1179"/>
                  </a:lnTo>
                  <a:cubicBezTo>
                    <a:pt x="7323" y="1179"/>
                    <a:pt x="7549" y="1406"/>
                    <a:pt x="7549" y="1679"/>
                  </a:cubicBezTo>
                  <a:lnTo>
                    <a:pt x="7549" y="3108"/>
                  </a:lnTo>
                  <a:lnTo>
                    <a:pt x="3108" y="3108"/>
                  </a:lnTo>
                  <a:lnTo>
                    <a:pt x="3120" y="1679"/>
                  </a:lnTo>
                  <a:cubicBezTo>
                    <a:pt x="3120" y="941"/>
                    <a:pt x="3727" y="334"/>
                    <a:pt x="4465" y="334"/>
                  </a:cubicBezTo>
                  <a:close/>
                  <a:moveTo>
                    <a:pt x="8382" y="3453"/>
                  </a:moveTo>
                  <a:cubicBezTo>
                    <a:pt x="9930" y="3453"/>
                    <a:pt x="11180" y="4704"/>
                    <a:pt x="11180" y="6251"/>
                  </a:cubicBezTo>
                  <a:lnTo>
                    <a:pt x="11180" y="9252"/>
                  </a:lnTo>
                  <a:lnTo>
                    <a:pt x="2905" y="9252"/>
                  </a:lnTo>
                  <a:cubicBezTo>
                    <a:pt x="2822" y="9252"/>
                    <a:pt x="2739" y="9335"/>
                    <a:pt x="2739" y="9418"/>
                  </a:cubicBezTo>
                  <a:cubicBezTo>
                    <a:pt x="2739" y="9514"/>
                    <a:pt x="2822" y="9585"/>
                    <a:pt x="2905" y="9585"/>
                  </a:cubicBezTo>
                  <a:lnTo>
                    <a:pt x="11180" y="9585"/>
                  </a:lnTo>
                  <a:lnTo>
                    <a:pt x="11180" y="10288"/>
                  </a:lnTo>
                  <a:cubicBezTo>
                    <a:pt x="11168" y="10538"/>
                    <a:pt x="10942" y="10728"/>
                    <a:pt x="10716" y="10728"/>
                  </a:cubicBezTo>
                  <a:cubicBezTo>
                    <a:pt x="10716" y="10716"/>
                    <a:pt x="822" y="10716"/>
                    <a:pt x="774" y="10716"/>
                  </a:cubicBezTo>
                  <a:cubicBezTo>
                    <a:pt x="536" y="10704"/>
                    <a:pt x="334" y="10490"/>
                    <a:pt x="334" y="10240"/>
                  </a:cubicBezTo>
                  <a:lnTo>
                    <a:pt x="334" y="9585"/>
                  </a:lnTo>
                  <a:lnTo>
                    <a:pt x="2072" y="9585"/>
                  </a:lnTo>
                  <a:cubicBezTo>
                    <a:pt x="2167" y="9585"/>
                    <a:pt x="2239" y="9514"/>
                    <a:pt x="2239" y="9418"/>
                  </a:cubicBezTo>
                  <a:cubicBezTo>
                    <a:pt x="2239" y="9335"/>
                    <a:pt x="2167" y="9252"/>
                    <a:pt x="2072" y="9252"/>
                  </a:cubicBezTo>
                  <a:lnTo>
                    <a:pt x="334" y="9252"/>
                  </a:lnTo>
                  <a:lnTo>
                    <a:pt x="334" y="6251"/>
                  </a:lnTo>
                  <a:cubicBezTo>
                    <a:pt x="334" y="4704"/>
                    <a:pt x="1584" y="3453"/>
                    <a:pt x="3132" y="3453"/>
                  </a:cubicBezTo>
                  <a:close/>
                  <a:moveTo>
                    <a:pt x="4465" y="1"/>
                  </a:moveTo>
                  <a:cubicBezTo>
                    <a:pt x="3536" y="1"/>
                    <a:pt x="2786" y="763"/>
                    <a:pt x="2786" y="1679"/>
                  </a:cubicBezTo>
                  <a:lnTo>
                    <a:pt x="2786" y="3132"/>
                  </a:lnTo>
                  <a:cubicBezTo>
                    <a:pt x="1227" y="3311"/>
                    <a:pt x="0" y="4632"/>
                    <a:pt x="0" y="6239"/>
                  </a:cubicBezTo>
                  <a:lnTo>
                    <a:pt x="0" y="10240"/>
                  </a:lnTo>
                  <a:cubicBezTo>
                    <a:pt x="0" y="10692"/>
                    <a:pt x="357" y="11061"/>
                    <a:pt x="822" y="11061"/>
                  </a:cubicBezTo>
                  <a:lnTo>
                    <a:pt x="10740" y="11061"/>
                  </a:lnTo>
                  <a:cubicBezTo>
                    <a:pt x="11180" y="11061"/>
                    <a:pt x="11549" y="10704"/>
                    <a:pt x="11549" y="10240"/>
                  </a:cubicBezTo>
                  <a:lnTo>
                    <a:pt x="11549" y="6239"/>
                  </a:lnTo>
                  <a:cubicBezTo>
                    <a:pt x="11526" y="4632"/>
                    <a:pt x="10299" y="3287"/>
                    <a:pt x="8739" y="3132"/>
                  </a:cubicBezTo>
                  <a:lnTo>
                    <a:pt x="8739" y="1679"/>
                  </a:lnTo>
                  <a:cubicBezTo>
                    <a:pt x="8739" y="751"/>
                    <a:pt x="7977" y="1"/>
                    <a:pt x="706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6" name="Google Shape;11116;p72"/>
            <p:cNvSpPr/>
            <p:nvPr/>
          </p:nvSpPr>
          <p:spPr>
            <a:xfrm>
              <a:off x="7222302" y="2588443"/>
              <a:ext cx="124426" cy="124043"/>
            </a:xfrm>
            <a:custGeom>
              <a:avLst/>
              <a:gdLst/>
              <a:ahLst/>
              <a:cxnLst/>
              <a:rect l="l" t="t" r="r" b="b"/>
              <a:pathLst>
                <a:path w="3906" h="3894" extrusionOk="0">
                  <a:moveTo>
                    <a:pt x="2441" y="334"/>
                  </a:moveTo>
                  <a:lnTo>
                    <a:pt x="2441" y="1286"/>
                  </a:lnTo>
                  <a:cubicBezTo>
                    <a:pt x="2441" y="1381"/>
                    <a:pt x="2513" y="1453"/>
                    <a:pt x="2608" y="1453"/>
                  </a:cubicBezTo>
                  <a:lnTo>
                    <a:pt x="3560" y="1453"/>
                  </a:lnTo>
                  <a:lnTo>
                    <a:pt x="3560" y="2429"/>
                  </a:lnTo>
                  <a:lnTo>
                    <a:pt x="2608" y="2429"/>
                  </a:lnTo>
                  <a:cubicBezTo>
                    <a:pt x="2513" y="2429"/>
                    <a:pt x="2441" y="2513"/>
                    <a:pt x="2441" y="2596"/>
                  </a:cubicBezTo>
                  <a:lnTo>
                    <a:pt x="2441" y="3548"/>
                  </a:lnTo>
                  <a:lnTo>
                    <a:pt x="1465" y="3548"/>
                  </a:lnTo>
                  <a:lnTo>
                    <a:pt x="1465" y="2596"/>
                  </a:lnTo>
                  <a:cubicBezTo>
                    <a:pt x="1465" y="2513"/>
                    <a:pt x="1382" y="2429"/>
                    <a:pt x="1298" y="2429"/>
                  </a:cubicBezTo>
                  <a:lnTo>
                    <a:pt x="346" y="2429"/>
                  </a:lnTo>
                  <a:lnTo>
                    <a:pt x="346" y="1453"/>
                  </a:lnTo>
                  <a:lnTo>
                    <a:pt x="1298" y="1453"/>
                  </a:lnTo>
                  <a:cubicBezTo>
                    <a:pt x="1382" y="1453"/>
                    <a:pt x="1465" y="1381"/>
                    <a:pt x="1465" y="1286"/>
                  </a:cubicBezTo>
                  <a:lnTo>
                    <a:pt x="1465" y="334"/>
                  </a:lnTo>
                  <a:close/>
                  <a:moveTo>
                    <a:pt x="1298" y="0"/>
                  </a:moveTo>
                  <a:cubicBezTo>
                    <a:pt x="1203" y="0"/>
                    <a:pt x="1131" y="84"/>
                    <a:pt x="1131" y="167"/>
                  </a:cubicBezTo>
                  <a:lnTo>
                    <a:pt x="1131" y="1120"/>
                  </a:lnTo>
                  <a:lnTo>
                    <a:pt x="179" y="1120"/>
                  </a:lnTo>
                  <a:cubicBezTo>
                    <a:pt x="96" y="1120"/>
                    <a:pt x="12" y="1191"/>
                    <a:pt x="12" y="1286"/>
                  </a:cubicBezTo>
                  <a:lnTo>
                    <a:pt x="12" y="2608"/>
                  </a:lnTo>
                  <a:cubicBezTo>
                    <a:pt x="0" y="2703"/>
                    <a:pt x="96" y="2774"/>
                    <a:pt x="179" y="2774"/>
                  </a:cubicBezTo>
                  <a:lnTo>
                    <a:pt x="1131" y="2774"/>
                  </a:lnTo>
                  <a:lnTo>
                    <a:pt x="1131" y="3727"/>
                  </a:lnTo>
                  <a:cubicBezTo>
                    <a:pt x="1131" y="3822"/>
                    <a:pt x="1203" y="3894"/>
                    <a:pt x="1298" y="3894"/>
                  </a:cubicBezTo>
                  <a:lnTo>
                    <a:pt x="2620" y="3894"/>
                  </a:lnTo>
                  <a:cubicBezTo>
                    <a:pt x="2715" y="3894"/>
                    <a:pt x="2786" y="3822"/>
                    <a:pt x="2786" y="3727"/>
                  </a:cubicBezTo>
                  <a:lnTo>
                    <a:pt x="2786" y="2774"/>
                  </a:lnTo>
                  <a:lnTo>
                    <a:pt x="3739" y="2774"/>
                  </a:lnTo>
                  <a:cubicBezTo>
                    <a:pt x="3822" y="2774"/>
                    <a:pt x="3906" y="2703"/>
                    <a:pt x="3906" y="2608"/>
                  </a:cubicBezTo>
                  <a:lnTo>
                    <a:pt x="3906" y="1286"/>
                  </a:lnTo>
                  <a:cubicBezTo>
                    <a:pt x="3906" y="1191"/>
                    <a:pt x="3822" y="1120"/>
                    <a:pt x="3739" y="1120"/>
                  </a:cubicBezTo>
                  <a:lnTo>
                    <a:pt x="2786" y="1120"/>
                  </a:lnTo>
                  <a:lnTo>
                    <a:pt x="2786" y="167"/>
                  </a:lnTo>
                  <a:cubicBezTo>
                    <a:pt x="2786" y="84"/>
                    <a:pt x="2715" y="0"/>
                    <a:pt x="2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17" name="Google Shape;11117;p72"/>
          <p:cNvGrpSpPr/>
          <p:nvPr/>
        </p:nvGrpSpPr>
        <p:grpSpPr>
          <a:xfrm>
            <a:off x="7675199" y="3245942"/>
            <a:ext cx="490567" cy="489548"/>
            <a:chOff x="5756399" y="2434456"/>
            <a:chExt cx="367925" cy="367161"/>
          </a:xfrm>
        </p:grpSpPr>
        <p:sp>
          <p:nvSpPr>
            <p:cNvPr id="11118" name="Google Shape;11118;p72"/>
            <p:cNvSpPr/>
            <p:nvPr/>
          </p:nvSpPr>
          <p:spPr>
            <a:xfrm>
              <a:off x="5864865" y="2563023"/>
              <a:ext cx="39882" cy="68297"/>
            </a:xfrm>
            <a:custGeom>
              <a:avLst/>
              <a:gdLst/>
              <a:ahLst/>
              <a:cxnLst/>
              <a:rect l="l" t="t" r="r" b="b"/>
              <a:pathLst>
                <a:path w="1252" h="2144" extrusionOk="0">
                  <a:moveTo>
                    <a:pt x="918" y="334"/>
                  </a:moveTo>
                  <a:lnTo>
                    <a:pt x="918" y="1822"/>
                  </a:lnTo>
                  <a:lnTo>
                    <a:pt x="334" y="1822"/>
                  </a:lnTo>
                  <a:lnTo>
                    <a:pt x="334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7"/>
                  </a:cubicBezTo>
                  <a:lnTo>
                    <a:pt x="1" y="1977"/>
                  </a:lnTo>
                  <a:cubicBezTo>
                    <a:pt x="1" y="2072"/>
                    <a:pt x="84" y="2144"/>
                    <a:pt x="168" y="2144"/>
                  </a:cubicBezTo>
                  <a:lnTo>
                    <a:pt x="1096" y="2144"/>
                  </a:lnTo>
                  <a:cubicBezTo>
                    <a:pt x="1180" y="2144"/>
                    <a:pt x="1251" y="2072"/>
                    <a:pt x="1251" y="1977"/>
                  </a:cubicBezTo>
                  <a:lnTo>
                    <a:pt x="1251" y="167"/>
                  </a:lnTo>
                  <a:cubicBezTo>
                    <a:pt x="1251" y="72"/>
                    <a:pt x="1180" y="1"/>
                    <a:pt x="1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19" name="Google Shape;11119;p72"/>
            <p:cNvSpPr/>
            <p:nvPr/>
          </p:nvSpPr>
          <p:spPr>
            <a:xfrm>
              <a:off x="5920261" y="2563023"/>
              <a:ext cx="40233" cy="68297"/>
            </a:xfrm>
            <a:custGeom>
              <a:avLst/>
              <a:gdLst/>
              <a:ahLst/>
              <a:cxnLst/>
              <a:rect l="l" t="t" r="r" b="b"/>
              <a:pathLst>
                <a:path w="1263" h="2144" extrusionOk="0">
                  <a:moveTo>
                    <a:pt x="929" y="334"/>
                  </a:moveTo>
                  <a:lnTo>
                    <a:pt x="929" y="1822"/>
                  </a:lnTo>
                  <a:lnTo>
                    <a:pt x="346" y="1822"/>
                  </a:lnTo>
                  <a:lnTo>
                    <a:pt x="346" y="334"/>
                  </a:lnTo>
                  <a:close/>
                  <a:moveTo>
                    <a:pt x="167" y="1"/>
                  </a:moveTo>
                  <a:cubicBezTo>
                    <a:pt x="84" y="1"/>
                    <a:pt x="12" y="72"/>
                    <a:pt x="12" y="167"/>
                  </a:cubicBezTo>
                  <a:lnTo>
                    <a:pt x="12" y="1977"/>
                  </a:lnTo>
                  <a:cubicBezTo>
                    <a:pt x="0" y="2072"/>
                    <a:pt x="84" y="2144"/>
                    <a:pt x="167" y="2144"/>
                  </a:cubicBezTo>
                  <a:lnTo>
                    <a:pt x="1096" y="2144"/>
                  </a:lnTo>
                  <a:cubicBezTo>
                    <a:pt x="1179" y="2144"/>
                    <a:pt x="1262" y="2072"/>
                    <a:pt x="1262" y="1977"/>
                  </a:cubicBezTo>
                  <a:lnTo>
                    <a:pt x="1262" y="167"/>
                  </a:lnTo>
                  <a:cubicBezTo>
                    <a:pt x="1262" y="72"/>
                    <a:pt x="1179" y="1"/>
                    <a:pt x="1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0" name="Google Shape;11120;p72"/>
            <p:cNvSpPr/>
            <p:nvPr/>
          </p:nvSpPr>
          <p:spPr>
            <a:xfrm>
              <a:off x="5790165" y="2646451"/>
              <a:ext cx="39851" cy="68329"/>
            </a:xfrm>
            <a:custGeom>
              <a:avLst/>
              <a:gdLst/>
              <a:ahLst/>
              <a:cxnLst/>
              <a:rect l="l" t="t" r="r" b="b"/>
              <a:pathLst>
                <a:path w="1251" h="2145" extrusionOk="0">
                  <a:moveTo>
                    <a:pt x="917" y="334"/>
                  </a:moveTo>
                  <a:lnTo>
                    <a:pt x="917" y="1823"/>
                  </a:lnTo>
                  <a:lnTo>
                    <a:pt x="346" y="1823"/>
                  </a:lnTo>
                  <a:lnTo>
                    <a:pt x="346" y="334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lnTo>
                    <a:pt x="0" y="1977"/>
                  </a:lnTo>
                  <a:cubicBezTo>
                    <a:pt x="0" y="2073"/>
                    <a:pt x="72" y="2144"/>
                    <a:pt x="167" y="2144"/>
                  </a:cubicBezTo>
                  <a:lnTo>
                    <a:pt x="1084" y="2144"/>
                  </a:lnTo>
                  <a:cubicBezTo>
                    <a:pt x="1179" y="2144"/>
                    <a:pt x="1251" y="2073"/>
                    <a:pt x="1251" y="1977"/>
                  </a:cubicBezTo>
                  <a:lnTo>
                    <a:pt x="1251" y="168"/>
                  </a:lnTo>
                  <a:cubicBezTo>
                    <a:pt x="1251" y="72"/>
                    <a:pt x="1179" y="1"/>
                    <a:pt x="10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1" name="Google Shape;11121;p72"/>
            <p:cNvSpPr/>
            <p:nvPr/>
          </p:nvSpPr>
          <p:spPr>
            <a:xfrm>
              <a:off x="6050707" y="2646451"/>
              <a:ext cx="39882" cy="68329"/>
            </a:xfrm>
            <a:custGeom>
              <a:avLst/>
              <a:gdLst/>
              <a:ahLst/>
              <a:cxnLst/>
              <a:rect l="l" t="t" r="r" b="b"/>
              <a:pathLst>
                <a:path w="1252" h="2145" extrusionOk="0">
                  <a:moveTo>
                    <a:pt x="930" y="334"/>
                  </a:moveTo>
                  <a:lnTo>
                    <a:pt x="930" y="1823"/>
                  </a:lnTo>
                  <a:lnTo>
                    <a:pt x="346" y="1823"/>
                  </a:lnTo>
                  <a:lnTo>
                    <a:pt x="346" y="334"/>
                  </a:lnTo>
                  <a:close/>
                  <a:moveTo>
                    <a:pt x="168" y="1"/>
                  </a:moveTo>
                  <a:cubicBezTo>
                    <a:pt x="84" y="1"/>
                    <a:pt x="1" y="72"/>
                    <a:pt x="1" y="168"/>
                  </a:cubicBezTo>
                  <a:lnTo>
                    <a:pt x="1" y="1977"/>
                  </a:lnTo>
                  <a:cubicBezTo>
                    <a:pt x="1" y="2073"/>
                    <a:pt x="72" y="2144"/>
                    <a:pt x="168" y="2144"/>
                  </a:cubicBezTo>
                  <a:lnTo>
                    <a:pt x="1096" y="2144"/>
                  </a:lnTo>
                  <a:cubicBezTo>
                    <a:pt x="1180" y="2144"/>
                    <a:pt x="1251" y="2073"/>
                    <a:pt x="1251" y="1977"/>
                  </a:cubicBezTo>
                  <a:lnTo>
                    <a:pt x="1251" y="168"/>
                  </a:lnTo>
                  <a:cubicBezTo>
                    <a:pt x="1251" y="72"/>
                    <a:pt x="1180" y="1"/>
                    <a:pt x="109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2" name="Google Shape;11122;p72"/>
            <p:cNvSpPr/>
            <p:nvPr/>
          </p:nvSpPr>
          <p:spPr>
            <a:xfrm>
              <a:off x="5976007" y="2563023"/>
              <a:ext cx="39851" cy="68297"/>
            </a:xfrm>
            <a:custGeom>
              <a:avLst/>
              <a:gdLst/>
              <a:ahLst/>
              <a:cxnLst/>
              <a:rect l="l" t="t" r="r" b="b"/>
              <a:pathLst>
                <a:path w="1251" h="2144" extrusionOk="0">
                  <a:moveTo>
                    <a:pt x="917" y="334"/>
                  </a:moveTo>
                  <a:lnTo>
                    <a:pt x="917" y="1822"/>
                  </a:lnTo>
                  <a:lnTo>
                    <a:pt x="334" y="1822"/>
                  </a:lnTo>
                  <a:lnTo>
                    <a:pt x="334" y="334"/>
                  </a:lnTo>
                  <a:close/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977"/>
                  </a:lnTo>
                  <a:cubicBezTo>
                    <a:pt x="0" y="2072"/>
                    <a:pt x="72" y="2144"/>
                    <a:pt x="167" y="2144"/>
                  </a:cubicBezTo>
                  <a:lnTo>
                    <a:pt x="1084" y="2144"/>
                  </a:lnTo>
                  <a:cubicBezTo>
                    <a:pt x="1179" y="2144"/>
                    <a:pt x="1251" y="2072"/>
                    <a:pt x="1251" y="1977"/>
                  </a:cubicBezTo>
                  <a:lnTo>
                    <a:pt x="1251" y="167"/>
                  </a:lnTo>
                  <a:cubicBezTo>
                    <a:pt x="1251" y="72"/>
                    <a:pt x="1179" y="1"/>
                    <a:pt x="108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3" name="Google Shape;11123;p72"/>
            <p:cNvSpPr/>
            <p:nvPr/>
          </p:nvSpPr>
          <p:spPr>
            <a:xfrm>
              <a:off x="5919114" y="2453027"/>
              <a:ext cx="42877" cy="43673"/>
            </a:xfrm>
            <a:custGeom>
              <a:avLst/>
              <a:gdLst/>
              <a:ahLst/>
              <a:cxnLst/>
              <a:rect l="l" t="t" r="r" b="b"/>
              <a:pathLst>
                <a:path w="1346" h="1371" extrusionOk="0">
                  <a:moveTo>
                    <a:pt x="679" y="1"/>
                  </a:moveTo>
                  <a:cubicBezTo>
                    <a:pt x="596" y="1"/>
                    <a:pt x="524" y="72"/>
                    <a:pt x="524" y="167"/>
                  </a:cubicBezTo>
                  <a:lnTo>
                    <a:pt x="524" y="525"/>
                  </a:lnTo>
                  <a:lnTo>
                    <a:pt x="167" y="525"/>
                  </a:lnTo>
                  <a:cubicBezTo>
                    <a:pt x="72" y="525"/>
                    <a:pt x="1" y="596"/>
                    <a:pt x="1" y="691"/>
                  </a:cubicBezTo>
                  <a:cubicBezTo>
                    <a:pt x="1" y="775"/>
                    <a:pt x="72" y="846"/>
                    <a:pt x="167" y="846"/>
                  </a:cubicBezTo>
                  <a:lnTo>
                    <a:pt x="524" y="846"/>
                  </a:lnTo>
                  <a:lnTo>
                    <a:pt x="501" y="1203"/>
                  </a:lnTo>
                  <a:cubicBezTo>
                    <a:pt x="501" y="1299"/>
                    <a:pt x="584" y="1370"/>
                    <a:pt x="667" y="1370"/>
                  </a:cubicBezTo>
                  <a:cubicBezTo>
                    <a:pt x="751" y="1370"/>
                    <a:pt x="834" y="1299"/>
                    <a:pt x="834" y="1203"/>
                  </a:cubicBezTo>
                  <a:lnTo>
                    <a:pt x="834" y="846"/>
                  </a:lnTo>
                  <a:lnTo>
                    <a:pt x="1191" y="846"/>
                  </a:lnTo>
                  <a:cubicBezTo>
                    <a:pt x="1274" y="846"/>
                    <a:pt x="1346" y="775"/>
                    <a:pt x="1346" y="691"/>
                  </a:cubicBezTo>
                  <a:cubicBezTo>
                    <a:pt x="1346" y="596"/>
                    <a:pt x="1274" y="525"/>
                    <a:pt x="1191" y="525"/>
                  </a:cubicBezTo>
                  <a:lnTo>
                    <a:pt x="846" y="525"/>
                  </a:lnTo>
                  <a:lnTo>
                    <a:pt x="846" y="167"/>
                  </a:lnTo>
                  <a:cubicBezTo>
                    <a:pt x="846" y="72"/>
                    <a:pt x="774" y="1"/>
                    <a:pt x="6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4" name="Google Shape;11124;p72"/>
            <p:cNvSpPr/>
            <p:nvPr/>
          </p:nvSpPr>
          <p:spPr>
            <a:xfrm>
              <a:off x="5756399" y="2434456"/>
              <a:ext cx="367925" cy="367161"/>
            </a:xfrm>
            <a:custGeom>
              <a:avLst/>
              <a:gdLst/>
              <a:ahLst/>
              <a:cxnLst/>
              <a:rect l="l" t="t" r="r" b="b"/>
              <a:pathLst>
                <a:path w="11550" h="11526" extrusionOk="0">
                  <a:moveTo>
                    <a:pt x="7192" y="334"/>
                  </a:moveTo>
                  <a:lnTo>
                    <a:pt x="7192" y="2215"/>
                  </a:lnTo>
                  <a:lnTo>
                    <a:pt x="6287" y="2215"/>
                  </a:lnTo>
                  <a:cubicBezTo>
                    <a:pt x="6192" y="2215"/>
                    <a:pt x="6121" y="2298"/>
                    <a:pt x="6121" y="2382"/>
                  </a:cubicBezTo>
                  <a:cubicBezTo>
                    <a:pt x="6121" y="2477"/>
                    <a:pt x="6192" y="2548"/>
                    <a:pt x="6287" y="2548"/>
                  </a:cubicBezTo>
                  <a:lnTo>
                    <a:pt x="8859" y="2548"/>
                  </a:lnTo>
                  <a:lnTo>
                    <a:pt x="8859" y="2822"/>
                  </a:lnTo>
                  <a:lnTo>
                    <a:pt x="2692" y="2822"/>
                  </a:lnTo>
                  <a:lnTo>
                    <a:pt x="2692" y="2548"/>
                  </a:lnTo>
                  <a:lnTo>
                    <a:pt x="5335" y="2548"/>
                  </a:lnTo>
                  <a:cubicBezTo>
                    <a:pt x="5418" y="2548"/>
                    <a:pt x="5490" y="2477"/>
                    <a:pt x="5490" y="2382"/>
                  </a:cubicBezTo>
                  <a:cubicBezTo>
                    <a:pt x="5490" y="2298"/>
                    <a:pt x="5418" y="2215"/>
                    <a:pt x="5335" y="2215"/>
                  </a:cubicBezTo>
                  <a:lnTo>
                    <a:pt x="4370" y="2215"/>
                  </a:lnTo>
                  <a:lnTo>
                    <a:pt x="4370" y="334"/>
                  </a:lnTo>
                  <a:close/>
                  <a:moveTo>
                    <a:pt x="2787" y="4287"/>
                  </a:moveTo>
                  <a:lnTo>
                    <a:pt x="2787" y="4560"/>
                  </a:lnTo>
                  <a:lnTo>
                    <a:pt x="346" y="4560"/>
                  </a:lnTo>
                  <a:lnTo>
                    <a:pt x="346" y="4287"/>
                  </a:lnTo>
                  <a:close/>
                  <a:moveTo>
                    <a:pt x="7133" y="8037"/>
                  </a:moveTo>
                  <a:lnTo>
                    <a:pt x="7133" y="10537"/>
                  </a:lnTo>
                  <a:lnTo>
                    <a:pt x="5954" y="10537"/>
                  </a:lnTo>
                  <a:lnTo>
                    <a:pt x="5954" y="8037"/>
                  </a:lnTo>
                  <a:close/>
                  <a:moveTo>
                    <a:pt x="8442" y="3156"/>
                  </a:moveTo>
                  <a:lnTo>
                    <a:pt x="8442" y="10537"/>
                  </a:lnTo>
                  <a:lnTo>
                    <a:pt x="7478" y="10537"/>
                  </a:lnTo>
                  <a:lnTo>
                    <a:pt x="7478" y="7859"/>
                  </a:lnTo>
                  <a:cubicBezTo>
                    <a:pt x="7478" y="7775"/>
                    <a:pt x="7395" y="7704"/>
                    <a:pt x="7311" y="7704"/>
                  </a:cubicBezTo>
                  <a:lnTo>
                    <a:pt x="4287" y="7704"/>
                  </a:lnTo>
                  <a:cubicBezTo>
                    <a:pt x="4204" y="7704"/>
                    <a:pt x="4120" y="7775"/>
                    <a:pt x="4120" y="7859"/>
                  </a:cubicBezTo>
                  <a:lnTo>
                    <a:pt x="4120" y="10537"/>
                  </a:lnTo>
                  <a:lnTo>
                    <a:pt x="3156" y="10537"/>
                  </a:lnTo>
                  <a:lnTo>
                    <a:pt x="3132" y="3156"/>
                  </a:lnTo>
                  <a:close/>
                  <a:moveTo>
                    <a:pt x="5609" y="8061"/>
                  </a:moveTo>
                  <a:lnTo>
                    <a:pt x="5609" y="10561"/>
                  </a:lnTo>
                  <a:lnTo>
                    <a:pt x="4442" y="10561"/>
                  </a:lnTo>
                  <a:lnTo>
                    <a:pt x="4442" y="8061"/>
                  </a:lnTo>
                  <a:close/>
                  <a:moveTo>
                    <a:pt x="10966" y="4906"/>
                  </a:moveTo>
                  <a:lnTo>
                    <a:pt x="10966" y="10561"/>
                  </a:lnTo>
                  <a:lnTo>
                    <a:pt x="8764" y="10561"/>
                  </a:lnTo>
                  <a:lnTo>
                    <a:pt x="8764" y="4906"/>
                  </a:lnTo>
                  <a:close/>
                  <a:moveTo>
                    <a:pt x="11205" y="10883"/>
                  </a:moveTo>
                  <a:lnTo>
                    <a:pt x="11205" y="11180"/>
                  </a:lnTo>
                  <a:lnTo>
                    <a:pt x="334" y="11180"/>
                  </a:lnTo>
                  <a:lnTo>
                    <a:pt x="334" y="10883"/>
                  </a:lnTo>
                  <a:close/>
                  <a:moveTo>
                    <a:pt x="4216" y="0"/>
                  </a:moveTo>
                  <a:cubicBezTo>
                    <a:pt x="4120" y="0"/>
                    <a:pt x="4049" y="72"/>
                    <a:pt x="4049" y="167"/>
                  </a:cubicBezTo>
                  <a:lnTo>
                    <a:pt x="4049" y="2239"/>
                  </a:lnTo>
                  <a:lnTo>
                    <a:pt x="2537" y="2239"/>
                  </a:lnTo>
                  <a:cubicBezTo>
                    <a:pt x="2442" y="2239"/>
                    <a:pt x="2370" y="2310"/>
                    <a:pt x="2370" y="2394"/>
                  </a:cubicBezTo>
                  <a:lnTo>
                    <a:pt x="2370" y="3013"/>
                  </a:lnTo>
                  <a:cubicBezTo>
                    <a:pt x="2370" y="3096"/>
                    <a:pt x="2442" y="3179"/>
                    <a:pt x="2537" y="3179"/>
                  </a:cubicBezTo>
                  <a:lnTo>
                    <a:pt x="2787" y="3179"/>
                  </a:lnTo>
                  <a:lnTo>
                    <a:pt x="2787" y="3965"/>
                  </a:lnTo>
                  <a:lnTo>
                    <a:pt x="167" y="3965"/>
                  </a:lnTo>
                  <a:cubicBezTo>
                    <a:pt x="72" y="3965"/>
                    <a:pt x="1" y="4037"/>
                    <a:pt x="1" y="4132"/>
                  </a:cubicBezTo>
                  <a:lnTo>
                    <a:pt x="1" y="4739"/>
                  </a:lnTo>
                  <a:cubicBezTo>
                    <a:pt x="1" y="4822"/>
                    <a:pt x="72" y="4906"/>
                    <a:pt x="167" y="4906"/>
                  </a:cubicBezTo>
                  <a:lnTo>
                    <a:pt x="239" y="4906"/>
                  </a:lnTo>
                  <a:lnTo>
                    <a:pt x="239" y="6013"/>
                  </a:lnTo>
                  <a:cubicBezTo>
                    <a:pt x="239" y="6108"/>
                    <a:pt x="310" y="6180"/>
                    <a:pt x="406" y="6180"/>
                  </a:cubicBezTo>
                  <a:cubicBezTo>
                    <a:pt x="489" y="6180"/>
                    <a:pt x="572" y="6108"/>
                    <a:pt x="572" y="6013"/>
                  </a:cubicBezTo>
                  <a:lnTo>
                    <a:pt x="572" y="4906"/>
                  </a:lnTo>
                  <a:lnTo>
                    <a:pt x="2763" y="4906"/>
                  </a:lnTo>
                  <a:lnTo>
                    <a:pt x="2763" y="10561"/>
                  </a:lnTo>
                  <a:lnTo>
                    <a:pt x="572" y="10561"/>
                  </a:lnTo>
                  <a:lnTo>
                    <a:pt x="572" y="6870"/>
                  </a:lnTo>
                  <a:cubicBezTo>
                    <a:pt x="572" y="6775"/>
                    <a:pt x="489" y="6704"/>
                    <a:pt x="406" y="6704"/>
                  </a:cubicBezTo>
                  <a:cubicBezTo>
                    <a:pt x="310" y="6704"/>
                    <a:pt x="239" y="6775"/>
                    <a:pt x="239" y="6870"/>
                  </a:cubicBezTo>
                  <a:lnTo>
                    <a:pt x="239" y="10561"/>
                  </a:lnTo>
                  <a:lnTo>
                    <a:pt x="167" y="10561"/>
                  </a:lnTo>
                  <a:cubicBezTo>
                    <a:pt x="72" y="10561"/>
                    <a:pt x="1" y="10633"/>
                    <a:pt x="1" y="10716"/>
                  </a:cubicBezTo>
                  <a:lnTo>
                    <a:pt x="1" y="11359"/>
                  </a:lnTo>
                  <a:cubicBezTo>
                    <a:pt x="1" y="11454"/>
                    <a:pt x="72" y="11526"/>
                    <a:pt x="167" y="11526"/>
                  </a:cubicBezTo>
                  <a:lnTo>
                    <a:pt x="11371" y="11526"/>
                  </a:lnTo>
                  <a:cubicBezTo>
                    <a:pt x="11466" y="11526"/>
                    <a:pt x="11538" y="11454"/>
                    <a:pt x="11538" y="11359"/>
                  </a:cubicBezTo>
                  <a:lnTo>
                    <a:pt x="11538" y="10716"/>
                  </a:lnTo>
                  <a:cubicBezTo>
                    <a:pt x="11538" y="10633"/>
                    <a:pt x="11466" y="10561"/>
                    <a:pt x="11371" y="10561"/>
                  </a:cubicBezTo>
                  <a:lnTo>
                    <a:pt x="11300" y="10561"/>
                  </a:lnTo>
                  <a:lnTo>
                    <a:pt x="11300" y="4906"/>
                  </a:lnTo>
                  <a:lnTo>
                    <a:pt x="11383" y="4906"/>
                  </a:lnTo>
                  <a:cubicBezTo>
                    <a:pt x="11478" y="4906"/>
                    <a:pt x="11550" y="4822"/>
                    <a:pt x="11550" y="4739"/>
                  </a:cubicBezTo>
                  <a:lnTo>
                    <a:pt x="11550" y="4132"/>
                  </a:lnTo>
                  <a:cubicBezTo>
                    <a:pt x="11550" y="4037"/>
                    <a:pt x="11478" y="3965"/>
                    <a:pt x="11383" y="3965"/>
                  </a:cubicBezTo>
                  <a:lnTo>
                    <a:pt x="10359" y="3965"/>
                  </a:lnTo>
                  <a:cubicBezTo>
                    <a:pt x="10276" y="3965"/>
                    <a:pt x="10192" y="4037"/>
                    <a:pt x="10192" y="4132"/>
                  </a:cubicBezTo>
                  <a:cubicBezTo>
                    <a:pt x="10192" y="4215"/>
                    <a:pt x="10276" y="4287"/>
                    <a:pt x="10359" y="4287"/>
                  </a:cubicBezTo>
                  <a:lnTo>
                    <a:pt x="11216" y="4287"/>
                  </a:lnTo>
                  <a:lnTo>
                    <a:pt x="11216" y="4560"/>
                  </a:lnTo>
                  <a:lnTo>
                    <a:pt x="8776" y="4560"/>
                  </a:lnTo>
                  <a:lnTo>
                    <a:pt x="8776" y="4287"/>
                  </a:lnTo>
                  <a:lnTo>
                    <a:pt x="9526" y="4287"/>
                  </a:lnTo>
                  <a:cubicBezTo>
                    <a:pt x="9609" y="4287"/>
                    <a:pt x="9692" y="4215"/>
                    <a:pt x="9692" y="4132"/>
                  </a:cubicBezTo>
                  <a:cubicBezTo>
                    <a:pt x="9692" y="4037"/>
                    <a:pt x="9609" y="3965"/>
                    <a:pt x="9526" y="3965"/>
                  </a:cubicBezTo>
                  <a:lnTo>
                    <a:pt x="8776" y="3965"/>
                  </a:lnTo>
                  <a:lnTo>
                    <a:pt x="8776" y="3179"/>
                  </a:lnTo>
                  <a:lnTo>
                    <a:pt x="9038" y="3179"/>
                  </a:lnTo>
                  <a:cubicBezTo>
                    <a:pt x="9121" y="3179"/>
                    <a:pt x="9192" y="3096"/>
                    <a:pt x="9192" y="3013"/>
                  </a:cubicBezTo>
                  <a:lnTo>
                    <a:pt x="9192" y="2394"/>
                  </a:lnTo>
                  <a:cubicBezTo>
                    <a:pt x="9192" y="2310"/>
                    <a:pt x="9121" y="2239"/>
                    <a:pt x="9038" y="2239"/>
                  </a:cubicBezTo>
                  <a:lnTo>
                    <a:pt x="7525" y="2239"/>
                  </a:lnTo>
                  <a:lnTo>
                    <a:pt x="7525" y="167"/>
                  </a:lnTo>
                  <a:cubicBezTo>
                    <a:pt x="7525" y="72"/>
                    <a:pt x="7454" y="0"/>
                    <a:pt x="737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125" name="Google Shape;11125;p72"/>
          <p:cNvSpPr/>
          <p:nvPr/>
        </p:nvSpPr>
        <p:spPr>
          <a:xfrm>
            <a:off x="7072927" y="3246068"/>
            <a:ext cx="491077" cy="489293"/>
          </a:xfrm>
          <a:custGeom>
            <a:avLst/>
            <a:gdLst/>
            <a:ahLst/>
            <a:cxnLst/>
            <a:rect l="l" t="t" r="r" b="b"/>
            <a:pathLst>
              <a:path w="11562" h="11520" extrusionOk="0">
                <a:moveTo>
                  <a:pt x="9204" y="402"/>
                </a:moveTo>
                <a:lnTo>
                  <a:pt x="11145" y="2343"/>
                </a:lnTo>
                <a:lnTo>
                  <a:pt x="11073" y="2414"/>
                </a:lnTo>
                <a:lnTo>
                  <a:pt x="9132" y="474"/>
                </a:lnTo>
                <a:lnTo>
                  <a:pt x="9204" y="402"/>
                </a:lnTo>
                <a:close/>
                <a:moveTo>
                  <a:pt x="7049" y="1712"/>
                </a:moveTo>
                <a:lnTo>
                  <a:pt x="9823" y="4486"/>
                </a:lnTo>
                <a:lnTo>
                  <a:pt x="9668" y="4629"/>
                </a:lnTo>
                <a:lnTo>
                  <a:pt x="6906" y="1855"/>
                </a:lnTo>
                <a:lnTo>
                  <a:pt x="7049" y="1712"/>
                </a:lnTo>
                <a:close/>
                <a:moveTo>
                  <a:pt x="5025" y="4927"/>
                </a:moveTo>
                <a:lnTo>
                  <a:pt x="5025" y="4927"/>
                </a:lnTo>
                <a:cubicBezTo>
                  <a:pt x="5192" y="5022"/>
                  <a:pt x="5465" y="5224"/>
                  <a:pt x="5703" y="5760"/>
                </a:cubicBezTo>
                <a:cubicBezTo>
                  <a:pt x="5965" y="6367"/>
                  <a:pt x="6323" y="6629"/>
                  <a:pt x="6596" y="6724"/>
                </a:cubicBezTo>
                <a:lnTo>
                  <a:pt x="5489" y="7832"/>
                </a:lnTo>
                <a:cubicBezTo>
                  <a:pt x="5048" y="8272"/>
                  <a:pt x="4462" y="8519"/>
                  <a:pt x="3836" y="8519"/>
                </a:cubicBezTo>
                <a:cubicBezTo>
                  <a:pt x="3768" y="8519"/>
                  <a:pt x="3700" y="8516"/>
                  <a:pt x="3632" y="8510"/>
                </a:cubicBezTo>
                <a:cubicBezTo>
                  <a:pt x="3298" y="8487"/>
                  <a:pt x="3048" y="8237"/>
                  <a:pt x="3025" y="7903"/>
                </a:cubicBezTo>
                <a:cubicBezTo>
                  <a:pt x="2977" y="7308"/>
                  <a:pt x="3156" y="6713"/>
                  <a:pt x="3525" y="6248"/>
                </a:cubicBezTo>
                <a:cubicBezTo>
                  <a:pt x="4358" y="7058"/>
                  <a:pt x="4334" y="7117"/>
                  <a:pt x="4465" y="7117"/>
                </a:cubicBezTo>
                <a:cubicBezTo>
                  <a:pt x="4608" y="7117"/>
                  <a:pt x="4691" y="6939"/>
                  <a:pt x="4584" y="6832"/>
                </a:cubicBezTo>
                <a:lnTo>
                  <a:pt x="3763" y="6010"/>
                </a:lnTo>
                <a:lnTo>
                  <a:pt x="4120" y="5653"/>
                </a:lnTo>
                <a:cubicBezTo>
                  <a:pt x="4477" y="5998"/>
                  <a:pt x="4489" y="6093"/>
                  <a:pt x="4608" y="6093"/>
                </a:cubicBezTo>
                <a:cubicBezTo>
                  <a:pt x="4763" y="6093"/>
                  <a:pt x="4834" y="5915"/>
                  <a:pt x="4727" y="5808"/>
                </a:cubicBezTo>
                <a:lnTo>
                  <a:pt x="4358" y="5439"/>
                </a:lnTo>
                <a:lnTo>
                  <a:pt x="4715" y="5081"/>
                </a:lnTo>
                <a:cubicBezTo>
                  <a:pt x="5072" y="5415"/>
                  <a:pt x="5084" y="5510"/>
                  <a:pt x="5203" y="5510"/>
                </a:cubicBezTo>
                <a:cubicBezTo>
                  <a:pt x="5358" y="5510"/>
                  <a:pt x="5430" y="5331"/>
                  <a:pt x="5322" y="5224"/>
                </a:cubicBezTo>
                <a:lnTo>
                  <a:pt x="5025" y="4927"/>
                </a:lnTo>
                <a:close/>
                <a:moveTo>
                  <a:pt x="2751" y="8248"/>
                </a:moveTo>
                <a:cubicBezTo>
                  <a:pt x="2858" y="8487"/>
                  <a:pt x="3048" y="8677"/>
                  <a:pt x="3287" y="8784"/>
                </a:cubicBezTo>
                <a:cubicBezTo>
                  <a:pt x="3036" y="9022"/>
                  <a:pt x="3001" y="9106"/>
                  <a:pt x="2882" y="9106"/>
                </a:cubicBezTo>
                <a:cubicBezTo>
                  <a:pt x="2763" y="9106"/>
                  <a:pt x="2727" y="9010"/>
                  <a:pt x="2477" y="8784"/>
                </a:cubicBezTo>
                <a:cubicBezTo>
                  <a:pt x="2405" y="8713"/>
                  <a:pt x="2405" y="8594"/>
                  <a:pt x="2477" y="8510"/>
                </a:cubicBezTo>
                <a:lnTo>
                  <a:pt x="2751" y="8248"/>
                </a:lnTo>
                <a:close/>
                <a:moveTo>
                  <a:pt x="9216" y="0"/>
                </a:moveTo>
                <a:cubicBezTo>
                  <a:pt x="9171" y="0"/>
                  <a:pt x="9127" y="15"/>
                  <a:pt x="9097" y="45"/>
                </a:cubicBezTo>
                <a:lnTo>
                  <a:pt x="8775" y="355"/>
                </a:lnTo>
                <a:cubicBezTo>
                  <a:pt x="8716" y="414"/>
                  <a:pt x="8716" y="533"/>
                  <a:pt x="8775" y="593"/>
                </a:cubicBezTo>
                <a:lnTo>
                  <a:pt x="9037" y="855"/>
                </a:lnTo>
                <a:lnTo>
                  <a:pt x="8775" y="1105"/>
                </a:lnTo>
                <a:cubicBezTo>
                  <a:pt x="8716" y="1164"/>
                  <a:pt x="8716" y="1283"/>
                  <a:pt x="8775" y="1343"/>
                </a:cubicBezTo>
                <a:cubicBezTo>
                  <a:pt x="8805" y="1373"/>
                  <a:pt x="8850" y="1387"/>
                  <a:pt x="8894" y="1387"/>
                </a:cubicBezTo>
                <a:cubicBezTo>
                  <a:pt x="8939" y="1387"/>
                  <a:pt x="8984" y="1373"/>
                  <a:pt x="9013" y="1343"/>
                </a:cubicBezTo>
                <a:lnTo>
                  <a:pt x="9275" y="1093"/>
                </a:lnTo>
                <a:lnTo>
                  <a:pt x="10466" y="2283"/>
                </a:lnTo>
                <a:lnTo>
                  <a:pt x="9275" y="3474"/>
                </a:lnTo>
                <a:lnTo>
                  <a:pt x="8085" y="2283"/>
                </a:lnTo>
                <a:lnTo>
                  <a:pt x="8406" y="1950"/>
                </a:lnTo>
                <a:cubicBezTo>
                  <a:pt x="8466" y="1890"/>
                  <a:pt x="8466" y="1771"/>
                  <a:pt x="8406" y="1712"/>
                </a:cubicBezTo>
                <a:cubicBezTo>
                  <a:pt x="8376" y="1682"/>
                  <a:pt x="8332" y="1667"/>
                  <a:pt x="8287" y="1667"/>
                </a:cubicBezTo>
                <a:cubicBezTo>
                  <a:pt x="8242" y="1667"/>
                  <a:pt x="8198" y="1682"/>
                  <a:pt x="8168" y="1712"/>
                </a:cubicBezTo>
                <a:lnTo>
                  <a:pt x="7847" y="2045"/>
                </a:lnTo>
                <a:cubicBezTo>
                  <a:pt x="7168" y="1390"/>
                  <a:pt x="7168" y="1331"/>
                  <a:pt x="7049" y="1331"/>
                </a:cubicBezTo>
                <a:cubicBezTo>
                  <a:pt x="6930" y="1331"/>
                  <a:pt x="6906" y="1414"/>
                  <a:pt x="6549" y="1760"/>
                </a:cubicBezTo>
                <a:cubicBezTo>
                  <a:pt x="6489" y="1819"/>
                  <a:pt x="6489" y="1938"/>
                  <a:pt x="6549" y="1998"/>
                </a:cubicBezTo>
                <a:lnTo>
                  <a:pt x="6918" y="2367"/>
                </a:lnTo>
                <a:lnTo>
                  <a:pt x="3346" y="5939"/>
                </a:lnTo>
                <a:cubicBezTo>
                  <a:pt x="2870" y="6462"/>
                  <a:pt x="2620" y="7165"/>
                  <a:pt x="2644" y="7879"/>
                </a:cubicBezTo>
                <a:lnTo>
                  <a:pt x="2215" y="8308"/>
                </a:lnTo>
                <a:cubicBezTo>
                  <a:pt x="2108" y="8403"/>
                  <a:pt x="2072" y="8534"/>
                  <a:pt x="2072" y="8677"/>
                </a:cubicBezTo>
                <a:cubicBezTo>
                  <a:pt x="2072" y="8915"/>
                  <a:pt x="2227" y="9070"/>
                  <a:pt x="2227" y="9070"/>
                </a:cubicBezTo>
                <a:lnTo>
                  <a:pt x="60" y="11237"/>
                </a:lnTo>
                <a:cubicBezTo>
                  <a:pt x="0" y="11296"/>
                  <a:pt x="0" y="11415"/>
                  <a:pt x="60" y="11475"/>
                </a:cubicBezTo>
                <a:cubicBezTo>
                  <a:pt x="90" y="11505"/>
                  <a:pt x="134" y="11520"/>
                  <a:pt x="179" y="11520"/>
                </a:cubicBezTo>
                <a:cubicBezTo>
                  <a:pt x="224" y="11520"/>
                  <a:pt x="268" y="11505"/>
                  <a:pt x="298" y="11475"/>
                </a:cubicBezTo>
                <a:lnTo>
                  <a:pt x="2465" y="9296"/>
                </a:lnTo>
                <a:lnTo>
                  <a:pt x="2477" y="9320"/>
                </a:lnTo>
                <a:cubicBezTo>
                  <a:pt x="2584" y="9421"/>
                  <a:pt x="2718" y="9472"/>
                  <a:pt x="2852" y="9472"/>
                </a:cubicBezTo>
                <a:cubicBezTo>
                  <a:pt x="2986" y="9472"/>
                  <a:pt x="3120" y="9421"/>
                  <a:pt x="3227" y="9320"/>
                </a:cubicBezTo>
                <a:lnTo>
                  <a:pt x="3656" y="8891"/>
                </a:lnTo>
                <a:cubicBezTo>
                  <a:pt x="3685" y="8892"/>
                  <a:pt x="3715" y="8893"/>
                  <a:pt x="3745" y="8893"/>
                </a:cubicBezTo>
                <a:cubicBezTo>
                  <a:pt x="4485" y="8893"/>
                  <a:pt x="5176" y="8609"/>
                  <a:pt x="5680" y="8094"/>
                </a:cubicBezTo>
                <a:lnTo>
                  <a:pt x="7835" y="5939"/>
                </a:lnTo>
                <a:cubicBezTo>
                  <a:pt x="7906" y="5879"/>
                  <a:pt x="7906" y="5760"/>
                  <a:pt x="7835" y="5700"/>
                </a:cubicBezTo>
                <a:cubicBezTo>
                  <a:pt x="7805" y="5671"/>
                  <a:pt x="7760" y="5656"/>
                  <a:pt x="7717" y="5656"/>
                </a:cubicBezTo>
                <a:cubicBezTo>
                  <a:pt x="7674" y="5656"/>
                  <a:pt x="7632" y="5671"/>
                  <a:pt x="7608" y="5700"/>
                </a:cubicBezTo>
                <a:lnTo>
                  <a:pt x="6811" y="6486"/>
                </a:lnTo>
                <a:cubicBezTo>
                  <a:pt x="6668" y="6462"/>
                  <a:pt x="6275" y="6343"/>
                  <a:pt x="5965" y="5641"/>
                </a:cubicBezTo>
                <a:cubicBezTo>
                  <a:pt x="5680" y="5022"/>
                  <a:pt x="5358" y="4748"/>
                  <a:pt x="5120" y="4629"/>
                </a:cubicBezTo>
                <a:lnTo>
                  <a:pt x="5251" y="4498"/>
                </a:lnTo>
                <a:lnTo>
                  <a:pt x="6073" y="5319"/>
                </a:lnTo>
                <a:cubicBezTo>
                  <a:pt x="6102" y="5349"/>
                  <a:pt x="6147" y="5364"/>
                  <a:pt x="6192" y="5364"/>
                </a:cubicBezTo>
                <a:cubicBezTo>
                  <a:pt x="6236" y="5364"/>
                  <a:pt x="6281" y="5349"/>
                  <a:pt x="6311" y="5319"/>
                </a:cubicBezTo>
                <a:cubicBezTo>
                  <a:pt x="6370" y="5260"/>
                  <a:pt x="6370" y="5141"/>
                  <a:pt x="6311" y="5081"/>
                </a:cubicBezTo>
                <a:lnTo>
                  <a:pt x="5489" y="4260"/>
                </a:lnTo>
                <a:lnTo>
                  <a:pt x="5846" y="3903"/>
                </a:lnTo>
                <a:lnTo>
                  <a:pt x="6215" y="4272"/>
                </a:lnTo>
                <a:cubicBezTo>
                  <a:pt x="6245" y="4301"/>
                  <a:pt x="6290" y="4316"/>
                  <a:pt x="6335" y="4316"/>
                </a:cubicBezTo>
                <a:cubicBezTo>
                  <a:pt x="6379" y="4316"/>
                  <a:pt x="6424" y="4301"/>
                  <a:pt x="6454" y="4272"/>
                </a:cubicBezTo>
                <a:cubicBezTo>
                  <a:pt x="6513" y="4212"/>
                  <a:pt x="6513" y="4093"/>
                  <a:pt x="6454" y="4034"/>
                </a:cubicBezTo>
                <a:lnTo>
                  <a:pt x="6084" y="3665"/>
                </a:lnTo>
                <a:lnTo>
                  <a:pt x="6442" y="3307"/>
                </a:lnTo>
                <a:lnTo>
                  <a:pt x="6811" y="3676"/>
                </a:lnTo>
                <a:cubicBezTo>
                  <a:pt x="6841" y="3706"/>
                  <a:pt x="6885" y="3721"/>
                  <a:pt x="6930" y="3721"/>
                </a:cubicBezTo>
                <a:cubicBezTo>
                  <a:pt x="6974" y="3721"/>
                  <a:pt x="7019" y="3706"/>
                  <a:pt x="7049" y="3676"/>
                </a:cubicBezTo>
                <a:cubicBezTo>
                  <a:pt x="7108" y="3617"/>
                  <a:pt x="7108" y="3498"/>
                  <a:pt x="7049" y="3438"/>
                </a:cubicBezTo>
                <a:lnTo>
                  <a:pt x="6680" y="3069"/>
                </a:lnTo>
                <a:lnTo>
                  <a:pt x="7144" y="2605"/>
                </a:lnTo>
                <a:lnTo>
                  <a:pt x="8906" y="4379"/>
                </a:lnTo>
                <a:lnTo>
                  <a:pt x="8287" y="4998"/>
                </a:lnTo>
                <a:cubicBezTo>
                  <a:pt x="8228" y="5058"/>
                  <a:pt x="8228" y="5177"/>
                  <a:pt x="8287" y="5236"/>
                </a:cubicBezTo>
                <a:cubicBezTo>
                  <a:pt x="8317" y="5266"/>
                  <a:pt x="8362" y="5281"/>
                  <a:pt x="8406" y="5281"/>
                </a:cubicBezTo>
                <a:cubicBezTo>
                  <a:pt x="8451" y="5281"/>
                  <a:pt x="8495" y="5266"/>
                  <a:pt x="8525" y="5236"/>
                </a:cubicBezTo>
                <a:lnTo>
                  <a:pt x="9144" y="4617"/>
                </a:lnTo>
                <a:cubicBezTo>
                  <a:pt x="9502" y="4962"/>
                  <a:pt x="9525" y="5034"/>
                  <a:pt x="9644" y="5034"/>
                </a:cubicBezTo>
                <a:cubicBezTo>
                  <a:pt x="9680" y="5034"/>
                  <a:pt x="9728" y="5010"/>
                  <a:pt x="9764" y="4986"/>
                </a:cubicBezTo>
                <a:cubicBezTo>
                  <a:pt x="10121" y="4617"/>
                  <a:pt x="10192" y="4593"/>
                  <a:pt x="10192" y="4486"/>
                </a:cubicBezTo>
                <a:cubicBezTo>
                  <a:pt x="10192" y="4367"/>
                  <a:pt x="10133" y="4379"/>
                  <a:pt x="9478" y="3688"/>
                </a:cubicBezTo>
                <a:lnTo>
                  <a:pt x="10668" y="2498"/>
                </a:lnTo>
                <a:cubicBezTo>
                  <a:pt x="10907" y="2724"/>
                  <a:pt x="10930" y="2819"/>
                  <a:pt x="11037" y="2819"/>
                </a:cubicBezTo>
                <a:cubicBezTo>
                  <a:pt x="11085" y="2819"/>
                  <a:pt x="11133" y="2795"/>
                  <a:pt x="11157" y="2772"/>
                </a:cubicBezTo>
                <a:lnTo>
                  <a:pt x="11502" y="2462"/>
                </a:lnTo>
                <a:cubicBezTo>
                  <a:pt x="11561" y="2402"/>
                  <a:pt x="11561" y="2283"/>
                  <a:pt x="11502" y="2224"/>
                </a:cubicBezTo>
                <a:lnTo>
                  <a:pt x="9335" y="45"/>
                </a:lnTo>
                <a:cubicBezTo>
                  <a:pt x="9305" y="15"/>
                  <a:pt x="9260" y="0"/>
                  <a:pt x="92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11126" name="Google Shape;11126;p72"/>
          <p:cNvSpPr/>
          <p:nvPr/>
        </p:nvSpPr>
        <p:spPr>
          <a:xfrm>
            <a:off x="10056042" y="3260721"/>
            <a:ext cx="493583" cy="458712"/>
          </a:xfrm>
          <a:custGeom>
            <a:avLst/>
            <a:gdLst/>
            <a:ahLst/>
            <a:cxnLst/>
            <a:rect l="l" t="t" r="r" b="b"/>
            <a:pathLst>
              <a:path w="11621" h="10800" extrusionOk="0">
                <a:moveTo>
                  <a:pt x="9522" y="349"/>
                </a:moveTo>
                <a:cubicBezTo>
                  <a:pt x="9633" y="349"/>
                  <a:pt x="9746" y="391"/>
                  <a:pt x="9835" y="474"/>
                </a:cubicBezTo>
                <a:lnTo>
                  <a:pt x="11097" y="1736"/>
                </a:lnTo>
                <a:cubicBezTo>
                  <a:pt x="11252" y="1891"/>
                  <a:pt x="11252" y="2153"/>
                  <a:pt x="11085" y="2331"/>
                </a:cubicBezTo>
                <a:lnTo>
                  <a:pt x="10299" y="3129"/>
                </a:lnTo>
                <a:lnTo>
                  <a:pt x="8430" y="1260"/>
                </a:lnTo>
                <a:lnTo>
                  <a:pt x="9228" y="474"/>
                </a:lnTo>
                <a:cubicBezTo>
                  <a:pt x="9305" y="391"/>
                  <a:pt x="9412" y="349"/>
                  <a:pt x="9522" y="349"/>
                </a:cubicBezTo>
                <a:close/>
                <a:moveTo>
                  <a:pt x="8216" y="1486"/>
                </a:moveTo>
                <a:lnTo>
                  <a:pt x="10073" y="3343"/>
                </a:lnTo>
                <a:lnTo>
                  <a:pt x="9799" y="3617"/>
                </a:lnTo>
                <a:lnTo>
                  <a:pt x="7942" y="1760"/>
                </a:lnTo>
                <a:lnTo>
                  <a:pt x="8216" y="1486"/>
                </a:lnTo>
                <a:close/>
                <a:moveTo>
                  <a:pt x="9513" y="1"/>
                </a:moveTo>
                <a:cubicBezTo>
                  <a:pt x="9314" y="1"/>
                  <a:pt x="9115" y="75"/>
                  <a:pt x="8966" y="224"/>
                </a:cubicBezTo>
                <a:lnTo>
                  <a:pt x="6977" y="2200"/>
                </a:lnTo>
                <a:cubicBezTo>
                  <a:pt x="6918" y="2260"/>
                  <a:pt x="6918" y="2379"/>
                  <a:pt x="6977" y="2438"/>
                </a:cubicBezTo>
                <a:cubicBezTo>
                  <a:pt x="7007" y="2468"/>
                  <a:pt x="7052" y="2483"/>
                  <a:pt x="7096" y="2483"/>
                </a:cubicBezTo>
                <a:cubicBezTo>
                  <a:pt x="7141" y="2483"/>
                  <a:pt x="7186" y="2468"/>
                  <a:pt x="7216" y="2438"/>
                </a:cubicBezTo>
                <a:lnTo>
                  <a:pt x="7668" y="1974"/>
                </a:lnTo>
                <a:lnTo>
                  <a:pt x="9537" y="3843"/>
                </a:lnTo>
                <a:lnTo>
                  <a:pt x="7120" y="6260"/>
                </a:lnTo>
                <a:cubicBezTo>
                  <a:pt x="7043" y="6344"/>
                  <a:pt x="6933" y="6385"/>
                  <a:pt x="6821" y="6385"/>
                </a:cubicBezTo>
                <a:cubicBezTo>
                  <a:pt x="6710" y="6385"/>
                  <a:pt x="6596" y="6344"/>
                  <a:pt x="6513" y="6260"/>
                </a:cubicBezTo>
                <a:lnTo>
                  <a:pt x="5251" y="4998"/>
                </a:lnTo>
                <a:cubicBezTo>
                  <a:pt x="5084" y="4832"/>
                  <a:pt x="5084" y="4570"/>
                  <a:pt x="5251" y="4391"/>
                </a:cubicBezTo>
                <a:lnTo>
                  <a:pt x="6668" y="2974"/>
                </a:lnTo>
                <a:cubicBezTo>
                  <a:pt x="6727" y="2915"/>
                  <a:pt x="6727" y="2796"/>
                  <a:pt x="6668" y="2736"/>
                </a:cubicBezTo>
                <a:cubicBezTo>
                  <a:pt x="6632" y="2706"/>
                  <a:pt x="6585" y="2691"/>
                  <a:pt x="6540" y="2691"/>
                </a:cubicBezTo>
                <a:cubicBezTo>
                  <a:pt x="6495" y="2691"/>
                  <a:pt x="6454" y="2706"/>
                  <a:pt x="6430" y="2736"/>
                </a:cubicBezTo>
                <a:lnTo>
                  <a:pt x="5013" y="4153"/>
                </a:lnTo>
                <a:cubicBezTo>
                  <a:pt x="4727" y="4439"/>
                  <a:pt x="4715" y="4915"/>
                  <a:pt x="5001" y="5213"/>
                </a:cubicBezTo>
                <a:lnTo>
                  <a:pt x="1679" y="8523"/>
                </a:lnTo>
                <a:cubicBezTo>
                  <a:pt x="1620" y="8582"/>
                  <a:pt x="1620" y="8701"/>
                  <a:pt x="1679" y="8761"/>
                </a:cubicBezTo>
                <a:cubicBezTo>
                  <a:pt x="1709" y="8790"/>
                  <a:pt x="1754" y="8805"/>
                  <a:pt x="1798" y="8805"/>
                </a:cubicBezTo>
                <a:cubicBezTo>
                  <a:pt x="1843" y="8805"/>
                  <a:pt x="1887" y="8790"/>
                  <a:pt x="1917" y="8761"/>
                </a:cubicBezTo>
                <a:lnTo>
                  <a:pt x="5215" y="5463"/>
                </a:lnTo>
                <a:lnTo>
                  <a:pt x="5977" y="6225"/>
                </a:lnTo>
                <a:lnTo>
                  <a:pt x="4977" y="7213"/>
                </a:lnTo>
                <a:cubicBezTo>
                  <a:pt x="4787" y="7415"/>
                  <a:pt x="4680" y="7630"/>
                  <a:pt x="4668" y="7856"/>
                </a:cubicBezTo>
                <a:cubicBezTo>
                  <a:pt x="4581" y="9489"/>
                  <a:pt x="2148" y="10471"/>
                  <a:pt x="955" y="10471"/>
                </a:cubicBezTo>
                <a:cubicBezTo>
                  <a:pt x="678" y="10471"/>
                  <a:pt x="468" y="10418"/>
                  <a:pt x="369" y="10308"/>
                </a:cubicBezTo>
                <a:lnTo>
                  <a:pt x="1334" y="9344"/>
                </a:lnTo>
                <a:cubicBezTo>
                  <a:pt x="1393" y="9285"/>
                  <a:pt x="1393" y="9165"/>
                  <a:pt x="1334" y="9106"/>
                </a:cubicBezTo>
                <a:cubicBezTo>
                  <a:pt x="1304" y="9076"/>
                  <a:pt x="1259" y="9061"/>
                  <a:pt x="1215" y="9061"/>
                </a:cubicBezTo>
                <a:cubicBezTo>
                  <a:pt x="1170" y="9061"/>
                  <a:pt x="1125" y="9076"/>
                  <a:pt x="1096" y="9106"/>
                </a:cubicBezTo>
                <a:lnTo>
                  <a:pt x="60" y="10154"/>
                </a:lnTo>
                <a:cubicBezTo>
                  <a:pt x="12" y="10189"/>
                  <a:pt x="0" y="10249"/>
                  <a:pt x="12" y="10308"/>
                </a:cubicBezTo>
                <a:cubicBezTo>
                  <a:pt x="119" y="10695"/>
                  <a:pt x="578" y="10799"/>
                  <a:pt x="1021" y="10799"/>
                </a:cubicBezTo>
                <a:cubicBezTo>
                  <a:pt x="1124" y="10799"/>
                  <a:pt x="1226" y="10794"/>
                  <a:pt x="1322" y="10785"/>
                </a:cubicBezTo>
                <a:cubicBezTo>
                  <a:pt x="2858" y="10630"/>
                  <a:pt x="4941" y="9499"/>
                  <a:pt x="5013" y="7868"/>
                </a:cubicBezTo>
                <a:cubicBezTo>
                  <a:pt x="5025" y="7558"/>
                  <a:pt x="5299" y="7427"/>
                  <a:pt x="6215" y="6475"/>
                </a:cubicBezTo>
                <a:cubicBezTo>
                  <a:pt x="6227" y="6487"/>
                  <a:pt x="6430" y="6737"/>
                  <a:pt x="6799" y="6737"/>
                </a:cubicBezTo>
                <a:cubicBezTo>
                  <a:pt x="6989" y="6737"/>
                  <a:pt x="7180" y="6665"/>
                  <a:pt x="7335" y="6522"/>
                </a:cubicBezTo>
                <a:lnTo>
                  <a:pt x="11276" y="2569"/>
                </a:lnTo>
                <a:cubicBezTo>
                  <a:pt x="11621" y="2260"/>
                  <a:pt x="11621" y="1784"/>
                  <a:pt x="11323" y="1486"/>
                </a:cubicBezTo>
                <a:lnTo>
                  <a:pt x="10061" y="224"/>
                </a:lnTo>
                <a:cubicBezTo>
                  <a:pt x="9912" y="75"/>
                  <a:pt x="9713" y="1"/>
                  <a:pt x="951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11127" name="Google Shape;11127;p72"/>
          <p:cNvGrpSpPr/>
          <p:nvPr/>
        </p:nvGrpSpPr>
        <p:grpSpPr>
          <a:xfrm>
            <a:off x="10619876" y="3245431"/>
            <a:ext cx="498169" cy="490567"/>
            <a:chOff x="7964906" y="2434073"/>
            <a:chExt cx="373627" cy="367925"/>
          </a:xfrm>
        </p:grpSpPr>
        <p:sp>
          <p:nvSpPr>
            <p:cNvPr id="11128" name="Google Shape;11128;p72"/>
            <p:cNvSpPr/>
            <p:nvPr/>
          </p:nvSpPr>
          <p:spPr>
            <a:xfrm>
              <a:off x="8252397" y="2622942"/>
              <a:ext cx="46699" cy="46317"/>
            </a:xfrm>
            <a:custGeom>
              <a:avLst/>
              <a:gdLst/>
              <a:ahLst/>
              <a:cxnLst/>
              <a:rect l="l" t="t" r="r" b="b"/>
              <a:pathLst>
                <a:path w="1466" h="1454" extrusionOk="0">
                  <a:moveTo>
                    <a:pt x="715" y="334"/>
                  </a:moveTo>
                  <a:cubicBezTo>
                    <a:pt x="941" y="358"/>
                    <a:pt x="1108" y="513"/>
                    <a:pt x="1108" y="727"/>
                  </a:cubicBezTo>
                  <a:cubicBezTo>
                    <a:pt x="1108" y="929"/>
                    <a:pt x="929" y="1108"/>
                    <a:pt x="715" y="1108"/>
                  </a:cubicBezTo>
                  <a:cubicBezTo>
                    <a:pt x="513" y="1108"/>
                    <a:pt x="334" y="929"/>
                    <a:pt x="334" y="727"/>
                  </a:cubicBezTo>
                  <a:cubicBezTo>
                    <a:pt x="334" y="513"/>
                    <a:pt x="513" y="334"/>
                    <a:pt x="715" y="334"/>
                  </a:cubicBezTo>
                  <a:close/>
                  <a:moveTo>
                    <a:pt x="739" y="1"/>
                  </a:moveTo>
                  <a:cubicBezTo>
                    <a:pt x="334" y="13"/>
                    <a:pt x="1" y="334"/>
                    <a:pt x="1" y="727"/>
                  </a:cubicBezTo>
                  <a:cubicBezTo>
                    <a:pt x="1" y="1132"/>
                    <a:pt x="334" y="1453"/>
                    <a:pt x="739" y="1453"/>
                  </a:cubicBezTo>
                  <a:cubicBezTo>
                    <a:pt x="1132" y="1453"/>
                    <a:pt x="1465" y="1132"/>
                    <a:pt x="1465" y="727"/>
                  </a:cubicBezTo>
                  <a:cubicBezTo>
                    <a:pt x="1465" y="322"/>
                    <a:pt x="1132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29" name="Google Shape;11129;p72"/>
            <p:cNvSpPr/>
            <p:nvPr/>
          </p:nvSpPr>
          <p:spPr>
            <a:xfrm>
              <a:off x="7964906" y="2434073"/>
              <a:ext cx="373627" cy="367925"/>
            </a:xfrm>
            <a:custGeom>
              <a:avLst/>
              <a:gdLst/>
              <a:ahLst/>
              <a:cxnLst/>
              <a:rect l="l" t="t" r="r" b="b"/>
              <a:pathLst>
                <a:path w="11729" h="11550" extrusionOk="0">
                  <a:moveTo>
                    <a:pt x="2525" y="358"/>
                  </a:moveTo>
                  <a:cubicBezTo>
                    <a:pt x="2835" y="358"/>
                    <a:pt x="3096" y="608"/>
                    <a:pt x="3096" y="929"/>
                  </a:cubicBezTo>
                  <a:lnTo>
                    <a:pt x="3096" y="941"/>
                  </a:lnTo>
                  <a:cubicBezTo>
                    <a:pt x="3096" y="1251"/>
                    <a:pt x="2835" y="1501"/>
                    <a:pt x="2525" y="1501"/>
                  </a:cubicBezTo>
                  <a:lnTo>
                    <a:pt x="2299" y="1501"/>
                  </a:lnTo>
                  <a:cubicBezTo>
                    <a:pt x="2227" y="1501"/>
                    <a:pt x="2168" y="1441"/>
                    <a:pt x="2168" y="1370"/>
                  </a:cubicBezTo>
                  <a:lnTo>
                    <a:pt x="2168" y="489"/>
                  </a:lnTo>
                  <a:cubicBezTo>
                    <a:pt x="2168" y="417"/>
                    <a:pt x="2227" y="358"/>
                    <a:pt x="2299" y="358"/>
                  </a:cubicBezTo>
                  <a:close/>
                  <a:moveTo>
                    <a:pt x="5704" y="358"/>
                  </a:moveTo>
                  <a:cubicBezTo>
                    <a:pt x="5787" y="358"/>
                    <a:pt x="5847" y="417"/>
                    <a:pt x="5847" y="512"/>
                  </a:cubicBezTo>
                  <a:lnTo>
                    <a:pt x="5847" y="1358"/>
                  </a:lnTo>
                  <a:cubicBezTo>
                    <a:pt x="5847" y="1429"/>
                    <a:pt x="5787" y="1501"/>
                    <a:pt x="5704" y="1501"/>
                  </a:cubicBezTo>
                  <a:lnTo>
                    <a:pt x="5490" y="1501"/>
                  </a:lnTo>
                  <a:cubicBezTo>
                    <a:pt x="5180" y="1501"/>
                    <a:pt x="4918" y="1251"/>
                    <a:pt x="4918" y="941"/>
                  </a:cubicBezTo>
                  <a:lnTo>
                    <a:pt x="4918" y="929"/>
                  </a:lnTo>
                  <a:cubicBezTo>
                    <a:pt x="4918" y="608"/>
                    <a:pt x="5180" y="358"/>
                    <a:pt x="5490" y="358"/>
                  </a:cubicBezTo>
                  <a:close/>
                  <a:moveTo>
                    <a:pt x="5478" y="0"/>
                  </a:moveTo>
                  <a:cubicBezTo>
                    <a:pt x="4966" y="0"/>
                    <a:pt x="4561" y="405"/>
                    <a:pt x="4561" y="905"/>
                  </a:cubicBezTo>
                  <a:lnTo>
                    <a:pt x="4561" y="929"/>
                  </a:lnTo>
                  <a:cubicBezTo>
                    <a:pt x="4561" y="1429"/>
                    <a:pt x="4966" y="1834"/>
                    <a:pt x="5478" y="1834"/>
                  </a:cubicBezTo>
                  <a:lnTo>
                    <a:pt x="5692" y="1834"/>
                  </a:lnTo>
                  <a:cubicBezTo>
                    <a:pt x="5966" y="1834"/>
                    <a:pt x="6168" y="1620"/>
                    <a:pt x="6168" y="1358"/>
                  </a:cubicBezTo>
                  <a:lnTo>
                    <a:pt x="6168" y="1084"/>
                  </a:lnTo>
                  <a:lnTo>
                    <a:pt x="6561" y="1084"/>
                  </a:lnTo>
                  <a:cubicBezTo>
                    <a:pt x="6930" y="1084"/>
                    <a:pt x="7228" y="1382"/>
                    <a:pt x="7228" y="1763"/>
                  </a:cubicBezTo>
                  <a:lnTo>
                    <a:pt x="7228" y="2667"/>
                  </a:lnTo>
                  <a:cubicBezTo>
                    <a:pt x="6966" y="2715"/>
                    <a:pt x="6740" y="2918"/>
                    <a:pt x="6692" y="3215"/>
                  </a:cubicBezTo>
                  <a:lnTo>
                    <a:pt x="6466" y="4953"/>
                  </a:lnTo>
                  <a:cubicBezTo>
                    <a:pt x="6383" y="5668"/>
                    <a:pt x="5775" y="6204"/>
                    <a:pt x="5061" y="6204"/>
                  </a:cubicBezTo>
                  <a:lnTo>
                    <a:pt x="4323" y="6204"/>
                  </a:lnTo>
                  <a:cubicBezTo>
                    <a:pt x="4239" y="6204"/>
                    <a:pt x="4168" y="6287"/>
                    <a:pt x="4168" y="6370"/>
                  </a:cubicBezTo>
                  <a:cubicBezTo>
                    <a:pt x="4168" y="6466"/>
                    <a:pt x="4239" y="6537"/>
                    <a:pt x="4323" y="6537"/>
                  </a:cubicBezTo>
                  <a:lnTo>
                    <a:pt x="5061" y="6537"/>
                  </a:lnTo>
                  <a:cubicBezTo>
                    <a:pt x="5954" y="6537"/>
                    <a:pt x="6704" y="5870"/>
                    <a:pt x="6811" y="4989"/>
                  </a:cubicBezTo>
                  <a:lnTo>
                    <a:pt x="7037" y="3251"/>
                  </a:lnTo>
                  <a:cubicBezTo>
                    <a:pt x="7049" y="3093"/>
                    <a:pt x="7189" y="2988"/>
                    <a:pt x="7335" y="2988"/>
                  </a:cubicBezTo>
                  <a:cubicBezTo>
                    <a:pt x="7343" y="2988"/>
                    <a:pt x="7351" y="2988"/>
                    <a:pt x="7359" y="2989"/>
                  </a:cubicBezTo>
                  <a:cubicBezTo>
                    <a:pt x="7526" y="3013"/>
                    <a:pt x="7633" y="3156"/>
                    <a:pt x="7621" y="3322"/>
                  </a:cubicBezTo>
                  <a:lnTo>
                    <a:pt x="7395" y="5061"/>
                  </a:lnTo>
                  <a:cubicBezTo>
                    <a:pt x="7240" y="6239"/>
                    <a:pt x="6252" y="7120"/>
                    <a:pt x="5061" y="7120"/>
                  </a:cubicBezTo>
                  <a:lnTo>
                    <a:pt x="4442" y="7120"/>
                  </a:lnTo>
                  <a:cubicBezTo>
                    <a:pt x="4359" y="7120"/>
                    <a:pt x="4287" y="7192"/>
                    <a:pt x="4287" y="7275"/>
                  </a:cubicBezTo>
                  <a:lnTo>
                    <a:pt x="4287" y="8156"/>
                  </a:lnTo>
                  <a:cubicBezTo>
                    <a:pt x="4287" y="8323"/>
                    <a:pt x="4144" y="8454"/>
                    <a:pt x="3989" y="8454"/>
                  </a:cubicBezTo>
                  <a:cubicBezTo>
                    <a:pt x="3823" y="8454"/>
                    <a:pt x="3692" y="8323"/>
                    <a:pt x="3692" y="8156"/>
                  </a:cubicBezTo>
                  <a:lnTo>
                    <a:pt x="3692" y="7275"/>
                  </a:lnTo>
                  <a:cubicBezTo>
                    <a:pt x="3692" y="7192"/>
                    <a:pt x="3608" y="7120"/>
                    <a:pt x="3525" y="7120"/>
                  </a:cubicBezTo>
                  <a:lnTo>
                    <a:pt x="2918" y="7120"/>
                  </a:lnTo>
                  <a:cubicBezTo>
                    <a:pt x="1727" y="7120"/>
                    <a:pt x="727" y="6227"/>
                    <a:pt x="572" y="5061"/>
                  </a:cubicBezTo>
                  <a:lnTo>
                    <a:pt x="358" y="3322"/>
                  </a:lnTo>
                  <a:cubicBezTo>
                    <a:pt x="334" y="3156"/>
                    <a:pt x="441" y="3013"/>
                    <a:pt x="608" y="2989"/>
                  </a:cubicBezTo>
                  <a:cubicBezTo>
                    <a:pt x="616" y="2988"/>
                    <a:pt x="625" y="2988"/>
                    <a:pt x="633" y="2988"/>
                  </a:cubicBezTo>
                  <a:cubicBezTo>
                    <a:pt x="789" y="2988"/>
                    <a:pt x="918" y="3093"/>
                    <a:pt x="930" y="3251"/>
                  </a:cubicBezTo>
                  <a:lnTo>
                    <a:pt x="1156" y="4989"/>
                  </a:lnTo>
                  <a:cubicBezTo>
                    <a:pt x="1263" y="5882"/>
                    <a:pt x="2025" y="6537"/>
                    <a:pt x="2918" y="6537"/>
                  </a:cubicBezTo>
                  <a:lnTo>
                    <a:pt x="3644" y="6537"/>
                  </a:lnTo>
                  <a:cubicBezTo>
                    <a:pt x="3727" y="6537"/>
                    <a:pt x="3811" y="6466"/>
                    <a:pt x="3811" y="6370"/>
                  </a:cubicBezTo>
                  <a:cubicBezTo>
                    <a:pt x="3811" y="6287"/>
                    <a:pt x="3727" y="6204"/>
                    <a:pt x="3644" y="6204"/>
                  </a:cubicBezTo>
                  <a:lnTo>
                    <a:pt x="2918" y="6204"/>
                  </a:lnTo>
                  <a:cubicBezTo>
                    <a:pt x="2203" y="6204"/>
                    <a:pt x="1584" y="5668"/>
                    <a:pt x="1501" y="4953"/>
                  </a:cubicBezTo>
                  <a:lnTo>
                    <a:pt x="1275" y="3215"/>
                  </a:lnTo>
                  <a:cubicBezTo>
                    <a:pt x="1251" y="2929"/>
                    <a:pt x="1025" y="2727"/>
                    <a:pt x="775" y="2679"/>
                  </a:cubicBezTo>
                  <a:lnTo>
                    <a:pt x="775" y="1775"/>
                  </a:lnTo>
                  <a:cubicBezTo>
                    <a:pt x="775" y="1405"/>
                    <a:pt x="1072" y="1108"/>
                    <a:pt x="1441" y="1108"/>
                  </a:cubicBezTo>
                  <a:lnTo>
                    <a:pt x="1822" y="1108"/>
                  </a:lnTo>
                  <a:lnTo>
                    <a:pt x="1822" y="1370"/>
                  </a:lnTo>
                  <a:cubicBezTo>
                    <a:pt x="1822" y="1644"/>
                    <a:pt x="2037" y="1846"/>
                    <a:pt x="2299" y="1846"/>
                  </a:cubicBezTo>
                  <a:lnTo>
                    <a:pt x="2525" y="1846"/>
                  </a:lnTo>
                  <a:cubicBezTo>
                    <a:pt x="3037" y="1846"/>
                    <a:pt x="3430" y="1441"/>
                    <a:pt x="3430" y="941"/>
                  </a:cubicBezTo>
                  <a:lnTo>
                    <a:pt x="3430" y="929"/>
                  </a:lnTo>
                  <a:cubicBezTo>
                    <a:pt x="3430" y="417"/>
                    <a:pt x="3037" y="12"/>
                    <a:pt x="2525" y="12"/>
                  </a:cubicBezTo>
                  <a:lnTo>
                    <a:pt x="2299" y="12"/>
                  </a:lnTo>
                  <a:cubicBezTo>
                    <a:pt x="2037" y="12"/>
                    <a:pt x="1822" y="227"/>
                    <a:pt x="1822" y="489"/>
                  </a:cubicBezTo>
                  <a:lnTo>
                    <a:pt x="1822" y="762"/>
                  </a:lnTo>
                  <a:lnTo>
                    <a:pt x="1441" y="762"/>
                  </a:lnTo>
                  <a:cubicBezTo>
                    <a:pt x="870" y="762"/>
                    <a:pt x="429" y="1227"/>
                    <a:pt x="429" y="1775"/>
                  </a:cubicBezTo>
                  <a:lnTo>
                    <a:pt x="429" y="2715"/>
                  </a:lnTo>
                  <a:cubicBezTo>
                    <a:pt x="156" y="2810"/>
                    <a:pt x="1" y="3084"/>
                    <a:pt x="25" y="3382"/>
                  </a:cubicBezTo>
                  <a:lnTo>
                    <a:pt x="251" y="5120"/>
                  </a:lnTo>
                  <a:cubicBezTo>
                    <a:pt x="418" y="6466"/>
                    <a:pt x="1561" y="7478"/>
                    <a:pt x="2918" y="7478"/>
                  </a:cubicBezTo>
                  <a:lnTo>
                    <a:pt x="3358" y="7478"/>
                  </a:lnTo>
                  <a:lnTo>
                    <a:pt x="3358" y="8192"/>
                  </a:lnTo>
                  <a:cubicBezTo>
                    <a:pt x="3358" y="8466"/>
                    <a:pt x="3549" y="8728"/>
                    <a:pt x="3823" y="8799"/>
                  </a:cubicBezTo>
                  <a:lnTo>
                    <a:pt x="3823" y="9418"/>
                  </a:lnTo>
                  <a:cubicBezTo>
                    <a:pt x="3823" y="10597"/>
                    <a:pt x="4775" y="11550"/>
                    <a:pt x="5954" y="11550"/>
                  </a:cubicBezTo>
                  <a:lnTo>
                    <a:pt x="7799" y="11550"/>
                  </a:lnTo>
                  <a:cubicBezTo>
                    <a:pt x="8966" y="11550"/>
                    <a:pt x="9919" y="10597"/>
                    <a:pt x="9919" y="9418"/>
                  </a:cubicBezTo>
                  <a:lnTo>
                    <a:pt x="9919" y="8454"/>
                  </a:lnTo>
                  <a:cubicBezTo>
                    <a:pt x="10335" y="8430"/>
                    <a:pt x="10740" y="8252"/>
                    <a:pt x="11038" y="7930"/>
                  </a:cubicBezTo>
                  <a:cubicBezTo>
                    <a:pt x="11633" y="7335"/>
                    <a:pt x="11728" y="6382"/>
                    <a:pt x="11264" y="5668"/>
                  </a:cubicBezTo>
                  <a:cubicBezTo>
                    <a:pt x="11235" y="5624"/>
                    <a:pt x="11184" y="5598"/>
                    <a:pt x="11129" y="5598"/>
                  </a:cubicBezTo>
                  <a:cubicBezTo>
                    <a:pt x="11095" y="5598"/>
                    <a:pt x="11058" y="5609"/>
                    <a:pt x="11026" y="5632"/>
                  </a:cubicBezTo>
                  <a:cubicBezTo>
                    <a:pt x="10955" y="5668"/>
                    <a:pt x="10919" y="5775"/>
                    <a:pt x="10978" y="5870"/>
                  </a:cubicBezTo>
                  <a:cubicBezTo>
                    <a:pt x="11609" y="6799"/>
                    <a:pt x="10966" y="8109"/>
                    <a:pt x="9740" y="8109"/>
                  </a:cubicBezTo>
                  <a:cubicBezTo>
                    <a:pt x="8478" y="8109"/>
                    <a:pt x="7823" y="6549"/>
                    <a:pt x="8728" y="5632"/>
                  </a:cubicBezTo>
                  <a:cubicBezTo>
                    <a:pt x="9013" y="5347"/>
                    <a:pt x="9379" y="5201"/>
                    <a:pt x="9749" y="5201"/>
                  </a:cubicBezTo>
                  <a:cubicBezTo>
                    <a:pt x="10029" y="5201"/>
                    <a:pt x="10311" y="5285"/>
                    <a:pt x="10562" y="5454"/>
                  </a:cubicBezTo>
                  <a:cubicBezTo>
                    <a:pt x="10587" y="5466"/>
                    <a:pt x="10618" y="5473"/>
                    <a:pt x="10649" y="5473"/>
                  </a:cubicBezTo>
                  <a:cubicBezTo>
                    <a:pt x="10704" y="5473"/>
                    <a:pt x="10762" y="5452"/>
                    <a:pt x="10800" y="5406"/>
                  </a:cubicBezTo>
                  <a:cubicBezTo>
                    <a:pt x="10847" y="5334"/>
                    <a:pt x="10836" y="5227"/>
                    <a:pt x="10752" y="5168"/>
                  </a:cubicBezTo>
                  <a:cubicBezTo>
                    <a:pt x="10439" y="4961"/>
                    <a:pt x="10099" y="4867"/>
                    <a:pt x="9768" y="4867"/>
                  </a:cubicBezTo>
                  <a:cubicBezTo>
                    <a:pt x="8839" y="4867"/>
                    <a:pt x="7978" y="5606"/>
                    <a:pt x="7978" y="6668"/>
                  </a:cubicBezTo>
                  <a:cubicBezTo>
                    <a:pt x="7978" y="7609"/>
                    <a:pt x="8692" y="8371"/>
                    <a:pt x="9585" y="8454"/>
                  </a:cubicBezTo>
                  <a:lnTo>
                    <a:pt x="9585" y="9406"/>
                  </a:lnTo>
                  <a:cubicBezTo>
                    <a:pt x="9585" y="10395"/>
                    <a:pt x="8776" y="11192"/>
                    <a:pt x="7799" y="11192"/>
                  </a:cubicBezTo>
                  <a:lnTo>
                    <a:pt x="5954" y="11192"/>
                  </a:lnTo>
                  <a:cubicBezTo>
                    <a:pt x="4966" y="11192"/>
                    <a:pt x="4168" y="10395"/>
                    <a:pt x="4168" y="9406"/>
                  </a:cubicBezTo>
                  <a:lnTo>
                    <a:pt x="4168" y="8787"/>
                  </a:lnTo>
                  <a:cubicBezTo>
                    <a:pt x="4430" y="8704"/>
                    <a:pt x="4620" y="8466"/>
                    <a:pt x="4620" y="8168"/>
                  </a:cubicBezTo>
                  <a:lnTo>
                    <a:pt x="4620" y="7478"/>
                  </a:lnTo>
                  <a:lnTo>
                    <a:pt x="5073" y="7478"/>
                  </a:lnTo>
                  <a:cubicBezTo>
                    <a:pt x="6418" y="7478"/>
                    <a:pt x="7573" y="6466"/>
                    <a:pt x="7740" y="5120"/>
                  </a:cubicBezTo>
                  <a:lnTo>
                    <a:pt x="7954" y="3382"/>
                  </a:lnTo>
                  <a:cubicBezTo>
                    <a:pt x="7990" y="3096"/>
                    <a:pt x="7823" y="2834"/>
                    <a:pt x="7573" y="2727"/>
                  </a:cubicBezTo>
                  <a:lnTo>
                    <a:pt x="7573" y="1763"/>
                  </a:lnTo>
                  <a:cubicBezTo>
                    <a:pt x="7573" y="1191"/>
                    <a:pt x="7109" y="751"/>
                    <a:pt x="6561" y="751"/>
                  </a:cubicBezTo>
                  <a:lnTo>
                    <a:pt x="6168" y="751"/>
                  </a:lnTo>
                  <a:lnTo>
                    <a:pt x="6168" y="477"/>
                  </a:lnTo>
                  <a:cubicBezTo>
                    <a:pt x="6168" y="215"/>
                    <a:pt x="5966" y="0"/>
                    <a:pt x="569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1130" name="Google Shape;11130;p72"/>
          <p:cNvGrpSpPr/>
          <p:nvPr/>
        </p:nvGrpSpPr>
        <p:grpSpPr>
          <a:xfrm>
            <a:off x="8258782" y="3250317"/>
            <a:ext cx="493116" cy="480628"/>
            <a:chOff x="6194086" y="2437737"/>
            <a:chExt cx="369837" cy="360471"/>
          </a:xfrm>
        </p:grpSpPr>
        <p:sp>
          <p:nvSpPr>
            <p:cNvPr id="11131" name="Google Shape;11131;p72"/>
            <p:cNvSpPr/>
            <p:nvPr/>
          </p:nvSpPr>
          <p:spPr>
            <a:xfrm>
              <a:off x="6194086" y="2437737"/>
              <a:ext cx="369837" cy="360471"/>
            </a:xfrm>
            <a:custGeom>
              <a:avLst/>
              <a:gdLst/>
              <a:ahLst/>
              <a:cxnLst/>
              <a:rect l="l" t="t" r="r" b="b"/>
              <a:pathLst>
                <a:path w="11610" h="11316" extrusionOk="0">
                  <a:moveTo>
                    <a:pt x="630" y="321"/>
                  </a:moveTo>
                  <a:cubicBezTo>
                    <a:pt x="672" y="321"/>
                    <a:pt x="714" y="334"/>
                    <a:pt x="751" y="362"/>
                  </a:cubicBezTo>
                  <a:lnTo>
                    <a:pt x="1286" y="731"/>
                  </a:lnTo>
                  <a:cubicBezTo>
                    <a:pt x="1251" y="790"/>
                    <a:pt x="1096" y="1028"/>
                    <a:pt x="1036" y="1112"/>
                  </a:cubicBezTo>
                  <a:cubicBezTo>
                    <a:pt x="573" y="774"/>
                    <a:pt x="509" y="732"/>
                    <a:pt x="505" y="732"/>
                  </a:cubicBezTo>
                  <a:lnTo>
                    <a:pt x="505" y="732"/>
                  </a:lnTo>
                  <a:cubicBezTo>
                    <a:pt x="503" y="732"/>
                    <a:pt x="509" y="736"/>
                    <a:pt x="508" y="736"/>
                  </a:cubicBezTo>
                  <a:cubicBezTo>
                    <a:pt x="508" y="736"/>
                    <a:pt x="506" y="735"/>
                    <a:pt x="501" y="731"/>
                  </a:cubicBezTo>
                  <a:cubicBezTo>
                    <a:pt x="405" y="659"/>
                    <a:pt x="370" y="528"/>
                    <a:pt x="441" y="421"/>
                  </a:cubicBezTo>
                  <a:cubicBezTo>
                    <a:pt x="492" y="355"/>
                    <a:pt x="562" y="321"/>
                    <a:pt x="630" y="321"/>
                  </a:cubicBezTo>
                  <a:close/>
                  <a:moveTo>
                    <a:pt x="9192" y="2493"/>
                  </a:moveTo>
                  <a:cubicBezTo>
                    <a:pt x="9347" y="2493"/>
                    <a:pt x="9466" y="2612"/>
                    <a:pt x="9466" y="2755"/>
                  </a:cubicBezTo>
                  <a:lnTo>
                    <a:pt x="9466" y="2779"/>
                  </a:lnTo>
                  <a:cubicBezTo>
                    <a:pt x="9466" y="2922"/>
                    <a:pt x="9347" y="3041"/>
                    <a:pt x="9192" y="3041"/>
                  </a:cubicBezTo>
                  <a:lnTo>
                    <a:pt x="7799" y="3041"/>
                  </a:lnTo>
                  <a:lnTo>
                    <a:pt x="7799" y="2493"/>
                  </a:lnTo>
                  <a:close/>
                  <a:moveTo>
                    <a:pt x="6513" y="2933"/>
                  </a:moveTo>
                  <a:lnTo>
                    <a:pt x="6513" y="3743"/>
                  </a:lnTo>
                  <a:lnTo>
                    <a:pt x="2084" y="3743"/>
                  </a:lnTo>
                  <a:lnTo>
                    <a:pt x="2084" y="2933"/>
                  </a:lnTo>
                  <a:close/>
                  <a:moveTo>
                    <a:pt x="3180" y="5422"/>
                  </a:moveTo>
                  <a:cubicBezTo>
                    <a:pt x="4727" y="5422"/>
                    <a:pt x="5966" y="6672"/>
                    <a:pt x="5966" y="8196"/>
                  </a:cubicBezTo>
                  <a:cubicBezTo>
                    <a:pt x="5954" y="9744"/>
                    <a:pt x="4715" y="10970"/>
                    <a:pt x="3180" y="10970"/>
                  </a:cubicBezTo>
                  <a:cubicBezTo>
                    <a:pt x="1656" y="10970"/>
                    <a:pt x="417" y="9720"/>
                    <a:pt x="417" y="8196"/>
                  </a:cubicBezTo>
                  <a:cubicBezTo>
                    <a:pt x="417" y="6660"/>
                    <a:pt x="1667" y="5422"/>
                    <a:pt x="3180" y="5422"/>
                  </a:cubicBezTo>
                  <a:close/>
                  <a:moveTo>
                    <a:pt x="9240" y="8827"/>
                  </a:moveTo>
                  <a:cubicBezTo>
                    <a:pt x="9823" y="8827"/>
                    <a:pt x="10311" y="9327"/>
                    <a:pt x="10311" y="9899"/>
                  </a:cubicBezTo>
                  <a:cubicBezTo>
                    <a:pt x="10311" y="10494"/>
                    <a:pt x="9835" y="10970"/>
                    <a:pt x="9240" y="10970"/>
                  </a:cubicBezTo>
                  <a:cubicBezTo>
                    <a:pt x="8644" y="10970"/>
                    <a:pt x="8168" y="10482"/>
                    <a:pt x="8168" y="9899"/>
                  </a:cubicBezTo>
                  <a:cubicBezTo>
                    <a:pt x="8168" y="9303"/>
                    <a:pt x="8656" y="8827"/>
                    <a:pt x="9240" y="8827"/>
                  </a:cubicBezTo>
                  <a:close/>
                  <a:moveTo>
                    <a:pt x="651" y="1"/>
                  </a:moveTo>
                  <a:cubicBezTo>
                    <a:pt x="471" y="1"/>
                    <a:pt x="290" y="87"/>
                    <a:pt x="179" y="243"/>
                  </a:cubicBezTo>
                  <a:cubicBezTo>
                    <a:pt x="1" y="493"/>
                    <a:pt x="72" y="850"/>
                    <a:pt x="322" y="1017"/>
                  </a:cubicBezTo>
                  <a:cubicBezTo>
                    <a:pt x="911" y="1399"/>
                    <a:pt x="989" y="1512"/>
                    <a:pt x="1077" y="1512"/>
                  </a:cubicBezTo>
                  <a:cubicBezTo>
                    <a:pt x="1090" y="1512"/>
                    <a:pt x="1104" y="1509"/>
                    <a:pt x="1120" y="1505"/>
                  </a:cubicBezTo>
                  <a:cubicBezTo>
                    <a:pt x="1215" y="1493"/>
                    <a:pt x="1239" y="1386"/>
                    <a:pt x="1322" y="1290"/>
                  </a:cubicBezTo>
                  <a:lnTo>
                    <a:pt x="1739" y="1564"/>
                  </a:lnTo>
                  <a:lnTo>
                    <a:pt x="1739" y="5458"/>
                  </a:lnTo>
                  <a:cubicBezTo>
                    <a:pt x="763" y="5970"/>
                    <a:pt x="72" y="7017"/>
                    <a:pt x="72" y="8208"/>
                  </a:cubicBezTo>
                  <a:cubicBezTo>
                    <a:pt x="72" y="9922"/>
                    <a:pt x="1477" y="11315"/>
                    <a:pt x="3180" y="11315"/>
                  </a:cubicBezTo>
                  <a:cubicBezTo>
                    <a:pt x="5049" y="11315"/>
                    <a:pt x="6501" y="9684"/>
                    <a:pt x="6275" y="7815"/>
                  </a:cubicBezTo>
                  <a:lnTo>
                    <a:pt x="9073" y="7815"/>
                  </a:lnTo>
                  <a:lnTo>
                    <a:pt x="9073" y="8506"/>
                  </a:lnTo>
                  <a:cubicBezTo>
                    <a:pt x="8383" y="8589"/>
                    <a:pt x="7823" y="9184"/>
                    <a:pt x="7823" y="9899"/>
                  </a:cubicBezTo>
                  <a:cubicBezTo>
                    <a:pt x="7823" y="10673"/>
                    <a:pt x="8466" y="11315"/>
                    <a:pt x="9240" y="11315"/>
                  </a:cubicBezTo>
                  <a:cubicBezTo>
                    <a:pt x="9966" y="11315"/>
                    <a:pt x="10561" y="10768"/>
                    <a:pt x="10645" y="10065"/>
                  </a:cubicBezTo>
                  <a:lnTo>
                    <a:pt x="11431" y="10065"/>
                  </a:lnTo>
                  <a:cubicBezTo>
                    <a:pt x="11514" y="10065"/>
                    <a:pt x="11597" y="9994"/>
                    <a:pt x="11597" y="9899"/>
                  </a:cubicBezTo>
                  <a:cubicBezTo>
                    <a:pt x="11609" y="9815"/>
                    <a:pt x="11538" y="9720"/>
                    <a:pt x="11431" y="9720"/>
                  </a:cubicBezTo>
                  <a:lnTo>
                    <a:pt x="10645" y="9720"/>
                  </a:lnTo>
                  <a:cubicBezTo>
                    <a:pt x="10561" y="9089"/>
                    <a:pt x="10049" y="8565"/>
                    <a:pt x="9406" y="8494"/>
                  </a:cubicBezTo>
                  <a:lnTo>
                    <a:pt x="9406" y="6922"/>
                  </a:lnTo>
                  <a:cubicBezTo>
                    <a:pt x="9406" y="6839"/>
                    <a:pt x="9335" y="6767"/>
                    <a:pt x="9240" y="6767"/>
                  </a:cubicBezTo>
                  <a:cubicBezTo>
                    <a:pt x="9156" y="6767"/>
                    <a:pt x="9073" y="6839"/>
                    <a:pt x="9073" y="6922"/>
                  </a:cubicBezTo>
                  <a:lnTo>
                    <a:pt x="9073" y="7482"/>
                  </a:lnTo>
                  <a:lnTo>
                    <a:pt x="6216" y="7482"/>
                  </a:lnTo>
                  <a:cubicBezTo>
                    <a:pt x="5875" y="6064"/>
                    <a:pt x="4598" y="5082"/>
                    <a:pt x="3192" y="5082"/>
                  </a:cubicBezTo>
                  <a:cubicBezTo>
                    <a:pt x="2827" y="5082"/>
                    <a:pt x="2453" y="5148"/>
                    <a:pt x="2084" y="5291"/>
                  </a:cubicBezTo>
                  <a:lnTo>
                    <a:pt x="2084" y="4088"/>
                  </a:lnTo>
                  <a:lnTo>
                    <a:pt x="6859" y="4088"/>
                  </a:lnTo>
                  <a:cubicBezTo>
                    <a:pt x="8037" y="4088"/>
                    <a:pt x="9002" y="5005"/>
                    <a:pt x="9073" y="6184"/>
                  </a:cubicBezTo>
                  <a:cubicBezTo>
                    <a:pt x="9073" y="6267"/>
                    <a:pt x="9168" y="6351"/>
                    <a:pt x="9252" y="6351"/>
                  </a:cubicBezTo>
                  <a:cubicBezTo>
                    <a:pt x="9347" y="6351"/>
                    <a:pt x="9418" y="6255"/>
                    <a:pt x="9418" y="6172"/>
                  </a:cubicBezTo>
                  <a:cubicBezTo>
                    <a:pt x="9347" y="4815"/>
                    <a:pt x="8228" y="3755"/>
                    <a:pt x="6870" y="3755"/>
                  </a:cubicBezTo>
                  <a:lnTo>
                    <a:pt x="6870" y="2957"/>
                  </a:lnTo>
                  <a:lnTo>
                    <a:pt x="7490" y="2957"/>
                  </a:lnTo>
                  <a:lnTo>
                    <a:pt x="7490" y="3231"/>
                  </a:lnTo>
                  <a:cubicBezTo>
                    <a:pt x="7490" y="3326"/>
                    <a:pt x="7561" y="3398"/>
                    <a:pt x="7644" y="3398"/>
                  </a:cubicBezTo>
                  <a:lnTo>
                    <a:pt x="9228" y="3398"/>
                  </a:lnTo>
                  <a:cubicBezTo>
                    <a:pt x="9573" y="3398"/>
                    <a:pt x="9835" y="3136"/>
                    <a:pt x="9835" y="2791"/>
                  </a:cubicBezTo>
                  <a:lnTo>
                    <a:pt x="9835" y="2779"/>
                  </a:lnTo>
                  <a:cubicBezTo>
                    <a:pt x="9835" y="2433"/>
                    <a:pt x="9573" y="2160"/>
                    <a:pt x="9228" y="2160"/>
                  </a:cubicBezTo>
                  <a:lnTo>
                    <a:pt x="7644" y="2160"/>
                  </a:lnTo>
                  <a:cubicBezTo>
                    <a:pt x="7561" y="2160"/>
                    <a:pt x="7490" y="2243"/>
                    <a:pt x="7490" y="2326"/>
                  </a:cubicBezTo>
                  <a:lnTo>
                    <a:pt x="7490" y="2612"/>
                  </a:lnTo>
                  <a:lnTo>
                    <a:pt x="2096" y="2612"/>
                  </a:lnTo>
                  <a:lnTo>
                    <a:pt x="2096" y="1481"/>
                  </a:lnTo>
                  <a:cubicBezTo>
                    <a:pt x="2096" y="1421"/>
                    <a:pt x="2072" y="1374"/>
                    <a:pt x="2025" y="1350"/>
                  </a:cubicBezTo>
                  <a:lnTo>
                    <a:pt x="1536" y="1028"/>
                  </a:lnTo>
                  <a:lnTo>
                    <a:pt x="1679" y="814"/>
                  </a:lnTo>
                  <a:cubicBezTo>
                    <a:pt x="1727" y="731"/>
                    <a:pt x="1715" y="636"/>
                    <a:pt x="1632" y="564"/>
                  </a:cubicBezTo>
                  <a:cubicBezTo>
                    <a:pt x="1050" y="153"/>
                    <a:pt x="969" y="96"/>
                    <a:pt x="966" y="96"/>
                  </a:cubicBezTo>
                  <a:lnTo>
                    <a:pt x="966" y="96"/>
                  </a:lnTo>
                  <a:cubicBezTo>
                    <a:pt x="965" y="96"/>
                    <a:pt x="976" y="104"/>
                    <a:pt x="974" y="104"/>
                  </a:cubicBezTo>
                  <a:cubicBezTo>
                    <a:pt x="973" y="104"/>
                    <a:pt x="971" y="103"/>
                    <a:pt x="965" y="100"/>
                  </a:cubicBezTo>
                  <a:cubicBezTo>
                    <a:pt x="871" y="32"/>
                    <a:pt x="761" y="1"/>
                    <a:pt x="6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132" name="Google Shape;11132;p72"/>
            <p:cNvSpPr/>
            <p:nvPr/>
          </p:nvSpPr>
          <p:spPr>
            <a:xfrm>
              <a:off x="6251362" y="2655721"/>
              <a:ext cx="89927" cy="88621"/>
            </a:xfrm>
            <a:custGeom>
              <a:avLst/>
              <a:gdLst/>
              <a:ahLst/>
              <a:cxnLst/>
              <a:rect l="l" t="t" r="r" b="b"/>
              <a:pathLst>
                <a:path w="2823" h="2782" extrusionOk="0">
                  <a:moveTo>
                    <a:pt x="1032" y="0"/>
                  </a:moveTo>
                  <a:cubicBezTo>
                    <a:pt x="1014" y="0"/>
                    <a:pt x="996" y="3"/>
                    <a:pt x="977" y="8"/>
                  </a:cubicBezTo>
                  <a:cubicBezTo>
                    <a:pt x="381" y="198"/>
                    <a:pt x="0" y="734"/>
                    <a:pt x="0" y="1365"/>
                  </a:cubicBezTo>
                  <a:cubicBezTo>
                    <a:pt x="0" y="2139"/>
                    <a:pt x="643" y="2782"/>
                    <a:pt x="1417" y="2782"/>
                  </a:cubicBezTo>
                  <a:cubicBezTo>
                    <a:pt x="2191" y="2782"/>
                    <a:pt x="2822" y="2139"/>
                    <a:pt x="2822" y="1365"/>
                  </a:cubicBezTo>
                  <a:cubicBezTo>
                    <a:pt x="2798" y="734"/>
                    <a:pt x="2417" y="198"/>
                    <a:pt x="1822" y="8"/>
                  </a:cubicBezTo>
                  <a:cubicBezTo>
                    <a:pt x="1803" y="3"/>
                    <a:pt x="1784" y="0"/>
                    <a:pt x="1767" y="0"/>
                  </a:cubicBezTo>
                  <a:cubicBezTo>
                    <a:pt x="1695" y="0"/>
                    <a:pt x="1636" y="39"/>
                    <a:pt x="1608" y="115"/>
                  </a:cubicBezTo>
                  <a:cubicBezTo>
                    <a:pt x="1572" y="198"/>
                    <a:pt x="1620" y="293"/>
                    <a:pt x="1715" y="317"/>
                  </a:cubicBezTo>
                  <a:cubicBezTo>
                    <a:pt x="2155" y="472"/>
                    <a:pt x="2465" y="865"/>
                    <a:pt x="2465" y="1341"/>
                  </a:cubicBezTo>
                  <a:cubicBezTo>
                    <a:pt x="2465" y="1936"/>
                    <a:pt x="1977" y="2413"/>
                    <a:pt x="1393" y="2413"/>
                  </a:cubicBezTo>
                  <a:cubicBezTo>
                    <a:pt x="822" y="2413"/>
                    <a:pt x="322" y="1925"/>
                    <a:pt x="322" y="1341"/>
                  </a:cubicBezTo>
                  <a:cubicBezTo>
                    <a:pt x="322" y="865"/>
                    <a:pt x="620" y="448"/>
                    <a:pt x="1084" y="317"/>
                  </a:cubicBezTo>
                  <a:cubicBezTo>
                    <a:pt x="1179" y="293"/>
                    <a:pt x="1215" y="198"/>
                    <a:pt x="1191" y="115"/>
                  </a:cubicBezTo>
                  <a:cubicBezTo>
                    <a:pt x="1162" y="39"/>
                    <a:pt x="1103" y="0"/>
                    <a:pt x="103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29" name="Google Shape;13364;p76">
            <a:extLst>
              <a:ext uri="{FF2B5EF4-FFF2-40B4-BE49-F238E27FC236}">
                <a16:creationId xmlns:a16="http://schemas.microsoft.com/office/drawing/2014/main" xmlns="" id="{DB2965CE-3900-4358-BF09-6A35465EEA9A}"/>
              </a:ext>
            </a:extLst>
          </p:cNvPr>
          <p:cNvSpPr txBox="1">
            <a:spLocks/>
          </p:cNvSpPr>
          <p:nvPr/>
        </p:nvSpPr>
        <p:spPr>
          <a:xfrm>
            <a:off x="1424133" y="948406"/>
            <a:ext cx="9396400" cy="6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Proxima Nova Semibold"/>
              <a:buNone/>
              <a:defRPr sz="2400" b="0" i="0" u="none" strike="noStrike" cap="none">
                <a:solidFill>
                  <a:srgbClr val="FFFFFF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9pPr>
          </a:lstStyle>
          <a:p>
            <a:pPr>
              <a:buClr>
                <a:srgbClr val="000000"/>
              </a:buClr>
              <a:buSzPts val="1100"/>
              <a:buFont typeface="Arial"/>
              <a:buNone/>
            </a:pPr>
            <a:r>
              <a:rPr lang="en-US" sz="4400" dirty="0">
                <a:solidFill>
                  <a:schemeClr val="accent1">
                    <a:lumMod val="50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Icons 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35113B9-2B4D-411F-A163-10E83F5AD6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31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682" y="4298693"/>
            <a:ext cx="52886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蒸</a:t>
            </a:r>
            <a:r>
              <a:rPr lang="zh-CN" altLang="en-US" dirty="0" smtClean="0"/>
              <a:t>鱼  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89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0DD7F7B-ACEA-44CB-BE75-8C80B97E9EF2}"/>
              </a:ext>
            </a:extLst>
          </p:cNvPr>
          <p:cNvGrpSpPr/>
          <p:nvPr/>
        </p:nvGrpSpPr>
        <p:grpSpPr>
          <a:xfrm>
            <a:off x="4043363" y="1847264"/>
            <a:ext cx="4105275" cy="3165286"/>
            <a:chOff x="4043363" y="2032000"/>
            <a:chExt cx="4105275" cy="31652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9DD9429-98E2-4217-A33F-E09A6A7DE7FC}"/>
                </a:ext>
              </a:extLst>
            </p:cNvPr>
            <p:cNvSpPr txBox="1"/>
            <p:nvPr/>
          </p:nvSpPr>
          <p:spPr>
            <a:xfrm>
              <a:off x="4686300" y="2032000"/>
              <a:ext cx="2819400" cy="1936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输入</a:t>
              </a:r>
              <a:endParaRPr lang="en-US" altLang="zh-CN" sz="4800" dirty="0">
                <a:solidFill>
                  <a:srgbClr val="245D6A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你的标题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91F057D-E661-4C99-BF9A-031508D39DA7}"/>
                </a:ext>
              </a:extLst>
            </p:cNvPr>
            <p:cNvCxnSpPr/>
            <p:nvPr/>
          </p:nvCxnSpPr>
          <p:spPr>
            <a:xfrm>
              <a:off x="404336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B5363663-9D44-4622-8138-A251E9FA26D6}"/>
                </a:ext>
              </a:extLst>
            </p:cNvPr>
            <p:cNvCxnSpPr/>
            <p:nvPr/>
          </p:nvCxnSpPr>
          <p:spPr>
            <a:xfrm>
              <a:off x="665321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xmlns="" id="{2CEEBBAD-745C-4FA8-B2FD-71F784EA9113}"/>
                </a:ext>
              </a:extLst>
            </p:cNvPr>
            <p:cNvSpPr txBox="1"/>
            <p:nvPr/>
          </p:nvSpPr>
          <p:spPr>
            <a:xfrm>
              <a:off x="4686300" y="3999240"/>
              <a:ext cx="2819400" cy="9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rgbClr val="245D6A"/>
                  </a:solidFill>
                  <a:latin typeface="+mn-ea"/>
                </a:rPr>
                <a:t>01</a:t>
              </a:r>
              <a:endParaRPr lang="zh-CN" altLang="en-US" sz="4800" dirty="0">
                <a:solidFill>
                  <a:srgbClr val="245D6A"/>
                </a:solidFill>
                <a:latin typeface="+mn-ea"/>
              </a:endParaRP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DBEC1808-0F49-4FB8-A4DE-2B2330427415}"/>
                </a:ext>
              </a:extLst>
            </p:cNvPr>
            <p:cNvSpPr txBox="1"/>
            <p:nvPr/>
          </p:nvSpPr>
          <p:spPr>
            <a:xfrm>
              <a:off x="4043363" y="4921120"/>
              <a:ext cx="4105275" cy="27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rgbClr val="245D6A"/>
                  </a:solidFill>
                  <a:latin typeface="+mn-ea"/>
                </a:rPr>
                <a:t>Enter your title</a:t>
              </a:r>
            </a:p>
          </p:txBody>
        </p:sp>
      </p:grpSp>
      <p:grpSp>
        <p:nvGrpSpPr>
          <p:cNvPr id="23" name="PA-组合 343">
            <a:extLst>
              <a:ext uri="{FF2B5EF4-FFF2-40B4-BE49-F238E27FC236}">
                <a16:creationId xmlns:a16="http://schemas.microsoft.com/office/drawing/2014/main" xmlns="" id="{06F0CF01-48C2-42DF-A753-90205113DCE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AB5F3D3-29D8-4E5F-B769-B6CA10D9BC1A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45BA56BC-D04A-4E47-88D6-4E4C4BA075CE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" name="PA-任意多边形 193">
                  <a:extLst>
                    <a:ext uri="{FF2B5EF4-FFF2-40B4-BE49-F238E27FC236}">
                      <a16:creationId xmlns:a16="http://schemas.microsoft.com/office/drawing/2014/main" xmlns="" id="{E5EF60FA-A7F7-4E39-B7A6-4F9CE877D05B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5" name="PA-任意多边形 194">
                  <a:extLst>
                    <a:ext uri="{FF2B5EF4-FFF2-40B4-BE49-F238E27FC236}">
                      <a16:creationId xmlns:a16="http://schemas.microsoft.com/office/drawing/2014/main" xmlns="" id="{191AD6CF-248C-4801-B5B2-FB5D4296DF36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5">
                  <a:extLst>
                    <a:ext uri="{FF2B5EF4-FFF2-40B4-BE49-F238E27FC236}">
                      <a16:creationId xmlns:a16="http://schemas.microsoft.com/office/drawing/2014/main" xmlns="" id="{BC5C22D0-1F48-4410-A332-3A97A1AFA83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6">
                  <a:extLst>
                    <a:ext uri="{FF2B5EF4-FFF2-40B4-BE49-F238E27FC236}">
                      <a16:creationId xmlns:a16="http://schemas.microsoft.com/office/drawing/2014/main" xmlns="" id="{146F46C9-0E4E-4E92-9704-A0E103CCA2F4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7" name="PA-任意多边形 332">
                <a:extLst>
                  <a:ext uri="{FF2B5EF4-FFF2-40B4-BE49-F238E27FC236}">
                    <a16:creationId xmlns:a16="http://schemas.microsoft.com/office/drawing/2014/main" xmlns="" id="{05AF90D9-E0D3-46C4-98F0-9332B232042E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8" name="PA-任意多边形 65">
                <a:extLst>
                  <a:ext uri="{FF2B5EF4-FFF2-40B4-BE49-F238E27FC236}">
                    <a16:creationId xmlns:a16="http://schemas.microsoft.com/office/drawing/2014/main" xmlns="" id="{77B037B1-0BDD-4E49-98CD-DA28E8714EEE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334">
                <a:extLst>
                  <a:ext uri="{FF2B5EF4-FFF2-40B4-BE49-F238E27FC236}">
                    <a16:creationId xmlns:a16="http://schemas.microsoft.com/office/drawing/2014/main" xmlns="" id="{879A91DE-9888-4A45-85A4-A829D324DBE1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5">
                <a:extLst>
                  <a:ext uri="{FF2B5EF4-FFF2-40B4-BE49-F238E27FC236}">
                    <a16:creationId xmlns:a16="http://schemas.microsoft.com/office/drawing/2014/main" xmlns="" id="{2DF4E6D4-A8A1-4CFE-8C00-81886FD184F0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6">
                <a:extLst>
                  <a:ext uri="{FF2B5EF4-FFF2-40B4-BE49-F238E27FC236}">
                    <a16:creationId xmlns:a16="http://schemas.microsoft.com/office/drawing/2014/main" xmlns="" id="{9E079A44-0742-469E-8A19-D96415585547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PA-任意多边形 337">
                <a:extLst>
                  <a:ext uri="{FF2B5EF4-FFF2-40B4-BE49-F238E27FC236}">
                    <a16:creationId xmlns:a16="http://schemas.microsoft.com/office/drawing/2014/main" xmlns="" id="{5835A48C-3DEF-45E2-9BFD-BC1818518872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8">
                <a:extLst>
                  <a:ext uri="{FF2B5EF4-FFF2-40B4-BE49-F238E27FC236}">
                    <a16:creationId xmlns:a16="http://schemas.microsoft.com/office/drawing/2014/main" xmlns="" id="{FB976126-1F23-4F28-8293-FAAE5DEE1936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PA-文本框 14">
              <a:extLst>
                <a:ext uri="{FF2B5EF4-FFF2-40B4-BE49-F238E27FC236}">
                  <a16:creationId xmlns:a16="http://schemas.microsoft.com/office/drawing/2014/main" xmlns="" id="{69C9E804-A056-45C6-BABC-0A8319FCD4A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963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65BA4D9-A885-41C1-85D7-6F82B03E0E28}"/>
              </a:ext>
            </a:extLst>
          </p:cNvPr>
          <p:cNvSpPr/>
          <p:nvPr/>
        </p:nvSpPr>
        <p:spPr>
          <a:xfrm>
            <a:off x="0" y="4602519"/>
            <a:ext cx="12192000" cy="22554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1C928378-6629-466C-BDC1-DA52030F8EC6}"/>
              </a:ext>
            </a:extLst>
          </p:cNvPr>
          <p:cNvSpPr/>
          <p:nvPr/>
        </p:nvSpPr>
        <p:spPr>
          <a:xfrm>
            <a:off x="666750" y="725576"/>
            <a:ext cx="10858500" cy="5408524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572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40A8198D-CCE8-452C-9439-1BBC5156479A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73547" y="-605252"/>
            <a:ext cx="8044906" cy="8068504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BE9F1A10-D27E-4282-87AD-ACB4A125A17E}"/>
              </a:ext>
            </a:extLst>
          </p:cNvPr>
          <p:cNvGrpSpPr/>
          <p:nvPr/>
        </p:nvGrpSpPr>
        <p:grpSpPr>
          <a:xfrm>
            <a:off x="10685190" y="6534150"/>
            <a:ext cx="782748" cy="178072"/>
            <a:chOff x="10685190" y="6534150"/>
            <a:chExt cx="782748" cy="178072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xmlns="" id="{A5740237-F109-4C64-AC34-BAB36746D3A4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xmlns="" id="{2D71DA3C-4B96-48DA-99D2-BDF7706C2818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E69FC394-F36C-4419-899B-F586EE6B426E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xmlns="" id="{D169FA3B-D4ED-4203-94C2-C4FB89C09047}"/>
              </a:ext>
            </a:extLst>
          </p:cNvPr>
          <p:cNvCxnSpPr/>
          <p:nvPr/>
        </p:nvCxnSpPr>
        <p:spPr>
          <a:xfrm>
            <a:off x="323850" y="5224686"/>
            <a:ext cx="0" cy="11889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十字形 36">
            <a:extLst>
              <a:ext uri="{FF2B5EF4-FFF2-40B4-BE49-F238E27FC236}">
                <a16:creationId xmlns:a16="http://schemas.microsoft.com/office/drawing/2014/main" xmlns="" id="{32F16ACA-1073-4A63-B34F-B26EC360C69B}"/>
              </a:ext>
            </a:extLst>
          </p:cNvPr>
          <p:cNvSpPr/>
          <p:nvPr/>
        </p:nvSpPr>
        <p:spPr>
          <a:xfrm rot="2700000">
            <a:off x="239257" y="6457493"/>
            <a:ext cx="169186" cy="169186"/>
          </a:xfrm>
          <a:prstGeom prst="plus">
            <a:avLst>
              <a:gd name="adj" fmla="val 3653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BEA5043-122B-4056-B214-F759F225D947}"/>
              </a:ext>
            </a:extLst>
          </p:cNvPr>
          <p:cNvGrpSpPr/>
          <p:nvPr/>
        </p:nvGrpSpPr>
        <p:grpSpPr>
          <a:xfrm>
            <a:off x="4825192" y="4945102"/>
            <a:ext cx="2540500" cy="538436"/>
            <a:chOff x="4773485" y="5001198"/>
            <a:chExt cx="2540500" cy="538436"/>
          </a:xfrm>
        </p:grpSpPr>
        <p:sp>
          <p:nvSpPr>
            <p:cNvPr id="348" name="PA-圆角矩形 311">
              <a:extLst>
                <a:ext uri="{FF2B5EF4-FFF2-40B4-BE49-F238E27FC236}">
                  <a16:creationId xmlns:a16="http://schemas.microsoft.com/office/drawing/2014/main" xmlns="" id="{3789D3D5-1AE3-4491-AA0E-458387C74DC8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5057805" y="5186515"/>
              <a:ext cx="1747924" cy="353119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tx1"/>
                </a:gs>
                <a:gs pos="100000">
                  <a:schemeClr val="tx1">
                    <a:alpha val="0"/>
                    <a:lumMod val="85000"/>
                    <a:lumOff val="1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softEdge rad="177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B9F2F0D1-2B9E-40DA-9988-AE200EB0B3BE}"/>
                </a:ext>
              </a:extLst>
            </p:cNvPr>
            <p:cNvGrpSpPr/>
            <p:nvPr/>
          </p:nvGrpSpPr>
          <p:grpSpPr>
            <a:xfrm>
              <a:off x="4773485" y="5001198"/>
              <a:ext cx="2540500" cy="353119"/>
              <a:chOff x="4825750" y="3823995"/>
              <a:chExt cx="2540500" cy="353119"/>
            </a:xfrm>
          </p:grpSpPr>
          <p:sp>
            <p:nvSpPr>
              <p:cNvPr id="312" name="PA-圆角矩形 311">
                <a:extLst>
                  <a:ext uri="{FF2B5EF4-FFF2-40B4-BE49-F238E27FC236}">
                    <a16:creationId xmlns:a16="http://schemas.microsoft.com/office/drawing/2014/main" xmlns="" id="{AA5D69A8-B208-4B59-BD9D-068335F8A5B0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5222038" y="3823995"/>
                <a:ext cx="1747924" cy="353119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0" scaled="1"/>
              </a:gradFill>
              <a:ln>
                <a:noFill/>
              </a:ln>
              <a:effectLst>
                <a:outerShdw blurRad="381000" sx="102000" sy="1020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</a:rPr>
                  <a:t>汇报人：蒸鱼</a:t>
                </a:r>
              </a:p>
            </p:txBody>
          </p:sp>
          <p:sp>
            <p:nvSpPr>
              <p:cNvPr id="313" name="PA-椭圆 312">
                <a:extLst>
                  <a:ext uri="{FF2B5EF4-FFF2-40B4-BE49-F238E27FC236}">
                    <a16:creationId xmlns:a16="http://schemas.microsoft.com/office/drawing/2014/main" xmlns="" id="{873037A6-6954-4070-9A22-597197F243BA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>
                <a:off x="4825750" y="3883415"/>
                <a:ext cx="220164" cy="22016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PA-椭圆 313">
                <a:extLst>
                  <a:ext uri="{FF2B5EF4-FFF2-40B4-BE49-F238E27FC236}">
                    <a16:creationId xmlns:a16="http://schemas.microsoft.com/office/drawing/2014/main" xmlns="" id="{3782B313-E037-4B4D-B5B1-51EB43539DA9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>
                <a:off x="7146086" y="3883415"/>
                <a:ext cx="220164" cy="220164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DD69C5A7-495C-4C67-8D7B-D4A753D73E96}"/>
              </a:ext>
            </a:extLst>
          </p:cNvPr>
          <p:cNvSpPr/>
          <p:nvPr/>
        </p:nvSpPr>
        <p:spPr>
          <a:xfrm rot="16200000">
            <a:off x="5074741" y="-1999412"/>
            <a:ext cx="2056723" cy="10858500"/>
          </a:xfrm>
          <a:prstGeom prst="rect">
            <a:avLst/>
          </a:prstGeom>
          <a:gradFill flip="none" rotWithShape="1">
            <a:gsLst>
              <a:gs pos="0">
                <a:srgbClr val="BFB8AF"/>
              </a:gs>
              <a:gs pos="100000">
                <a:srgbClr val="C1BAB1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4" name="PA-组合 343">
            <a:extLst>
              <a:ext uri="{FF2B5EF4-FFF2-40B4-BE49-F238E27FC236}">
                <a16:creationId xmlns:a16="http://schemas.microsoft.com/office/drawing/2014/main" xmlns="" id="{1F6F2230-62E5-421E-B52E-8DBBD41309E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5649291" y="957654"/>
            <a:ext cx="893418" cy="854805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330" name="组合 329">
              <a:extLst>
                <a:ext uri="{FF2B5EF4-FFF2-40B4-BE49-F238E27FC236}">
                  <a16:creationId xmlns:a16="http://schemas.microsoft.com/office/drawing/2014/main" xmlns="" id="{04E54172-D446-4681-9649-31D9570357D8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332" name="组合 331">
                <a:extLst>
                  <a:ext uri="{FF2B5EF4-FFF2-40B4-BE49-F238E27FC236}">
                    <a16:creationId xmlns:a16="http://schemas.microsoft.com/office/drawing/2014/main" xmlns="" id="{B9B0F56A-3957-4D21-B3B2-7C80508B299D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0" name="PA-任意多边形 193">
                  <a:extLst>
                    <a:ext uri="{FF2B5EF4-FFF2-40B4-BE49-F238E27FC236}">
                      <a16:creationId xmlns:a16="http://schemas.microsoft.com/office/drawing/2014/main" xmlns="" id="{5CCE3E4B-02EA-4ADF-967F-757C5E34328B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1" name="PA-任意多边形 194">
                  <a:extLst>
                    <a:ext uri="{FF2B5EF4-FFF2-40B4-BE49-F238E27FC236}">
                      <a16:creationId xmlns:a16="http://schemas.microsoft.com/office/drawing/2014/main" xmlns="" id="{15228721-873D-4450-A0CB-5E2421ED70D4}"/>
                    </a:ext>
                  </a:extLst>
                </p:cNvPr>
                <p:cNvSpPr/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2" name="PA-任意多边形 195">
                  <a:extLst>
                    <a:ext uri="{FF2B5EF4-FFF2-40B4-BE49-F238E27FC236}">
                      <a16:creationId xmlns:a16="http://schemas.microsoft.com/office/drawing/2014/main" xmlns="" id="{AD7F6F70-57D6-4C88-A656-D774812A1B56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43" name="PA-任意多边形 196">
                  <a:extLst>
                    <a:ext uri="{FF2B5EF4-FFF2-40B4-BE49-F238E27FC236}">
                      <a16:creationId xmlns:a16="http://schemas.microsoft.com/office/drawing/2014/main" xmlns="" id="{3BD1D696-00B7-4279-ACC5-C02C93BD1F12}"/>
                    </a:ext>
                  </a:extLst>
                </p:cNvPr>
                <p:cNvSpPr/>
                <p:nvPr>
                  <p:custDataLst>
                    <p:tags r:id="rId14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333" name="PA-任意多边形 332">
                <a:extLst>
                  <a:ext uri="{FF2B5EF4-FFF2-40B4-BE49-F238E27FC236}">
                    <a16:creationId xmlns:a16="http://schemas.microsoft.com/office/drawing/2014/main" xmlns="" id="{8A67284A-EFBE-4EAF-92AB-BBFA38A2BB99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4" name="PA-任意多边形 65">
                <a:extLst>
                  <a:ext uri="{FF2B5EF4-FFF2-40B4-BE49-F238E27FC236}">
                    <a16:creationId xmlns:a16="http://schemas.microsoft.com/office/drawing/2014/main" xmlns="" id="{C166C995-B0BF-4B6F-A031-DAD61057A450}"/>
                  </a:ext>
                </a:extLst>
              </p:cNvPr>
              <p:cNvSpPr>
                <a:spLocks noEditPoints="1"/>
              </p:cNvSpPr>
              <p:nvPr>
                <p:custDataLst>
                  <p:tags r:id="rId5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5" name="PA-任意多边形 334">
                <a:extLst>
                  <a:ext uri="{FF2B5EF4-FFF2-40B4-BE49-F238E27FC236}">
                    <a16:creationId xmlns:a16="http://schemas.microsoft.com/office/drawing/2014/main" xmlns="" id="{AE6340D5-8305-4209-9ACA-95FCCA674119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6" name="PA-任意多边形 335">
                <a:extLst>
                  <a:ext uri="{FF2B5EF4-FFF2-40B4-BE49-F238E27FC236}">
                    <a16:creationId xmlns:a16="http://schemas.microsoft.com/office/drawing/2014/main" xmlns="" id="{928B4147-0F8B-4F61-BD3C-D45AA3FD75A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37" name="PA-任意多边形 336">
                <a:extLst>
                  <a:ext uri="{FF2B5EF4-FFF2-40B4-BE49-F238E27FC236}">
                    <a16:creationId xmlns:a16="http://schemas.microsoft.com/office/drawing/2014/main" xmlns="" id="{DB1D3A0B-59BB-4181-B884-5CA1D0A5098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PA-任意多边形 337">
                <a:extLst>
                  <a:ext uri="{FF2B5EF4-FFF2-40B4-BE49-F238E27FC236}">
                    <a16:creationId xmlns:a16="http://schemas.microsoft.com/office/drawing/2014/main" xmlns="" id="{86CEDB09-D2C1-491A-9732-CF02AFEE404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PA-任意多边形 338">
                <a:extLst>
                  <a:ext uri="{FF2B5EF4-FFF2-40B4-BE49-F238E27FC236}">
                    <a16:creationId xmlns:a16="http://schemas.microsoft.com/office/drawing/2014/main" xmlns="" id="{460FC3AF-CC7E-4ECA-B75A-E7818882DBE1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31" name="PA-文本框 14">
              <a:extLst>
                <a:ext uri="{FF2B5EF4-FFF2-40B4-BE49-F238E27FC236}">
                  <a16:creationId xmlns:a16="http://schemas.microsoft.com/office/drawing/2014/main" xmlns="" id="{315EC03C-D9F5-416E-8980-F166F7CA7B1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11" name="PA-文本框 310">
            <a:extLst>
              <a:ext uri="{FF2B5EF4-FFF2-40B4-BE49-F238E27FC236}">
                <a16:creationId xmlns:a16="http://schemas.microsoft.com/office/drawing/2014/main" xmlns="" id="{269635D0-F48D-4742-A3FE-A4DF3421B6A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073547" y="2730475"/>
            <a:ext cx="80449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800" dirty="0">
                <a:solidFill>
                  <a:schemeClr val="accent1"/>
                </a:solidFill>
                <a:latin typeface="+mj-ea"/>
                <a:ea typeface="+mj-ea"/>
              </a:rPr>
              <a:t>THANK YOU</a:t>
            </a:r>
            <a:endParaRPr lang="zh-CN" altLang="en-US" sz="8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13442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70DD7F7B-ACEA-44CB-BE75-8C80B97E9EF2}"/>
              </a:ext>
            </a:extLst>
          </p:cNvPr>
          <p:cNvGrpSpPr/>
          <p:nvPr/>
        </p:nvGrpSpPr>
        <p:grpSpPr>
          <a:xfrm>
            <a:off x="4043363" y="1847264"/>
            <a:ext cx="4105275" cy="3165286"/>
            <a:chOff x="4043363" y="2032000"/>
            <a:chExt cx="4105275" cy="3165286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89DD9429-98E2-4217-A33F-E09A6A7DE7FC}"/>
                </a:ext>
              </a:extLst>
            </p:cNvPr>
            <p:cNvSpPr txBox="1"/>
            <p:nvPr/>
          </p:nvSpPr>
          <p:spPr>
            <a:xfrm>
              <a:off x="4686300" y="2032000"/>
              <a:ext cx="2819400" cy="1936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纯文字</a:t>
              </a:r>
              <a:endParaRPr lang="en-US" altLang="zh-CN" sz="4800" dirty="0">
                <a:solidFill>
                  <a:srgbClr val="245D6A"/>
                </a:solidFill>
                <a:latin typeface="+mj-ea"/>
                <a:ea typeface="+mj-ea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4800" dirty="0">
                  <a:solidFill>
                    <a:srgbClr val="245D6A"/>
                  </a:solidFill>
                  <a:latin typeface="+mj-ea"/>
                  <a:ea typeface="+mj-ea"/>
                </a:rPr>
                <a:t>排版样式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A91F057D-E661-4C99-BF9A-031508D39DA7}"/>
                </a:ext>
              </a:extLst>
            </p:cNvPr>
            <p:cNvCxnSpPr/>
            <p:nvPr/>
          </p:nvCxnSpPr>
          <p:spPr>
            <a:xfrm>
              <a:off x="404336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>
              <a:extLst>
                <a:ext uri="{FF2B5EF4-FFF2-40B4-BE49-F238E27FC236}">
                  <a16:creationId xmlns:a16="http://schemas.microsoft.com/office/drawing/2014/main" xmlns="" id="{B5363663-9D44-4622-8138-A251E9FA26D6}"/>
                </a:ext>
              </a:extLst>
            </p:cNvPr>
            <p:cNvCxnSpPr/>
            <p:nvPr/>
          </p:nvCxnSpPr>
          <p:spPr>
            <a:xfrm>
              <a:off x="6653213" y="4513943"/>
              <a:ext cx="1495425" cy="0"/>
            </a:xfrm>
            <a:prstGeom prst="line">
              <a:avLst/>
            </a:prstGeom>
            <a:ln>
              <a:gradFill>
                <a:gsLst>
                  <a:gs pos="0">
                    <a:srgbClr val="245D6A"/>
                  </a:gs>
                  <a:gs pos="100000">
                    <a:srgbClr val="245D6A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文本框 241">
              <a:extLst>
                <a:ext uri="{FF2B5EF4-FFF2-40B4-BE49-F238E27FC236}">
                  <a16:creationId xmlns:a16="http://schemas.microsoft.com/office/drawing/2014/main" xmlns="" id="{2CEEBBAD-745C-4FA8-B2FD-71F784EA9113}"/>
                </a:ext>
              </a:extLst>
            </p:cNvPr>
            <p:cNvSpPr txBox="1"/>
            <p:nvPr/>
          </p:nvSpPr>
          <p:spPr>
            <a:xfrm>
              <a:off x="4686300" y="3999240"/>
              <a:ext cx="2819400" cy="9722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800" dirty="0">
                  <a:solidFill>
                    <a:srgbClr val="245D6A"/>
                  </a:solidFill>
                  <a:latin typeface="+mn-ea"/>
                </a:rPr>
                <a:t>01</a:t>
              </a:r>
              <a:endParaRPr lang="zh-CN" altLang="en-US" sz="4800" dirty="0">
                <a:solidFill>
                  <a:srgbClr val="245D6A"/>
                </a:solidFill>
                <a:latin typeface="+mn-ea"/>
              </a:endParaRPr>
            </a:p>
          </p:txBody>
        </p:sp>
        <p:sp>
          <p:nvSpPr>
            <p:cNvPr id="243" name="文本框 242">
              <a:extLst>
                <a:ext uri="{FF2B5EF4-FFF2-40B4-BE49-F238E27FC236}">
                  <a16:creationId xmlns:a16="http://schemas.microsoft.com/office/drawing/2014/main" xmlns="" id="{DBEC1808-0F49-4FB8-A4DE-2B2330427415}"/>
                </a:ext>
              </a:extLst>
            </p:cNvPr>
            <p:cNvSpPr txBox="1"/>
            <p:nvPr/>
          </p:nvSpPr>
          <p:spPr>
            <a:xfrm>
              <a:off x="4043363" y="4921120"/>
              <a:ext cx="4105275" cy="276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rgbClr val="245D6A"/>
                  </a:solidFill>
                  <a:latin typeface="+mn-ea"/>
                </a:rPr>
                <a:t>Typesetting style</a:t>
              </a:r>
            </a:p>
          </p:txBody>
        </p:sp>
      </p:grpSp>
      <p:grpSp>
        <p:nvGrpSpPr>
          <p:cNvPr id="23" name="PA-组合 343">
            <a:extLst>
              <a:ext uri="{FF2B5EF4-FFF2-40B4-BE49-F238E27FC236}">
                <a16:creationId xmlns:a16="http://schemas.microsoft.com/office/drawing/2014/main" xmlns="" id="{A2BE973C-2FBD-46E5-9159-3BC8618E309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25751770-5C14-4D63-89FB-E3E196D366CC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26" name="组合 25">
                <a:extLst>
                  <a:ext uri="{FF2B5EF4-FFF2-40B4-BE49-F238E27FC236}">
                    <a16:creationId xmlns:a16="http://schemas.microsoft.com/office/drawing/2014/main" xmlns="" id="{D188F1EE-BCE5-4725-9C6B-1CD3B016C0FF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34" name="PA-任意多边形 193">
                  <a:extLst>
                    <a:ext uri="{FF2B5EF4-FFF2-40B4-BE49-F238E27FC236}">
                      <a16:creationId xmlns:a16="http://schemas.microsoft.com/office/drawing/2014/main" xmlns="" id="{494EFDFD-A842-4187-B77B-89F12AF9C71E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5" name="PA-任意多边形 194">
                  <a:extLst>
                    <a:ext uri="{FF2B5EF4-FFF2-40B4-BE49-F238E27FC236}">
                      <a16:creationId xmlns:a16="http://schemas.microsoft.com/office/drawing/2014/main" xmlns="" id="{01849F52-E16F-4EA9-AF08-6398E4A56254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6" name="PA-任意多边形 195">
                  <a:extLst>
                    <a:ext uri="{FF2B5EF4-FFF2-40B4-BE49-F238E27FC236}">
                      <a16:creationId xmlns:a16="http://schemas.microsoft.com/office/drawing/2014/main" xmlns="" id="{CE3C1D1C-FED3-4902-93DE-A40B1ECEDAE0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37" name="PA-任意多边形 196">
                  <a:extLst>
                    <a:ext uri="{FF2B5EF4-FFF2-40B4-BE49-F238E27FC236}">
                      <a16:creationId xmlns:a16="http://schemas.microsoft.com/office/drawing/2014/main" xmlns="" id="{2E287149-9E93-4AA9-BCAF-5446C4E8C007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27" name="PA-任意多边形 332">
                <a:extLst>
                  <a:ext uri="{FF2B5EF4-FFF2-40B4-BE49-F238E27FC236}">
                    <a16:creationId xmlns:a16="http://schemas.microsoft.com/office/drawing/2014/main" xmlns="" id="{B29D8E94-E5A0-4C82-BB0C-5654F5293BD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8" name="PA-任意多边形 65">
                <a:extLst>
                  <a:ext uri="{FF2B5EF4-FFF2-40B4-BE49-F238E27FC236}">
                    <a16:creationId xmlns:a16="http://schemas.microsoft.com/office/drawing/2014/main" xmlns="" id="{296F982D-249F-4843-B730-A66F9ACC3EFE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29" name="PA-任意多边形 334">
                <a:extLst>
                  <a:ext uri="{FF2B5EF4-FFF2-40B4-BE49-F238E27FC236}">
                    <a16:creationId xmlns:a16="http://schemas.microsoft.com/office/drawing/2014/main" xmlns="" id="{120A9A49-6035-499D-8DB7-53C9388205BA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0" name="PA-任意多边形 335">
                <a:extLst>
                  <a:ext uri="{FF2B5EF4-FFF2-40B4-BE49-F238E27FC236}">
                    <a16:creationId xmlns:a16="http://schemas.microsoft.com/office/drawing/2014/main" xmlns="" id="{C7DDF943-1203-437B-8BB9-871DEBA79CEA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31" name="PA-任意多边形 336">
                <a:extLst>
                  <a:ext uri="{FF2B5EF4-FFF2-40B4-BE49-F238E27FC236}">
                    <a16:creationId xmlns:a16="http://schemas.microsoft.com/office/drawing/2014/main" xmlns="" id="{B8BAA019-6F2F-4C5B-A004-2E93002E50DE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PA-任意多边形 337">
                <a:extLst>
                  <a:ext uri="{FF2B5EF4-FFF2-40B4-BE49-F238E27FC236}">
                    <a16:creationId xmlns:a16="http://schemas.microsoft.com/office/drawing/2014/main" xmlns="" id="{35190B7C-C76B-4D9D-88B3-533FC0763AA5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PA-任意多边形 338">
                <a:extLst>
                  <a:ext uri="{FF2B5EF4-FFF2-40B4-BE49-F238E27FC236}">
                    <a16:creationId xmlns:a16="http://schemas.microsoft.com/office/drawing/2014/main" xmlns="" id="{00705863-0EED-496D-A36C-4D94492B9953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" name="PA-文本框 14">
              <a:extLst>
                <a:ext uri="{FF2B5EF4-FFF2-40B4-BE49-F238E27FC236}">
                  <a16:creationId xmlns:a16="http://schemas.microsoft.com/office/drawing/2014/main" xmlns="" id="{A6262C15-5807-4635-81A7-5C3A4849E448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5795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4245BFF-3C3C-4019-B86B-9F163448D9BD}"/>
              </a:ext>
            </a:extLst>
          </p:cNvPr>
          <p:cNvSpPr/>
          <p:nvPr/>
        </p:nvSpPr>
        <p:spPr>
          <a:xfrm>
            <a:off x="0" y="6455229"/>
            <a:ext cx="12192000" cy="26851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A29480-2BD2-447F-8C4B-FD908301A573}"/>
              </a:ext>
            </a:extLst>
          </p:cNvPr>
          <p:cNvSpPr/>
          <p:nvPr/>
        </p:nvSpPr>
        <p:spPr>
          <a:xfrm>
            <a:off x="0" y="6589486"/>
            <a:ext cx="12192000" cy="268514"/>
          </a:xfrm>
          <a:prstGeom prst="rect">
            <a:avLst/>
          </a:prstGeom>
          <a:ln>
            <a:noFill/>
          </a:ln>
          <a:effectLst>
            <a:outerShdw blurRad="4445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515F416-3136-4BDF-9E0C-320A797EC9B4}"/>
              </a:ext>
            </a:extLst>
          </p:cNvPr>
          <p:cNvSpPr/>
          <p:nvPr/>
        </p:nvSpPr>
        <p:spPr>
          <a:xfrm>
            <a:off x="0" y="0"/>
            <a:ext cx="60960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6982BF8-B6AA-437E-A2FC-E4CCBB79F2C0}"/>
              </a:ext>
            </a:extLst>
          </p:cNvPr>
          <p:cNvGrpSpPr/>
          <p:nvPr/>
        </p:nvGrpSpPr>
        <p:grpSpPr>
          <a:xfrm>
            <a:off x="359592" y="254000"/>
            <a:ext cx="3448595" cy="711200"/>
            <a:chOff x="359592" y="254000"/>
            <a:chExt cx="3448595" cy="711200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xmlns="" id="{4C2AEF4A-8723-41CB-8E94-37B4899BDBB1}"/>
                </a:ext>
              </a:extLst>
            </p:cNvPr>
            <p:cNvSpPr/>
            <p:nvPr/>
          </p:nvSpPr>
          <p:spPr>
            <a:xfrm rot="10800000" flipV="1">
              <a:off x="359592" y="406400"/>
              <a:ext cx="3448595" cy="558800"/>
            </a:xfrm>
            <a:prstGeom prst="parallelogram">
              <a:avLst>
                <a:gd name="adj" fmla="val 57258"/>
              </a:avLst>
            </a:prstGeom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34013A08-BD6A-4A70-9818-97E75DD1EF6C}"/>
                </a:ext>
              </a:extLst>
            </p:cNvPr>
            <p:cNvSpPr/>
            <p:nvPr/>
          </p:nvSpPr>
          <p:spPr>
            <a:xfrm rot="10800000" flipV="1">
              <a:off x="673101" y="254000"/>
              <a:ext cx="3135086" cy="508000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F480A9C-B2B8-4234-93A8-64F7E4A3ED8F}"/>
              </a:ext>
            </a:extLst>
          </p:cNvPr>
          <p:cNvSpPr txBox="1"/>
          <p:nvPr/>
        </p:nvSpPr>
        <p:spPr>
          <a:xfrm>
            <a:off x="758463" y="323334"/>
            <a:ext cx="2964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245D6A"/>
                </a:solidFill>
                <a:latin typeface="+mj-ea"/>
                <a:ea typeface="+mj-ea"/>
              </a:rPr>
              <a:t>单段文字简洁排版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28F836D-F648-4424-8AD6-10C84B025074}"/>
              </a:ext>
            </a:extLst>
          </p:cNvPr>
          <p:cNvGrpSpPr/>
          <p:nvPr/>
        </p:nvGrpSpPr>
        <p:grpSpPr>
          <a:xfrm>
            <a:off x="10719843" y="6212569"/>
            <a:ext cx="782748" cy="178072"/>
            <a:chOff x="10685190" y="6534150"/>
            <a:chExt cx="782748" cy="178072"/>
          </a:xfrm>
          <a:solidFill>
            <a:srgbClr val="3891A7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F4A40BF-B4CB-4FEA-84B4-03B0DCF1ADA8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C5AC9187-3548-46DD-8FA1-47FBE8A03A68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0DB6D914-2AF8-4669-AE7C-D486CE79A4A0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E7F35D4-4963-462C-850B-C0B347AB8D65}"/>
              </a:ext>
            </a:extLst>
          </p:cNvPr>
          <p:cNvSpPr/>
          <p:nvPr/>
        </p:nvSpPr>
        <p:spPr>
          <a:xfrm>
            <a:off x="660400" y="1168400"/>
            <a:ext cx="10858500" cy="4747986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56AE20C-6252-4242-94CA-58F305B60539}"/>
              </a:ext>
            </a:extLst>
          </p:cNvPr>
          <p:cNvSpPr/>
          <p:nvPr/>
        </p:nvSpPr>
        <p:spPr>
          <a:xfrm>
            <a:off x="911642" y="1397666"/>
            <a:ext cx="10378224" cy="4249090"/>
          </a:xfrm>
          <a:prstGeom prst="rect">
            <a:avLst/>
          </a:prstGeom>
          <a:noFill/>
          <a:ln w="38100">
            <a:solidFill>
              <a:srgbClr val="C0B9B0"/>
            </a:solidFill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3F7BDA2-7550-4596-9671-248541FAE8A2}"/>
              </a:ext>
            </a:extLst>
          </p:cNvPr>
          <p:cNvGrpSpPr/>
          <p:nvPr/>
        </p:nvGrpSpPr>
        <p:grpSpPr>
          <a:xfrm>
            <a:off x="1938507" y="2556707"/>
            <a:ext cx="9336526" cy="2353786"/>
            <a:chOff x="1938507" y="2661792"/>
            <a:chExt cx="9336526" cy="2353786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15973C7-8525-4561-8A27-627EE83277EB}"/>
                </a:ext>
              </a:extLst>
            </p:cNvPr>
            <p:cNvSpPr/>
            <p:nvPr/>
          </p:nvSpPr>
          <p:spPr>
            <a:xfrm>
              <a:off x="1938507" y="2661792"/>
              <a:ext cx="9083675" cy="2353786"/>
            </a:xfrm>
            <a:prstGeom prst="rect">
              <a:avLst/>
            </a:prstGeom>
          </p:spPr>
          <p:txBody>
            <a:bodyPr wrap="square" lIns="0" rIns="0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这里是一段文字，可以将我们需要阐述的观点以尽量精炼的语言表达出来</a:t>
              </a:r>
              <a:endParaRPr lang="en-US" altLang="zh-CN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indent="457200" algn="just">
                <a:lnSpc>
                  <a:spcPct val="150000"/>
                </a:lnSpc>
              </a:pPr>
              <a:r>
                <a:rPr lang="zh-CN" altLang="en-US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这里是一段文字，可以将我们需要阐述的观点以尽量精炼的语言表达出来</a:t>
              </a:r>
              <a:endParaRPr lang="en-US" altLang="zh-CN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indent="457200" algn="just">
                <a:lnSpc>
                  <a:spcPct val="150000"/>
                </a:lnSpc>
              </a:pPr>
              <a:r>
                <a:rPr lang="zh-CN" altLang="en-US" sz="2000" spc="1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这里是一段文字，可以将我们需要阐述的观点以尽量精炼的语言表达出来</a:t>
              </a:r>
            </a:p>
            <a:p>
              <a:pPr indent="457200" algn="just">
                <a:lnSpc>
                  <a:spcPct val="150000"/>
                </a:lnSpc>
              </a:pPr>
              <a:endPara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 indent="457200" algn="just">
                <a:lnSpc>
                  <a:spcPct val="150000"/>
                </a:lnSpc>
              </a:pPr>
              <a:endPara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FF34DDDD-489E-40F1-8B40-156A32B35661}"/>
                </a:ext>
              </a:extLst>
            </p:cNvPr>
            <p:cNvSpPr/>
            <p:nvPr/>
          </p:nvSpPr>
          <p:spPr>
            <a:xfrm>
              <a:off x="2191358" y="4258698"/>
              <a:ext cx="9083675" cy="72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A2E32DF-388B-4F0D-BF45-9A53FD250F7F}"/>
              </a:ext>
            </a:extLst>
          </p:cNvPr>
          <p:cNvGrpSpPr/>
          <p:nvPr/>
        </p:nvGrpSpPr>
        <p:grpSpPr>
          <a:xfrm>
            <a:off x="1249923" y="1713229"/>
            <a:ext cx="688584" cy="681471"/>
            <a:chOff x="906615" y="1382520"/>
            <a:chExt cx="1079500" cy="215796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3A780D5-1064-4B0E-A346-20439EC9E27F}"/>
                </a:ext>
              </a:extLst>
            </p:cNvPr>
            <p:cNvSpPr/>
            <p:nvPr/>
          </p:nvSpPr>
          <p:spPr>
            <a:xfrm>
              <a:off x="1446365" y="1417984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675A585-DCBA-4D4B-8036-02AD6DEA150F}"/>
                </a:ext>
              </a:extLst>
            </p:cNvPr>
            <p:cNvSpPr/>
            <p:nvPr/>
          </p:nvSpPr>
          <p:spPr>
            <a:xfrm rot="10800000">
              <a:off x="906615" y="1382520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PA-组合 343">
            <a:extLst>
              <a:ext uri="{FF2B5EF4-FFF2-40B4-BE49-F238E27FC236}">
                <a16:creationId xmlns:a16="http://schemas.microsoft.com/office/drawing/2014/main" xmlns="" id="{3E7EE454-99E2-4EF7-8679-0D46B0D9873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8DC07783-C5B9-4BF9-9359-EC27B92C4482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6D5FC93F-AF2A-4096-AE42-125B6D62A86E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54" name="PA-任意多边形 193">
                  <a:extLst>
                    <a:ext uri="{FF2B5EF4-FFF2-40B4-BE49-F238E27FC236}">
                      <a16:creationId xmlns:a16="http://schemas.microsoft.com/office/drawing/2014/main" xmlns="" id="{85B02EEE-BE1B-43C0-B742-3351D0F63B33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5" name="PA-任意多边形 194">
                  <a:extLst>
                    <a:ext uri="{FF2B5EF4-FFF2-40B4-BE49-F238E27FC236}">
                      <a16:creationId xmlns:a16="http://schemas.microsoft.com/office/drawing/2014/main" xmlns="" id="{43C987C6-70CB-4F50-A5AE-707696BE980E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6" name="PA-任意多边形 195">
                  <a:extLst>
                    <a:ext uri="{FF2B5EF4-FFF2-40B4-BE49-F238E27FC236}">
                      <a16:creationId xmlns:a16="http://schemas.microsoft.com/office/drawing/2014/main" xmlns="" id="{6BB7D7A3-E074-476B-9D03-22240D84AEDA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7" name="PA-任意多边形 196">
                  <a:extLst>
                    <a:ext uri="{FF2B5EF4-FFF2-40B4-BE49-F238E27FC236}">
                      <a16:creationId xmlns:a16="http://schemas.microsoft.com/office/drawing/2014/main" xmlns="" id="{99C86F2D-0DBF-4960-8256-D9A43FA7DBD5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47" name="PA-任意多边形 332">
                <a:extLst>
                  <a:ext uri="{FF2B5EF4-FFF2-40B4-BE49-F238E27FC236}">
                    <a16:creationId xmlns:a16="http://schemas.microsoft.com/office/drawing/2014/main" xmlns="" id="{EC1887EF-70AD-40C2-9954-A7916969D8F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48" name="PA-任意多边形 65">
                <a:extLst>
                  <a:ext uri="{FF2B5EF4-FFF2-40B4-BE49-F238E27FC236}">
                    <a16:creationId xmlns:a16="http://schemas.microsoft.com/office/drawing/2014/main" xmlns="" id="{97F42724-B0C3-411F-A86A-3A0FBCD6DAAA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49" name="PA-任意多边形 334">
                <a:extLst>
                  <a:ext uri="{FF2B5EF4-FFF2-40B4-BE49-F238E27FC236}">
                    <a16:creationId xmlns:a16="http://schemas.microsoft.com/office/drawing/2014/main" xmlns="" id="{32227CEE-A5AC-45C8-8C44-147C5BD03FB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50" name="PA-任意多边形 335">
                <a:extLst>
                  <a:ext uri="{FF2B5EF4-FFF2-40B4-BE49-F238E27FC236}">
                    <a16:creationId xmlns:a16="http://schemas.microsoft.com/office/drawing/2014/main" xmlns="" id="{2360E592-4DAE-4C0A-9F87-2F977FA3D1D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51" name="PA-任意多边形 336">
                <a:extLst>
                  <a:ext uri="{FF2B5EF4-FFF2-40B4-BE49-F238E27FC236}">
                    <a16:creationId xmlns:a16="http://schemas.microsoft.com/office/drawing/2014/main" xmlns="" id="{F7678E1B-596C-4FD3-9E99-7A44E870D932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PA-任意多边形 337">
                <a:extLst>
                  <a:ext uri="{FF2B5EF4-FFF2-40B4-BE49-F238E27FC236}">
                    <a16:creationId xmlns:a16="http://schemas.microsoft.com/office/drawing/2014/main" xmlns="" id="{681FC6F9-0DA4-4F38-BE18-39EA1D21B53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PA-任意多边形 338">
                <a:extLst>
                  <a:ext uri="{FF2B5EF4-FFF2-40B4-BE49-F238E27FC236}">
                    <a16:creationId xmlns:a16="http://schemas.microsoft.com/office/drawing/2014/main" xmlns="" id="{CB5AB100-2CF0-46AA-809E-C9230AA5A0B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A-文本框 14">
              <a:extLst>
                <a:ext uri="{FF2B5EF4-FFF2-40B4-BE49-F238E27FC236}">
                  <a16:creationId xmlns:a16="http://schemas.microsoft.com/office/drawing/2014/main" xmlns="" id="{99728BA6-32FF-4F2E-93D8-95D30581B56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589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EB9FAD0-9207-491B-A257-DCB08997E4D3}"/>
              </a:ext>
            </a:extLst>
          </p:cNvPr>
          <p:cNvSpPr/>
          <p:nvPr/>
        </p:nvSpPr>
        <p:spPr>
          <a:xfrm>
            <a:off x="1394460" y="1851660"/>
            <a:ext cx="10124440" cy="4279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4245BFF-3C3C-4019-B86B-9F163448D9BD}"/>
              </a:ext>
            </a:extLst>
          </p:cNvPr>
          <p:cNvSpPr/>
          <p:nvPr/>
        </p:nvSpPr>
        <p:spPr>
          <a:xfrm>
            <a:off x="0" y="6455229"/>
            <a:ext cx="12192000" cy="268514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softEdge rad="139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BBA29480-2BD2-447F-8C4B-FD908301A573}"/>
              </a:ext>
            </a:extLst>
          </p:cNvPr>
          <p:cNvSpPr/>
          <p:nvPr/>
        </p:nvSpPr>
        <p:spPr>
          <a:xfrm>
            <a:off x="0" y="6589486"/>
            <a:ext cx="12192000" cy="268514"/>
          </a:xfrm>
          <a:prstGeom prst="rect">
            <a:avLst/>
          </a:prstGeom>
          <a:ln>
            <a:noFill/>
          </a:ln>
          <a:effectLst>
            <a:outerShdw blurRad="444500" dist="381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515F416-3136-4BDF-9E0C-320A797EC9B4}"/>
              </a:ext>
            </a:extLst>
          </p:cNvPr>
          <p:cNvSpPr/>
          <p:nvPr/>
        </p:nvSpPr>
        <p:spPr>
          <a:xfrm>
            <a:off x="0" y="0"/>
            <a:ext cx="6096000" cy="50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C6982BF8-B6AA-437E-A2FC-E4CCBB79F2C0}"/>
              </a:ext>
            </a:extLst>
          </p:cNvPr>
          <p:cNvGrpSpPr/>
          <p:nvPr/>
        </p:nvGrpSpPr>
        <p:grpSpPr>
          <a:xfrm>
            <a:off x="359592" y="254000"/>
            <a:ext cx="3448595" cy="711200"/>
            <a:chOff x="359592" y="254000"/>
            <a:chExt cx="3448595" cy="711200"/>
          </a:xfrm>
        </p:grpSpPr>
        <p:sp>
          <p:nvSpPr>
            <p:cNvPr id="7" name="平行四边形 6">
              <a:extLst>
                <a:ext uri="{FF2B5EF4-FFF2-40B4-BE49-F238E27FC236}">
                  <a16:creationId xmlns:a16="http://schemas.microsoft.com/office/drawing/2014/main" xmlns="" id="{4C2AEF4A-8723-41CB-8E94-37B4899BDBB1}"/>
                </a:ext>
              </a:extLst>
            </p:cNvPr>
            <p:cNvSpPr/>
            <p:nvPr/>
          </p:nvSpPr>
          <p:spPr>
            <a:xfrm rot="10800000" flipV="1">
              <a:off x="359592" y="406400"/>
              <a:ext cx="3448595" cy="558800"/>
            </a:xfrm>
            <a:prstGeom prst="parallelogram">
              <a:avLst>
                <a:gd name="adj" fmla="val 57258"/>
              </a:avLst>
            </a:prstGeom>
            <a:gradFill>
              <a:gsLst>
                <a:gs pos="100000">
                  <a:schemeClr val="tx1"/>
                </a:gs>
                <a:gs pos="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279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>
              <a:extLst>
                <a:ext uri="{FF2B5EF4-FFF2-40B4-BE49-F238E27FC236}">
                  <a16:creationId xmlns:a16="http://schemas.microsoft.com/office/drawing/2014/main" xmlns="" id="{34013A08-BD6A-4A70-9818-97E75DD1EF6C}"/>
                </a:ext>
              </a:extLst>
            </p:cNvPr>
            <p:cNvSpPr/>
            <p:nvPr/>
          </p:nvSpPr>
          <p:spPr>
            <a:xfrm rot="10800000" flipV="1">
              <a:off x="673101" y="254000"/>
              <a:ext cx="3135086" cy="508000"/>
            </a:xfrm>
            <a:prstGeom prst="parallelogram">
              <a:avLst>
                <a:gd name="adj" fmla="val 0"/>
              </a:avLst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1F480A9C-B2B8-4234-93A8-64F7E4A3ED8F}"/>
              </a:ext>
            </a:extLst>
          </p:cNvPr>
          <p:cNvSpPr txBox="1"/>
          <p:nvPr/>
        </p:nvSpPr>
        <p:spPr>
          <a:xfrm>
            <a:off x="758463" y="323334"/>
            <a:ext cx="29643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>
                <a:solidFill>
                  <a:srgbClr val="245D6A"/>
                </a:solidFill>
                <a:latin typeface="+mj-ea"/>
                <a:ea typeface="+mj-ea"/>
              </a:rPr>
              <a:t>两段文字简洁排版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28F836D-F648-4424-8AD6-10C84B025074}"/>
              </a:ext>
            </a:extLst>
          </p:cNvPr>
          <p:cNvGrpSpPr/>
          <p:nvPr/>
        </p:nvGrpSpPr>
        <p:grpSpPr>
          <a:xfrm>
            <a:off x="10730193" y="6346039"/>
            <a:ext cx="782748" cy="178072"/>
            <a:chOff x="10685190" y="6534150"/>
            <a:chExt cx="782748" cy="178072"/>
          </a:xfrm>
          <a:solidFill>
            <a:srgbClr val="3891A7"/>
          </a:solidFill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xmlns="" id="{9F4A40BF-B4CB-4FEA-84B4-03B0DCF1ADA8}"/>
                </a:ext>
              </a:extLst>
            </p:cNvPr>
            <p:cNvSpPr/>
            <p:nvPr/>
          </p:nvSpPr>
          <p:spPr>
            <a:xfrm>
              <a:off x="10685190" y="6534150"/>
              <a:ext cx="178072" cy="1780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C5AC9187-3548-46DD-8FA1-47FBE8A03A68}"/>
                </a:ext>
              </a:extLst>
            </p:cNvPr>
            <p:cNvSpPr/>
            <p:nvPr/>
          </p:nvSpPr>
          <p:spPr>
            <a:xfrm>
              <a:off x="10987528" y="6534150"/>
              <a:ext cx="178072" cy="17807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xmlns="" id="{0DB6D914-2AF8-4669-AE7C-D486CE79A4A0}"/>
                </a:ext>
              </a:extLst>
            </p:cNvPr>
            <p:cNvSpPr/>
            <p:nvPr/>
          </p:nvSpPr>
          <p:spPr>
            <a:xfrm>
              <a:off x="11289866" y="6534150"/>
              <a:ext cx="178072" cy="17807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E7F35D4-4963-462C-850B-C0B347AB8D65}"/>
              </a:ext>
            </a:extLst>
          </p:cNvPr>
          <p:cNvSpPr/>
          <p:nvPr/>
        </p:nvSpPr>
        <p:spPr>
          <a:xfrm>
            <a:off x="660400" y="1371600"/>
            <a:ext cx="5077460" cy="3773171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15973C7-8525-4561-8A27-627EE83277EB}"/>
              </a:ext>
            </a:extLst>
          </p:cNvPr>
          <p:cNvSpPr/>
          <p:nvPr/>
        </p:nvSpPr>
        <p:spPr>
          <a:xfrm>
            <a:off x="939142" y="2168956"/>
            <a:ext cx="4489495" cy="189192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这里是一段文字，可以将我们观点以尽量精炼的语言表达出来</a:t>
            </a:r>
            <a:endParaRPr lang="en-US" altLang="zh-CN" sz="20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这里是一段文字，可以将我们观点以尽量精炼的语言表达出来</a:t>
            </a:r>
            <a:endParaRPr lang="en-US" altLang="zh-CN" sz="20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4A2E32DF-388B-4F0D-BF45-9A53FD250F7F}"/>
              </a:ext>
            </a:extLst>
          </p:cNvPr>
          <p:cNvGrpSpPr/>
          <p:nvPr/>
        </p:nvGrpSpPr>
        <p:grpSpPr>
          <a:xfrm>
            <a:off x="5068072" y="1502207"/>
            <a:ext cx="480143" cy="475183"/>
            <a:chOff x="906615" y="1382520"/>
            <a:chExt cx="1079500" cy="215796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D3A780D5-1064-4B0E-A346-20439EC9E27F}"/>
                </a:ext>
              </a:extLst>
            </p:cNvPr>
            <p:cNvSpPr/>
            <p:nvPr/>
          </p:nvSpPr>
          <p:spPr>
            <a:xfrm>
              <a:off x="1446365" y="1417984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5675A585-DCBA-4D4B-8036-02AD6DEA150F}"/>
                </a:ext>
              </a:extLst>
            </p:cNvPr>
            <p:cNvSpPr/>
            <p:nvPr/>
          </p:nvSpPr>
          <p:spPr>
            <a:xfrm rot="10800000">
              <a:off x="906615" y="1382520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PA-组合 343">
            <a:extLst>
              <a:ext uri="{FF2B5EF4-FFF2-40B4-BE49-F238E27FC236}">
                <a16:creationId xmlns:a16="http://schemas.microsoft.com/office/drawing/2014/main" xmlns="" id="{3E7EE454-99E2-4EF7-8679-0D46B0D98732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8DC07783-C5B9-4BF9-9359-EC27B92C4482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xmlns="" id="{6D5FC93F-AF2A-4096-AE42-125B6D62A86E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54" name="PA-任意多边形 193">
                  <a:extLst>
                    <a:ext uri="{FF2B5EF4-FFF2-40B4-BE49-F238E27FC236}">
                      <a16:creationId xmlns:a16="http://schemas.microsoft.com/office/drawing/2014/main" xmlns="" id="{85B02EEE-BE1B-43C0-B742-3351D0F63B33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0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5" name="PA-任意多边形 194">
                  <a:extLst>
                    <a:ext uri="{FF2B5EF4-FFF2-40B4-BE49-F238E27FC236}">
                      <a16:creationId xmlns:a16="http://schemas.microsoft.com/office/drawing/2014/main" xmlns="" id="{43C987C6-70CB-4F50-A5AE-707696BE980E}"/>
                    </a:ext>
                  </a:extLst>
                </p:cNvPr>
                <p:cNvSpPr/>
                <p:nvPr>
                  <p:custDataLst>
                    <p:tags r:id="rId11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6" name="PA-任意多边形 195">
                  <a:extLst>
                    <a:ext uri="{FF2B5EF4-FFF2-40B4-BE49-F238E27FC236}">
                      <a16:creationId xmlns:a16="http://schemas.microsoft.com/office/drawing/2014/main" xmlns="" id="{6BB7D7A3-E074-476B-9D03-22240D84AEDA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12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57" name="PA-任意多边形 196">
                  <a:extLst>
                    <a:ext uri="{FF2B5EF4-FFF2-40B4-BE49-F238E27FC236}">
                      <a16:creationId xmlns:a16="http://schemas.microsoft.com/office/drawing/2014/main" xmlns="" id="{99C86F2D-0DBF-4960-8256-D9A43FA7DBD5}"/>
                    </a:ext>
                  </a:extLst>
                </p:cNvPr>
                <p:cNvSpPr/>
                <p:nvPr>
                  <p:custDataLst>
                    <p:tags r:id="rId13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47" name="PA-任意多边形 332">
                <a:extLst>
                  <a:ext uri="{FF2B5EF4-FFF2-40B4-BE49-F238E27FC236}">
                    <a16:creationId xmlns:a16="http://schemas.microsoft.com/office/drawing/2014/main" xmlns="" id="{EC1887EF-70AD-40C2-9954-A7916969D8F9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48" name="PA-任意多边形 65">
                <a:extLst>
                  <a:ext uri="{FF2B5EF4-FFF2-40B4-BE49-F238E27FC236}">
                    <a16:creationId xmlns:a16="http://schemas.microsoft.com/office/drawing/2014/main" xmlns="" id="{97F42724-B0C3-411F-A86A-3A0FBCD6DAAA}"/>
                  </a:ext>
                </a:extLst>
              </p:cNvPr>
              <p:cNvSpPr>
                <a:spLocks noEditPoint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49" name="PA-任意多边形 334">
                <a:extLst>
                  <a:ext uri="{FF2B5EF4-FFF2-40B4-BE49-F238E27FC236}">
                    <a16:creationId xmlns:a16="http://schemas.microsoft.com/office/drawing/2014/main" xmlns="" id="{32227CEE-A5AC-45C8-8C44-147C5BD03FB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50" name="PA-任意多边形 335">
                <a:extLst>
                  <a:ext uri="{FF2B5EF4-FFF2-40B4-BE49-F238E27FC236}">
                    <a16:creationId xmlns:a16="http://schemas.microsoft.com/office/drawing/2014/main" xmlns="" id="{2360E592-4DAE-4C0A-9F87-2F977FA3D1D6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51" name="PA-任意多边形 336">
                <a:extLst>
                  <a:ext uri="{FF2B5EF4-FFF2-40B4-BE49-F238E27FC236}">
                    <a16:creationId xmlns:a16="http://schemas.microsoft.com/office/drawing/2014/main" xmlns="" id="{F7678E1B-596C-4FD3-9E99-7A44E870D932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PA-任意多边形 337">
                <a:extLst>
                  <a:ext uri="{FF2B5EF4-FFF2-40B4-BE49-F238E27FC236}">
                    <a16:creationId xmlns:a16="http://schemas.microsoft.com/office/drawing/2014/main" xmlns="" id="{681FC6F9-0DA4-4F38-BE18-39EA1D21B539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PA-任意多边形 338">
                <a:extLst>
                  <a:ext uri="{FF2B5EF4-FFF2-40B4-BE49-F238E27FC236}">
                    <a16:creationId xmlns:a16="http://schemas.microsoft.com/office/drawing/2014/main" xmlns="" id="{CB5AB100-2CF0-46AA-809E-C9230AA5A0B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5" name="PA-文本框 14">
              <a:extLst>
                <a:ext uri="{FF2B5EF4-FFF2-40B4-BE49-F238E27FC236}">
                  <a16:creationId xmlns:a16="http://schemas.microsoft.com/office/drawing/2014/main" xmlns="" id="{99728BA6-32FF-4F2E-93D8-95D30581B561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D886F857-E33E-4567-AE51-02C72C03E3D3}"/>
              </a:ext>
            </a:extLst>
          </p:cNvPr>
          <p:cNvSpPr/>
          <p:nvPr/>
        </p:nvSpPr>
        <p:spPr>
          <a:xfrm>
            <a:off x="6096000" y="1371600"/>
            <a:ext cx="5077460" cy="3773171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4128EF78-24A1-4EE7-B9FF-645637FDC00F}"/>
              </a:ext>
            </a:extLst>
          </p:cNvPr>
          <p:cNvSpPr/>
          <p:nvPr/>
        </p:nvSpPr>
        <p:spPr>
          <a:xfrm>
            <a:off x="6374742" y="2168956"/>
            <a:ext cx="4489495" cy="1891928"/>
          </a:xfrm>
          <a:prstGeom prst="rect">
            <a:avLst/>
          </a:prstGeom>
        </p:spPr>
        <p:txBody>
          <a:bodyPr wrap="square" lIns="0" rIns="0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这里是一段文字，可以将我们观点以尽量精炼的语言表达出来</a:t>
            </a:r>
            <a:endParaRPr lang="en-US" altLang="zh-CN" sz="20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457200" algn="just">
              <a:lnSpc>
                <a:spcPct val="150000"/>
              </a:lnSpc>
            </a:pPr>
            <a:r>
              <a:rPr lang="zh-CN" altLang="en-US" sz="2000" spc="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这里是一段文字，可以将我们观点以尽量精炼的语言表达出来</a:t>
            </a:r>
            <a:endParaRPr lang="en-US" altLang="zh-CN" sz="2000" spc="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EB9C5E1B-D1F4-4A6B-817B-A87CC8828C55}"/>
              </a:ext>
            </a:extLst>
          </p:cNvPr>
          <p:cNvGrpSpPr/>
          <p:nvPr/>
        </p:nvGrpSpPr>
        <p:grpSpPr>
          <a:xfrm>
            <a:off x="10503672" y="1502207"/>
            <a:ext cx="480143" cy="475183"/>
            <a:chOff x="906615" y="1382520"/>
            <a:chExt cx="1079500" cy="2157961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0DB24ADD-8D03-4893-A940-6B41A94E0AFA}"/>
                </a:ext>
              </a:extLst>
            </p:cNvPr>
            <p:cNvSpPr/>
            <p:nvPr/>
          </p:nvSpPr>
          <p:spPr>
            <a:xfrm>
              <a:off x="1446365" y="1417984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F303FE6E-1385-49F0-A293-8F34CF38DC48}"/>
                </a:ext>
              </a:extLst>
            </p:cNvPr>
            <p:cNvSpPr/>
            <p:nvPr/>
          </p:nvSpPr>
          <p:spPr>
            <a:xfrm rot="10800000">
              <a:off x="906615" y="1382520"/>
              <a:ext cx="539750" cy="2122497"/>
            </a:xfrm>
            <a:prstGeom prst="rect">
              <a:avLst/>
            </a:prstGeom>
            <a:gradFill flip="none" rotWithShape="1">
              <a:gsLst>
                <a:gs pos="0">
                  <a:srgbClr val="BFB8AF"/>
                </a:gs>
                <a:gs pos="100000">
                  <a:srgbClr val="C1BAB1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14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-矩形 6">
            <a:extLst>
              <a:ext uri="{FF2B5EF4-FFF2-40B4-BE49-F238E27FC236}">
                <a16:creationId xmlns:a16="http://schemas.microsoft.com/office/drawing/2014/main" xmlns="" id="{80A01BD2-CA93-42C2-84C5-EFDDCE6E4EA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39497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PA-文本框 5">
            <a:extLst>
              <a:ext uri="{FF2B5EF4-FFF2-40B4-BE49-F238E27FC236}">
                <a16:creationId xmlns:a16="http://schemas.microsoft.com/office/drawing/2014/main" xmlns="" id="{22FCE0CC-A1B0-497C-AF80-F26CF25A9F9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547872" y="2912238"/>
            <a:ext cx="16619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四段文字</a:t>
            </a:r>
            <a:endParaRPr lang="en-US" altLang="zh-CN" sz="28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简洁排版</a:t>
            </a:r>
          </a:p>
        </p:txBody>
      </p:sp>
      <p:sp>
        <p:nvSpPr>
          <p:cNvPr id="8" name="PA-矩形 7">
            <a:extLst>
              <a:ext uri="{FF2B5EF4-FFF2-40B4-BE49-F238E27FC236}">
                <a16:creationId xmlns:a16="http://schemas.microsoft.com/office/drawing/2014/main" xmlns="" id="{5579A3A4-021B-4010-A435-CC64F27F7CAF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540000" y="845066"/>
            <a:ext cx="8978900" cy="5289034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9" name="PA-组合 343">
            <a:extLst>
              <a:ext uri="{FF2B5EF4-FFF2-40B4-BE49-F238E27FC236}">
                <a16:creationId xmlns:a16="http://schemas.microsoft.com/office/drawing/2014/main" xmlns="" id="{23712DB2-9E23-4B43-93D0-3933795D204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5B58DE3-1904-451C-AE6D-B2635613B2E1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xmlns="" id="{40721E3E-055F-42D2-B3A9-776727034F34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20" name="PA-任意多边形 193">
                  <a:extLst>
                    <a:ext uri="{FF2B5EF4-FFF2-40B4-BE49-F238E27FC236}">
                      <a16:creationId xmlns:a16="http://schemas.microsoft.com/office/drawing/2014/main" xmlns="" id="{03C61CBB-B504-4429-A86C-4853C27C6A5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49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21" name="PA-任意多边形 194">
                  <a:extLst>
                    <a:ext uri="{FF2B5EF4-FFF2-40B4-BE49-F238E27FC236}">
                      <a16:creationId xmlns:a16="http://schemas.microsoft.com/office/drawing/2014/main" xmlns="" id="{7F9E77D4-88FD-4ED9-A116-D7079F054DE8}"/>
                    </a:ext>
                  </a:extLst>
                </p:cNvPr>
                <p:cNvSpPr/>
                <p:nvPr>
                  <p:custDataLst>
                    <p:tags r:id="rId50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22" name="PA-任意多边形 195">
                  <a:extLst>
                    <a:ext uri="{FF2B5EF4-FFF2-40B4-BE49-F238E27FC236}">
                      <a16:creationId xmlns:a16="http://schemas.microsoft.com/office/drawing/2014/main" xmlns="" id="{E2C43435-09F2-44DC-9387-1ED28A862682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51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23" name="PA-任意多边形 196">
                  <a:extLst>
                    <a:ext uri="{FF2B5EF4-FFF2-40B4-BE49-F238E27FC236}">
                      <a16:creationId xmlns:a16="http://schemas.microsoft.com/office/drawing/2014/main" xmlns="" id="{0A627FA1-4F14-46A4-9229-8606983F5D60}"/>
                    </a:ext>
                  </a:extLst>
                </p:cNvPr>
                <p:cNvSpPr/>
                <p:nvPr>
                  <p:custDataLst>
                    <p:tags r:id="rId52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13" name="PA-任意多边形 332">
                <a:extLst>
                  <a:ext uri="{FF2B5EF4-FFF2-40B4-BE49-F238E27FC236}">
                    <a16:creationId xmlns:a16="http://schemas.microsoft.com/office/drawing/2014/main" xmlns="" id="{29891054-3600-4374-91D3-B68E1047FC8C}"/>
                  </a:ext>
                </a:extLst>
              </p:cNvPr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4" name="PA-任意多边形 65">
                <a:extLst>
                  <a:ext uri="{FF2B5EF4-FFF2-40B4-BE49-F238E27FC236}">
                    <a16:creationId xmlns:a16="http://schemas.microsoft.com/office/drawing/2014/main" xmlns="" id="{7AD69FF5-1FD3-4863-9B5E-86B3B452FB32}"/>
                  </a:ext>
                </a:extLst>
              </p:cNvPr>
              <p:cNvSpPr>
                <a:spLocks noEditPoint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5" name="PA-任意多边形 334">
                <a:extLst>
                  <a:ext uri="{FF2B5EF4-FFF2-40B4-BE49-F238E27FC236}">
                    <a16:creationId xmlns:a16="http://schemas.microsoft.com/office/drawing/2014/main" xmlns="" id="{18001D1E-FB0F-4B49-B613-776EDC29E42C}"/>
                  </a:ext>
                </a:extLst>
              </p:cNvPr>
              <p:cNvSpPr/>
              <p:nvPr>
                <p:custDataLst>
                  <p:tags r:id="rId44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6" name="PA-任意多边形 335">
                <a:extLst>
                  <a:ext uri="{FF2B5EF4-FFF2-40B4-BE49-F238E27FC236}">
                    <a16:creationId xmlns:a16="http://schemas.microsoft.com/office/drawing/2014/main" xmlns="" id="{663C56A2-7796-4138-8404-A1A9B400C7C7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7" name="PA-任意多边形 336">
                <a:extLst>
                  <a:ext uri="{FF2B5EF4-FFF2-40B4-BE49-F238E27FC236}">
                    <a16:creationId xmlns:a16="http://schemas.microsoft.com/office/drawing/2014/main" xmlns="" id="{2A5BD940-5653-449A-A73F-BF2D25B2C1C0}"/>
                  </a:ext>
                </a:extLst>
              </p:cNvPr>
              <p:cNvSpPr/>
              <p:nvPr>
                <p:custDataLst>
                  <p:tags r:id="rId46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PA-任意多边形 337">
                <a:extLst>
                  <a:ext uri="{FF2B5EF4-FFF2-40B4-BE49-F238E27FC236}">
                    <a16:creationId xmlns:a16="http://schemas.microsoft.com/office/drawing/2014/main" xmlns="" id="{0E9E8381-7BF0-4427-9DD4-68C099534FFF}"/>
                  </a:ext>
                </a:extLst>
              </p:cNvPr>
              <p:cNvSpPr/>
              <p:nvPr>
                <p:custDataLst>
                  <p:tags r:id="rId47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PA-任意多边形 338">
                <a:extLst>
                  <a:ext uri="{FF2B5EF4-FFF2-40B4-BE49-F238E27FC236}">
                    <a16:creationId xmlns:a16="http://schemas.microsoft.com/office/drawing/2014/main" xmlns="" id="{FA4C5582-580E-425C-9F20-FC7D3BA9A08C}"/>
                  </a:ext>
                </a:extLst>
              </p:cNvPr>
              <p:cNvSpPr/>
              <p:nvPr>
                <p:custDataLst>
                  <p:tags r:id="rId48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1" name="PA-文本框 14">
              <a:extLst>
                <a:ext uri="{FF2B5EF4-FFF2-40B4-BE49-F238E27FC236}">
                  <a16:creationId xmlns:a16="http://schemas.microsoft.com/office/drawing/2014/main" xmlns="" id="{11559980-7296-406A-A098-04D2D1F9FA92}"/>
                </a:ext>
              </a:extLst>
            </p:cNvPr>
            <p:cNvSpPr txBox="1"/>
            <p:nvPr>
              <p:custDataLst>
                <p:tags r:id="rId41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4" name="PA-平行四边形 23">
            <a:extLst>
              <a:ext uri="{FF2B5EF4-FFF2-40B4-BE49-F238E27FC236}">
                <a16:creationId xmlns:a16="http://schemas.microsoft.com/office/drawing/2014/main" xmlns="" id="{B820B9FA-D17C-41B8-BB2A-9B84B48E124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 flipV="1">
            <a:off x="-13048" y="0"/>
            <a:ext cx="3962747" cy="12116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0">
                <a:srgbClr val="BFB8AF"/>
              </a:gs>
              <a:gs pos="100000">
                <a:srgbClr val="C1BAB1"/>
              </a:gs>
            </a:gsLst>
            <a:lin ang="5400000" scaled="1"/>
            <a:tileRect/>
          </a:gradFill>
          <a:ln>
            <a:noFill/>
          </a:ln>
          <a:effectLst>
            <a:outerShdw blurRad="4445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6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C2F60A89-4EE1-4858-8764-E8EB35406064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54">
            <a:lum bright="70000" contrast="-70000"/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>
            <a:off x="-13048" y="4343399"/>
            <a:ext cx="3962747" cy="2514601"/>
          </a:xfrm>
          <a:prstGeom prst="rect">
            <a:avLst/>
          </a:prstGeom>
        </p:spPr>
      </p:pic>
      <p:grpSp>
        <p:nvGrpSpPr>
          <p:cNvPr id="34" name="PA-组合 33">
            <a:extLst>
              <a:ext uri="{FF2B5EF4-FFF2-40B4-BE49-F238E27FC236}">
                <a16:creationId xmlns:a16="http://schemas.microsoft.com/office/drawing/2014/main" xmlns="" id="{E926851D-1E33-4403-892D-EED95026D7AB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333750" y="1343025"/>
            <a:ext cx="2933700" cy="1590449"/>
            <a:chOff x="3333750" y="1343025"/>
            <a:chExt cx="2933700" cy="1590449"/>
          </a:xfrm>
        </p:grpSpPr>
        <p:grpSp>
          <p:nvGrpSpPr>
            <p:cNvPr id="27" name="Google Shape;10995;p72">
              <a:extLst>
                <a:ext uri="{FF2B5EF4-FFF2-40B4-BE49-F238E27FC236}">
                  <a16:creationId xmlns:a16="http://schemas.microsoft.com/office/drawing/2014/main" xmlns="" id="{EA394D0C-5D52-4E4B-A158-B071DC7F7AC7}"/>
                </a:ext>
              </a:extLst>
            </p:cNvPr>
            <p:cNvGrpSpPr/>
            <p:nvPr/>
          </p:nvGrpSpPr>
          <p:grpSpPr>
            <a:xfrm>
              <a:off x="3446074" y="1343025"/>
              <a:ext cx="553682" cy="552450"/>
              <a:chOff x="1745217" y="1515471"/>
              <a:chExt cx="343269" cy="342505"/>
            </a:xfrm>
          </p:grpSpPr>
          <p:sp>
            <p:nvSpPr>
              <p:cNvPr id="28" name="PA-Google Shape;10996;p72">
                <a:extLst>
                  <a:ext uri="{FF2B5EF4-FFF2-40B4-BE49-F238E27FC236}">
                    <a16:creationId xmlns:a16="http://schemas.microsoft.com/office/drawing/2014/main" xmlns="" id="{07E0F8CE-F4C5-448D-B1DD-3633F78DD441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1854448" y="1647096"/>
                <a:ext cx="22012" cy="21630"/>
              </a:xfrm>
              <a:custGeom>
                <a:avLst/>
                <a:gdLst/>
                <a:ahLst/>
                <a:cxnLst/>
                <a:rect l="l" t="t" r="r" b="b"/>
                <a:pathLst>
                  <a:path w="691" h="679" extrusionOk="0">
                    <a:moveTo>
                      <a:pt x="346" y="0"/>
                    </a:moveTo>
                    <a:cubicBezTo>
                      <a:pt x="155" y="0"/>
                      <a:pt x="0" y="155"/>
                      <a:pt x="0" y="345"/>
                    </a:cubicBezTo>
                    <a:cubicBezTo>
                      <a:pt x="0" y="536"/>
                      <a:pt x="155" y="679"/>
                      <a:pt x="346" y="679"/>
                    </a:cubicBezTo>
                    <a:cubicBezTo>
                      <a:pt x="536" y="679"/>
                      <a:pt x="691" y="536"/>
                      <a:pt x="691" y="345"/>
                    </a:cubicBezTo>
                    <a:cubicBezTo>
                      <a:pt x="691" y="155"/>
                      <a:pt x="536" y="0"/>
                      <a:pt x="346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PA-Google Shape;10997;p72">
                <a:extLst>
                  <a:ext uri="{FF2B5EF4-FFF2-40B4-BE49-F238E27FC236}">
                    <a16:creationId xmlns:a16="http://schemas.microsoft.com/office/drawing/2014/main" xmlns="" id="{ECA41082-9263-41D3-A03E-4FB371EC13BA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1906021" y="1647096"/>
                <a:ext cx="21661" cy="21630"/>
              </a:xfrm>
              <a:custGeom>
                <a:avLst/>
                <a:gdLst/>
                <a:ahLst/>
                <a:cxnLst/>
                <a:rect l="l" t="t" r="r" b="b"/>
                <a:pathLst>
                  <a:path w="680" h="679" extrusionOk="0">
                    <a:moveTo>
                      <a:pt x="334" y="0"/>
                    </a:moveTo>
                    <a:cubicBezTo>
                      <a:pt x="143" y="0"/>
                      <a:pt x="0" y="155"/>
                      <a:pt x="0" y="345"/>
                    </a:cubicBezTo>
                    <a:cubicBezTo>
                      <a:pt x="0" y="536"/>
                      <a:pt x="143" y="679"/>
                      <a:pt x="334" y="679"/>
                    </a:cubicBezTo>
                    <a:cubicBezTo>
                      <a:pt x="524" y="679"/>
                      <a:pt x="679" y="536"/>
                      <a:pt x="679" y="345"/>
                    </a:cubicBezTo>
                    <a:cubicBezTo>
                      <a:pt x="679" y="155"/>
                      <a:pt x="524" y="0"/>
                      <a:pt x="334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PA-Google Shape;10998;p72">
                <a:extLst>
                  <a:ext uri="{FF2B5EF4-FFF2-40B4-BE49-F238E27FC236}">
                    <a16:creationId xmlns:a16="http://schemas.microsoft.com/office/drawing/2014/main" xmlns="" id="{2D147F28-D9CA-4B66-9899-93A34B7794EC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1956830" y="1647096"/>
                <a:ext cx="22044" cy="21630"/>
              </a:xfrm>
              <a:custGeom>
                <a:avLst/>
                <a:gdLst/>
                <a:ahLst/>
                <a:cxnLst/>
                <a:rect l="l" t="t" r="r" b="b"/>
                <a:pathLst>
                  <a:path w="692" h="679" extrusionOk="0">
                    <a:moveTo>
                      <a:pt x="346" y="0"/>
                    </a:moveTo>
                    <a:cubicBezTo>
                      <a:pt x="156" y="0"/>
                      <a:pt x="1" y="155"/>
                      <a:pt x="1" y="345"/>
                    </a:cubicBezTo>
                    <a:cubicBezTo>
                      <a:pt x="1" y="536"/>
                      <a:pt x="156" y="679"/>
                      <a:pt x="346" y="679"/>
                    </a:cubicBezTo>
                    <a:cubicBezTo>
                      <a:pt x="537" y="679"/>
                      <a:pt x="691" y="536"/>
                      <a:pt x="691" y="345"/>
                    </a:cubicBezTo>
                    <a:cubicBezTo>
                      <a:pt x="691" y="155"/>
                      <a:pt x="537" y="0"/>
                      <a:pt x="346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PA-Google Shape;10999;p72">
                <a:extLst>
                  <a:ext uri="{FF2B5EF4-FFF2-40B4-BE49-F238E27FC236}">
                    <a16:creationId xmlns:a16="http://schemas.microsoft.com/office/drawing/2014/main" xmlns="" id="{14D225B5-1214-4870-9AC9-7F5FC4FC55E3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1745217" y="1515471"/>
                <a:ext cx="343269" cy="342505"/>
              </a:xfrm>
              <a:custGeom>
                <a:avLst/>
                <a:gdLst/>
                <a:ahLst/>
                <a:cxnLst/>
                <a:rect l="l" t="t" r="r" b="b"/>
                <a:pathLst>
                  <a:path w="10776" h="10752" extrusionOk="0">
                    <a:moveTo>
                      <a:pt x="5382" y="1"/>
                    </a:moveTo>
                    <a:cubicBezTo>
                      <a:pt x="3953" y="1"/>
                      <a:pt x="2608" y="453"/>
                      <a:pt x="1596" y="1286"/>
                    </a:cubicBezTo>
                    <a:cubicBezTo>
                      <a:pt x="560" y="2144"/>
                      <a:pt x="0" y="3251"/>
                      <a:pt x="0" y="4465"/>
                    </a:cubicBezTo>
                    <a:cubicBezTo>
                      <a:pt x="0" y="5513"/>
                      <a:pt x="465" y="6561"/>
                      <a:pt x="1274" y="7359"/>
                    </a:cubicBezTo>
                    <a:cubicBezTo>
                      <a:pt x="2072" y="8121"/>
                      <a:pt x="3120" y="8645"/>
                      <a:pt x="4298" y="8835"/>
                    </a:cubicBezTo>
                    <a:cubicBezTo>
                      <a:pt x="4310" y="9442"/>
                      <a:pt x="4108" y="10014"/>
                      <a:pt x="3703" y="10478"/>
                    </a:cubicBezTo>
                    <a:cubicBezTo>
                      <a:pt x="3655" y="10514"/>
                      <a:pt x="3644" y="10597"/>
                      <a:pt x="3679" y="10657"/>
                    </a:cubicBezTo>
                    <a:cubicBezTo>
                      <a:pt x="3703" y="10704"/>
                      <a:pt x="3763" y="10752"/>
                      <a:pt x="3834" y="10752"/>
                    </a:cubicBezTo>
                    <a:cubicBezTo>
                      <a:pt x="5025" y="10752"/>
                      <a:pt x="6084" y="9966"/>
                      <a:pt x="6442" y="8835"/>
                    </a:cubicBezTo>
                    <a:cubicBezTo>
                      <a:pt x="7406" y="8668"/>
                      <a:pt x="8287" y="8299"/>
                      <a:pt x="9013" y="7752"/>
                    </a:cubicBezTo>
                    <a:cubicBezTo>
                      <a:pt x="9097" y="7692"/>
                      <a:pt x="9109" y="7585"/>
                      <a:pt x="9049" y="7513"/>
                    </a:cubicBezTo>
                    <a:cubicBezTo>
                      <a:pt x="9014" y="7465"/>
                      <a:pt x="8963" y="7441"/>
                      <a:pt x="8913" y="7441"/>
                    </a:cubicBezTo>
                    <a:cubicBezTo>
                      <a:pt x="8877" y="7441"/>
                      <a:pt x="8841" y="7453"/>
                      <a:pt x="8811" y="7478"/>
                    </a:cubicBezTo>
                    <a:cubicBezTo>
                      <a:pt x="8096" y="8014"/>
                      <a:pt x="7215" y="8371"/>
                      <a:pt x="6275" y="8502"/>
                    </a:cubicBezTo>
                    <a:cubicBezTo>
                      <a:pt x="6203" y="8525"/>
                      <a:pt x="6156" y="8561"/>
                      <a:pt x="6132" y="8621"/>
                    </a:cubicBezTo>
                    <a:cubicBezTo>
                      <a:pt x="5894" y="9549"/>
                      <a:pt x="5120" y="10216"/>
                      <a:pt x="4215" y="10371"/>
                    </a:cubicBezTo>
                    <a:cubicBezTo>
                      <a:pt x="4537" y="9859"/>
                      <a:pt x="4703" y="9264"/>
                      <a:pt x="4644" y="8656"/>
                    </a:cubicBezTo>
                    <a:cubicBezTo>
                      <a:pt x="4644" y="8585"/>
                      <a:pt x="4572" y="8502"/>
                      <a:pt x="4489" y="8490"/>
                    </a:cubicBezTo>
                    <a:cubicBezTo>
                      <a:pt x="2084" y="8144"/>
                      <a:pt x="346" y="6442"/>
                      <a:pt x="346" y="4430"/>
                    </a:cubicBezTo>
                    <a:cubicBezTo>
                      <a:pt x="346" y="2156"/>
                      <a:pt x="2608" y="310"/>
                      <a:pt x="5382" y="310"/>
                    </a:cubicBezTo>
                    <a:cubicBezTo>
                      <a:pt x="8168" y="310"/>
                      <a:pt x="10430" y="2156"/>
                      <a:pt x="10430" y="4430"/>
                    </a:cubicBezTo>
                    <a:cubicBezTo>
                      <a:pt x="10430" y="5370"/>
                      <a:pt x="10025" y="6287"/>
                      <a:pt x="9311" y="7013"/>
                    </a:cubicBezTo>
                    <a:cubicBezTo>
                      <a:pt x="9251" y="7097"/>
                      <a:pt x="9251" y="7192"/>
                      <a:pt x="9311" y="7252"/>
                    </a:cubicBezTo>
                    <a:cubicBezTo>
                      <a:pt x="9353" y="7281"/>
                      <a:pt x="9397" y="7296"/>
                      <a:pt x="9439" y="7296"/>
                    </a:cubicBezTo>
                    <a:cubicBezTo>
                      <a:pt x="9481" y="7296"/>
                      <a:pt x="9519" y="7281"/>
                      <a:pt x="9549" y="7252"/>
                    </a:cubicBezTo>
                    <a:cubicBezTo>
                      <a:pt x="10347" y="6466"/>
                      <a:pt x="10775" y="5454"/>
                      <a:pt x="10775" y="4430"/>
                    </a:cubicBezTo>
                    <a:cubicBezTo>
                      <a:pt x="10775" y="3263"/>
                      <a:pt x="10204" y="2144"/>
                      <a:pt x="9180" y="1286"/>
                    </a:cubicBezTo>
                    <a:cubicBezTo>
                      <a:pt x="8168" y="453"/>
                      <a:pt x="6811" y="1"/>
                      <a:pt x="538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" name="PA-文本框 31">
              <a:extLst>
                <a:ext uri="{FF2B5EF4-FFF2-40B4-BE49-F238E27FC236}">
                  <a16:creationId xmlns:a16="http://schemas.microsoft.com/office/drawing/2014/main" xmlns="" id="{DBD755D4-27E6-49DB-927B-ED4EC4CCC860}"/>
                </a:ext>
              </a:extLst>
            </p:cNvPr>
            <p:cNvSpPr txBox="1"/>
            <p:nvPr>
              <p:custDataLst>
                <p:tags r:id="rId35"/>
              </p:custDataLst>
            </p:nvPr>
          </p:nvSpPr>
          <p:spPr>
            <a:xfrm>
              <a:off x="3333750" y="2024102"/>
              <a:ext cx="2181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33" name="PA-文本框 32">
              <a:extLst>
                <a:ext uri="{FF2B5EF4-FFF2-40B4-BE49-F238E27FC236}">
                  <a16:creationId xmlns:a16="http://schemas.microsoft.com/office/drawing/2014/main" xmlns="" id="{AF8716B0-DB1F-47D9-BEF0-B8C9176D4571}"/>
                </a:ext>
              </a:extLst>
            </p:cNvPr>
            <p:cNvSpPr txBox="1"/>
            <p:nvPr>
              <p:custDataLst>
                <p:tags r:id="rId36"/>
              </p:custDataLst>
            </p:nvPr>
          </p:nvSpPr>
          <p:spPr>
            <a:xfrm>
              <a:off x="3333750" y="2410254"/>
              <a:ext cx="2933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tx2">
                      <a:lumMod val="50000"/>
                    </a:schemeClr>
                  </a:solidFill>
                </a:rPr>
                <a:t>这里请输入一段你想表达的内容</a:t>
              </a:r>
            </a:p>
          </p:txBody>
        </p:sp>
      </p:grpSp>
      <p:grpSp>
        <p:nvGrpSpPr>
          <p:cNvPr id="81" name="PA-组合 80">
            <a:extLst>
              <a:ext uri="{FF2B5EF4-FFF2-40B4-BE49-F238E27FC236}">
                <a16:creationId xmlns:a16="http://schemas.microsoft.com/office/drawing/2014/main" xmlns="" id="{6BE1F287-8264-4E58-B746-82C1A16D97B2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659007" y="1321397"/>
            <a:ext cx="2933700" cy="1612077"/>
            <a:chOff x="7659007" y="1321397"/>
            <a:chExt cx="2933700" cy="1612077"/>
          </a:xfrm>
        </p:grpSpPr>
        <p:sp>
          <p:nvSpPr>
            <p:cNvPr id="37" name="PA-文本框 36">
              <a:extLst>
                <a:ext uri="{FF2B5EF4-FFF2-40B4-BE49-F238E27FC236}">
                  <a16:creationId xmlns:a16="http://schemas.microsoft.com/office/drawing/2014/main" xmlns="" id="{F5CB4930-0998-4C3D-8FA2-5C3187A825AF}"/>
                </a:ext>
              </a:extLst>
            </p:cNvPr>
            <p:cNvSpPr txBox="1"/>
            <p:nvPr>
              <p:custDataLst>
                <p:tags r:id="rId30"/>
              </p:custDataLst>
            </p:nvPr>
          </p:nvSpPr>
          <p:spPr>
            <a:xfrm>
              <a:off x="7659007" y="2024102"/>
              <a:ext cx="2181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38" name="PA-文本框 37">
              <a:extLst>
                <a:ext uri="{FF2B5EF4-FFF2-40B4-BE49-F238E27FC236}">
                  <a16:creationId xmlns:a16="http://schemas.microsoft.com/office/drawing/2014/main" xmlns="" id="{379C2AEE-F221-411F-A802-79199A704544}"/>
                </a:ext>
              </a:extLst>
            </p:cNvPr>
            <p:cNvSpPr txBox="1"/>
            <p:nvPr>
              <p:custDataLst>
                <p:tags r:id="rId31"/>
              </p:custDataLst>
            </p:nvPr>
          </p:nvSpPr>
          <p:spPr>
            <a:xfrm>
              <a:off x="7659007" y="2410254"/>
              <a:ext cx="2933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tx2">
                      <a:lumMod val="50000"/>
                    </a:schemeClr>
                  </a:solidFill>
                </a:rPr>
                <a:t>这里请输入一段你想表达的内容</a:t>
              </a:r>
            </a:p>
          </p:txBody>
        </p:sp>
        <p:grpSp>
          <p:nvGrpSpPr>
            <p:cNvPr id="59" name="Google Shape;10986;p72">
              <a:extLst>
                <a:ext uri="{FF2B5EF4-FFF2-40B4-BE49-F238E27FC236}">
                  <a16:creationId xmlns:a16="http://schemas.microsoft.com/office/drawing/2014/main" xmlns="" id="{4BB58CD6-A712-4FC1-BC87-6A1A653BC1AC}"/>
                </a:ext>
              </a:extLst>
            </p:cNvPr>
            <p:cNvGrpSpPr/>
            <p:nvPr/>
          </p:nvGrpSpPr>
          <p:grpSpPr>
            <a:xfrm>
              <a:off x="7753862" y="1321397"/>
              <a:ext cx="553682" cy="574078"/>
              <a:chOff x="1297654" y="1504481"/>
              <a:chExt cx="349354" cy="362223"/>
            </a:xfrm>
          </p:grpSpPr>
          <p:sp>
            <p:nvSpPr>
              <p:cNvPr id="60" name="PA-Google Shape;10987;p72">
                <a:extLst>
                  <a:ext uri="{FF2B5EF4-FFF2-40B4-BE49-F238E27FC236}">
                    <a16:creationId xmlns:a16="http://schemas.microsoft.com/office/drawing/2014/main" xmlns="" id="{B2F4A560-9ADC-4747-91AE-9DECEAC37E4B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1297654" y="1504481"/>
                <a:ext cx="349354" cy="362223"/>
              </a:xfrm>
              <a:custGeom>
                <a:avLst/>
                <a:gdLst/>
                <a:ahLst/>
                <a:cxnLst/>
                <a:rect l="l" t="t" r="r" b="b"/>
                <a:pathLst>
                  <a:path w="10967" h="11371" extrusionOk="0">
                    <a:moveTo>
                      <a:pt x="6252" y="381"/>
                    </a:moveTo>
                    <a:cubicBezTo>
                      <a:pt x="6799" y="381"/>
                      <a:pt x="7335" y="679"/>
                      <a:pt x="7621" y="1155"/>
                    </a:cubicBezTo>
                    <a:cubicBezTo>
                      <a:pt x="7704" y="1274"/>
                      <a:pt x="7811" y="1655"/>
                      <a:pt x="8240" y="1786"/>
                    </a:cubicBezTo>
                    <a:cubicBezTo>
                      <a:pt x="8157" y="1858"/>
                      <a:pt x="7978" y="2036"/>
                      <a:pt x="7919" y="2108"/>
                    </a:cubicBezTo>
                    <a:cubicBezTo>
                      <a:pt x="7454" y="1870"/>
                      <a:pt x="7335" y="1501"/>
                      <a:pt x="7252" y="1381"/>
                    </a:cubicBezTo>
                    <a:cubicBezTo>
                      <a:pt x="7037" y="1036"/>
                      <a:pt x="6656" y="822"/>
                      <a:pt x="6252" y="822"/>
                    </a:cubicBezTo>
                    <a:lnTo>
                      <a:pt x="4644" y="822"/>
                    </a:lnTo>
                    <a:cubicBezTo>
                      <a:pt x="4239" y="822"/>
                      <a:pt x="3847" y="1036"/>
                      <a:pt x="3644" y="1381"/>
                    </a:cubicBezTo>
                    <a:cubicBezTo>
                      <a:pt x="3537" y="1512"/>
                      <a:pt x="3442" y="1846"/>
                      <a:pt x="3049" y="2072"/>
                    </a:cubicBezTo>
                    <a:lnTo>
                      <a:pt x="3025" y="2036"/>
                    </a:lnTo>
                    <a:lnTo>
                      <a:pt x="2870" y="1893"/>
                    </a:lnTo>
                    <a:cubicBezTo>
                      <a:pt x="2823" y="1846"/>
                      <a:pt x="2763" y="1798"/>
                      <a:pt x="2704" y="1751"/>
                    </a:cubicBezTo>
                    <a:cubicBezTo>
                      <a:pt x="3085" y="1608"/>
                      <a:pt x="3168" y="1310"/>
                      <a:pt x="3275" y="1155"/>
                    </a:cubicBezTo>
                    <a:cubicBezTo>
                      <a:pt x="3549" y="679"/>
                      <a:pt x="4073" y="381"/>
                      <a:pt x="4644" y="381"/>
                    </a:cubicBezTo>
                    <a:close/>
                    <a:moveTo>
                      <a:pt x="2620" y="3703"/>
                    </a:moveTo>
                    <a:lnTo>
                      <a:pt x="2823" y="3894"/>
                    </a:lnTo>
                    <a:cubicBezTo>
                      <a:pt x="2727" y="3989"/>
                      <a:pt x="2632" y="4096"/>
                      <a:pt x="2549" y="4191"/>
                    </a:cubicBezTo>
                    <a:lnTo>
                      <a:pt x="2334" y="3989"/>
                    </a:lnTo>
                    <a:lnTo>
                      <a:pt x="2620" y="3703"/>
                    </a:lnTo>
                    <a:close/>
                    <a:moveTo>
                      <a:pt x="8383" y="3703"/>
                    </a:moveTo>
                    <a:lnTo>
                      <a:pt x="8657" y="3989"/>
                    </a:lnTo>
                    <a:lnTo>
                      <a:pt x="8454" y="4191"/>
                    </a:lnTo>
                    <a:cubicBezTo>
                      <a:pt x="8383" y="4120"/>
                      <a:pt x="8276" y="4001"/>
                      <a:pt x="8169" y="3894"/>
                    </a:cubicBezTo>
                    <a:lnTo>
                      <a:pt x="8383" y="3703"/>
                    </a:lnTo>
                    <a:close/>
                    <a:moveTo>
                      <a:pt x="1727" y="1774"/>
                    </a:moveTo>
                    <a:cubicBezTo>
                      <a:pt x="2394" y="1774"/>
                      <a:pt x="2704" y="2251"/>
                      <a:pt x="2763" y="2286"/>
                    </a:cubicBezTo>
                    <a:cubicBezTo>
                      <a:pt x="2930" y="2453"/>
                      <a:pt x="2977" y="2691"/>
                      <a:pt x="2882" y="2905"/>
                    </a:cubicBezTo>
                    <a:cubicBezTo>
                      <a:pt x="2846" y="3013"/>
                      <a:pt x="2882" y="2965"/>
                      <a:pt x="1763" y="4072"/>
                    </a:cubicBezTo>
                    <a:cubicBezTo>
                      <a:pt x="1656" y="4185"/>
                      <a:pt x="1516" y="4242"/>
                      <a:pt x="1375" y="4242"/>
                    </a:cubicBezTo>
                    <a:cubicBezTo>
                      <a:pt x="1233" y="4242"/>
                      <a:pt x="1090" y="4185"/>
                      <a:pt x="977" y="4072"/>
                    </a:cubicBezTo>
                    <a:lnTo>
                      <a:pt x="834" y="3929"/>
                    </a:lnTo>
                    <a:cubicBezTo>
                      <a:pt x="37" y="3144"/>
                      <a:pt x="572" y="1774"/>
                      <a:pt x="1727" y="1774"/>
                    </a:cubicBezTo>
                    <a:close/>
                    <a:moveTo>
                      <a:pt x="6228" y="1155"/>
                    </a:moveTo>
                    <a:cubicBezTo>
                      <a:pt x="6514" y="1155"/>
                      <a:pt x="6799" y="1310"/>
                      <a:pt x="6930" y="1560"/>
                    </a:cubicBezTo>
                    <a:cubicBezTo>
                      <a:pt x="7026" y="1679"/>
                      <a:pt x="7180" y="2143"/>
                      <a:pt x="7740" y="2429"/>
                    </a:cubicBezTo>
                    <a:cubicBezTo>
                      <a:pt x="7645" y="2727"/>
                      <a:pt x="7716" y="3060"/>
                      <a:pt x="7954" y="3298"/>
                    </a:cubicBezTo>
                    <a:lnTo>
                      <a:pt x="8109" y="3453"/>
                    </a:lnTo>
                    <a:lnTo>
                      <a:pt x="7883" y="3679"/>
                    </a:lnTo>
                    <a:cubicBezTo>
                      <a:pt x="7190" y="3137"/>
                      <a:pt x="6339" y="2857"/>
                      <a:pt x="5480" y="2857"/>
                    </a:cubicBezTo>
                    <a:cubicBezTo>
                      <a:pt x="4980" y="2857"/>
                      <a:pt x="4478" y="2951"/>
                      <a:pt x="4001" y="3144"/>
                    </a:cubicBezTo>
                    <a:cubicBezTo>
                      <a:pt x="3906" y="3167"/>
                      <a:pt x="3870" y="3275"/>
                      <a:pt x="3906" y="3358"/>
                    </a:cubicBezTo>
                    <a:cubicBezTo>
                      <a:pt x="3933" y="3429"/>
                      <a:pt x="3999" y="3467"/>
                      <a:pt x="4065" y="3467"/>
                    </a:cubicBezTo>
                    <a:cubicBezTo>
                      <a:pt x="4088" y="3467"/>
                      <a:pt x="4111" y="3462"/>
                      <a:pt x="4132" y="3453"/>
                    </a:cubicBezTo>
                    <a:cubicBezTo>
                      <a:pt x="4579" y="3277"/>
                      <a:pt x="5034" y="3195"/>
                      <a:pt x="5479" y="3195"/>
                    </a:cubicBezTo>
                    <a:cubicBezTo>
                      <a:pt x="7404" y="3195"/>
                      <a:pt x="9133" y="4736"/>
                      <a:pt x="9133" y="6835"/>
                    </a:cubicBezTo>
                    <a:cubicBezTo>
                      <a:pt x="9133" y="8925"/>
                      <a:pt x="7411" y="10462"/>
                      <a:pt x="5498" y="10462"/>
                    </a:cubicBezTo>
                    <a:cubicBezTo>
                      <a:pt x="5047" y="10462"/>
                      <a:pt x="4585" y="10376"/>
                      <a:pt x="4132" y="10192"/>
                    </a:cubicBezTo>
                    <a:cubicBezTo>
                      <a:pt x="1442" y="9097"/>
                      <a:pt x="1049" y="5346"/>
                      <a:pt x="3585" y="3763"/>
                    </a:cubicBezTo>
                    <a:cubicBezTo>
                      <a:pt x="3656" y="3715"/>
                      <a:pt x="3692" y="3620"/>
                      <a:pt x="3644" y="3525"/>
                    </a:cubicBezTo>
                    <a:cubicBezTo>
                      <a:pt x="3611" y="3476"/>
                      <a:pt x="3551" y="3443"/>
                      <a:pt x="3489" y="3443"/>
                    </a:cubicBezTo>
                    <a:cubicBezTo>
                      <a:pt x="3461" y="3443"/>
                      <a:pt x="3432" y="3450"/>
                      <a:pt x="3406" y="3465"/>
                    </a:cubicBezTo>
                    <a:cubicBezTo>
                      <a:pt x="3299" y="3536"/>
                      <a:pt x="3192" y="3596"/>
                      <a:pt x="3096" y="3691"/>
                    </a:cubicBezTo>
                    <a:lnTo>
                      <a:pt x="2870" y="3465"/>
                    </a:lnTo>
                    <a:cubicBezTo>
                      <a:pt x="2942" y="3382"/>
                      <a:pt x="3287" y="3167"/>
                      <a:pt x="3287" y="2679"/>
                    </a:cubicBezTo>
                    <a:cubicBezTo>
                      <a:pt x="3287" y="2572"/>
                      <a:pt x="3275" y="2465"/>
                      <a:pt x="3227" y="2370"/>
                    </a:cubicBezTo>
                    <a:cubicBezTo>
                      <a:pt x="3704" y="2084"/>
                      <a:pt x="3835" y="1691"/>
                      <a:pt x="3930" y="1560"/>
                    </a:cubicBezTo>
                    <a:cubicBezTo>
                      <a:pt x="4073" y="1310"/>
                      <a:pt x="4347" y="1155"/>
                      <a:pt x="4620" y="1155"/>
                    </a:cubicBezTo>
                    <a:close/>
                    <a:moveTo>
                      <a:pt x="2811" y="9752"/>
                    </a:moveTo>
                    <a:cubicBezTo>
                      <a:pt x="3037" y="9954"/>
                      <a:pt x="3287" y="10133"/>
                      <a:pt x="3549" y="10287"/>
                    </a:cubicBezTo>
                    <a:lnTo>
                      <a:pt x="2906" y="10942"/>
                    </a:lnTo>
                    <a:cubicBezTo>
                      <a:pt x="2817" y="11031"/>
                      <a:pt x="2701" y="11076"/>
                      <a:pt x="2585" y="11076"/>
                    </a:cubicBezTo>
                    <a:cubicBezTo>
                      <a:pt x="2468" y="11076"/>
                      <a:pt x="2352" y="11031"/>
                      <a:pt x="2263" y="10942"/>
                    </a:cubicBezTo>
                    <a:cubicBezTo>
                      <a:pt x="2084" y="10764"/>
                      <a:pt x="2084" y="10478"/>
                      <a:pt x="2263" y="10299"/>
                    </a:cubicBezTo>
                    <a:lnTo>
                      <a:pt x="2811" y="9752"/>
                    </a:lnTo>
                    <a:close/>
                    <a:moveTo>
                      <a:pt x="8204" y="9752"/>
                    </a:moveTo>
                    <a:lnTo>
                      <a:pt x="8752" y="10299"/>
                    </a:lnTo>
                    <a:cubicBezTo>
                      <a:pt x="8931" y="10478"/>
                      <a:pt x="8931" y="10764"/>
                      <a:pt x="8752" y="10942"/>
                    </a:cubicBezTo>
                    <a:cubicBezTo>
                      <a:pt x="8663" y="11031"/>
                      <a:pt x="8547" y="11076"/>
                      <a:pt x="8430" y="11076"/>
                    </a:cubicBezTo>
                    <a:cubicBezTo>
                      <a:pt x="8314" y="11076"/>
                      <a:pt x="8198" y="11031"/>
                      <a:pt x="8109" y="10942"/>
                    </a:cubicBezTo>
                    <a:lnTo>
                      <a:pt x="7454" y="10287"/>
                    </a:lnTo>
                    <a:cubicBezTo>
                      <a:pt x="7740" y="10121"/>
                      <a:pt x="7978" y="9954"/>
                      <a:pt x="8204" y="9752"/>
                    </a:cubicBezTo>
                    <a:close/>
                    <a:moveTo>
                      <a:pt x="4644" y="0"/>
                    </a:moveTo>
                    <a:cubicBezTo>
                      <a:pt x="3978" y="0"/>
                      <a:pt x="3335" y="358"/>
                      <a:pt x="2989" y="929"/>
                    </a:cubicBezTo>
                    <a:lnTo>
                      <a:pt x="2858" y="1167"/>
                    </a:lnTo>
                    <a:cubicBezTo>
                      <a:pt x="2693" y="1433"/>
                      <a:pt x="2436" y="1452"/>
                      <a:pt x="2316" y="1452"/>
                    </a:cubicBezTo>
                    <a:cubicBezTo>
                      <a:pt x="2296" y="1452"/>
                      <a:pt x="2280" y="1451"/>
                      <a:pt x="2269" y="1451"/>
                    </a:cubicBezTo>
                    <a:cubicBezTo>
                      <a:pt x="2260" y="1451"/>
                      <a:pt x="2254" y="1452"/>
                      <a:pt x="2251" y="1453"/>
                    </a:cubicBezTo>
                    <a:cubicBezTo>
                      <a:pt x="2091" y="1402"/>
                      <a:pt x="1925" y="1376"/>
                      <a:pt x="1760" y="1376"/>
                    </a:cubicBezTo>
                    <a:cubicBezTo>
                      <a:pt x="1350" y="1376"/>
                      <a:pt x="943" y="1535"/>
                      <a:pt x="620" y="1858"/>
                    </a:cubicBezTo>
                    <a:cubicBezTo>
                      <a:pt x="1" y="2477"/>
                      <a:pt x="1" y="3489"/>
                      <a:pt x="620" y="4132"/>
                    </a:cubicBezTo>
                    <a:cubicBezTo>
                      <a:pt x="715" y="4191"/>
                      <a:pt x="918" y="4537"/>
                      <a:pt x="1394" y="4537"/>
                    </a:cubicBezTo>
                    <a:cubicBezTo>
                      <a:pt x="1846" y="4537"/>
                      <a:pt x="2073" y="4227"/>
                      <a:pt x="2108" y="4191"/>
                    </a:cubicBezTo>
                    <a:lnTo>
                      <a:pt x="2334" y="4418"/>
                    </a:lnTo>
                    <a:cubicBezTo>
                      <a:pt x="1144" y="6025"/>
                      <a:pt x="1370" y="8192"/>
                      <a:pt x="2585" y="9466"/>
                    </a:cubicBezTo>
                    <a:lnTo>
                      <a:pt x="2037" y="10013"/>
                    </a:lnTo>
                    <a:cubicBezTo>
                      <a:pt x="1549" y="10502"/>
                      <a:pt x="1894" y="11371"/>
                      <a:pt x="2608" y="11371"/>
                    </a:cubicBezTo>
                    <a:cubicBezTo>
                      <a:pt x="2811" y="11371"/>
                      <a:pt x="3001" y="11287"/>
                      <a:pt x="3168" y="11133"/>
                    </a:cubicBezTo>
                    <a:lnTo>
                      <a:pt x="3894" y="10394"/>
                    </a:lnTo>
                    <a:cubicBezTo>
                      <a:pt x="4403" y="10628"/>
                      <a:pt x="4958" y="10747"/>
                      <a:pt x="5518" y="10747"/>
                    </a:cubicBezTo>
                    <a:cubicBezTo>
                      <a:pt x="6071" y="10747"/>
                      <a:pt x="6630" y="10631"/>
                      <a:pt x="7157" y="10394"/>
                    </a:cubicBezTo>
                    <a:lnTo>
                      <a:pt x="7883" y="11133"/>
                    </a:lnTo>
                    <a:cubicBezTo>
                      <a:pt x="8038" y="11276"/>
                      <a:pt x="8240" y="11371"/>
                      <a:pt x="8454" y="11371"/>
                    </a:cubicBezTo>
                    <a:cubicBezTo>
                      <a:pt x="9157" y="11371"/>
                      <a:pt x="9514" y="10514"/>
                      <a:pt x="9014" y="10013"/>
                    </a:cubicBezTo>
                    <a:lnTo>
                      <a:pt x="8466" y="9466"/>
                    </a:lnTo>
                    <a:cubicBezTo>
                      <a:pt x="9752" y="8061"/>
                      <a:pt x="9871" y="5953"/>
                      <a:pt x="8716" y="4418"/>
                    </a:cubicBezTo>
                    <a:lnTo>
                      <a:pt x="8942" y="4191"/>
                    </a:lnTo>
                    <a:cubicBezTo>
                      <a:pt x="8990" y="4239"/>
                      <a:pt x="9192" y="4537"/>
                      <a:pt x="9657" y="4537"/>
                    </a:cubicBezTo>
                    <a:cubicBezTo>
                      <a:pt x="9895" y="4537"/>
                      <a:pt x="10121" y="4441"/>
                      <a:pt x="10288" y="4287"/>
                    </a:cubicBezTo>
                    <a:cubicBezTo>
                      <a:pt x="10300" y="4251"/>
                      <a:pt x="10967" y="3775"/>
                      <a:pt x="10859" y="2858"/>
                    </a:cubicBezTo>
                    <a:cubicBezTo>
                      <a:pt x="10848" y="2770"/>
                      <a:pt x="10786" y="2702"/>
                      <a:pt x="10701" y="2702"/>
                    </a:cubicBezTo>
                    <a:cubicBezTo>
                      <a:pt x="10695" y="2702"/>
                      <a:pt x="10688" y="2702"/>
                      <a:pt x="10681" y="2703"/>
                    </a:cubicBezTo>
                    <a:cubicBezTo>
                      <a:pt x="10597" y="2727"/>
                      <a:pt x="10526" y="2798"/>
                      <a:pt x="10538" y="2882"/>
                    </a:cubicBezTo>
                    <a:cubicBezTo>
                      <a:pt x="10609" y="3632"/>
                      <a:pt x="10074" y="4001"/>
                      <a:pt x="10026" y="4060"/>
                    </a:cubicBezTo>
                    <a:cubicBezTo>
                      <a:pt x="9922" y="4164"/>
                      <a:pt x="9777" y="4221"/>
                      <a:pt x="9630" y="4221"/>
                    </a:cubicBezTo>
                    <a:cubicBezTo>
                      <a:pt x="9491" y="4221"/>
                      <a:pt x="9350" y="4170"/>
                      <a:pt x="9240" y="4060"/>
                    </a:cubicBezTo>
                    <a:lnTo>
                      <a:pt x="8228" y="3048"/>
                    </a:lnTo>
                    <a:cubicBezTo>
                      <a:pt x="8002" y="2822"/>
                      <a:pt x="8026" y="2477"/>
                      <a:pt x="8228" y="2263"/>
                    </a:cubicBezTo>
                    <a:cubicBezTo>
                      <a:pt x="8300" y="2203"/>
                      <a:pt x="8621" y="1739"/>
                      <a:pt x="9276" y="1739"/>
                    </a:cubicBezTo>
                    <a:cubicBezTo>
                      <a:pt x="9716" y="1739"/>
                      <a:pt x="10109" y="1965"/>
                      <a:pt x="10324" y="2298"/>
                    </a:cubicBezTo>
                    <a:cubicBezTo>
                      <a:pt x="10353" y="2350"/>
                      <a:pt x="10406" y="2379"/>
                      <a:pt x="10462" y="2379"/>
                    </a:cubicBezTo>
                    <a:cubicBezTo>
                      <a:pt x="10495" y="2379"/>
                      <a:pt x="10530" y="2368"/>
                      <a:pt x="10562" y="2346"/>
                    </a:cubicBezTo>
                    <a:cubicBezTo>
                      <a:pt x="10645" y="2298"/>
                      <a:pt x="10669" y="2203"/>
                      <a:pt x="10609" y="2108"/>
                    </a:cubicBezTo>
                    <a:cubicBezTo>
                      <a:pt x="10297" y="1640"/>
                      <a:pt x="9787" y="1384"/>
                      <a:pt x="9254" y="1384"/>
                    </a:cubicBezTo>
                    <a:cubicBezTo>
                      <a:pt x="9095" y="1384"/>
                      <a:pt x="8934" y="1406"/>
                      <a:pt x="8776" y="1453"/>
                    </a:cubicBezTo>
                    <a:lnTo>
                      <a:pt x="8526" y="1453"/>
                    </a:lnTo>
                    <a:cubicBezTo>
                      <a:pt x="8335" y="1453"/>
                      <a:pt x="8145" y="1358"/>
                      <a:pt x="8038" y="1167"/>
                    </a:cubicBezTo>
                    <a:lnTo>
                      <a:pt x="7907" y="929"/>
                    </a:lnTo>
                    <a:cubicBezTo>
                      <a:pt x="7561" y="358"/>
                      <a:pt x="6918" y="0"/>
                      <a:pt x="6252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PA-Google Shape;10988;p72">
                <a:extLst>
                  <a:ext uri="{FF2B5EF4-FFF2-40B4-BE49-F238E27FC236}">
                    <a16:creationId xmlns:a16="http://schemas.microsoft.com/office/drawing/2014/main" xmlns="" id="{4F051A0C-586F-4D57-995F-057B800396A2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1354930" y="1618713"/>
                <a:ext cx="224960" cy="206516"/>
              </a:xfrm>
              <a:custGeom>
                <a:avLst/>
                <a:gdLst/>
                <a:ahLst/>
                <a:cxnLst/>
                <a:rect l="l" t="t" r="r" b="b"/>
                <a:pathLst>
                  <a:path w="7062" h="6483" extrusionOk="0">
                    <a:moveTo>
                      <a:pt x="3753" y="1"/>
                    </a:moveTo>
                    <a:cubicBezTo>
                      <a:pt x="2094" y="1"/>
                      <a:pt x="465" y="1260"/>
                      <a:pt x="465" y="3249"/>
                    </a:cubicBezTo>
                    <a:cubicBezTo>
                      <a:pt x="465" y="5198"/>
                      <a:pt x="2076" y="6483"/>
                      <a:pt x="3742" y="6483"/>
                    </a:cubicBezTo>
                    <a:cubicBezTo>
                      <a:pt x="4589" y="6483"/>
                      <a:pt x="5450" y="6150"/>
                      <a:pt x="6121" y="5404"/>
                    </a:cubicBezTo>
                    <a:cubicBezTo>
                      <a:pt x="6347" y="5165"/>
                      <a:pt x="6513" y="4880"/>
                      <a:pt x="6656" y="4582"/>
                    </a:cubicBezTo>
                    <a:cubicBezTo>
                      <a:pt x="6704" y="4487"/>
                      <a:pt x="6656" y="4403"/>
                      <a:pt x="6561" y="4356"/>
                    </a:cubicBezTo>
                    <a:cubicBezTo>
                      <a:pt x="6540" y="4347"/>
                      <a:pt x="6518" y="4342"/>
                      <a:pt x="6496" y="4342"/>
                    </a:cubicBezTo>
                    <a:cubicBezTo>
                      <a:pt x="6433" y="4342"/>
                      <a:pt x="6373" y="4380"/>
                      <a:pt x="6347" y="4451"/>
                    </a:cubicBezTo>
                    <a:cubicBezTo>
                      <a:pt x="5882" y="5463"/>
                      <a:pt x="4858" y="6142"/>
                      <a:pt x="3704" y="6142"/>
                    </a:cubicBezTo>
                    <a:cubicBezTo>
                      <a:pt x="1358" y="6142"/>
                      <a:pt x="1" y="3499"/>
                      <a:pt x="1322" y="1594"/>
                    </a:cubicBezTo>
                    <a:cubicBezTo>
                      <a:pt x="1903" y="762"/>
                      <a:pt x="2811" y="339"/>
                      <a:pt x="3721" y="339"/>
                    </a:cubicBezTo>
                    <a:cubicBezTo>
                      <a:pt x="4621" y="339"/>
                      <a:pt x="5522" y="753"/>
                      <a:pt x="6109" y="1594"/>
                    </a:cubicBezTo>
                    <a:cubicBezTo>
                      <a:pt x="6561" y="2260"/>
                      <a:pt x="6716" y="3082"/>
                      <a:pt x="6549" y="3844"/>
                    </a:cubicBezTo>
                    <a:cubicBezTo>
                      <a:pt x="6537" y="3927"/>
                      <a:pt x="6597" y="4022"/>
                      <a:pt x="6680" y="4034"/>
                    </a:cubicBezTo>
                    <a:cubicBezTo>
                      <a:pt x="6688" y="4035"/>
                      <a:pt x="6696" y="4036"/>
                      <a:pt x="6704" y="4036"/>
                    </a:cubicBezTo>
                    <a:cubicBezTo>
                      <a:pt x="6789" y="4036"/>
                      <a:pt x="6861" y="3980"/>
                      <a:pt x="6883" y="3903"/>
                    </a:cubicBezTo>
                    <a:cubicBezTo>
                      <a:pt x="7061" y="3046"/>
                      <a:pt x="6894" y="2141"/>
                      <a:pt x="6359" y="1379"/>
                    </a:cubicBezTo>
                    <a:cubicBezTo>
                      <a:pt x="5689" y="426"/>
                      <a:pt x="4716" y="1"/>
                      <a:pt x="3753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PA-Google Shape;10989;p72">
                <a:extLst>
                  <a:ext uri="{FF2B5EF4-FFF2-40B4-BE49-F238E27FC236}">
                    <a16:creationId xmlns:a16="http://schemas.microsoft.com/office/drawing/2014/main" xmlns="" id="{99A5E301-F74D-4E25-B1E6-96E762539CF3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1453553" y="1643305"/>
                <a:ext cx="73235" cy="141436"/>
              </a:xfrm>
              <a:custGeom>
                <a:avLst/>
                <a:gdLst/>
                <a:ahLst/>
                <a:cxnLst/>
                <a:rect l="l" t="t" r="r" b="b"/>
                <a:pathLst>
                  <a:path w="2299" h="4440" extrusionOk="0">
                    <a:moveTo>
                      <a:pt x="572" y="345"/>
                    </a:moveTo>
                    <a:cubicBezTo>
                      <a:pt x="703" y="345"/>
                      <a:pt x="810" y="441"/>
                      <a:pt x="810" y="583"/>
                    </a:cubicBezTo>
                    <a:lnTo>
                      <a:pt x="810" y="2191"/>
                    </a:lnTo>
                    <a:cubicBezTo>
                      <a:pt x="727" y="2155"/>
                      <a:pt x="640" y="2137"/>
                      <a:pt x="555" y="2137"/>
                    </a:cubicBezTo>
                    <a:cubicBezTo>
                      <a:pt x="471" y="2137"/>
                      <a:pt x="387" y="2155"/>
                      <a:pt x="310" y="2191"/>
                    </a:cubicBezTo>
                    <a:lnTo>
                      <a:pt x="310" y="583"/>
                    </a:lnTo>
                    <a:lnTo>
                      <a:pt x="334" y="583"/>
                    </a:lnTo>
                    <a:cubicBezTo>
                      <a:pt x="334" y="452"/>
                      <a:pt x="429" y="345"/>
                      <a:pt x="572" y="345"/>
                    </a:cubicBezTo>
                    <a:close/>
                    <a:moveTo>
                      <a:pt x="610" y="2488"/>
                    </a:moveTo>
                    <a:cubicBezTo>
                      <a:pt x="726" y="2488"/>
                      <a:pt x="736" y="2510"/>
                      <a:pt x="1905" y="3703"/>
                    </a:cubicBezTo>
                    <a:cubicBezTo>
                      <a:pt x="1977" y="3798"/>
                      <a:pt x="1977" y="3941"/>
                      <a:pt x="1893" y="4036"/>
                    </a:cubicBezTo>
                    <a:cubicBezTo>
                      <a:pt x="1846" y="4078"/>
                      <a:pt x="1783" y="4099"/>
                      <a:pt x="1721" y="4099"/>
                    </a:cubicBezTo>
                    <a:cubicBezTo>
                      <a:pt x="1658" y="4099"/>
                      <a:pt x="1596" y="4078"/>
                      <a:pt x="1548" y="4036"/>
                    </a:cubicBezTo>
                    <a:lnTo>
                      <a:pt x="417" y="2905"/>
                    </a:lnTo>
                    <a:cubicBezTo>
                      <a:pt x="274" y="2750"/>
                      <a:pt x="369" y="2488"/>
                      <a:pt x="596" y="2488"/>
                    </a:cubicBezTo>
                    <a:cubicBezTo>
                      <a:pt x="600" y="2488"/>
                      <a:pt x="605" y="2488"/>
                      <a:pt x="610" y="2488"/>
                    </a:cubicBezTo>
                    <a:close/>
                    <a:moveTo>
                      <a:pt x="584" y="0"/>
                    </a:moveTo>
                    <a:cubicBezTo>
                      <a:pt x="250" y="0"/>
                      <a:pt x="0" y="274"/>
                      <a:pt x="0" y="583"/>
                    </a:cubicBezTo>
                    <a:lnTo>
                      <a:pt x="0" y="2715"/>
                    </a:lnTo>
                    <a:cubicBezTo>
                      <a:pt x="0" y="2858"/>
                      <a:pt x="60" y="3024"/>
                      <a:pt x="167" y="3131"/>
                    </a:cubicBezTo>
                    <a:cubicBezTo>
                      <a:pt x="1322" y="4262"/>
                      <a:pt x="1310" y="4334"/>
                      <a:pt x="1524" y="4405"/>
                    </a:cubicBezTo>
                    <a:cubicBezTo>
                      <a:pt x="1589" y="4428"/>
                      <a:pt x="1655" y="4439"/>
                      <a:pt x="1720" y="4439"/>
                    </a:cubicBezTo>
                    <a:cubicBezTo>
                      <a:pt x="2023" y="4439"/>
                      <a:pt x="2298" y="4201"/>
                      <a:pt x="2298" y="3858"/>
                    </a:cubicBezTo>
                    <a:cubicBezTo>
                      <a:pt x="2298" y="3703"/>
                      <a:pt x="2227" y="3572"/>
                      <a:pt x="2132" y="3453"/>
                    </a:cubicBezTo>
                    <a:lnTo>
                      <a:pt x="1167" y="2488"/>
                    </a:lnTo>
                    <a:lnTo>
                      <a:pt x="1167" y="583"/>
                    </a:lnTo>
                    <a:cubicBezTo>
                      <a:pt x="1167" y="250"/>
                      <a:pt x="893" y="0"/>
                      <a:pt x="584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2" name="PA-组合 81">
            <a:extLst>
              <a:ext uri="{FF2B5EF4-FFF2-40B4-BE49-F238E27FC236}">
                <a16:creationId xmlns:a16="http://schemas.microsoft.com/office/drawing/2014/main" xmlns="" id="{D05519F2-4E31-40B8-B647-40091423BA25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3333750" y="3810922"/>
            <a:ext cx="2933700" cy="1645872"/>
            <a:chOff x="3333750" y="3810922"/>
            <a:chExt cx="2933700" cy="1645872"/>
          </a:xfrm>
        </p:grpSpPr>
        <p:sp>
          <p:nvSpPr>
            <p:cNvPr id="45" name="PA-文本框 44">
              <a:extLst>
                <a:ext uri="{FF2B5EF4-FFF2-40B4-BE49-F238E27FC236}">
                  <a16:creationId xmlns:a16="http://schemas.microsoft.com/office/drawing/2014/main" xmlns="" id="{2EBA1F58-C86F-41BF-9406-B2CB2EDDAD24}"/>
                </a:ext>
              </a:extLst>
            </p:cNvPr>
            <p:cNvSpPr txBox="1"/>
            <p:nvPr>
              <p:custDataLst>
                <p:tags r:id="rId17"/>
              </p:custDataLst>
            </p:nvPr>
          </p:nvSpPr>
          <p:spPr>
            <a:xfrm>
              <a:off x="3333750" y="4547422"/>
              <a:ext cx="2181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46" name="PA-文本框 45">
              <a:extLst>
                <a:ext uri="{FF2B5EF4-FFF2-40B4-BE49-F238E27FC236}">
                  <a16:creationId xmlns:a16="http://schemas.microsoft.com/office/drawing/2014/main" xmlns="" id="{7BD2555D-D2A4-4C17-8E37-583FD908E709}"/>
                </a:ext>
              </a:extLst>
            </p:cNvPr>
            <p:cNvSpPr txBox="1"/>
            <p:nvPr>
              <p:custDataLst>
                <p:tags r:id="rId18"/>
              </p:custDataLst>
            </p:nvPr>
          </p:nvSpPr>
          <p:spPr>
            <a:xfrm>
              <a:off x="3333750" y="4933574"/>
              <a:ext cx="2933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tx2">
                      <a:lumMod val="50000"/>
                    </a:schemeClr>
                  </a:solidFill>
                </a:rPr>
                <a:t>这里请输入一段你想表达的内容</a:t>
              </a:r>
            </a:p>
          </p:txBody>
        </p:sp>
        <p:grpSp>
          <p:nvGrpSpPr>
            <p:cNvPr id="63" name="Google Shape;10837;p72">
              <a:extLst>
                <a:ext uri="{FF2B5EF4-FFF2-40B4-BE49-F238E27FC236}">
                  <a16:creationId xmlns:a16="http://schemas.microsoft.com/office/drawing/2014/main" xmlns="" id="{B60A0C19-D53C-4892-9583-79FDE3FD0D5C}"/>
                </a:ext>
              </a:extLst>
            </p:cNvPr>
            <p:cNvGrpSpPr/>
            <p:nvPr/>
          </p:nvGrpSpPr>
          <p:grpSpPr>
            <a:xfrm>
              <a:off x="3522406" y="3810922"/>
              <a:ext cx="427294" cy="603552"/>
              <a:chOff x="1333682" y="3344330"/>
              <a:chExt cx="271213" cy="383088"/>
            </a:xfrm>
          </p:grpSpPr>
          <p:sp>
            <p:nvSpPr>
              <p:cNvPr id="64" name="PA-Google Shape;10838;p72">
                <a:extLst>
                  <a:ext uri="{FF2B5EF4-FFF2-40B4-BE49-F238E27FC236}">
                    <a16:creationId xmlns:a16="http://schemas.microsoft.com/office/drawing/2014/main" xmlns="" id="{BE75720D-3C13-48CD-8238-5D12F459BB19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>
                <a:off x="1334065" y="3377332"/>
                <a:ext cx="270831" cy="350086"/>
              </a:xfrm>
              <a:custGeom>
                <a:avLst/>
                <a:gdLst/>
                <a:ahLst/>
                <a:cxnLst/>
                <a:rect l="l" t="t" r="r" b="b"/>
                <a:pathLst>
                  <a:path w="8502" h="10990" extrusionOk="0">
                    <a:moveTo>
                      <a:pt x="6502" y="0"/>
                    </a:moveTo>
                    <a:cubicBezTo>
                      <a:pt x="6406" y="0"/>
                      <a:pt x="6323" y="84"/>
                      <a:pt x="6323" y="191"/>
                    </a:cubicBezTo>
                    <a:cubicBezTo>
                      <a:pt x="6323" y="286"/>
                      <a:pt x="6406" y="369"/>
                      <a:pt x="6502" y="369"/>
                    </a:cubicBezTo>
                    <a:lnTo>
                      <a:pt x="7276" y="369"/>
                    </a:lnTo>
                    <a:cubicBezTo>
                      <a:pt x="7383" y="369"/>
                      <a:pt x="7454" y="441"/>
                      <a:pt x="7454" y="548"/>
                    </a:cubicBezTo>
                    <a:lnTo>
                      <a:pt x="7454" y="9490"/>
                    </a:lnTo>
                    <a:cubicBezTo>
                      <a:pt x="7454" y="9597"/>
                      <a:pt x="7383" y="9668"/>
                      <a:pt x="7276" y="9668"/>
                    </a:cubicBezTo>
                    <a:lnTo>
                      <a:pt x="537" y="9668"/>
                    </a:lnTo>
                    <a:cubicBezTo>
                      <a:pt x="429" y="9668"/>
                      <a:pt x="358" y="9597"/>
                      <a:pt x="358" y="9490"/>
                    </a:cubicBezTo>
                    <a:lnTo>
                      <a:pt x="358" y="8775"/>
                    </a:lnTo>
                    <a:cubicBezTo>
                      <a:pt x="358" y="8668"/>
                      <a:pt x="287" y="8597"/>
                      <a:pt x="179" y="8597"/>
                    </a:cubicBezTo>
                    <a:cubicBezTo>
                      <a:pt x="72" y="8597"/>
                      <a:pt x="1" y="8668"/>
                      <a:pt x="1" y="8775"/>
                    </a:cubicBezTo>
                    <a:lnTo>
                      <a:pt x="1" y="9490"/>
                    </a:lnTo>
                    <a:cubicBezTo>
                      <a:pt x="1" y="9787"/>
                      <a:pt x="239" y="10013"/>
                      <a:pt x="525" y="10013"/>
                    </a:cubicBezTo>
                    <a:lnTo>
                      <a:pt x="703" y="10013"/>
                    </a:lnTo>
                    <a:lnTo>
                      <a:pt x="703" y="10466"/>
                    </a:lnTo>
                    <a:cubicBezTo>
                      <a:pt x="703" y="10763"/>
                      <a:pt x="941" y="10990"/>
                      <a:pt x="1227" y="10990"/>
                    </a:cubicBezTo>
                    <a:lnTo>
                      <a:pt x="7966" y="10990"/>
                    </a:lnTo>
                    <a:cubicBezTo>
                      <a:pt x="8264" y="10990"/>
                      <a:pt x="8490" y="10752"/>
                      <a:pt x="8490" y="10466"/>
                    </a:cubicBezTo>
                    <a:lnTo>
                      <a:pt x="8490" y="10252"/>
                    </a:lnTo>
                    <a:cubicBezTo>
                      <a:pt x="8490" y="10144"/>
                      <a:pt x="8407" y="10073"/>
                      <a:pt x="8311" y="10073"/>
                    </a:cubicBezTo>
                    <a:cubicBezTo>
                      <a:pt x="8204" y="10073"/>
                      <a:pt x="8133" y="10144"/>
                      <a:pt x="8133" y="10252"/>
                    </a:cubicBezTo>
                    <a:lnTo>
                      <a:pt x="8133" y="10466"/>
                    </a:lnTo>
                    <a:cubicBezTo>
                      <a:pt x="8133" y="10573"/>
                      <a:pt x="8049" y="10644"/>
                      <a:pt x="7954" y="10644"/>
                    </a:cubicBezTo>
                    <a:lnTo>
                      <a:pt x="1203" y="10644"/>
                    </a:lnTo>
                    <a:cubicBezTo>
                      <a:pt x="1108" y="10644"/>
                      <a:pt x="1025" y="10573"/>
                      <a:pt x="1025" y="10466"/>
                    </a:cubicBezTo>
                    <a:lnTo>
                      <a:pt x="1025" y="10013"/>
                    </a:lnTo>
                    <a:lnTo>
                      <a:pt x="7264" y="10013"/>
                    </a:lnTo>
                    <a:cubicBezTo>
                      <a:pt x="7561" y="10013"/>
                      <a:pt x="7788" y="9775"/>
                      <a:pt x="7788" y="9490"/>
                    </a:cubicBezTo>
                    <a:lnTo>
                      <a:pt x="7788" y="1358"/>
                    </a:lnTo>
                    <a:lnTo>
                      <a:pt x="7966" y="1358"/>
                    </a:lnTo>
                    <a:cubicBezTo>
                      <a:pt x="8061" y="1358"/>
                      <a:pt x="8145" y="1441"/>
                      <a:pt x="8145" y="1536"/>
                    </a:cubicBezTo>
                    <a:lnTo>
                      <a:pt x="8145" y="9501"/>
                    </a:lnTo>
                    <a:cubicBezTo>
                      <a:pt x="8145" y="9573"/>
                      <a:pt x="8228" y="9656"/>
                      <a:pt x="8323" y="9656"/>
                    </a:cubicBezTo>
                    <a:cubicBezTo>
                      <a:pt x="8430" y="9656"/>
                      <a:pt x="8502" y="9573"/>
                      <a:pt x="8502" y="9478"/>
                    </a:cubicBezTo>
                    <a:lnTo>
                      <a:pt x="8502" y="1512"/>
                    </a:lnTo>
                    <a:cubicBezTo>
                      <a:pt x="8502" y="1215"/>
                      <a:pt x="8264" y="988"/>
                      <a:pt x="7978" y="988"/>
                    </a:cubicBezTo>
                    <a:lnTo>
                      <a:pt x="7799" y="988"/>
                    </a:lnTo>
                    <a:lnTo>
                      <a:pt x="7799" y="524"/>
                    </a:lnTo>
                    <a:cubicBezTo>
                      <a:pt x="7799" y="226"/>
                      <a:pt x="7561" y="0"/>
                      <a:pt x="7276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PA-Google Shape;10839;p72">
                <a:extLst>
                  <a:ext uri="{FF2B5EF4-FFF2-40B4-BE49-F238E27FC236}">
                    <a16:creationId xmlns:a16="http://schemas.microsoft.com/office/drawing/2014/main" xmlns="" id="{BF532357-F846-456E-BE17-0D4A228DEEFD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>
                <a:off x="1333682" y="3344330"/>
                <a:ext cx="189697" cy="292461"/>
              </a:xfrm>
              <a:custGeom>
                <a:avLst/>
                <a:gdLst/>
                <a:ahLst/>
                <a:cxnLst/>
                <a:rect l="l" t="t" r="r" b="b"/>
                <a:pathLst>
                  <a:path w="5955" h="9181" extrusionOk="0">
                    <a:moveTo>
                      <a:pt x="2430" y="370"/>
                    </a:moveTo>
                    <a:cubicBezTo>
                      <a:pt x="2489" y="370"/>
                      <a:pt x="2549" y="429"/>
                      <a:pt x="2549" y="489"/>
                    </a:cubicBezTo>
                    <a:lnTo>
                      <a:pt x="2549" y="727"/>
                    </a:lnTo>
                    <a:lnTo>
                      <a:pt x="1858" y="727"/>
                    </a:lnTo>
                    <a:lnTo>
                      <a:pt x="1858" y="489"/>
                    </a:lnTo>
                    <a:cubicBezTo>
                      <a:pt x="1858" y="429"/>
                      <a:pt x="1918" y="370"/>
                      <a:pt x="1977" y="370"/>
                    </a:cubicBezTo>
                    <a:close/>
                    <a:moveTo>
                      <a:pt x="3037" y="1072"/>
                    </a:moveTo>
                    <a:cubicBezTo>
                      <a:pt x="3120" y="1072"/>
                      <a:pt x="3216" y="1143"/>
                      <a:pt x="3216" y="1251"/>
                    </a:cubicBezTo>
                    <a:lnTo>
                      <a:pt x="3216" y="1953"/>
                    </a:lnTo>
                    <a:lnTo>
                      <a:pt x="1215" y="1953"/>
                    </a:lnTo>
                    <a:lnTo>
                      <a:pt x="1215" y="1251"/>
                    </a:lnTo>
                    <a:cubicBezTo>
                      <a:pt x="1203" y="1167"/>
                      <a:pt x="1299" y="1072"/>
                      <a:pt x="1382" y="1072"/>
                    </a:cubicBezTo>
                    <a:close/>
                    <a:moveTo>
                      <a:pt x="1977" y="0"/>
                    </a:moveTo>
                    <a:cubicBezTo>
                      <a:pt x="1727" y="0"/>
                      <a:pt x="1501" y="203"/>
                      <a:pt x="1501" y="477"/>
                    </a:cubicBezTo>
                    <a:lnTo>
                      <a:pt x="1501" y="715"/>
                    </a:lnTo>
                    <a:lnTo>
                      <a:pt x="1370" y="715"/>
                    </a:lnTo>
                    <a:cubicBezTo>
                      <a:pt x="1156" y="715"/>
                      <a:pt x="977" y="834"/>
                      <a:pt x="894" y="1012"/>
                    </a:cubicBezTo>
                    <a:lnTo>
                      <a:pt x="525" y="1012"/>
                    </a:lnTo>
                    <a:cubicBezTo>
                      <a:pt x="227" y="1012"/>
                      <a:pt x="1" y="1251"/>
                      <a:pt x="1" y="1536"/>
                    </a:cubicBezTo>
                    <a:lnTo>
                      <a:pt x="1" y="8990"/>
                    </a:lnTo>
                    <a:cubicBezTo>
                      <a:pt x="13" y="9109"/>
                      <a:pt x="84" y="9180"/>
                      <a:pt x="191" y="9180"/>
                    </a:cubicBezTo>
                    <a:cubicBezTo>
                      <a:pt x="299" y="9180"/>
                      <a:pt x="370" y="9109"/>
                      <a:pt x="370" y="9002"/>
                    </a:cubicBezTo>
                    <a:lnTo>
                      <a:pt x="370" y="1548"/>
                    </a:lnTo>
                    <a:cubicBezTo>
                      <a:pt x="370" y="1441"/>
                      <a:pt x="441" y="1370"/>
                      <a:pt x="549" y="1370"/>
                    </a:cubicBezTo>
                    <a:lnTo>
                      <a:pt x="858" y="1370"/>
                    </a:lnTo>
                    <a:lnTo>
                      <a:pt x="858" y="1965"/>
                    </a:lnTo>
                    <a:cubicBezTo>
                      <a:pt x="858" y="2144"/>
                      <a:pt x="1013" y="2310"/>
                      <a:pt x="1203" y="2310"/>
                    </a:cubicBezTo>
                    <a:lnTo>
                      <a:pt x="3228" y="2310"/>
                    </a:lnTo>
                    <a:cubicBezTo>
                      <a:pt x="3406" y="2310"/>
                      <a:pt x="3573" y="2155"/>
                      <a:pt x="3573" y="1965"/>
                    </a:cubicBezTo>
                    <a:lnTo>
                      <a:pt x="3573" y="1370"/>
                    </a:lnTo>
                    <a:lnTo>
                      <a:pt x="5775" y="1370"/>
                    </a:lnTo>
                    <a:cubicBezTo>
                      <a:pt x="5883" y="1370"/>
                      <a:pt x="5954" y="1298"/>
                      <a:pt x="5954" y="1191"/>
                    </a:cubicBezTo>
                    <a:cubicBezTo>
                      <a:pt x="5954" y="1084"/>
                      <a:pt x="5883" y="1012"/>
                      <a:pt x="5775" y="1012"/>
                    </a:cubicBezTo>
                    <a:lnTo>
                      <a:pt x="3513" y="1012"/>
                    </a:lnTo>
                    <a:cubicBezTo>
                      <a:pt x="3418" y="834"/>
                      <a:pt x="3239" y="715"/>
                      <a:pt x="3037" y="715"/>
                    </a:cubicBezTo>
                    <a:lnTo>
                      <a:pt x="2906" y="715"/>
                    </a:lnTo>
                    <a:lnTo>
                      <a:pt x="2906" y="477"/>
                    </a:lnTo>
                    <a:cubicBezTo>
                      <a:pt x="2906" y="227"/>
                      <a:pt x="2692" y="0"/>
                      <a:pt x="2430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PA-Google Shape;10840;p72">
                <a:extLst>
                  <a:ext uri="{FF2B5EF4-FFF2-40B4-BE49-F238E27FC236}">
                    <a16:creationId xmlns:a16="http://schemas.microsoft.com/office/drawing/2014/main" xmlns="" id="{70A2E8DA-E3E7-4C50-B8DC-460EF4982FF8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>
              <a:xfrm>
                <a:off x="1444060" y="3469488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0"/>
                    </a:moveTo>
                    <a:cubicBezTo>
                      <a:pt x="72" y="0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86"/>
                      <a:pt x="3168" y="179"/>
                    </a:cubicBezTo>
                    <a:cubicBezTo>
                      <a:pt x="3168" y="72"/>
                      <a:pt x="3084" y="0"/>
                      <a:pt x="2989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PA-Google Shape;10841;p72">
                <a:extLst>
                  <a:ext uri="{FF2B5EF4-FFF2-40B4-BE49-F238E27FC236}">
                    <a16:creationId xmlns:a16="http://schemas.microsoft.com/office/drawing/2014/main" xmlns="" id="{4FDBBA46-00FF-4F5C-B06F-E45760CD9CE7}"/>
                  </a:ext>
                </a:extLst>
              </p:cNvPr>
              <p:cNvSpPr/>
              <p:nvPr>
                <p:custDataLst>
                  <p:tags r:id="rId22"/>
                </p:custDataLst>
              </p:nvPr>
            </p:nvSpPr>
            <p:spPr>
              <a:xfrm>
                <a:off x="1444060" y="3493762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0"/>
                    </a:moveTo>
                    <a:cubicBezTo>
                      <a:pt x="72" y="0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86"/>
                      <a:pt x="3168" y="179"/>
                    </a:cubicBezTo>
                    <a:cubicBezTo>
                      <a:pt x="3168" y="72"/>
                      <a:pt x="3084" y="0"/>
                      <a:pt x="2989" y="0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PA-Google Shape;10842;p72">
                <a:extLst>
                  <a:ext uri="{FF2B5EF4-FFF2-40B4-BE49-F238E27FC236}">
                    <a16:creationId xmlns:a16="http://schemas.microsoft.com/office/drawing/2014/main" xmlns="" id="{205CC39B-5F80-4841-A803-9C2D370E38B9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>
              <a:xfrm>
                <a:off x="1444060" y="3541927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1"/>
                    </a:moveTo>
                    <a:cubicBezTo>
                      <a:pt x="72" y="1"/>
                      <a:pt x="1" y="84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86"/>
                      <a:pt x="3168" y="179"/>
                    </a:cubicBezTo>
                    <a:cubicBezTo>
                      <a:pt x="3168" y="84"/>
                      <a:pt x="3084" y="1"/>
                      <a:pt x="2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PA-Google Shape;10843;p72">
                <a:extLst>
                  <a:ext uri="{FF2B5EF4-FFF2-40B4-BE49-F238E27FC236}">
                    <a16:creationId xmlns:a16="http://schemas.microsoft.com/office/drawing/2014/main" xmlns="" id="{435863F5-F0EC-42C8-94E2-CFCE6BF6D394}"/>
                  </a:ext>
                </a:extLst>
              </p:cNvPr>
              <p:cNvSpPr/>
              <p:nvPr>
                <p:custDataLst>
                  <p:tags r:id="rId24"/>
                </p:custDataLst>
              </p:nvPr>
            </p:nvSpPr>
            <p:spPr>
              <a:xfrm>
                <a:off x="1444060" y="3565818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6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86"/>
                      <a:pt x="3168" y="179"/>
                    </a:cubicBezTo>
                    <a:cubicBezTo>
                      <a:pt x="3168" y="72"/>
                      <a:pt x="3084" y="1"/>
                      <a:pt x="2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PA-Google Shape;10844;p72">
                <a:extLst>
                  <a:ext uri="{FF2B5EF4-FFF2-40B4-BE49-F238E27FC236}">
                    <a16:creationId xmlns:a16="http://schemas.microsoft.com/office/drawing/2014/main" xmlns="" id="{2D477C3E-7021-4799-8025-FC078C50EB18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1444060" y="3614747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74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74"/>
                      <a:pt x="3168" y="179"/>
                    </a:cubicBezTo>
                    <a:cubicBezTo>
                      <a:pt x="3168" y="72"/>
                      <a:pt x="3084" y="1"/>
                      <a:pt x="2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PA-Google Shape;10845;p72">
                <a:extLst>
                  <a:ext uri="{FF2B5EF4-FFF2-40B4-BE49-F238E27FC236}">
                    <a16:creationId xmlns:a16="http://schemas.microsoft.com/office/drawing/2014/main" xmlns="" id="{EAB2879A-9F28-4160-A91C-547177A61D04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1444060" y="3638256"/>
                <a:ext cx="100917" cy="11404"/>
              </a:xfrm>
              <a:custGeom>
                <a:avLst/>
                <a:gdLst/>
                <a:ahLst/>
                <a:cxnLst/>
                <a:rect l="l" t="t" r="r" b="b"/>
                <a:pathLst>
                  <a:path w="3168" h="358" extrusionOk="0">
                    <a:moveTo>
                      <a:pt x="179" y="1"/>
                    </a:moveTo>
                    <a:cubicBezTo>
                      <a:pt x="72" y="1"/>
                      <a:pt x="1" y="72"/>
                      <a:pt x="1" y="179"/>
                    </a:cubicBezTo>
                    <a:cubicBezTo>
                      <a:pt x="1" y="287"/>
                      <a:pt x="72" y="358"/>
                      <a:pt x="179" y="358"/>
                    </a:cubicBezTo>
                    <a:lnTo>
                      <a:pt x="2989" y="358"/>
                    </a:lnTo>
                    <a:cubicBezTo>
                      <a:pt x="3096" y="358"/>
                      <a:pt x="3168" y="287"/>
                      <a:pt x="3168" y="179"/>
                    </a:cubicBezTo>
                    <a:cubicBezTo>
                      <a:pt x="3168" y="72"/>
                      <a:pt x="3084" y="1"/>
                      <a:pt x="29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" name="PA-Google Shape;10846;p72">
                <a:extLst>
                  <a:ext uri="{FF2B5EF4-FFF2-40B4-BE49-F238E27FC236}">
                    <a16:creationId xmlns:a16="http://schemas.microsoft.com/office/drawing/2014/main" xmlns="" id="{0BD026D2-42A4-4C5C-B751-3E7B0707CE60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1371622" y="3459454"/>
                <a:ext cx="70208" cy="57084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792" extrusionOk="0">
                    <a:moveTo>
                      <a:pt x="1417" y="387"/>
                    </a:moveTo>
                    <a:lnTo>
                      <a:pt x="1417" y="470"/>
                    </a:lnTo>
                    <a:lnTo>
                      <a:pt x="1072" y="768"/>
                    </a:lnTo>
                    <a:lnTo>
                      <a:pt x="905" y="589"/>
                    </a:lnTo>
                    <a:cubicBezTo>
                      <a:pt x="873" y="544"/>
                      <a:pt x="823" y="523"/>
                      <a:pt x="773" y="523"/>
                    </a:cubicBezTo>
                    <a:cubicBezTo>
                      <a:pt x="731" y="523"/>
                      <a:pt x="688" y="538"/>
                      <a:pt x="655" y="566"/>
                    </a:cubicBezTo>
                    <a:cubicBezTo>
                      <a:pt x="584" y="625"/>
                      <a:pt x="584" y="744"/>
                      <a:pt x="632" y="827"/>
                    </a:cubicBezTo>
                    <a:lnTo>
                      <a:pt x="917" y="1125"/>
                    </a:lnTo>
                    <a:cubicBezTo>
                      <a:pt x="953" y="1161"/>
                      <a:pt x="989" y="1185"/>
                      <a:pt x="1048" y="1185"/>
                    </a:cubicBezTo>
                    <a:cubicBezTo>
                      <a:pt x="1096" y="1185"/>
                      <a:pt x="1132" y="1161"/>
                      <a:pt x="1167" y="1137"/>
                    </a:cubicBezTo>
                    <a:lnTo>
                      <a:pt x="1429" y="923"/>
                    </a:lnTo>
                    <a:lnTo>
                      <a:pt x="1417" y="1447"/>
                    </a:lnTo>
                    <a:lnTo>
                      <a:pt x="358" y="1447"/>
                    </a:lnTo>
                    <a:lnTo>
                      <a:pt x="358" y="387"/>
                    </a:lnTo>
                    <a:close/>
                    <a:moveTo>
                      <a:pt x="2007" y="1"/>
                    </a:moveTo>
                    <a:cubicBezTo>
                      <a:pt x="1966" y="1"/>
                      <a:pt x="1925" y="17"/>
                      <a:pt x="1894" y="54"/>
                    </a:cubicBezTo>
                    <a:lnTo>
                      <a:pt x="1727" y="185"/>
                    </a:lnTo>
                    <a:cubicBezTo>
                      <a:pt x="1679" y="89"/>
                      <a:pt x="1596" y="30"/>
                      <a:pt x="1489" y="30"/>
                    </a:cubicBezTo>
                    <a:lnTo>
                      <a:pt x="263" y="30"/>
                    </a:lnTo>
                    <a:cubicBezTo>
                      <a:pt x="120" y="30"/>
                      <a:pt x="1" y="149"/>
                      <a:pt x="1" y="304"/>
                    </a:cubicBezTo>
                    <a:lnTo>
                      <a:pt x="1" y="1518"/>
                    </a:lnTo>
                    <a:cubicBezTo>
                      <a:pt x="1" y="1673"/>
                      <a:pt x="120" y="1792"/>
                      <a:pt x="263" y="1792"/>
                    </a:cubicBezTo>
                    <a:lnTo>
                      <a:pt x="1489" y="1792"/>
                    </a:lnTo>
                    <a:cubicBezTo>
                      <a:pt x="1632" y="1792"/>
                      <a:pt x="1751" y="1673"/>
                      <a:pt x="1751" y="1518"/>
                    </a:cubicBezTo>
                    <a:lnTo>
                      <a:pt x="1751" y="613"/>
                    </a:lnTo>
                    <a:lnTo>
                      <a:pt x="2108" y="304"/>
                    </a:lnTo>
                    <a:cubicBezTo>
                      <a:pt x="2203" y="256"/>
                      <a:pt x="2203" y="137"/>
                      <a:pt x="2144" y="65"/>
                    </a:cubicBezTo>
                    <a:cubicBezTo>
                      <a:pt x="2111" y="26"/>
                      <a:pt x="2059" y="1"/>
                      <a:pt x="2007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PA-Google Shape;10847;p72">
                <a:extLst>
                  <a:ext uri="{FF2B5EF4-FFF2-40B4-BE49-F238E27FC236}">
                    <a16:creationId xmlns:a16="http://schemas.microsoft.com/office/drawing/2014/main" xmlns="" id="{21DDD92B-B6C8-41D3-9118-5256C0A000B7}"/>
                  </a:ext>
                </a:extLst>
              </p:cNvPr>
              <p:cNvSpPr/>
              <p:nvPr>
                <p:custDataLst>
                  <p:tags r:id="rId28"/>
                </p:custDataLst>
              </p:nvPr>
            </p:nvSpPr>
            <p:spPr>
              <a:xfrm>
                <a:off x="1371622" y="3532434"/>
                <a:ext cx="70208" cy="56543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775" extrusionOk="0">
                    <a:moveTo>
                      <a:pt x="1417" y="382"/>
                    </a:moveTo>
                    <a:lnTo>
                      <a:pt x="1417" y="465"/>
                    </a:lnTo>
                    <a:lnTo>
                      <a:pt x="1072" y="763"/>
                    </a:lnTo>
                    <a:lnTo>
                      <a:pt x="905" y="584"/>
                    </a:lnTo>
                    <a:cubicBezTo>
                      <a:pt x="874" y="547"/>
                      <a:pt x="827" y="529"/>
                      <a:pt x="779" y="529"/>
                    </a:cubicBezTo>
                    <a:cubicBezTo>
                      <a:pt x="734" y="529"/>
                      <a:pt x="690" y="544"/>
                      <a:pt x="655" y="572"/>
                    </a:cubicBezTo>
                    <a:cubicBezTo>
                      <a:pt x="584" y="632"/>
                      <a:pt x="584" y="751"/>
                      <a:pt x="632" y="822"/>
                    </a:cubicBezTo>
                    <a:lnTo>
                      <a:pt x="917" y="1120"/>
                    </a:lnTo>
                    <a:cubicBezTo>
                      <a:pt x="953" y="1168"/>
                      <a:pt x="989" y="1180"/>
                      <a:pt x="1048" y="1180"/>
                    </a:cubicBezTo>
                    <a:cubicBezTo>
                      <a:pt x="1096" y="1180"/>
                      <a:pt x="1132" y="1168"/>
                      <a:pt x="1167" y="1132"/>
                    </a:cubicBezTo>
                    <a:lnTo>
                      <a:pt x="1429" y="930"/>
                    </a:lnTo>
                    <a:lnTo>
                      <a:pt x="1417" y="1430"/>
                    </a:lnTo>
                    <a:lnTo>
                      <a:pt x="358" y="1430"/>
                    </a:lnTo>
                    <a:lnTo>
                      <a:pt x="358" y="382"/>
                    </a:lnTo>
                    <a:close/>
                    <a:moveTo>
                      <a:pt x="2012" y="1"/>
                    </a:moveTo>
                    <a:cubicBezTo>
                      <a:pt x="1969" y="1"/>
                      <a:pt x="1926" y="16"/>
                      <a:pt x="1894" y="49"/>
                    </a:cubicBezTo>
                    <a:lnTo>
                      <a:pt x="1727" y="180"/>
                    </a:lnTo>
                    <a:cubicBezTo>
                      <a:pt x="1679" y="96"/>
                      <a:pt x="1596" y="13"/>
                      <a:pt x="1489" y="13"/>
                    </a:cubicBezTo>
                    <a:lnTo>
                      <a:pt x="263" y="13"/>
                    </a:lnTo>
                    <a:cubicBezTo>
                      <a:pt x="120" y="13"/>
                      <a:pt x="1" y="132"/>
                      <a:pt x="1" y="287"/>
                    </a:cubicBezTo>
                    <a:lnTo>
                      <a:pt x="1" y="1501"/>
                    </a:lnTo>
                    <a:cubicBezTo>
                      <a:pt x="1" y="1656"/>
                      <a:pt x="120" y="1775"/>
                      <a:pt x="263" y="1775"/>
                    </a:cubicBezTo>
                    <a:lnTo>
                      <a:pt x="1489" y="1775"/>
                    </a:lnTo>
                    <a:cubicBezTo>
                      <a:pt x="1632" y="1775"/>
                      <a:pt x="1751" y="1656"/>
                      <a:pt x="1751" y="1501"/>
                    </a:cubicBezTo>
                    <a:lnTo>
                      <a:pt x="1751" y="608"/>
                    </a:lnTo>
                    <a:lnTo>
                      <a:pt x="2108" y="299"/>
                    </a:lnTo>
                    <a:cubicBezTo>
                      <a:pt x="2203" y="239"/>
                      <a:pt x="2203" y="144"/>
                      <a:pt x="2144" y="60"/>
                    </a:cubicBezTo>
                    <a:cubicBezTo>
                      <a:pt x="2111" y="22"/>
                      <a:pt x="2062" y="1"/>
                      <a:pt x="201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PA-Google Shape;10848;p72">
                <a:extLst>
                  <a:ext uri="{FF2B5EF4-FFF2-40B4-BE49-F238E27FC236}">
                    <a16:creationId xmlns:a16="http://schemas.microsoft.com/office/drawing/2014/main" xmlns="" id="{71EEA486-3E88-4EBC-B42B-4838549604A0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1371622" y="3605254"/>
                <a:ext cx="70208" cy="55810"/>
              </a:xfrm>
              <a:custGeom>
                <a:avLst/>
                <a:gdLst/>
                <a:ahLst/>
                <a:cxnLst/>
                <a:rect l="l" t="t" r="r" b="b"/>
                <a:pathLst>
                  <a:path w="2204" h="1752" extrusionOk="0">
                    <a:moveTo>
                      <a:pt x="1417" y="358"/>
                    </a:moveTo>
                    <a:lnTo>
                      <a:pt x="1417" y="489"/>
                    </a:lnTo>
                    <a:lnTo>
                      <a:pt x="1072" y="787"/>
                    </a:lnTo>
                    <a:lnTo>
                      <a:pt x="905" y="608"/>
                    </a:lnTo>
                    <a:cubicBezTo>
                      <a:pt x="874" y="571"/>
                      <a:pt x="827" y="553"/>
                      <a:pt x="779" y="553"/>
                    </a:cubicBezTo>
                    <a:cubicBezTo>
                      <a:pt x="734" y="553"/>
                      <a:pt x="690" y="568"/>
                      <a:pt x="655" y="596"/>
                    </a:cubicBezTo>
                    <a:cubicBezTo>
                      <a:pt x="584" y="644"/>
                      <a:pt x="584" y="775"/>
                      <a:pt x="632" y="846"/>
                    </a:cubicBezTo>
                    <a:lnTo>
                      <a:pt x="917" y="1144"/>
                    </a:lnTo>
                    <a:cubicBezTo>
                      <a:pt x="953" y="1192"/>
                      <a:pt x="989" y="1203"/>
                      <a:pt x="1048" y="1203"/>
                    </a:cubicBezTo>
                    <a:cubicBezTo>
                      <a:pt x="1096" y="1203"/>
                      <a:pt x="1132" y="1192"/>
                      <a:pt x="1167" y="1156"/>
                    </a:cubicBezTo>
                    <a:lnTo>
                      <a:pt x="1429" y="953"/>
                    </a:lnTo>
                    <a:lnTo>
                      <a:pt x="1417" y="1406"/>
                    </a:lnTo>
                    <a:lnTo>
                      <a:pt x="358" y="1406"/>
                    </a:lnTo>
                    <a:lnTo>
                      <a:pt x="358" y="358"/>
                    </a:lnTo>
                    <a:close/>
                    <a:moveTo>
                      <a:pt x="263" y="1"/>
                    </a:moveTo>
                    <a:cubicBezTo>
                      <a:pt x="120" y="1"/>
                      <a:pt x="1" y="120"/>
                      <a:pt x="1" y="263"/>
                    </a:cubicBezTo>
                    <a:lnTo>
                      <a:pt x="1" y="1489"/>
                    </a:lnTo>
                    <a:cubicBezTo>
                      <a:pt x="1" y="1632"/>
                      <a:pt x="120" y="1751"/>
                      <a:pt x="263" y="1751"/>
                    </a:cubicBezTo>
                    <a:lnTo>
                      <a:pt x="1489" y="1751"/>
                    </a:lnTo>
                    <a:cubicBezTo>
                      <a:pt x="1632" y="1751"/>
                      <a:pt x="1751" y="1632"/>
                      <a:pt x="1751" y="1489"/>
                    </a:cubicBezTo>
                    <a:lnTo>
                      <a:pt x="1751" y="632"/>
                    </a:lnTo>
                    <a:lnTo>
                      <a:pt x="2108" y="322"/>
                    </a:lnTo>
                    <a:cubicBezTo>
                      <a:pt x="2191" y="263"/>
                      <a:pt x="2203" y="144"/>
                      <a:pt x="2132" y="72"/>
                    </a:cubicBezTo>
                    <a:cubicBezTo>
                      <a:pt x="2107" y="47"/>
                      <a:pt x="2062" y="32"/>
                      <a:pt x="2014" y="32"/>
                    </a:cubicBezTo>
                    <a:cubicBezTo>
                      <a:pt x="1972" y="32"/>
                      <a:pt x="1927" y="44"/>
                      <a:pt x="1894" y="72"/>
                    </a:cubicBezTo>
                    <a:lnTo>
                      <a:pt x="1739" y="191"/>
                    </a:lnTo>
                    <a:cubicBezTo>
                      <a:pt x="1715" y="84"/>
                      <a:pt x="1608" y="1"/>
                      <a:pt x="1489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0" name="PA-组合 79">
            <a:extLst>
              <a:ext uri="{FF2B5EF4-FFF2-40B4-BE49-F238E27FC236}">
                <a16:creationId xmlns:a16="http://schemas.microsoft.com/office/drawing/2014/main" xmlns="" id="{8B1CE605-469E-47AF-8711-72AB6C2E6C1E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7659007" y="3860375"/>
            <a:ext cx="2933700" cy="1596419"/>
            <a:chOff x="7659007" y="3860375"/>
            <a:chExt cx="2933700" cy="1596419"/>
          </a:xfrm>
        </p:grpSpPr>
        <p:sp>
          <p:nvSpPr>
            <p:cNvPr id="53" name="PA-文本框 52">
              <a:extLst>
                <a:ext uri="{FF2B5EF4-FFF2-40B4-BE49-F238E27FC236}">
                  <a16:creationId xmlns:a16="http://schemas.microsoft.com/office/drawing/2014/main" xmlns="" id="{D1FB8B60-E2C7-41AB-98FF-3BB718D4CD09}"/>
                </a:ext>
              </a:extLst>
            </p:cNvPr>
            <p:cNvSpPr txBox="1"/>
            <p:nvPr>
              <p:custDataLst>
                <p:tags r:id="rId11"/>
              </p:custDataLst>
            </p:nvPr>
          </p:nvSpPr>
          <p:spPr>
            <a:xfrm>
              <a:off x="7659007" y="4547422"/>
              <a:ext cx="21812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pc="300" dirty="0">
                  <a:solidFill>
                    <a:schemeClr val="tx2">
                      <a:lumMod val="50000"/>
                    </a:schemeClr>
                  </a:solidFill>
                </a:rPr>
                <a:t>输入你的标题</a:t>
              </a:r>
            </a:p>
          </p:txBody>
        </p:sp>
        <p:sp>
          <p:nvSpPr>
            <p:cNvPr id="54" name="PA-文本框 53">
              <a:extLst>
                <a:ext uri="{FF2B5EF4-FFF2-40B4-BE49-F238E27FC236}">
                  <a16:creationId xmlns:a16="http://schemas.microsoft.com/office/drawing/2014/main" xmlns="" id="{32FF34EE-F365-4FAE-A675-6004D9CE4EFE}"/>
                </a:ext>
              </a:extLst>
            </p:cNvPr>
            <p:cNvSpPr txBox="1"/>
            <p:nvPr>
              <p:custDataLst>
                <p:tags r:id="rId12"/>
              </p:custDataLst>
            </p:nvPr>
          </p:nvSpPr>
          <p:spPr>
            <a:xfrm>
              <a:off x="7659007" y="4933574"/>
              <a:ext cx="29337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pc="300" dirty="0">
                  <a:solidFill>
                    <a:schemeClr val="tx2">
                      <a:lumMod val="50000"/>
                    </a:schemeClr>
                  </a:solidFill>
                </a:rPr>
                <a:t>这里请输入一段你想表达的内容</a:t>
              </a:r>
            </a:p>
          </p:txBody>
        </p:sp>
        <p:grpSp>
          <p:nvGrpSpPr>
            <p:cNvPr id="75" name="Google Shape;10749;p72">
              <a:extLst>
                <a:ext uri="{FF2B5EF4-FFF2-40B4-BE49-F238E27FC236}">
                  <a16:creationId xmlns:a16="http://schemas.microsoft.com/office/drawing/2014/main" xmlns="" id="{5CCF0E80-7B3F-4624-8FE7-5A91E73E8D44}"/>
                </a:ext>
              </a:extLst>
            </p:cNvPr>
            <p:cNvGrpSpPr/>
            <p:nvPr/>
          </p:nvGrpSpPr>
          <p:grpSpPr>
            <a:xfrm>
              <a:off x="7741408" y="3860375"/>
              <a:ext cx="613527" cy="586944"/>
              <a:chOff x="3950316" y="3820307"/>
              <a:chExt cx="369805" cy="353782"/>
            </a:xfrm>
          </p:grpSpPr>
          <p:sp>
            <p:nvSpPr>
              <p:cNvPr id="76" name="PA-Google Shape;10750;p72">
                <a:extLst>
                  <a:ext uri="{FF2B5EF4-FFF2-40B4-BE49-F238E27FC236}">
                    <a16:creationId xmlns:a16="http://schemas.microsoft.com/office/drawing/2014/main" xmlns="" id="{A046D8E7-4F2D-48BA-854B-F8F1DFE63FAA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>
                <a:off x="4040561" y="3880991"/>
                <a:ext cx="99802" cy="28383"/>
              </a:xfrm>
              <a:custGeom>
                <a:avLst/>
                <a:gdLst/>
                <a:ahLst/>
                <a:cxnLst/>
                <a:rect l="l" t="t" r="r" b="b"/>
                <a:pathLst>
                  <a:path w="3133" h="891" extrusionOk="0">
                    <a:moveTo>
                      <a:pt x="1572" y="1"/>
                    </a:moveTo>
                    <a:cubicBezTo>
                      <a:pt x="1001" y="1"/>
                      <a:pt x="465" y="227"/>
                      <a:pt x="60" y="632"/>
                    </a:cubicBezTo>
                    <a:cubicBezTo>
                      <a:pt x="1" y="691"/>
                      <a:pt x="1" y="787"/>
                      <a:pt x="60" y="846"/>
                    </a:cubicBezTo>
                    <a:cubicBezTo>
                      <a:pt x="84" y="876"/>
                      <a:pt x="123" y="891"/>
                      <a:pt x="165" y="891"/>
                    </a:cubicBezTo>
                    <a:cubicBezTo>
                      <a:pt x="206" y="891"/>
                      <a:pt x="251" y="876"/>
                      <a:pt x="287" y="846"/>
                    </a:cubicBezTo>
                    <a:cubicBezTo>
                      <a:pt x="632" y="513"/>
                      <a:pt x="1072" y="310"/>
                      <a:pt x="1572" y="310"/>
                    </a:cubicBezTo>
                    <a:cubicBezTo>
                      <a:pt x="2061" y="310"/>
                      <a:pt x="2501" y="513"/>
                      <a:pt x="2846" y="846"/>
                    </a:cubicBezTo>
                    <a:cubicBezTo>
                      <a:pt x="2876" y="876"/>
                      <a:pt x="2918" y="891"/>
                      <a:pt x="2960" y="891"/>
                    </a:cubicBezTo>
                    <a:cubicBezTo>
                      <a:pt x="3001" y="891"/>
                      <a:pt x="3043" y="876"/>
                      <a:pt x="3073" y="846"/>
                    </a:cubicBezTo>
                    <a:cubicBezTo>
                      <a:pt x="3132" y="787"/>
                      <a:pt x="3132" y="691"/>
                      <a:pt x="3073" y="632"/>
                    </a:cubicBezTo>
                    <a:cubicBezTo>
                      <a:pt x="2668" y="227"/>
                      <a:pt x="2132" y="1"/>
                      <a:pt x="1572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" name="PA-Google Shape;10751;p72">
                <a:extLst>
                  <a:ext uri="{FF2B5EF4-FFF2-40B4-BE49-F238E27FC236}">
                    <a16:creationId xmlns:a16="http://schemas.microsoft.com/office/drawing/2014/main" xmlns="" id="{5EFAA2AC-335C-414D-A052-A911FE2133E5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>
                <a:off x="3950316" y="3820307"/>
                <a:ext cx="369805" cy="353782"/>
              </a:xfrm>
              <a:custGeom>
                <a:avLst/>
                <a:gdLst/>
                <a:ahLst/>
                <a:cxnLst/>
                <a:rect l="l" t="t" r="r" b="b"/>
                <a:pathLst>
                  <a:path w="11609" h="11106" extrusionOk="0">
                    <a:moveTo>
                      <a:pt x="7358" y="6728"/>
                    </a:moveTo>
                    <a:lnTo>
                      <a:pt x="7799" y="7156"/>
                    </a:lnTo>
                    <a:lnTo>
                      <a:pt x="7513" y="7442"/>
                    </a:lnTo>
                    <a:lnTo>
                      <a:pt x="7084" y="7014"/>
                    </a:lnTo>
                    <a:cubicBezTo>
                      <a:pt x="7180" y="6918"/>
                      <a:pt x="7275" y="6835"/>
                      <a:pt x="7358" y="6728"/>
                    </a:cubicBezTo>
                    <a:close/>
                    <a:moveTo>
                      <a:pt x="4395" y="358"/>
                    </a:moveTo>
                    <a:cubicBezTo>
                      <a:pt x="5337" y="358"/>
                      <a:pt x="6281" y="715"/>
                      <a:pt x="7001" y="1429"/>
                    </a:cubicBezTo>
                    <a:cubicBezTo>
                      <a:pt x="8370" y="2799"/>
                      <a:pt x="8430" y="4942"/>
                      <a:pt x="7239" y="6382"/>
                    </a:cubicBezTo>
                    <a:cubicBezTo>
                      <a:pt x="7096" y="6561"/>
                      <a:pt x="6930" y="6728"/>
                      <a:pt x="6763" y="6859"/>
                    </a:cubicBezTo>
                    <a:cubicBezTo>
                      <a:pt x="6075" y="7434"/>
                      <a:pt x="5230" y="7723"/>
                      <a:pt x="4386" y="7723"/>
                    </a:cubicBezTo>
                    <a:cubicBezTo>
                      <a:pt x="3448" y="7723"/>
                      <a:pt x="2513" y="7365"/>
                      <a:pt x="1798" y="6644"/>
                    </a:cubicBezTo>
                    <a:cubicBezTo>
                      <a:pt x="357" y="5192"/>
                      <a:pt x="357" y="2870"/>
                      <a:pt x="1798" y="1429"/>
                    </a:cubicBezTo>
                    <a:cubicBezTo>
                      <a:pt x="2512" y="715"/>
                      <a:pt x="3453" y="358"/>
                      <a:pt x="4395" y="358"/>
                    </a:cubicBezTo>
                    <a:close/>
                    <a:moveTo>
                      <a:pt x="8226" y="7228"/>
                    </a:moveTo>
                    <a:cubicBezTo>
                      <a:pt x="8260" y="7228"/>
                      <a:pt x="8293" y="7240"/>
                      <a:pt x="8311" y="7264"/>
                    </a:cubicBezTo>
                    <a:lnTo>
                      <a:pt x="8763" y="7668"/>
                    </a:lnTo>
                    <a:lnTo>
                      <a:pt x="8001" y="8430"/>
                    </a:lnTo>
                    <a:lnTo>
                      <a:pt x="7620" y="7966"/>
                    </a:lnTo>
                    <a:cubicBezTo>
                      <a:pt x="7573" y="7918"/>
                      <a:pt x="7573" y="7835"/>
                      <a:pt x="7620" y="7787"/>
                    </a:cubicBezTo>
                    <a:lnTo>
                      <a:pt x="8132" y="7264"/>
                    </a:lnTo>
                    <a:cubicBezTo>
                      <a:pt x="8156" y="7240"/>
                      <a:pt x="8192" y="7228"/>
                      <a:pt x="8226" y="7228"/>
                    </a:cubicBezTo>
                    <a:close/>
                    <a:moveTo>
                      <a:pt x="9013" y="7871"/>
                    </a:moveTo>
                    <a:lnTo>
                      <a:pt x="10871" y="9514"/>
                    </a:lnTo>
                    <a:cubicBezTo>
                      <a:pt x="11192" y="9800"/>
                      <a:pt x="11204" y="10276"/>
                      <a:pt x="10906" y="10573"/>
                    </a:cubicBezTo>
                    <a:cubicBezTo>
                      <a:pt x="10765" y="10715"/>
                      <a:pt x="10580" y="10784"/>
                      <a:pt x="10396" y="10784"/>
                    </a:cubicBezTo>
                    <a:cubicBezTo>
                      <a:pt x="10193" y="10784"/>
                      <a:pt x="9990" y="10700"/>
                      <a:pt x="9847" y="10538"/>
                    </a:cubicBezTo>
                    <a:lnTo>
                      <a:pt x="8227" y="8668"/>
                    </a:lnTo>
                    <a:lnTo>
                      <a:pt x="9013" y="7871"/>
                    </a:lnTo>
                    <a:close/>
                    <a:moveTo>
                      <a:pt x="4423" y="1"/>
                    </a:moveTo>
                    <a:cubicBezTo>
                      <a:pt x="3396" y="1"/>
                      <a:pt x="2370" y="394"/>
                      <a:pt x="1584" y="1179"/>
                    </a:cubicBezTo>
                    <a:cubicBezTo>
                      <a:pt x="0" y="2775"/>
                      <a:pt x="0" y="5299"/>
                      <a:pt x="1560" y="6883"/>
                    </a:cubicBezTo>
                    <a:cubicBezTo>
                      <a:pt x="2340" y="7663"/>
                      <a:pt x="3364" y="8052"/>
                      <a:pt x="4389" y="8052"/>
                    </a:cubicBezTo>
                    <a:cubicBezTo>
                      <a:pt x="5257" y="8052"/>
                      <a:pt x="6126" y="7773"/>
                      <a:pt x="6846" y="7216"/>
                    </a:cubicBezTo>
                    <a:lnTo>
                      <a:pt x="7323" y="7692"/>
                    </a:lnTo>
                    <a:cubicBezTo>
                      <a:pt x="7239" y="7859"/>
                      <a:pt x="7263" y="8049"/>
                      <a:pt x="7394" y="8180"/>
                    </a:cubicBezTo>
                    <a:lnTo>
                      <a:pt x="9644" y="10752"/>
                    </a:lnTo>
                    <a:cubicBezTo>
                      <a:pt x="9847" y="10986"/>
                      <a:pt x="10133" y="11105"/>
                      <a:pt x="10421" y="11105"/>
                    </a:cubicBezTo>
                    <a:cubicBezTo>
                      <a:pt x="10690" y="11105"/>
                      <a:pt x="10961" y="11001"/>
                      <a:pt x="11168" y="10788"/>
                    </a:cubicBezTo>
                    <a:cubicBezTo>
                      <a:pt x="11609" y="10359"/>
                      <a:pt x="11573" y="9657"/>
                      <a:pt x="11133" y="9264"/>
                    </a:cubicBezTo>
                    <a:lnTo>
                      <a:pt x="8573" y="7014"/>
                    </a:lnTo>
                    <a:cubicBezTo>
                      <a:pt x="8483" y="6939"/>
                      <a:pt x="8369" y="6897"/>
                      <a:pt x="8259" y="6897"/>
                    </a:cubicBezTo>
                    <a:cubicBezTo>
                      <a:pt x="8194" y="6897"/>
                      <a:pt x="8130" y="6911"/>
                      <a:pt x="8073" y="6942"/>
                    </a:cubicBezTo>
                    <a:lnTo>
                      <a:pt x="7596" y="6454"/>
                    </a:lnTo>
                    <a:cubicBezTo>
                      <a:pt x="8811" y="4894"/>
                      <a:pt x="8704" y="2632"/>
                      <a:pt x="7263" y="1179"/>
                    </a:cubicBezTo>
                    <a:cubicBezTo>
                      <a:pt x="6477" y="394"/>
                      <a:pt x="5450" y="1"/>
                      <a:pt x="4423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PA-Google Shape;10752;p72">
                <a:extLst>
                  <a:ext uri="{FF2B5EF4-FFF2-40B4-BE49-F238E27FC236}">
                    <a16:creationId xmlns:a16="http://schemas.microsoft.com/office/drawing/2014/main" xmlns="" id="{C304293F-A137-4AD7-BA94-09EDA16E131A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>
                <a:off x="4098219" y="3850602"/>
                <a:ext cx="101299" cy="195781"/>
              </a:xfrm>
              <a:custGeom>
                <a:avLst/>
                <a:gdLst/>
                <a:ahLst/>
                <a:cxnLst/>
                <a:rect l="l" t="t" r="r" b="b"/>
                <a:pathLst>
                  <a:path w="3180" h="6146" extrusionOk="0">
                    <a:moveTo>
                      <a:pt x="194" y="1"/>
                    </a:moveTo>
                    <a:cubicBezTo>
                      <a:pt x="120" y="1"/>
                      <a:pt x="58" y="57"/>
                      <a:pt x="36" y="133"/>
                    </a:cubicBezTo>
                    <a:cubicBezTo>
                      <a:pt x="24" y="228"/>
                      <a:pt x="84" y="300"/>
                      <a:pt x="179" y="312"/>
                    </a:cubicBezTo>
                    <a:cubicBezTo>
                      <a:pt x="775" y="407"/>
                      <a:pt x="1322" y="669"/>
                      <a:pt x="1739" y="1110"/>
                    </a:cubicBezTo>
                    <a:cubicBezTo>
                      <a:pt x="2822" y="2193"/>
                      <a:pt x="2822" y="3967"/>
                      <a:pt x="1739" y="5050"/>
                    </a:cubicBezTo>
                    <a:cubicBezTo>
                      <a:pt x="1286" y="5479"/>
                      <a:pt x="739" y="5765"/>
                      <a:pt x="143" y="5836"/>
                    </a:cubicBezTo>
                    <a:cubicBezTo>
                      <a:pt x="60" y="5848"/>
                      <a:pt x="1" y="5932"/>
                      <a:pt x="13" y="6015"/>
                    </a:cubicBezTo>
                    <a:cubicBezTo>
                      <a:pt x="24" y="6086"/>
                      <a:pt x="84" y="6146"/>
                      <a:pt x="179" y="6146"/>
                    </a:cubicBezTo>
                    <a:lnTo>
                      <a:pt x="203" y="6146"/>
                    </a:lnTo>
                    <a:cubicBezTo>
                      <a:pt x="870" y="6063"/>
                      <a:pt x="1489" y="5753"/>
                      <a:pt x="1977" y="5277"/>
                    </a:cubicBezTo>
                    <a:cubicBezTo>
                      <a:pt x="3180" y="4062"/>
                      <a:pt x="3180" y="2086"/>
                      <a:pt x="1977" y="883"/>
                    </a:cubicBezTo>
                    <a:cubicBezTo>
                      <a:pt x="1501" y="407"/>
                      <a:pt x="894" y="97"/>
                      <a:pt x="215" y="2"/>
                    </a:cubicBezTo>
                    <a:cubicBezTo>
                      <a:pt x="208" y="1"/>
                      <a:pt x="201" y="1"/>
                      <a:pt x="194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PA-Google Shape;10753;p72">
                <a:extLst>
                  <a:ext uri="{FF2B5EF4-FFF2-40B4-BE49-F238E27FC236}">
                    <a16:creationId xmlns:a16="http://schemas.microsoft.com/office/drawing/2014/main" xmlns="" id="{73CFB998-3E1B-46C3-94DF-1C0ED6DB7B61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3981789" y="3849136"/>
                <a:ext cx="103178" cy="198011"/>
              </a:xfrm>
              <a:custGeom>
                <a:avLst/>
                <a:gdLst/>
                <a:ahLst/>
                <a:cxnLst/>
                <a:rect l="l" t="t" r="r" b="b"/>
                <a:pathLst>
                  <a:path w="3239" h="6216" extrusionOk="0">
                    <a:moveTo>
                      <a:pt x="3036" y="1"/>
                    </a:moveTo>
                    <a:cubicBezTo>
                      <a:pt x="2346" y="120"/>
                      <a:pt x="1703" y="441"/>
                      <a:pt x="1215" y="929"/>
                    </a:cubicBezTo>
                    <a:cubicBezTo>
                      <a:pt x="0" y="2132"/>
                      <a:pt x="0" y="4108"/>
                      <a:pt x="1215" y="5323"/>
                    </a:cubicBezTo>
                    <a:cubicBezTo>
                      <a:pt x="1715" y="5823"/>
                      <a:pt x="2346" y="6120"/>
                      <a:pt x="3036" y="6216"/>
                    </a:cubicBezTo>
                    <a:lnTo>
                      <a:pt x="3060" y="6216"/>
                    </a:lnTo>
                    <a:cubicBezTo>
                      <a:pt x="3132" y="6216"/>
                      <a:pt x="3203" y="6156"/>
                      <a:pt x="3215" y="6061"/>
                    </a:cubicBezTo>
                    <a:cubicBezTo>
                      <a:pt x="3239" y="5978"/>
                      <a:pt x="3156" y="5894"/>
                      <a:pt x="3072" y="5882"/>
                    </a:cubicBezTo>
                    <a:cubicBezTo>
                      <a:pt x="2441" y="5811"/>
                      <a:pt x="1882" y="5537"/>
                      <a:pt x="1429" y="5085"/>
                    </a:cubicBezTo>
                    <a:cubicBezTo>
                      <a:pt x="346" y="3989"/>
                      <a:pt x="346" y="2215"/>
                      <a:pt x="1429" y="1132"/>
                    </a:cubicBezTo>
                    <a:cubicBezTo>
                      <a:pt x="1882" y="691"/>
                      <a:pt x="2441" y="405"/>
                      <a:pt x="3072" y="334"/>
                    </a:cubicBezTo>
                    <a:cubicBezTo>
                      <a:pt x="3156" y="322"/>
                      <a:pt x="3215" y="239"/>
                      <a:pt x="3215" y="155"/>
                    </a:cubicBezTo>
                    <a:cubicBezTo>
                      <a:pt x="3203" y="60"/>
                      <a:pt x="3132" y="1"/>
                      <a:pt x="3036" y="1"/>
                    </a:cubicBezTo>
                    <a:close/>
                  </a:path>
                </a:pathLst>
              </a:cu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6767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-组合 343">
            <a:extLst>
              <a:ext uri="{FF2B5EF4-FFF2-40B4-BE49-F238E27FC236}">
                <a16:creationId xmlns:a16="http://schemas.microsoft.com/office/drawing/2014/main" xmlns="" id="{3E75A939-682E-40D3-BACA-1C5A95C837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1186229" y="125415"/>
            <a:ext cx="665342" cy="636586"/>
            <a:chOff x="3873500" y="1302555"/>
            <a:chExt cx="4445000" cy="4252890"/>
          </a:xfrm>
          <a:solidFill>
            <a:schemeClr val="tx1"/>
          </a:solidFill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8234AABD-A616-436C-A6AB-A759AFDF0124}"/>
                </a:ext>
              </a:extLst>
            </p:cNvPr>
            <p:cNvGrpSpPr/>
            <p:nvPr/>
          </p:nvGrpSpPr>
          <p:grpSpPr>
            <a:xfrm>
              <a:off x="3873500" y="1302555"/>
              <a:ext cx="4445000" cy="3301064"/>
              <a:chOff x="3873500" y="1778468"/>
              <a:chExt cx="4445000" cy="3301064"/>
            </a:xfrm>
            <a:grpFill/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xmlns="" id="{E4002512-20CD-4D5B-B85A-CBDF0DF8DBC0}"/>
                  </a:ext>
                </a:extLst>
              </p:cNvPr>
              <p:cNvGrpSpPr/>
              <p:nvPr/>
            </p:nvGrpSpPr>
            <p:grpSpPr>
              <a:xfrm>
                <a:off x="3873500" y="1778468"/>
                <a:ext cx="4445000" cy="3301064"/>
                <a:chOff x="3229664" y="5039688"/>
                <a:chExt cx="883282" cy="655966"/>
              </a:xfrm>
              <a:grpFill/>
            </p:grpSpPr>
            <p:sp>
              <p:nvSpPr>
                <p:cNvPr id="13" name="PA-任意多边形 193">
                  <a:extLst>
                    <a:ext uri="{FF2B5EF4-FFF2-40B4-BE49-F238E27FC236}">
                      <a16:creationId xmlns:a16="http://schemas.microsoft.com/office/drawing/2014/main" xmlns="" id="{8663B0D0-DB4E-4A47-A9F0-5AE8EC85CA4A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28"/>
                  </p:custDataLst>
                </p:nvPr>
              </p:nvSpPr>
              <p:spPr bwMode="auto">
                <a:xfrm>
                  <a:off x="3229664" y="5039688"/>
                  <a:ext cx="361540" cy="647307"/>
                </a:xfrm>
                <a:custGeom>
                  <a:avLst/>
                  <a:gdLst>
                    <a:gd name="T0" fmla="*/ 80 w 80"/>
                    <a:gd name="T1" fmla="*/ 133 h 144"/>
                    <a:gd name="T2" fmla="*/ 62 w 80"/>
                    <a:gd name="T3" fmla="*/ 136 h 144"/>
                    <a:gd name="T4" fmla="*/ 64 w 80"/>
                    <a:gd name="T5" fmla="*/ 129 h 144"/>
                    <a:gd name="T6" fmla="*/ 48 w 80"/>
                    <a:gd name="T7" fmla="*/ 131 h 144"/>
                    <a:gd name="T8" fmla="*/ 51 w 80"/>
                    <a:gd name="T9" fmla="*/ 124 h 144"/>
                    <a:gd name="T10" fmla="*/ 29 w 80"/>
                    <a:gd name="T11" fmla="*/ 126 h 144"/>
                    <a:gd name="T12" fmla="*/ 35 w 80"/>
                    <a:gd name="T13" fmla="*/ 124 h 144"/>
                    <a:gd name="T14" fmla="*/ 39 w 80"/>
                    <a:gd name="T15" fmla="*/ 117 h 144"/>
                    <a:gd name="T16" fmla="*/ 39 w 80"/>
                    <a:gd name="T17" fmla="*/ 118 h 144"/>
                    <a:gd name="T18" fmla="*/ 16 w 80"/>
                    <a:gd name="T19" fmla="*/ 114 h 144"/>
                    <a:gd name="T20" fmla="*/ 22 w 80"/>
                    <a:gd name="T21" fmla="*/ 28 h 144"/>
                    <a:gd name="T22" fmla="*/ 24 w 80"/>
                    <a:gd name="T23" fmla="*/ 23 h 144"/>
                    <a:gd name="T24" fmla="*/ 22 w 80"/>
                    <a:gd name="T25" fmla="*/ 28 h 144"/>
                    <a:gd name="T26" fmla="*/ 80 w 80"/>
                    <a:gd name="T27" fmla="*/ 132 h 144"/>
                    <a:gd name="T28" fmla="*/ 67 w 80"/>
                    <a:gd name="T29" fmla="*/ 120 h 144"/>
                    <a:gd name="T30" fmla="*/ 65 w 80"/>
                    <a:gd name="T31" fmla="*/ 128 h 144"/>
                    <a:gd name="T32" fmla="*/ 55 w 80"/>
                    <a:gd name="T33" fmla="*/ 109 h 144"/>
                    <a:gd name="T34" fmla="*/ 45 w 80"/>
                    <a:gd name="T35" fmla="*/ 110 h 144"/>
                    <a:gd name="T36" fmla="*/ 48 w 80"/>
                    <a:gd name="T37" fmla="*/ 105 h 144"/>
                    <a:gd name="T38" fmla="*/ 45 w 80"/>
                    <a:gd name="T39" fmla="*/ 110 h 144"/>
                    <a:gd name="T40" fmla="*/ 3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35 w 80"/>
                    <a:gd name="T47" fmla="*/ 102 h 144"/>
                    <a:gd name="T48" fmla="*/ 32 w 80"/>
                    <a:gd name="T49" fmla="*/ 87 h 144"/>
                    <a:gd name="T50" fmla="*/ 27 w 80"/>
                    <a:gd name="T51" fmla="*/ 105 h 144"/>
                    <a:gd name="T52" fmla="*/ 10 w 80"/>
                    <a:gd name="T53" fmla="*/ 104 h 144"/>
                    <a:gd name="T54" fmla="*/ 21 w 80"/>
                    <a:gd name="T55" fmla="*/ 96 h 144"/>
                    <a:gd name="T56" fmla="*/ 29 w 80"/>
                    <a:gd name="T57" fmla="*/ 78 h 144"/>
                    <a:gd name="T58" fmla="*/ 8 w 80"/>
                    <a:gd name="T59" fmla="*/ 85 h 144"/>
                    <a:gd name="T60" fmla="*/ 7 w 80"/>
                    <a:gd name="T61" fmla="*/ 93 h 144"/>
                    <a:gd name="T62" fmla="*/ 16 w 80"/>
                    <a:gd name="T63" fmla="*/ 83 h 144"/>
                    <a:gd name="T64" fmla="*/ 22 w 80"/>
                    <a:gd name="T65" fmla="*/ 69 h 144"/>
                    <a:gd name="T66" fmla="*/ 0 w 80"/>
                    <a:gd name="T67" fmla="*/ 66 h 144"/>
                    <a:gd name="T68" fmla="*/ 14 w 80"/>
                    <a:gd name="T69" fmla="*/ 70 h 144"/>
                    <a:gd name="T70" fmla="*/ 14 w 80"/>
                    <a:gd name="T71" fmla="*/ 65 h 144"/>
                    <a:gd name="T72" fmla="*/ 14 w 80"/>
                    <a:gd name="T73" fmla="*/ 70 h 144"/>
                    <a:gd name="T74" fmla="*/ 24 w 80"/>
                    <a:gd name="T75" fmla="*/ 52 h 144"/>
                    <a:gd name="T76" fmla="*/ 32 w 80"/>
                    <a:gd name="T77" fmla="*/ 42 h 144"/>
                    <a:gd name="T78" fmla="*/ 6 w 80"/>
                    <a:gd name="T79" fmla="*/ 34 h 144"/>
                    <a:gd name="T80" fmla="*/ 8 w 80"/>
                    <a:gd name="T81" fmla="*/ 49 h 144"/>
                    <a:gd name="T82" fmla="*/ 18 w 80"/>
                    <a:gd name="T83" fmla="*/ 41 h 144"/>
                    <a:gd name="T84" fmla="*/ 36 w 80"/>
                    <a:gd name="T85" fmla="*/ 30 h 144"/>
                    <a:gd name="T86" fmla="*/ 11 w 80"/>
                    <a:gd name="T87" fmla="*/ 20 h 144"/>
                    <a:gd name="T88" fmla="*/ 18 w 80"/>
                    <a:gd name="T89" fmla="*/ 41 h 144"/>
                    <a:gd name="T90" fmla="*/ 26 w 80"/>
                    <a:gd name="T91" fmla="*/ 19 h 144"/>
                    <a:gd name="T92" fmla="*/ 3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62" y="136"/>
                      </a:moveTo>
                      <a:cubicBezTo>
                        <a:pt x="67" y="133"/>
                        <a:pt x="74" y="130"/>
                        <a:pt x="80" y="133"/>
                      </a:cubicBezTo>
                      <a:cubicBezTo>
                        <a:pt x="76" y="142"/>
                        <a:pt x="65" y="144"/>
                        <a:pt x="56" y="141"/>
                      </a:cubicBezTo>
                      <a:cubicBezTo>
                        <a:pt x="58" y="139"/>
                        <a:pt x="60" y="138"/>
                        <a:pt x="62" y="136"/>
                      </a:cubicBezTo>
                      <a:close/>
                      <a:moveTo>
                        <a:pt x="48" y="131"/>
                      </a:moveTo>
                      <a:cubicBezTo>
                        <a:pt x="52" y="128"/>
                        <a:pt x="59" y="125"/>
                        <a:pt x="64" y="129"/>
                      </a:cubicBezTo>
                      <a:cubicBezTo>
                        <a:pt x="60" y="137"/>
                        <a:pt x="50" y="139"/>
                        <a:pt x="42" y="135"/>
                      </a:cubicBezTo>
                      <a:cubicBezTo>
                        <a:pt x="44" y="133"/>
                        <a:pt x="46" y="132"/>
                        <a:pt x="48" y="131"/>
                      </a:cubicBezTo>
                      <a:close/>
                      <a:moveTo>
                        <a:pt x="35" y="124"/>
                      </a:moveTo>
                      <a:cubicBezTo>
                        <a:pt x="40" y="122"/>
                        <a:pt x="47" y="119"/>
                        <a:pt x="51" y="124"/>
                      </a:cubicBezTo>
                      <a:cubicBezTo>
                        <a:pt x="47" y="129"/>
                        <a:pt x="40" y="131"/>
                        <a:pt x="34" y="129"/>
                      </a:cubicBezTo>
                      <a:cubicBezTo>
                        <a:pt x="32" y="129"/>
                        <a:pt x="30" y="128"/>
                        <a:pt x="29" y="126"/>
                      </a:cubicBezTo>
                      <a:cubicBezTo>
                        <a:pt x="31" y="125"/>
                        <a:pt x="33" y="125"/>
                        <a:pt x="35" y="124"/>
                      </a:cubicBezTo>
                      <a:cubicBezTo>
                        <a:pt x="35" y="124"/>
                        <a:pt x="35" y="124"/>
                        <a:pt x="35" y="124"/>
                      </a:cubicBezTo>
                      <a:close/>
                      <a:moveTo>
                        <a:pt x="23" y="113"/>
                      </a:moveTo>
                      <a:cubicBezTo>
                        <a:pt x="29" y="112"/>
                        <a:pt x="35" y="112"/>
                        <a:pt x="39" y="117"/>
                      </a:cubicBezTo>
                      <a:cubicBezTo>
                        <a:pt x="39" y="117"/>
                        <a:pt x="40" y="117"/>
                        <a:pt x="40" y="117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33" y="123"/>
                        <a:pt x="27" y="122"/>
                        <a:pt x="20" y="118"/>
                      </a:cubicBezTo>
                      <a:cubicBezTo>
                        <a:pt x="19" y="117"/>
                        <a:pt x="17" y="116"/>
                        <a:pt x="16" y="114"/>
                      </a:cubicBezTo>
                      <a:cubicBezTo>
                        <a:pt x="18" y="113"/>
                        <a:pt x="20" y="113"/>
                        <a:pt x="23" y="113"/>
                      </a:cubicBezTo>
                      <a:close/>
                      <a:moveTo>
                        <a:pt x="22" y="28"/>
                      </a:moveTo>
                      <a:cubicBezTo>
                        <a:pt x="31" y="30"/>
                        <a:pt x="38" y="25"/>
                        <a:pt x="42" y="17"/>
                      </a:cubicBezTo>
                      <a:cubicBezTo>
                        <a:pt x="36" y="17"/>
                        <a:pt x="28" y="18"/>
                        <a:pt x="24" y="23"/>
                      </a:cubicBezTo>
                      <a:cubicBezTo>
                        <a:pt x="25" y="17"/>
                        <a:pt x="21" y="10"/>
                        <a:pt x="17" y="5"/>
                      </a:cubicBezTo>
                      <a:cubicBezTo>
                        <a:pt x="13" y="13"/>
                        <a:pt x="14" y="23"/>
                        <a:pt x="22" y="28"/>
                      </a:cubicBezTo>
                      <a:close/>
                      <a:moveTo>
                        <a:pt x="67" y="120"/>
                      </a:moveTo>
                      <a:cubicBezTo>
                        <a:pt x="69" y="126"/>
                        <a:pt x="73" y="132"/>
                        <a:pt x="80" y="132"/>
                      </a:cubicBezTo>
                      <a:cubicBezTo>
                        <a:pt x="80" y="124"/>
                        <a:pt x="73" y="116"/>
                        <a:pt x="66" y="114"/>
                      </a:cubicBezTo>
                      <a:cubicBezTo>
                        <a:pt x="66" y="116"/>
                        <a:pt x="66" y="118"/>
                        <a:pt x="67" y="120"/>
                      </a:cubicBezTo>
                      <a:close/>
                      <a:moveTo>
                        <a:pt x="55" y="116"/>
                      </a:moveTo>
                      <a:cubicBezTo>
                        <a:pt x="55" y="121"/>
                        <a:pt x="58" y="128"/>
                        <a:pt x="65" y="128"/>
                      </a:cubicBezTo>
                      <a:cubicBezTo>
                        <a:pt x="65" y="122"/>
                        <a:pt x="63" y="115"/>
                        <a:pt x="58" y="111"/>
                      </a:cubicBezTo>
                      <a:cubicBezTo>
                        <a:pt x="57" y="110"/>
                        <a:pt x="56" y="110"/>
                        <a:pt x="55" y="109"/>
                      </a:cubicBezTo>
                      <a:cubicBezTo>
                        <a:pt x="55" y="111"/>
                        <a:pt x="54" y="113"/>
                        <a:pt x="55" y="116"/>
                      </a:cubicBezTo>
                      <a:close/>
                      <a:moveTo>
                        <a:pt x="45" y="110"/>
                      </a:moveTo>
                      <a:cubicBezTo>
                        <a:pt x="44" y="115"/>
                        <a:pt x="45" y="122"/>
                        <a:pt x="52" y="123"/>
                      </a:cubicBezTo>
                      <a:cubicBezTo>
                        <a:pt x="53" y="117"/>
                        <a:pt x="52" y="109"/>
                        <a:pt x="48" y="105"/>
                      </a:cubicBezTo>
                      <a:cubicBezTo>
                        <a:pt x="47" y="104"/>
                        <a:pt x="46" y="104"/>
                        <a:pt x="46" y="103"/>
                      </a:cubicBezTo>
                      <a:cubicBezTo>
                        <a:pt x="45" y="106"/>
                        <a:pt x="45" y="107"/>
                        <a:pt x="45" y="110"/>
                      </a:cubicBezTo>
                      <a:cubicBezTo>
                        <a:pt x="45" y="110"/>
                        <a:pt x="45" y="110"/>
                        <a:pt x="45" y="110"/>
                      </a:cubicBezTo>
                      <a:close/>
                      <a:moveTo>
                        <a:pt x="35" y="102"/>
                      </a:moveTo>
                      <a:cubicBezTo>
                        <a:pt x="33" y="108"/>
                        <a:pt x="34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41" y="115"/>
                        <a:pt x="41" y="115"/>
                      </a:cubicBezTo>
                      <a:cubicBezTo>
                        <a:pt x="42" y="110"/>
                        <a:pt x="42" y="104"/>
                        <a:pt x="40" y="99"/>
                      </a:cubicBezTo>
                      <a:cubicBezTo>
                        <a:pt x="39" y="98"/>
                        <a:pt x="38" y="97"/>
                        <a:pt x="37" y="96"/>
                      </a:cubicBezTo>
                      <a:cubicBezTo>
                        <a:pt x="36" y="98"/>
                        <a:pt x="35" y="100"/>
                        <a:pt x="35" y="102"/>
                      </a:cubicBezTo>
                      <a:close/>
                      <a:moveTo>
                        <a:pt x="29" y="107"/>
                      </a:moveTo>
                      <a:cubicBezTo>
                        <a:pt x="32" y="102"/>
                        <a:pt x="35" y="93"/>
                        <a:pt x="32" y="87"/>
                      </a:cubicBezTo>
                      <a:cubicBezTo>
                        <a:pt x="30" y="89"/>
                        <a:pt x="29" y="90"/>
                        <a:pt x="28" y="92"/>
                      </a:cubicBezTo>
                      <a:cubicBezTo>
                        <a:pt x="25" y="96"/>
                        <a:pt x="24" y="101"/>
                        <a:pt x="27" y="105"/>
                      </a:cubicBezTo>
                      <a:cubicBezTo>
                        <a:pt x="22" y="101"/>
                        <a:pt x="12" y="99"/>
                        <a:pt x="6" y="99"/>
                      </a:cubicBezTo>
                      <a:cubicBezTo>
                        <a:pt x="7" y="101"/>
                        <a:pt x="8" y="103"/>
                        <a:pt x="10" y="104"/>
                      </a:cubicBezTo>
                      <a:cubicBezTo>
                        <a:pt x="15" y="110"/>
                        <a:pt x="22" y="111"/>
                        <a:pt x="29" y="107"/>
                      </a:cubicBezTo>
                      <a:close/>
                      <a:moveTo>
                        <a:pt x="21" y="96"/>
                      </a:moveTo>
                      <a:cubicBezTo>
                        <a:pt x="24" y="93"/>
                        <a:pt x="26" y="90"/>
                        <a:pt x="28" y="85"/>
                      </a:cubicBezTo>
                      <a:cubicBezTo>
                        <a:pt x="29" y="83"/>
                        <a:pt x="29" y="80"/>
                        <a:pt x="29" y="78"/>
                      </a:cubicBezTo>
                      <a:cubicBezTo>
                        <a:pt x="24" y="80"/>
                        <a:pt x="17" y="86"/>
                        <a:pt x="19" y="92"/>
                      </a:cubicBezTo>
                      <a:cubicBezTo>
                        <a:pt x="16" y="89"/>
                        <a:pt x="12" y="87"/>
                        <a:pt x="8" y="85"/>
                      </a:cubicBezTo>
                      <a:cubicBezTo>
                        <a:pt x="6" y="84"/>
                        <a:pt x="4" y="83"/>
                        <a:pt x="1" y="83"/>
                      </a:cubicBezTo>
                      <a:cubicBezTo>
                        <a:pt x="2" y="87"/>
                        <a:pt x="4" y="90"/>
                        <a:pt x="7" y="93"/>
                      </a:cubicBezTo>
                      <a:cubicBezTo>
                        <a:pt x="11" y="96"/>
                        <a:pt x="15" y="97"/>
                        <a:pt x="21" y="96"/>
                      </a:cubicBezTo>
                      <a:close/>
                      <a:moveTo>
                        <a:pt x="16" y="83"/>
                      </a:moveTo>
                      <a:cubicBezTo>
                        <a:pt x="22" y="80"/>
                        <a:pt x="28" y="74"/>
                        <a:pt x="28" y="66"/>
                      </a:cubicBezTo>
                      <a:cubicBezTo>
                        <a:pt x="26" y="67"/>
                        <a:pt x="24" y="68"/>
                        <a:pt x="22" y="69"/>
                      </a:cubicBezTo>
                      <a:cubicBezTo>
                        <a:pt x="19" y="71"/>
                        <a:pt x="15" y="75"/>
                        <a:pt x="15" y="79"/>
                      </a:cubicBezTo>
                      <a:cubicBezTo>
                        <a:pt x="13" y="74"/>
                        <a:pt x="5" y="69"/>
                        <a:pt x="0" y="66"/>
                      </a:cubicBezTo>
                      <a:cubicBezTo>
                        <a:pt x="0" y="75"/>
                        <a:pt x="6" y="84"/>
                        <a:pt x="16" y="83"/>
                      </a:cubicBezTo>
                      <a:close/>
                      <a:moveTo>
                        <a:pt x="14" y="70"/>
                      </a:moveTo>
                      <a:cubicBezTo>
                        <a:pt x="22" y="68"/>
                        <a:pt x="28" y="61"/>
                        <a:pt x="29" y="53"/>
                      </a:cubicBezTo>
                      <a:cubicBezTo>
                        <a:pt x="23" y="55"/>
                        <a:pt x="16" y="58"/>
                        <a:pt x="14" y="65"/>
                      </a:cubicBezTo>
                      <a:cubicBezTo>
                        <a:pt x="13" y="59"/>
                        <a:pt x="7" y="52"/>
                        <a:pt x="2" y="48"/>
                      </a:cubicBezTo>
                      <a:cubicBezTo>
                        <a:pt x="0" y="57"/>
                        <a:pt x="4" y="68"/>
                        <a:pt x="14" y="70"/>
                      </a:cubicBezTo>
                      <a:close/>
                      <a:moveTo>
                        <a:pt x="15" y="54"/>
                      </a:moveTo>
                      <a:cubicBezTo>
                        <a:pt x="18" y="54"/>
                        <a:pt x="21" y="53"/>
                        <a:pt x="24" y="52"/>
                      </a:cubicBezTo>
                      <a:cubicBezTo>
                        <a:pt x="27" y="50"/>
                        <a:pt x="28" y="49"/>
                        <a:pt x="30" y="46"/>
                      </a:cubicBezTo>
                      <a:cubicBezTo>
                        <a:pt x="31" y="45"/>
                        <a:pt x="32" y="44"/>
                        <a:pt x="32" y="42"/>
                      </a:cubicBezTo>
                      <a:cubicBezTo>
                        <a:pt x="27" y="42"/>
                        <a:pt x="19" y="44"/>
                        <a:pt x="16" y="49"/>
                      </a:cubicBezTo>
                      <a:cubicBezTo>
                        <a:pt x="16" y="44"/>
                        <a:pt x="10" y="38"/>
                        <a:pt x="6" y="34"/>
                      </a:cubicBezTo>
                      <a:cubicBezTo>
                        <a:pt x="5" y="36"/>
                        <a:pt x="5" y="38"/>
                        <a:pt x="5" y="40"/>
                      </a:cubicBezTo>
                      <a:cubicBezTo>
                        <a:pt x="5" y="43"/>
                        <a:pt x="6" y="46"/>
                        <a:pt x="8" y="49"/>
                      </a:cubicBezTo>
                      <a:cubicBezTo>
                        <a:pt x="10" y="51"/>
                        <a:pt x="12" y="53"/>
                        <a:pt x="15" y="54"/>
                      </a:cubicBezTo>
                      <a:close/>
                      <a:moveTo>
                        <a:pt x="18" y="41"/>
                      </a:moveTo>
                      <a:cubicBezTo>
                        <a:pt x="24" y="42"/>
                        <a:pt x="30" y="39"/>
                        <a:pt x="34" y="34"/>
                      </a:cubicBezTo>
                      <a:cubicBezTo>
                        <a:pt x="35" y="33"/>
                        <a:pt x="36" y="32"/>
                        <a:pt x="36" y="30"/>
                      </a:cubicBezTo>
                      <a:cubicBezTo>
                        <a:pt x="31" y="30"/>
                        <a:pt x="23" y="32"/>
                        <a:pt x="19" y="37"/>
                      </a:cubicBezTo>
                      <a:cubicBezTo>
                        <a:pt x="19" y="31"/>
                        <a:pt x="15" y="24"/>
                        <a:pt x="11" y="20"/>
                      </a:cubicBezTo>
                      <a:cubicBezTo>
                        <a:pt x="10" y="22"/>
                        <a:pt x="9" y="24"/>
                        <a:pt x="9" y="26"/>
                      </a:cubicBezTo>
                      <a:cubicBezTo>
                        <a:pt x="9" y="32"/>
                        <a:pt x="12" y="38"/>
                        <a:pt x="18" y="41"/>
                      </a:cubicBezTo>
                      <a:close/>
                      <a:moveTo>
                        <a:pt x="35" y="6"/>
                      </a:moveTo>
                      <a:cubicBezTo>
                        <a:pt x="35" y="12"/>
                        <a:pt x="32" y="17"/>
                        <a:pt x="26" y="19"/>
                      </a:cubicBezTo>
                      <a:cubicBezTo>
                        <a:pt x="23" y="13"/>
                        <a:pt x="26" y="7"/>
                        <a:pt x="30" y="3"/>
                      </a:cubicBezTo>
                      <a:cubicBezTo>
                        <a:pt x="31" y="2"/>
                        <a:pt x="33" y="1"/>
                        <a:pt x="35" y="0"/>
                      </a:cubicBezTo>
                      <a:cubicBezTo>
                        <a:pt x="35" y="2"/>
                        <a:pt x="35" y="4"/>
                        <a:pt x="3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4" name="PA-任意多边形 194">
                  <a:extLst>
                    <a:ext uri="{FF2B5EF4-FFF2-40B4-BE49-F238E27FC236}">
                      <a16:creationId xmlns:a16="http://schemas.microsoft.com/office/drawing/2014/main" xmlns="" id="{F3473236-D051-44EC-AF50-2990465772DA}"/>
                    </a:ext>
                  </a:extLst>
                </p:cNvPr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>
                  <a:off x="3283786" y="5119788"/>
                  <a:ext cx="450300" cy="575864"/>
                </a:xfrm>
                <a:custGeom>
                  <a:avLst/>
                  <a:gdLst>
                    <a:gd name="T0" fmla="*/ 14 w 100"/>
                    <a:gd name="T1" fmla="*/ 0 h 128"/>
                    <a:gd name="T2" fmla="*/ 15 w 100"/>
                    <a:gd name="T3" fmla="*/ 0 h 128"/>
                    <a:gd name="T4" fmla="*/ 5 w 100"/>
                    <a:gd name="T5" fmla="*/ 32 h 128"/>
                    <a:gd name="T6" fmla="*/ 6 w 100"/>
                    <a:gd name="T7" fmla="*/ 71 h 128"/>
                    <a:gd name="T8" fmla="*/ 28 w 100"/>
                    <a:gd name="T9" fmla="*/ 98 h 128"/>
                    <a:gd name="T10" fmla="*/ 71 w 100"/>
                    <a:gd name="T11" fmla="*/ 114 h 128"/>
                    <a:gd name="T12" fmla="*/ 71 w 100"/>
                    <a:gd name="T13" fmla="*/ 114 h 128"/>
                    <a:gd name="T14" fmla="*/ 100 w 100"/>
                    <a:gd name="T15" fmla="*/ 125 h 128"/>
                    <a:gd name="T16" fmla="*/ 99 w 100"/>
                    <a:gd name="T17" fmla="*/ 128 h 128"/>
                    <a:gd name="T18" fmla="*/ 70 w 100"/>
                    <a:gd name="T19" fmla="*/ 116 h 128"/>
                    <a:gd name="T20" fmla="*/ 70 w 100"/>
                    <a:gd name="T21" fmla="*/ 116 h 128"/>
                    <a:gd name="T22" fmla="*/ 27 w 100"/>
                    <a:gd name="T23" fmla="*/ 100 h 128"/>
                    <a:gd name="T24" fmla="*/ 5 w 100"/>
                    <a:gd name="T25" fmla="*/ 71 h 128"/>
                    <a:gd name="T26" fmla="*/ 3 w 100"/>
                    <a:gd name="T27" fmla="*/ 32 h 128"/>
                    <a:gd name="T28" fmla="*/ 14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14" y="0"/>
                      </a:moveTo>
                      <a:cubicBezTo>
                        <a:pt x="14" y="0"/>
                        <a:pt x="14" y="0"/>
                        <a:pt x="15" y="0"/>
                      </a:cubicBezTo>
                      <a:cubicBezTo>
                        <a:pt x="10" y="11"/>
                        <a:pt x="7" y="21"/>
                        <a:pt x="5" y="32"/>
                      </a:cubicBezTo>
                      <a:cubicBezTo>
                        <a:pt x="2" y="46"/>
                        <a:pt x="2" y="57"/>
                        <a:pt x="6" y="71"/>
                      </a:cubicBezTo>
                      <a:cubicBezTo>
                        <a:pt x="11" y="83"/>
                        <a:pt x="18" y="90"/>
                        <a:pt x="28" y="98"/>
                      </a:cubicBezTo>
                      <a:cubicBezTo>
                        <a:pt x="42" y="107"/>
                        <a:pt x="55" y="110"/>
                        <a:pt x="71" y="114"/>
                      </a:cubicBezTo>
                      <a:cubicBezTo>
                        <a:pt x="71" y="114"/>
                        <a:pt x="71" y="114"/>
                        <a:pt x="71" y="114"/>
                      </a:cubicBezTo>
                      <a:cubicBezTo>
                        <a:pt x="82" y="115"/>
                        <a:pt x="91" y="119"/>
                        <a:pt x="100" y="125"/>
                      </a:cubicBezTo>
                      <a:cubicBezTo>
                        <a:pt x="100" y="126"/>
                        <a:pt x="99" y="127"/>
                        <a:pt x="99" y="128"/>
                      </a:cubicBezTo>
                      <a:cubicBezTo>
                        <a:pt x="90" y="121"/>
                        <a:pt x="82" y="118"/>
                        <a:pt x="70" y="116"/>
                      </a:cubicBezTo>
                      <a:cubicBezTo>
                        <a:pt x="70" y="116"/>
                        <a:pt x="70" y="116"/>
                        <a:pt x="70" y="116"/>
                      </a:cubicBezTo>
                      <a:cubicBezTo>
                        <a:pt x="54" y="113"/>
                        <a:pt x="41" y="109"/>
                        <a:pt x="27" y="100"/>
                      </a:cubicBezTo>
                      <a:cubicBezTo>
                        <a:pt x="16" y="92"/>
                        <a:pt x="10" y="84"/>
                        <a:pt x="5" y="71"/>
                      </a:cubicBezTo>
                      <a:cubicBezTo>
                        <a:pt x="0" y="58"/>
                        <a:pt x="1" y="46"/>
                        <a:pt x="3" y="32"/>
                      </a:cubicBezTo>
                      <a:cubicBezTo>
                        <a:pt x="6" y="20"/>
                        <a:pt x="9" y="11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5" name="PA-任意多边形 195">
                  <a:extLst>
                    <a:ext uri="{FF2B5EF4-FFF2-40B4-BE49-F238E27FC236}">
                      <a16:creationId xmlns:a16="http://schemas.microsoft.com/office/drawing/2014/main" xmlns="" id="{E3F0D9E7-99CB-469E-B383-4D3CAB7F63C7}"/>
                    </a:ext>
                  </a:extLst>
                </p:cNvPr>
                <p:cNvSpPr>
                  <a:spLocks noEditPoints="1"/>
                </p:cNvSpPr>
                <p:nvPr>
                  <p:custDataLst>
                    <p:tags r:id="rId30"/>
                  </p:custDataLst>
                </p:nvPr>
              </p:nvSpPr>
              <p:spPr bwMode="auto">
                <a:xfrm>
                  <a:off x="3751406" y="5039688"/>
                  <a:ext cx="361540" cy="647307"/>
                </a:xfrm>
                <a:custGeom>
                  <a:avLst/>
                  <a:gdLst>
                    <a:gd name="T0" fmla="*/ 0 w 80"/>
                    <a:gd name="T1" fmla="*/ 133 h 144"/>
                    <a:gd name="T2" fmla="*/ 18 w 80"/>
                    <a:gd name="T3" fmla="*/ 136 h 144"/>
                    <a:gd name="T4" fmla="*/ 16 w 80"/>
                    <a:gd name="T5" fmla="*/ 129 h 144"/>
                    <a:gd name="T6" fmla="*/ 32 w 80"/>
                    <a:gd name="T7" fmla="*/ 131 h 144"/>
                    <a:gd name="T8" fmla="*/ 29 w 80"/>
                    <a:gd name="T9" fmla="*/ 124 h 144"/>
                    <a:gd name="T10" fmla="*/ 51 w 80"/>
                    <a:gd name="T11" fmla="*/ 126 h 144"/>
                    <a:gd name="T12" fmla="*/ 45 w 80"/>
                    <a:gd name="T13" fmla="*/ 124 h 144"/>
                    <a:gd name="T14" fmla="*/ 41 w 80"/>
                    <a:gd name="T15" fmla="*/ 117 h 144"/>
                    <a:gd name="T16" fmla="*/ 41 w 80"/>
                    <a:gd name="T17" fmla="*/ 118 h 144"/>
                    <a:gd name="T18" fmla="*/ 64 w 80"/>
                    <a:gd name="T19" fmla="*/ 114 h 144"/>
                    <a:gd name="T20" fmla="*/ 58 w 80"/>
                    <a:gd name="T21" fmla="*/ 28 h 144"/>
                    <a:gd name="T22" fmla="*/ 56 w 80"/>
                    <a:gd name="T23" fmla="*/ 23 h 144"/>
                    <a:gd name="T24" fmla="*/ 58 w 80"/>
                    <a:gd name="T25" fmla="*/ 28 h 144"/>
                    <a:gd name="T26" fmla="*/ 0 w 80"/>
                    <a:gd name="T27" fmla="*/ 132 h 144"/>
                    <a:gd name="T28" fmla="*/ 13 w 80"/>
                    <a:gd name="T29" fmla="*/ 120 h 144"/>
                    <a:gd name="T30" fmla="*/ 15 w 80"/>
                    <a:gd name="T31" fmla="*/ 128 h 144"/>
                    <a:gd name="T32" fmla="*/ 25 w 80"/>
                    <a:gd name="T33" fmla="*/ 109 h 144"/>
                    <a:gd name="T34" fmla="*/ 36 w 80"/>
                    <a:gd name="T35" fmla="*/ 110 h 144"/>
                    <a:gd name="T36" fmla="*/ 32 w 80"/>
                    <a:gd name="T37" fmla="*/ 105 h 144"/>
                    <a:gd name="T38" fmla="*/ 35 w 80"/>
                    <a:gd name="T39" fmla="*/ 110 h 144"/>
                    <a:gd name="T40" fmla="*/ 45 w 80"/>
                    <a:gd name="T41" fmla="*/ 102 h 144"/>
                    <a:gd name="T42" fmla="*/ 40 w 80"/>
                    <a:gd name="T43" fmla="*/ 116 h 144"/>
                    <a:gd name="T44" fmla="*/ 40 w 80"/>
                    <a:gd name="T45" fmla="*/ 99 h 144"/>
                    <a:gd name="T46" fmla="*/ 45 w 80"/>
                    <a:gd name="T47" fmla="*/ 102 h 144"/>
                    <a:gd name="T48" fmla="*/ 48 w 80"/>
                    <a:gd name="T49" fmla="*/ 87 h 144"/>
                    <a:gd name="T50" fmla="*/ 54 w 80"/>
                    <a:gd name="T51" fmla="*/ 105 h 144"/>
                    <a:gd name="T52" fmla="*/ 70 w 80"/>
                    <a:gd name="T53" fmla="*/ 104 h 144"/>
                    <a:gd name="T54" fmla="*/ 60 w 80"/>
                    <a:gd name="T55" fmla="*/ 96 h 144"/>
                    <a:gd name="T56" fmla="*/ 51 w 80"/>
                    <a:gd name="T57" fmla="*/ 78 h 144"/>
                    <a:gd name="T58" fmla="*/ 72 w 80"/>
                    <a:gd name="T59" fmla="*/ 85 h 144"/>
                    <a:gd name="T60" fmla="*/ 73 w 80"/>
                    <a:gd name="T61" fmla="*/ 93 h 144"/>
                    <a:gd name="T62" fmla="*/ 64 w 80"/>
                    <a:gd name="T63" fmla="*/ 83 h 144"/>
                    <a:gd name="T64" fmla="*/ 58 w 80"/>
                    <a:gd name="T65" fmla="*/ 69 h 144"/>
                    <a:gd name="T66" fmla="*/ 80 w 80"/>
                    <a:gd name="T67" fmla="*/ 66 h 144"/>
                    <a:gd name="T68" fmla="*/ 66 w 80"/>
                    <a:gd name="T69" fmla="*/ 70 h 144"/>
                    <a:gd name="T70" fmla="*/ 66 w 80"/>
                    <a:gd name="T71" fmla="*/ 65 h 144"/>
                    <a:gd name="T72" fmla="*/ 66 w 80"/>
                    <a:gd name="T73" fmla="*/ 70 h 144"/>
                    <a:gd name="T74" fmla="*/ 56 w 80"/>
                    <a:gd name="T75" fmla="*/ 52 h 144"/>
                    <a:gd name="T76" fmla="*/ 48 w 80"/>
                    <a:gd name="T77" fmla="*/ 42 h 144"/>
                    <a:gd name="T78" fmla="*/ 74 w 80"/>
                    <a:gd name="T79" fmla="*/ 34 h 144"/>
                    <a:gd name="T80" fmla="*/ 72 w 80"/>
                    <a:gd name="T81" fmla="*/ 49 h 144"/>
                    <a:gd name="T82" fmla="*/ 62 w 80"/>
                    <a:gd name="T83" fmla="*/ 41 h 144"/>
                    <a:gd name="T84" fmla="*/ 44 w 80"/>
                    <a:gd name="T85" fmla="*/ 30 h 144"/>
                    <a:gd name="T86" fmla="*/ 69 w 80"/>
                    <a:gd name="T87" fmla="*/ 20 h 144"/>
                    <a:gd name="T88" fmla="*/ 62 w 80"/>
                    <a:gd name="T89" fmla="*/ 41 h 144"/>
                    <a:gd name="T90" fmla="*/ 54 w 80"/>
                    <a:gd name="T91" fmla="*/ 19 h 144"/>
                    <a:gd name="T92" fmla="*/ 45 w 80"/>
                    <a:gd name="T93" fmla="*/ 0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80" h="144">
                      <a:moveTo>
                        <a:pt x="18" y="136"/>
                      </a:moveTo>
                      <a:cubicBezTo>
                        <a:pt x="13" y="133"/>
                        <a:pt x="6" y="130"/>
                        <a:pt x="0" y="133"/>
                      </a:cubicBezTo>
                      <a:cubicBezTo>
                        <a:pt x="4" y="142"/>
                        <a:pt x="15" y="144"/>
                        <a:pt x="24" y="141"/>
                      </a:cubicBezTo>
                      <a:cubicBezTo>
                        <a:pt x="22" y="139"/>
                        <a:pt x="20" y="138"/>
                        <a:pt x="18" y="136"/>
                      </a:cubicBezTo>
                      <a:close/>
                      <a:moveTo>
                        <a:pt x="32" y="131"/>
                      </a:moveTo>
                      <a:cubicBezTo>
                        <a:pt x="28" y="128"/>
                        <a:pt x="21" y="125"/>
                        <a:pt x="16" y="129"/>
                      </a:cubicBezTo>
                      <a:cubicBezTo>
                        <a:pt x="20" y="137"/>
                        <a:pt x="31" y="139"/>
                        <a:pt x="38" y="135"/>
                      </a:cubicBezTo>
                      <a:cubicBezTo>
                        <a:pt x="36" y="133"/>
                        <a:pt x="34" y="132"/>
                        <a:pt x="32" y="131"/>
                      </a:cubicBezTo>
                      <a:close/>
                      <a:moveTo>
                        <a:pt x="45" y="124"/>
                      </a:moveTo>
                      <a:cubicBezTo>
                        <a:pt x="40" y="122"/>
                        <a:pt x="33" y="119"/>
                        <a:pt x="29" y="124"/>
                      </a:cubicBezTo>
                      <a:cubicBezTo>
                        <a:pt x="33" y="129"/>
                        <a:pt x="40" y="131"/>
                        <a:pt x="46" y="129"/>
                      </a:cubicBezTo>
                      <a:cubicBezTo>
                        <a:pt x="48" y="129"/>
                        <a:pt x="50" y="128"/>
                        <a:pt x="51" y="126"/>
                      </a:cubicBezTo>
                      <a:cubicBezTo>
                        <a:pt x="49" y="125"/>
                        <a:pt x="47" y="125"/>
                        <a:pt x="45" y="124"/>
                      </a:cubicBezTo>
                      <a:cubicBezTo>
                        <a:pt x="45" y="124"/>
                        <a:pt x="45" y="124"/>
                        <a:pt x="45" y="124"/>
                      </a:cubicBezTo>
                      <a:close/>
                      <a:moveTo>
                        <a:pt x="57" y="113"/>
                      </a:moveTo>
                      <a:cubicBezTo>
                        <a:pt x="51" y="112"/>
                        <a:pt x="45" y="112"/>
                        <a:pt x="41" y="117"/>
                      </a:cubicBezTo>
                      <a:cubicBezTo>
                        <a:pt x="41" y="117"/>
                        <a:pt x="40" y="117"/>
                        <a:pt x="40" y="117"/>
                      </a:cubicBezTo>
                      <a:cubicBezTo>
                        <a:pt x="41" y="118"/>
                        <a:pt x="41" y="118"/>
                        <a:pt x="41" y="118"/>
                      </a:cubicBezTo>
                      <a:cubicBezTo>
                        <a:pt x="47" y="123"/>
                        <a:pt x="54" y="122"/>
                        <a:pt x="60" y="118"/>
                      </a:cubicBezTo>
                      <a:cubicBezTo>
                        <a:pt x="61" y="117"/>
                        <a:pt x="63" y="116"/>
                        <a:pt x="64" y="114"/>
                      </a:cubicBezTo>
                      <a:cubicBezTo>
                        <a:pt x="62" y="113"/>
                        <a:pt x="60" y="113"/>
                        <a:pt x="57" y="113"/>
                      </a:cubicBezTo>
                      <a:close/>
                      <a:moveTo>
                        <a:pt x="58" y="28"/>
                      </a:moveTo>
                      <a:cubicBezTo>
                        <a:pt x="49" y="30"/>
                        <a:pt x="42" y="25"/>
                        <a:pt x="38" y="17"/>
                      </a:cubicBezTo>
                      <a:cubicBezTo>
                        <a:pt x="44" y="17"/>
                        <a:pt x="52" y="18"/>
                        <a:pt x="56" y="23"/>
                      </a:cubicBezTo>
                      <a:cubicBezTo>
                        <a:pt x="56" y="17"/>
                        <a:pt x="59" y="10"/>
                        <a:pt x="63" y="5"/>
                      </a:cubicBezTo>
                      <a:cubicBezTo>
                        <a:pt x="67" y="13"/>
                        <a:pt x="66" y="23"/>
                        <a:pt x="58" y="28"/>
                      </a:cubicBezTo>
                      <a:close/>
                      <a:moveTo>
                        <a:pt x="13" y="120"/>
                      </a:moveTo>
                      <a:cubicBezTo>
                        <a:pt x="11" y="126"/>
                        <a:pt x="7" y="132"/>
                        <a:pt x="0" y="132"/>
                      </a:cubicBezTo>
                      <a:cubicBezTo>
                        <a:pt x="0" y="124"/>
                        <a:pt x="7" y="116"/>
                        <a:pt x="14" y="114"/>
                      </a:cubicBezTo>
                      <a:cubicBezTo>
                        <a:pt x="14" y="116"/>
                        <a:pt x="14" y="118"/>
                        <a:pt x="13" y="120"/>
                      </a:cubicBezTo>
                      <a:close/>
                      <a:moveTo>
                        <a:pt x="25" y="116"/>
                      </a:moveTo>
                      <a:cubicBezTo>
                        <a:pt x="25" y="121"/>
                        <a:pt x="22" y="128"/>
                        <a:pt x="15" y="128"/>
                      </a:cubicBezTo>
                      <a:cubicBezTo>
                        <a:pt x="15" y="122"/>
                        <a:pt x="17" y="115"/>
                        <a:pt x="22" y="111"/>
                      </a:cubicBezTo>
                      <a:cubicBezTo>
                        <a:pt x="23" y="110"/>
                        <a:pt x="24" y="110"/>
                        <a:pt x="25" y="109"/>
                      </a:cubicBezTo>
                      <a:cubicBezTo>
                        <a:pt x="25" y="111"/>
                        <a:pt x="26" y="113"/>
                        <a:pt x="25" y="116"/>
                      </a:cubicBezTo>
                      <a:close/>
                      <a:moveTo>
                        <a:pt x="36" y="110"/>
                      </a:moveTo>
                      <a:cubicBezTo>
                        <a:pt x="36" y="115"/>
                        <a:pt x="35" y="122"/>
                        <a:pt x="29" y="123"/>
                      </a:cubicBezTo>
                      <a:cubicBezTo>
                        <a:pt x="27" y="117"/>
                        <a:pt x="28" y="109"/>
                        <a:pt x="32" y="105"/>
                      </a:cubicBezTo>
                      <a:cubicBezTo>
                        <a:pt x="33" y="104"/>
                        <a:pt x="34" y="104"/>
                        <a:pt x="34" y="103"/>
                      </a:cubicBezTo>
                      <a:cubicBezTo>
                        <a:pt x="35" y="106"/>
                        <a:pt x="35" y="107"/>
                        <a:pt x="35" y="110"/>
                      </a:cubicBezTo>
                      <a:cubicBezTo>
                        <a:pt x="35" y="110"/>
                        <a:pt x="36" y="110"/>
                        <a:pt x="36" y="110"/>
                      </a:cubicBezTo>
                      <a:close/>
                      <a:moveTo>
                        <a:pt x="45" y="102"/>
                      </a:moveTo>
                      <a:cubicBezTo>
                        <a:pt x="47" y="108"/>
                        <a:pt x="46" y="114"/>
                        <a:pt x="40" y="116"/>
                      </a:cubicBezTo>
                      <a:cubicBezTo>
                        <a:pt x="40" y="116"/>
                        <a:pt x="40" y="116"/>
                        <a:pt x="40" y="116"/>
                      </a:cubicBezTo>
                      <a:cubicBezTo>
                        <a:pt x="40" y="116"/>
                        <a:pt x="39" y="115"/>
                        <a:pt x="39" y="115"/>
                      </a:cubicBezTo>
                      <a:cubicBezTo>
                        <a:pt x="38" y="110"/>
                        <a:pt x="38" y="104"/>
                        <a:pt x="40" y="99"/>
                      </a:cubicBezTo>
                      <a:cubicBezTo>
                        <a:pt x="41" y="98"/>
                        <a:pt x="42" y="97"/>
                        <a:pt x="43" y="96"/>
                      </a:cubicBezTo>
                      <a:cubicBezTo>
                        <a:pt x="44" y="98"/>
                        <a:pt x="45" y="100"/>
                        <a:pt x="45" y="102"/>
                      </a:cubicBezTo>
                      <a:close/>
                      <a:moveTo>
                        <a:pt x="51" y="107"/>
                      </a:moveTo>
                      <a:cubicBezTo>
                        <a:pt x="48" y="102"/>
                        <a:pt x="45" y="93"/>
                        <a:pt x="48" y="87"/>
                      </a:cubicBezTo>
                      <a:cubicBezTo>
                        <a:pt x="50" y="89"/>
                        <a:pt x="51" y="90"/>
                        <a:pt x="52" y="92"/>
                      </a:cubicBezTo>
                      <a:cubicBezTo>
                        <a:pt x="55" y="96"/>
                        <a:pt x="56" y="101"/>
                        <a:pt x="54" y="105"/>
                      </a:cubicBezTo>
                      <a:cubicBezTo>
                        <a:pt x="58" y="101"/>
                        <a:pt x="68" y="99"/>
                        <a:pt x="74" y="99"/>
                      </a:cubicBezTo>
                      <a:cubicBezTo>
                        <a:pt x="73" y="101"/>
                        <a:pt x="72" y="103"/>
                        <a:pt x="70" y="104"/>
                      </a:cubicBezTo>
                      <a:cubicBezTo>
                        <a:pt x="65" y="110"/>
                        <a:pt x="58" y="111"/>
                        <a:pt x="51" y="107"/>
                      </a:cubicBezTo>
                      <a:close/>
                      <a:moveTo>
                        <a:pt x="60" y="96"/>
                      </a:moveTo>
                      <a:cubicBezTo>
                        <a:pt x="56" y="93"/>
                        <a:pt x="54" y="90"/>
                        <a:pt x="52" y="85"/>
                      </a:cubicBezTo>
                      <a:cubicBezTo>
                        <a:pt x="51" y="83"/>
                        <a:pt x="51" y="80"/>
                        <a:pt x="51" y="78"/>
                      </a:cubicBezTo>
                      <a:cubicBezTo>
                        <a:pt x="56" y="80"/>
                        <a:pt x="63" y="86"/>
                        <a:pt x="61" y="92"/>
                      </a:cubicBezTo>
                      <a:cubicBezTo>
                        <a:pt x="64" y="89"/>
                        <a:pt x="68" y="87"/>
                        <a:pt x="72" y="85"/>
                      </a:cubicBezTo>
                      <a:cubicBezTo>
                        <a:pt x="74" y="84"/>
                        <a:pt x="76" y="83"/>
                        <a:pt x="79" y="83"/>
                      </a:cubicBezTo>
                      <a:cubicBezTo>
                        <a:pt x="78" y="87"/>
                        <a:pt x="76" y="90"/>
                        <a:pt x="73" y="93"/>
                      </a:cubicBezTo>
                      <a:cubicBezTo>
                        <a:pt x="69" y="96"/>
                        <a:pt x="65" y="97"/>
                        <a:pt x="60" y="96"/>
                      </a:cubicBezTo>
                      <a:close/>
                      <a:moveTo>
                        <a:pt x="64" y="83"/>
                      </a:moveTo>
                      <a:cubicBezTo>
                        <a:pt x="58" y="80"/>
                        <a:pt x="52" y="74"/>
                        <a:pt x="52" y="66"/>
                      </a:cubicBezTo>
                      <a:cubicBezTo>
                        <a:pt x="54" y="67"/>
                        <a:pt x="56" y="68"/>
                        <a:pt x="58" y="69"/>
                      </a:cubicBezTo>
                      <a:cubicBezTo>
                        <a:pt x="61" y="71"/>
                        <a:pt x="65" y="75"/>
                        <a:pt x="65" y="79"/>
                      </a:cubicBezTo>
                      <a:cubicBezTo>
                        <a:pt x="67" y="74"/>
                        <a:pt x="75" y="69"/>
                        <a:pt x="80" y="66"/>
                      </a:cubicBezTo>
                      <a:cubicBezTo>
                        <a:pt x="80" y="75"/>
                        <a:pt x="74" y="84"/>
                        <a:pt x="64" y="83"/>
                      </a:cubicBezTo>
                      <a:close/>
                      <a:moveTo>
                        <a:pt x="66" y="70"/>
                      </a:moveTo>
                      <a:cubicBezTo>
                        <a:pt x="58" y="68"/>
                        <a:pt x="52" y="61"/>
                        <a:pt x="51" y="53"/>
                      </a:cubicBezTo>
                      <a:cubicBezTo>
                        <a:pt x="57" y="55"/>
                        <a:pt x="64" y="58"/>
                        <a:pt x="66" y="65"/>
                      </a:cubicBezTo>
                      <a:cubicBezTo>
                        <a:pt x="67" y="59"/>
                        <a:pt x="73" y="52"/>
                        <a:pt x="78" y="48"/>
                      </a:cubicBezTo>
                      <a:cubicBezTo>
                        <a:pt x="80" y="57"/>
                        <a:pt x="76" y="68"/>
                        <a:pt x="66" y="70"/>
                      </a:cubicBezTo>
                      <a:close/>
                      <a:moveTo>
                        <a:pt x="65" y="54"/>
                      </a:moveTo>
                      <a:cubicBezTo>
                        <a:pt x="62" y="54"/>
                        <a:pt x="59" y="53"/>
                        <a:pt x="56" y="52"/>
                      </a:cubicBezTo>
                      <a:cubicBezTo>
                        <a:pt x="54" y="50"/>
                        <a:pt x="52" y="49"/>
                        <a:pt x="50" y="46"/>
                      </a:cubicBezTo>
                      <a:cubicBezTo>
                        <a:pt x="49" y="45"/>
                        <a:pt x="48" y="44"/>
                        <a:pt x="48" y="42"/>
                      </a:cubicBezTo>
                      <a:cubicBezTo>
                        <a:pt x="53" y="42"/>
                        <a:pt x="61" y="44"/>
                        <a:pt x="64" y="49"/>
                      </a:cubicBezTo>
                      <a:cubicBezTo>
                        <a:pt x="65" y="44"/>
                        <a:pt x="70" y="38"/>
                        <a:pt x="74" y="34"/>
                      </a:cubicBezTo>
                      <a:cubicBezTo>
                        <a:pt x="75" y="36"/>
                        <a:pt x="75" y="38"/>
                        <a:pt x="75" y="40"/>
                      </a:cubicBezTo>
                      <a:cubicBezTo>
                        <a:pt x="75" y="43"/>
                        <a:pt x="74" y="46"/>
                        <a:pt x="72" y="49"/>
                      </a:cubicBezTo>
                      <a:cubicBezTo>
                        <a:pt x="70" y="51"/>
                        <a:pt x="68" y="53"/>
                        <a:pt x="65" y="54"/>
                      </a:cubicBezTo>
                      <a:close/>
                      <a:moveTo>
                        <a:pt x="62" y="41"/>
                      </a:moveTo>
                      <a:cubicBezTo>
                        <a:pt x="56" y="42"/>
                        <a:pt x="50" y="39"/>
                        <a:pt x="46" y="34"/>
                      </a:cubicBezTo>
                      <a:cubicBezTo>
                        <a:pt x="45" y="33"/>
                        <a:pt x="44" y="32"/>
                        <a:pt x="44" y="30"/>
                      </a:cubicBezTo>
                      <a:cubicBezTo>
                        <a:pt x="50" y="30"/>
                        <a:pt x="57" y="32"/>
                        <a:pt x="61" y="37"/>
                      </a:cubicBezTo>
                      <a:cubicBezTo>
                        <a:pt x="61" y="31"/>
                        <a:pt x="66" y="24"/>
                        <a:pt x="69" y="20"/>
                      </a:cubicBezTo>
                      <a:cubicBezTo>
                        <a:pt x="70" y="22"/>
                        <a:pt x="71" y="24"/>
                        <a:pt x="71" y="26"/>
                      </a:cubicBezTo>
                      <a:cubicBezTo>
                        <a:pt x="71" y="32"/>
                        <a:pt x="68" y="38"/>
                        <a:pt x="62" y="41"/>
                      </a:cubicBezTo>
                      <a:close/>
                      <a:moveTo>
                        <a:pt x="45" y="6"/>
                      </a:moveTo>
                      <a:cubicBezTo>
                        <a:pt x="45" y="12"/>
                        <a:pt x="48" y="17"/>
                        <a:pt x="54" y="19"/>
                      </a:cubicBezTo>
                      <a:cubicBezTo>
                        <a:pt x="57" y="13"/>
                        <a:pt x="54" y="7"/>
                        <a:pt x="50" y="3"/>
                      </a:cubicBezTo>
                      <a:cubicBezTo>
                        <a:pt x="49" y="2"/>
                        <a:pt x="47" y="1"/>
                        <a:pt x="45" y="0"/>
                      </a:cubicBezTo>
                      <a:cubicBezTo>
                        <a:pt x="45" y="2"/>
                        <a:pt x="45" y="4"/>
                        <a:pt x="45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  <p:sp>
              <p:nvSpPr>
                <p:cNvPr id="16" name="PA-任意多边形 196">
                  <a:extLst>
                    <a:ext uri="{FF2B5EF4-FFF2-40B4-BE49-F238E27FC236}">
                      <a16:creationId xmlns:a16="http://schemas.microsoft.com/office/drawing/2014/main" xmlns="" id="{3F5F4A50-BFDE-4F25-BB3D-96AA7D330B42}"/>
                    </a:ext>
                  </a:extLst>
                </p:cNvPr>
                <p:cNvSpPr/>
                <p:nvPr>
                  <p:custDataLst>
                    <p:tags r:id="rId31"/>
                  </p:custDataLst>
                </p:nvPr>
              </p:nvSpPr>
              <p:spPr bwMode="auto">
                <a:xfrm>
                  <a:off x="3608521" y="5119790"/>
                  <a:ext cx="450300" cy="575864"/>
                </a:xfrm>
                <a:custGeom>
                  <a:avLst/>
                  <a:gdLst>
                    <a:gd name="T0" fmla="*/ 86 w 100"/>
                    <a:gd name="T1" fmla="*/ 0 h 128"/>
                    <a:gd name="T2" fmla="*/ 85 w 100"/>
                    <a:gd name="T3" fmla="*/ 0 h 128"/>
                    <a:gd name="T4" fmla="*/ 96 w 100"/>
                    <a:gd name="T5" fmla="*/ 32 h 128"/>
                    <a:gd name="T6" fmla="*/ 94 w 100"/>
                    <a:gd name="T7" fmla="*/ 71 h 128"/>
                    <a:gd name="T8" fmla="*/ 72 w 100"/>
                    <a:gd name="T9" fmla="*/ 98 h 128"/>
                    <a:gd name="T10" fmla="*/ 29 w 100"/>
                    <a:gd name="T11" fmla="*/ 114 h 128"/>
                    <a:gd name="T12" fmla="*/ 29 w 100"/>
                    <a:gd name="T13" fmla="*/ 114 h 128"/>
                    <a:gd name="T14" fmla="*/ 0 w 100"/>
                    <a:gd name="T15" fmla="*/ 125 h 128"/>
                    <a:gd name="T16" fmla="*/ 1 w 100"/>
                    <a:gd name="T17" fmla="*/ 128 h 128"/>
                    <a:gd name="T18" fmla="*/ 30 w 100"/>
                    <a:gd name="T19" fmla="*/ 116 h 128"/>
                    <a:gd name="T20" fmla="*/ 30 w 100"/>
                    <a:gd name="T21" fmla="*/ 116 h 128"/>
                    <a:gd name="T22" fmla="*/ 73 w 100"/>
                    <a:gd name="T23" fmla="*/ 100 h 128"/>
                    <a:gd name="T24" fmla="*/ 95 w 100"/>
                    <a:gd name="T25" fmla="*/ 71 h 128"/>
                    <a:gd name="T26" fmla="*/ 97 w 100"/>
                    <a:gd name="T27" fmla="*/ 32 h 128"/>
                    <a:gd name="T28" fmla="*/ 86 w 100"/>
                    <a:gd name="T29" fmla="*/ 0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00" h="128">
                      <a:moveTo>
                        <a:pt x="86" y="0"/>
                      </a:moveTo>
                      <a:cubicBezTo>
                        <a:pt x="86" y="0"/>
                        <a:pt x="86" y="0"/>
                        <a:pt x="85" y="0"/>
                      </a:cubicBezTo>
                      <a:cubicBezTo>
                        <a:pt x="90" y="11"/>
                        <a:pt x="93" y="21"/>
                        <a:pt x="96" y="32"/>
                      </a:cubicBezTo>
                      <a:cubicBezTo>
                        <a:pt x="98" y="46"/>
                        <a:pt x="98" y="57"/>
                        <a:pt x="94" y="71"/>
                      </a:cubicBezTo>
                      <a:cubicBezTo>
                        <a:pt x="89" y="83"/>
                        <a:pt x="82" y="90"/>
                        <a:pt x="72" y="98"/>
                      </a:cubicBezTo>
                      <a:cubicBezTo>
                        <a:pt x="58" y="107"/>
                        <a:pt x="45" y="110"/>
                        <a:pt x="29" y="114"/>
                      </a:cubicBezTo>
                      <a:cubicBezTo>
                        <a:pt x="29" y="114"/>
                        <a:pt x="29" y="114"/>
                        <a:pt x="29" y="114"/>
                      </a:cubicBezTo>
                      <a:cubicBezTo>
                        <a:pt x="18" y="115"/>
                        <a:pt x="9" y="119"/>
                        <a:pt x="0" y="125"/>
                      </a:cubicBezTo>
                      <a:cubicBezTo>
                        <a:pt x="0" y="126"/>
                        <a:pt x="1" y="127"/>
                        <a:pt x="1" y="128"/>
                      </a:cubicBezTo>
                      <a:cubicBezTo>
                        <a:pt x="10" y="121"/>
                        <a:pt x="19" y="118"/>
                        <a:pt x="30" y="116"/>
                      </a:cubicBezTo>
                      <a:cubicBezTo>
                        <a:pt x="30" y="116"/>
                        <a:pt x="30" y="116"/>
                        <a:pt x="30" y="116"/>
                      </a:cubicBezTo>
                      <a:cubicBezTo>
                        <a:pt x="46" y="113"/>
                        <a:pt x="59" y="109"/>
                        <a:pt x="73" y="100"/>
                      </a:cubicBezTo>
                      <a:cubicBezTo>
                        <a:pt x="84" y="92"/>
                        <a:pt x="90" y="84"/>
                        <a:pt x="95" y="71"/>
                      </a:cubicBezTo>
                      <a:cubicBezTo>
                        <a:pt x="100" y="58"/>
                        <a:pt x="99" y="46"/>
                        <a:pt x="97" y="32"/>
                      </a:cubicBezTo>
                      <a:cubicBezTo>
                        <a:pt x="94" y="20"/>
                        <a:pt x="91" y="11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effectLst/>
                    <a:uLnTx/>
                    <a:uFillTx/>
                    <a:latin typeface="阿里巴巴普惠体 R" panose="00020600040101010101" charset="-122"/>
                    <a:ea typeface="阿里巴巴普惠体 R" panose="00020600040101010101" charset="-122"/>
                    <a:cs typeface="+mn-cs"/>
                  </a:endParaRPr>
                </a:p>
              </p:txBody>
            </p:sp>
          </p:grpSp>
          <p:sp>
            <p:nvSpPr>
              <p:cNvPr id="6" name="PA-任意多边形 332">
                <a:extLst>
                  <a:ext uri="{FF2B5EF4-FFF2-40B4-BE49-F238E27FC236}">
                    <a16:creationId xmlns:a16="http://schemas.microsoft.com/office/drawing/2014/main" xmlns="" id="{97F21BC9-884C-4D96-B03B-34B7861B9526}"/>
                  </a:ext>
                </a:extLst>
              </p:cNvPr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4887521" y="2050478"/>
                <a:ext cx="2416958" cy="640640"/>
              </a:xfrm>
              <a:custGeom>
                <a:avLst/>
                <a:gdLst>
                  <a:gd name="connsiteX0" fmla="*/ 1208479 w 2416958"/>
                  <a:gd name="connsiteY0" fmla="*/ 247520 h 640640"/>
                  <a:gd name="connsiteX1" fmla="*/ 2092998 w 2416958"/>
                  <a:gd name="connsiteY1" fmla="*/ 549640 h 640640"/>
                  <a:gd name="connsiteX2" fmla="*/ 2416958 w 2416958"/>
                  <a:gd name="connsiteY2" fmla="*/ 524160 h 640640"/>
                  <a:gd name="connsiteX3" fmla="*/ 2045678 w 2416958"/>
                  <a:gd name="connsiteY3" fmla="*/ 640640 h 640640"/>
                  <a:gd name="connsiteX4" fmla="*/ 1208479 w 2416958"/>
                  <a:gd name="connsiteY4" fmla="*/ 353080 h 640640"/>
                  <a:gd name="connsiteX5" fmla="*/ 371279 w 2416958"/>
                  <a:gd name="connsiteY5" fmla="*/ 640640 h 640640"/>
                  <a:gd name="connsiteX6" fmla="*/ 0 w 2416958"/>
                  <a:gd name="connsiteY6" fmla="*/ 524160 h 640640"/>
                  <a:gd name="connsiteX7" fmla="*/ 320320 w 2416958"/>
                  <a:gd name="connsiteY7" fmla="*/ 549640 h 640640"/>
                  <a:gd name="connsiteX8" fmla="*/ 1368639 w 2416958"/>
                  <a:gd name="connsiteY8" fmla="*/ 182000 h 640640"/>
                  <a:gd name="connsiteX9" fmla="*/ 1441439 w 2416958"/>
                  <a:gd name="connsiteY9" fmla="*/ 200200 h 640640"/>
                  <a:gd name="connsiteX10" fmla="*/ 1379559 w 2416958"/>
                  <a:gd name="connsiteY10" fmla="*/ 240240 h 640640"/>
                  <a:gd name="connsiteX11" fmla="*/ 1306759 w 2416958"/>
                  <a:gd name="connsiteY11" fmla="*/ 222040 h 640640"/>
                  <a:gd name="connsiteX12" fmla="*/ 1051959 w 2416958"/>
                  <a:gd name="connsiteY12" fmla="*/ 178360 h 640640"/>
                  <a:gd name="connsiteX13" fmla="*/ 1106559 w 2416958"/>
                  <a:gd name="connsiteY13" fmla="*/ 229320 h 640640"/>
                  <a:gd name="connsiteX14" fmla="*/ 1033759 w 2416958"/>
                  <a:gd name="connsiteY14" fmla="*/ 236600 h 640640"/>
                  <a:gd name="connsiteX15" fmla="*/ 979159 w 2416958"/>
                  <a:gd name="connsiteY15" fmla="*/ 189280 h 640640"/>
                  <a:gd name="connsiteX16" fmla="*/ 1208479 w 2416958"/>
                  <a:gd name="connsiteY16" fmla="*/ 0 h 640640"/>
                  <a:gd name="connsiteX17" fmla="*/ 1255799 w 2416958"/>
                  <a:gd name="connsiteY17" fmla="*/ 109200 h 640640"/>
                  <a:gd name="connsiteX18" fmla="*/ 1208479 w 2416958"/>
                  <a:gd name="connsiteY18" fmla="*/ 222040 h 640640"/>
                  <a:gd name="connsiteX19" fmla="*/ 1161159 w 2416958"/>
                  <a:gd name="connsiteY19" fmla="*/ 109200 h 640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416958" h="640640">
                    <a:moveTo>
                      <a:pt x="1208479" y="247520"/>
                    </a:moveTo>
                    <a:lnTo>
                      <a:pt x="2092998" y="549640"/>
                    </a:lnTo>
                    <a:lnTo>
                      <a:pt x="2416958" y="524160"/>
                    </a:lnTo>
                    <a:lnTo>
                      <a:pt x="2045678" y="640640"/>
                    </a:lnTo>
                    <a:lnTo>
                      <a:pt x="1208479" y="353080"/>
                    </a:lnTo>
                    <a:lnTo>
                      <a:pt x="371279" y="640640"/>
                    </a:lnTo>
                    <a:lnTo>
                      <a:pt x="0" y="524160"/>
                    </a:lnTo>
                    <a:lnTo>
                      <a:pt x="320320" y="549640"/>
                    </a:lnTo>
                    <a:close/>
                    <a:moveTo>
                      <a:pt x="1368639" y="182000"/>
                    </a:moveTo>
                    <a:lnTo>
                      <a:pt x="1441439" y="200200"/>
                    </a:lnTo>
                    <a:lnTo>
                      <a:pt x="1379559" y="240240"/>
                    </a:lnTo>
                    <a:lnTo>
                      <a:pt x="1306759" y="222040"/>
                    </a:lnTo>
                    <a:close/>
                    <a:moveTo>
                      <a:pt x="1051959" y="178360"/>
                    </a:moveTo>
                    <a:lnTo>
                      <a:pt x="1106559" y="229320"/>
                    </a:lnTo>
                    <a:lnTo>
                      <a:pt x="1033759" y="236600"/>
                    </a:lnTo>
                    <a:lnTo>
                      <a:pt x="979159" y="189280"/>
                    </a:lnTo>
                    <a:close/>
                    <a:moveTo>
                      <a:pt x="1208479" y="0"/>
                    </a:moveTo>
                    <a:lnTo>
                      <a:pt x="1255799" y="109200"/>
                    </a:lnTo>
                    <a:lnTo>
                      <a:pt x="1208479" y="222040"/>
                    </a:lnTo>
                    <a:lnTo>
                      <a:pt x="1161159" y="1092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7" name="PA-任意多边形 65">
                <a:extLst>
                  <a:ext uri="{FF2B5EF4-FFF2-40B4-BE49-F238E27FC236}">
                    <a16:creationId xmlns:a16="http://schemas.microsoft.com/office/drawing/2014/main" xmlns="" id="{0E01A274-6AC3-4BD4-94BB-A0EDEC29F8E7}"/>
                  </a:ext>
                </a:extLst>
              </p:cNvPr>
              <p:cNvSpPr>
                <a:spLocks noEditPoint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5553641" y="2989597"/>
                <a:ext cx="178360" cy="873599"/>
              </a:xfrm>
              <a:custGeom>
                <a:avLst/>
                <a:gdLst>
                  <a:gd name="T0" fmla="*/ 69 w 162"/>
                  <a:gd name="T1" fmla="*/ 695 h 784"/>
                  <a:gd name="T2" fmla="*/ 72 w 162"/>
                  <a:gd name="T3" fmla="*/ 701 h 784"/>
                  <a:gd name="T4" fmla="*/ 112 w 162"/>
                  <a:gd name="T5" fmla="*/ 775 h 784"/>
                  <a:gd name="T6" fmla="*/ 126 w 162"/>
                  <a:gd name="T7" fmla="*/ 783 h 784"/>
                  <a:gd name="T8" fmla="*/ 139 w 162"/>
                  <a:gd name="T9" fmla="*/ 772 h 784"/>
                  <a:gd name="T10" fmla="*/ 161 w 162"/>
                  <a:gd name="T11" fmla="*/ 691 h 784"/>
                  <a:gd name="T12" fmla="*/ 162 w 162"/>
                  <a:gd name="T13" fmla="*/ 684 h 784"/>
                  <a:gd name="T14" fmla="*/ 95 w 162"/>
                  <a:gd name="T15" fmla="*/ 30 h 784"/>
                  <a:gd name="T16" fmla="*/ 60 w 162"/>
                  <a:gd name="T17" fmla="*/ 2 h 784"/>
                  <a:gd name="T18" fmla="*/ 30 w 162"/>
                  <a:gd name="T19" fmla="*/ 6 h 784"/>
                  <a:gd name="T20" fmla="*/ 2 w 162"/>
                  <a:gd name="T21" fmla="*/ 40 h 784"/>
                  <a:gd name="T22" fmla="*/ 68 w 162"/>
                  <a:gd name="T23" fmla="*/ 675 h 784"/>
                  <a:gd name="T24" fmla="*/ 69 w 162"/>
                  <a:gd name="T25" fmla="*/ 695 h 784"/>
                  <a:gd name="T26" fmla="*/ 148 w 162"/>
                  <a:gd name="T27" fmla="*/ 685 h 784"/>
                  <a:gd name="T28" fmla="*/ 147 w 162"/>
                  <a:gd name="T29" fmla="*/ 689 h 784"/>
                  <a:gd name="T30" fmla="*/ 139 w 162"/>
                  <a:gd name="T31" fmla="*/ 725 h 784"/>
                  <a:gd name="T32" fmla="*/ 134 w 162"/>
                  <a:gd name="T33" fmla="*/ 729 h 784"/>
                  <a:gd name="T34" fmla="*/ 106 w 162"/>
                  <a:gd name="T35" fmla="*/ 732 h 784"/>
                  <a:gd name="T36" fmla="*/ 102 w 162"/>
                  <a:gd name="T37" fmla="*/ 730 h 784"/>
                  <a:gd name="T38" fmla="*/ 83 w 162"/>
                  <a:gd name="T39" fmla="*/ 692 h 784"/>
                  <a:gd name="T40" fmla="*/ 115 w 162"/>
                  <a:gd name="T41" fmla="*/ 681 h 784"/>
                  <a:gd name="T42" fmla="*/ 148 w 162"/>
                  <a:gd name="T43" fmla="*/ 685 h 784"/>
                  <a:gd name="T44" fmla="*/ 12 w 162"/>
                  <a:gd name="T45" fmla="*/ 47 h 784"/>
                  <a:gd name="T46" fmla="*/ 26 w 162"/>
                  <a:gd name="T47" fmla="*/ 30 h 784"/>
                  <a:gd name="T48" fmla="*/ 43 w 162"/>
                  <a:gd name="T49" fmla="*/ 44 h 784"/>
                  <a:gd name="T50" fmla="*/ 107 w 162"/>
                  <a:gd name="T51" fmla="*/ 666 h 784"/>
                  <a:gd name="T52" fmla="*/ 95 w 162"/>
                  <a:gd name="T53" fmla="*/ 683 h 784"/>
                  <a:gd name="T54" fmla="*/ 77 w 162"/>
                  <a:gd name="T55" fmla="*/ 675 h 784"/>
                  <a:gd name="T56" fmla="*/ 76 w 162"/>
                  <a:gd name="T57" fmla="*/ 670 h 784"/>
                  <a:gd name="T58" fmla="*/ 12 w 162"/>
                  <a:gd name="T59" fmla="*/ 47 h 7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62" h="784">
                    <a:moveTo>
                      <a:pt x="69" y="695"/>
                    </a:moveTo>
                    <a:cubicBezTo>
                      <a:pt x="70" y="697"/>
                      <a:pt x="70" y="699"/>
                      <a:pt x="72" y="701"/>
                    </a:cubicBezTo>
                    <a:cubicBezTo>
                      <a:pt x="112" y="775"/>
                      <a:pt x="112" y="775"/>
                      <a:pt x="112" y="775"/>
                    </a:cubicBezTo>
                    <a:cubicBezTo>
                      <a:pt x="115" y="781"/>
                      <a:pt x="120" y="784"/>
                      <a:pt x="126" y="783"/>
                    </a:cubicBezTo>
                    <a:cubicBezTo>
                      <a:pt x="132" y="782"/>
                      <a:pt x="137" y="778"/>
                      <a:pt x="139" y="772"/>
                    </a:cubicBezTo>
                    <a:cubicBezTo>
                      <a:pt x="161" y="691"/>
                      <a:pt x="161" y="691"/>
                      <a:pt x="161" y="691"/>
                    </a:cubicBezTo>
                    <a:cubicBezTo>
                      <a:pt x="162" y="689"/>
                      <a:pt x="162" y="687"/>
                      <a:pt x="162" y="684"/>
                    </a:cubicBezTo>
                    <a:cubicBezTo>
                      <a:pt x="95" y="30"/>
                      <a:pt x="95" y="30"/>
                      <a:pt x="95" y="30"/>
                    </a:cubicBezTo>
                    <a:cubicBezTo>
                      <a:pt x="93" y="13"/>
                      <a:pt x="77" y="0"/>
                      <a:pt x="60" y="2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12" y="8"/>
                      <a:pt x="0" y="30"/>
                      <a:pt x="2" y="40"/>
                    </a:cubicBezTo>
                    <a:cubicBezTo>
                      <a:pt x="68" y="675"/>
                      <a:pt x="68" y="675"/>
                      <a:pt x="68" y="675"/>
                    </a:cubicBezTo>
                    <a:lnTo>
                      <a:pt x="69" y="695"/>
                    </a:lnTo>
                    <a:close/>
                    <a:moveTo>
                      <a:pt x="148" y="685"/>
                    </a:moveTo>
                    <a:cubicBezTo>
                      <a:pt x="148" y="687"/>
                      <a:pt x="148" y="688"/>
                      <a:pt x="147" y="689"/>
                    </a:cubicBezTo>
                    <a:cubicBezTo>
                      <a:pt x="144" y="701"/>
                      <a:pt x="141" y="713"/>
                      <a:pt x="139" y="725"/>
                    </a:cubicBezTo>
                    <a:cubicBezTo>
                      <a:pt x="138" y="727"/>
                      <a:pt x="137" y="728"/>
                      <a:pt x="134" y="729"/>
                    </a:cubicBezTo>
                    <a:cubicBezTo>
                      <a:pt x="125" y="730"/>
                      <a:pt x="116" y="731"/>
                      <a:pt x="106" y="732"/>
                    </a:cubicBezTo>
                    <a:cubicBezTo>
                      <a:pt x="105" y="732"/>
                      <a:pt x="103" y="731"/>
                      <a:pt x="102" y="730"/>
                    </a:cubicBezTo>
                    <a:cubicBezTo>
                      <a:pt x="96" y="718"/>
                      <a:pt x="90" y="706"/>
                      <a:pt x="83" y="692"/>
                    </a:cubicBezTo>
                    <a:cubicBezTo>
                      <a:pt x="97" y="696"/>
                      <a:pt x="107" y="692"/>
                      <a:pt x="115" y="681"/>
                    </a:cubicBezTo>
                    <a:cubicBezTo>
                      <a:pt x="125" y="690"/>
                      <a:pt x="136" y="692"/>
                      <a:pt x="148" y="685"/>
                    </a:cubicBezTo>
                    <a:close/>
                    <a:moveTo>
                      <a:pt x="12" y="47"/>
                    </a:moveTo>
                    <a:cubicBezTo>
                      <a:pt x="11" y="39"/>
                      <a:pt x="17" y="31"/>
                      <a:pt x="26" y="30"/>
                    </a:cubicBezTo>
                    <a:cubicBezTo>
                      <a:pt x="35" y="29"/>
                      <a:pt x="42" y="35"/>
                      <a:pt x="43" y="44"/>
                    </a:cubicBezTo>
                    <a:cubicBezTo>
                      <a:pt x="57" y="166"/>
                      <a:pt x="105" y="651"/>
                      <a:pt x="107" y="666"/>
                    </a:cubicBezTo>
                    <a:cubicBezTo>
                      <a:pt x="108" y="675"/>
                      <a:pt x="103" y="681"/>
                      <a:pt x="95" y="683"/>
                    </a:cubicBezTo>
                    <a:cubicBezTo>
                      <a:pt x="88" y="685"/>
                      <a:pt x="80" y="681"/>
                      <a:pt x="77" y="675"/>
                    </a:cubicBezTo>
                    <a:cubicBezTo>
                      <a:pt x="76" y="673"/>
                      <a:pt x="76" y="672"/>
                      <a:pt x="76" y="670"/>
                    </a:cubicBezTo>
                    <a:cubicBezTo>
                      <a:pt x="74" y="655"/>
                      <a:pt x="26" y="170"/>
                      <a:pt x="12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8" name="PA-任意多边形 334">
                <a:extLst>
                  <a:ext uri="{FF2B5EF4-FFF2-40B4-BE49-F238E27FC236}">
                    <a16:creationId xmlns:a16="http://schemas.microsoft.com/office/drawing/2014/main" xmlns="" id="{10DB6F0A-6A0E-4E47-9B5E-76A4B49260DC}"/>
                  </a:ext>
                </a:extLst>
              </p:cNvPr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5135041" y="2742077"/>
                <a:ext cx="1921918" cy="1259438"/>
              </a:xfrm>
              <a:custGeom>
                <a:avLst/>
                <a:gdLst>
                  <a:gd name="connsiteX0" fmla="*/ 695240 w 1921918"/>
                  <a:gd name="connsiteY0" fmla="*/ 924558 h 1259438"/>
                  <a:gd name="connsiteX1" fmla="*/ 800800 w 1921918"/>
                  <a:gd name="connsiteY1" fmla="*/ 924558 h 1259438"/>
                  <a:gd name="connsiteX2" fmla="*/ 724360 w 1921918"/>
                  <a:gd name="connsiteY2" fmla="*/ 1259438 h 1259438"/>
                  <a:gd name="connsiteX3" fmla="*/ 691600 w 1921918"/>
                  <a:gd name="connsiteY3" fmla="*/ 1259438 h 1259438"/>
                  <a:gd name="connsiteX4" fmla="*/ 611520 w 1921918"/>
                  <a:gd name="connsiteY4" fmla="*/ 1259438 h 1259438"/>
                  <a:gd name="connsiteX5" fmla="*/ 418600 w 1921918"/>
                  <a:gd name="connsiteY5" fmla="*/ 1259438 h 1259438"/>
                  <a:gd name="connsiteX6" fmla="*/ 418600 w 1921918"/>
                  <a:gd name="connsiteY6" fmla="*/ 1153878 h 1259438"/>
                  <a:gd name="connsiteX7" fmla="*/ 637910 w 1921918"/>
                  <a:gd name="connsiteY7" fmla="*/ 1153878 h 1259438"/>
                  <a:gd name="connsiteX8" fmla="*/ 1671911 w 1921918"/>
                  <a:gd name="connsiteY8" fmla="*/ 586085 h 1259438"/>
                  <a:gd name="connsiteX9" fmla="*/ 1618496 w 1921918"/>
                  <a:gd name="connsiteY9" fmla="*/ 731639 h 1259438"/>
                  <a:gd name="connsiteX10" fmla="*/ 1723990 w 1921918"/>
                  <a:gd name="connsiteY10" fmla="*/ 731639 h 1259438"/>
                  <a:gd name="connsiteX11" fmla="*/ 1496039 w 1921918"/>
                  <a:gd name="connsiteY11" fmla="*/ 407679 h 1259438"/>
                  <a:gd name="connsiteX12" fmla="*/ 1805439 w 1921918"/>
                  <a:gd name="connsiteY12" fmla="*/ 407679 h 1259438"/>
                  <a:gd name="connsiteX13" fmla="*/ 1845479 w 1921918"/>
                  <a:gd name="connsiteY13" fmla="*/ 513239 h 1259438"/>
                  <a:gd name="connsiteX14" fmla="*/ 1751407 w 1921918"/>
                  <a:gd name="connsiteY14" fmla="*/ 513239 h 1259438"/>
                  <a:gd name="connsiteX15" fmla="*/ 1867319 w 1921918"/>
                  <a:gd name="connsiteY15" fmla="*/ 837199 h 1259438"/>
                  <a:gd name="connsiteX16" fmla="*/ 1761759 w 1921918"/>
                  <a:gd name="connsiteY16" fmla="*/ 837199 h 1259438"/>
                  <a:gd name="connsiteX17" fmla="*/ 1725359 w 1921918"/>
                  <a:gd name="connsiteY17" fmla="*/ 837199 h 1259438"/>
                  <a:gd name="connsiteX18" fmla="*/ 1725359 w 1921918"/>
                  <a:gd name="connsiteY18" fmla="*/ 899079 h 1259438"/>
                  <a:gd name="connsiteX19" fmla="*/ 1823639 w 1921918"/>
                  <a:gd name="connsiteY19" fmla="*/ 899079 h 1259438"/>
                  <a:gd name="connsiteX20" fmla="*/ 1867319 w 1921918"/>
                  <a:gd name="connsiteY20" fmla="*/ 1004639 h 1259438"/>
                  <a:gd name="connsiteX21" fmla="*/ 1725359 w 1921918"/>
                  <a:gd name="connsiteY21" fmla="*/ 1004639 h 1259438"/>
                  <a:gd name="connsiteX22" fmla="*/ 1725359 w 1921918"/>
                  <a:gd name="connsiteY22" fmla="*/ 1153878 h 1259438"/>
                  <a:gd name="connsiteX23" fmla="*/ 1921918 w 1921918"/>
                  <a:gd name="connsiteY23" fmla="*/ 1153878 h 1259438"/>
                  <a:gd name="connsiteX24" fmla="*/ 1878238 w 1921918"/>
                  <a:gd name="connsiteY24" fmla="*/ 1259438 h 1259438"/>
                  <a:gd name="connsiteX25" fmla="*/ 1292199 w 1921918"/>
                  <a:gd name="connsiteY25" fmla="*/ 1259438 h 1259438"/>
                  <a:gd name="connsiteX26" fmla="*/ 1226679 w 1921918"/>
                  <a:gd name="connsiteY26" fmla="*/ 1259438 h 1259438"/>
                  <a:gd name="connsiteX27" fmla="*/ 1179359 w 1921918"/>
                  <a:gd name="connsiteY27" fmla="*/ 1259438 h 1259438"/>
                  <a:gd name="connsiteX28" fmla="*/ 1115886 w 1921918"/>
                  <a:gd name="connsiteY28" fmla="*/ 1071068 h 1259438"/>
                  <a:gd name="connsiteX29" fmla="*/ 1048319 w 1921918"/>
                  <a:gd name="connsiteY29" fmla="*/ 1259438 h 1259438"/>
                  <a:gd name="connsiteX30" fmla="*/ 1044679 w 1921918"/>
                  <a:gd name="connsiteY30" fmla="*/ 1259438 h 1259438"/>
                  <a:gd name="connsiteX31" fmla="*/ 935479 w 1921918"/>
                  <a:gd name="connsiteY31" fmla="*/ 1259438 h 1259438"/>
                  <a:gd name="connsiteX32" fmla="*/ 931839 w 1921918"/>
                  <a:gd name="connsiteY32" fmla="*/ 1259438 h 1259438"/>
                  <a:gd name="connsiteX33" fmla="*/ 811719 w 1921918"/>
                  <a:gd name="connsiteY33" fmla="*/ 924558 h 1259438"/>
                  <a:gd name="connsiteX34" fmla="*/ 917279 w 1921918"/>
                  <a:gd name="connsiteY34" fmla="*/ 924558 h 1259438"/>
                  <a:gd name="connsiteX35" fmla="*/ 990079 w 1921918"/>
                  <a:gd name="connsiteY35" fmla="*/ 1115918 h 1259438"/>
                  <a:gd name="connsiteX36" fmla="*/ 1062879 w 1921918"/>
                  <a:gd name="connsiteY36" fmla="*/ 924558 h 1259438"/>
                  <a:gd name="connsiteX37" fmla="*/ 1066519 w 1921918"/>
                  <a:gd name="connsiteY37" fmla="*/ 924558 h 1259438"/>
                  <a:gd name="connsiteX38" fmla="*/ 1168439 w 1921918"/>
                  <a:gd name="connsiteY38" fmla="*/ 924558 h 1259438"/>
                  <a:gd name="connsiteX39" fmla="*/ 1172079 w 1921918"/>
                  <a:gd name="connsiteY39" fmla="*/ 924558 h 1259438"/>
                  <a:gd name="connsiteX40" fmla="*/ 1254335 w 1921918"/>
                  <a:gd name="connsiteY40" fmla="*/ 1153878 h 1259438"/>
                  <a:gd name="connsiteX41" fmla="*/ 1619799 w 1921918"/>
                  <a:gd name="connsiteY41" fmla="*/ 1153878 h 1259438"/>
                  <a:gd name="connsiteX42" fmla="*/ 1619799 w 1921918"/>
                  <a:gd name="connsiteY42" fmla="*/ 1004639 h 1259438"/>
                  <a:gd name="connsiteX43" fmla="*/ 1517879 w 1921918"/>
                  <a:gd name="connsiteY43" fmla="*/ 1004639 h 1259438"/>
                  <a:gd name="connsiteX44" fmla="*/ 1474199 w 1921918"/>
                  <a:gd name="connsiteY44" fmla="*/ 899079 h 1259438"/>
                  <a:gd name="connsiteX45" fmla="*/ 1619799 w 1921918"/>
                  <a:gd name="connsiteY45" fmla="*/ 899079 h 1259438"/>
                  <a:gd name="connsiteX46" fmla="*/ 1619799 w 1921918"/>
                  <a:gd name="connsiteY46" fmla="*/ 837199 h 1259438"/>
                  <a:gd name="connsiteX47" fmla="*/ 1579759 w 1921918"/>
                  <a:gd name="connsiteY47" fmla="*/ 837199 h 1259438"/>
                  <a:gd name="connsiteX48" fmla="*/ 1474199 w 1921918"/>
                  <a:gd name="connsiteY48" fmla="*/ 837199 h 1259438"/>
                  <a:gd name="connsiteX49" fmla="*/ 1593083 w 1921918"/>
                  <a:gd name="connsiteY49" fmla="*/ 513239 h 1259438"/>
                  <a:gd name="connsiteX50" fmla="*/ 1539719 w 1921918"/>
                  <a:gd name="connsiteY50" fmla="*/ 513239 h 1259438"/>
                  <a:gd name="connsiteX51" fmla="*/ 247520 w 1921918"/>
                  <a:gd name="connsiteY51" fmla="*/ 251160 h 1259438"/>
                  <a:gd name="connsiteX52" fmla="*/ 167440 w 1921918"/>
                  <a:gd name="connsiteY52" fmla="*/ 589680 h 1259438"/>
                  <a:gd name="connsiteX53" fmla="*/ 243880 w 1921918"/>
                  <a:gd name="connsiteY53" fmla="*/ 589680 h 1259438"/>
                  <a:gd name="connsiteX54" fmla="*/ 65520 w 1921918"/>
                  <a:gd name="connsiteY54" fmla="*/ 1110199 h 1259438"/>
                  <a:gd name="connsiteX55" fmla="*/ 138320 w 1921918"/>
                  <a:gd name="connsiteY55" fmla="*/ 691600 h 1259438"/>
                  <a:gd name="connsiteX56" fmla="*/ 65520 w 1921918"/>
                  <a:gd name="connsiteY56" fmla="*/ 691600 h 1259438"/>
                  <a:gd name="connsiteX57" fmla="*/ 116559 w 1921918"/>
                  <a:gd name="connsiteY57" fmla="*/ 378560 h 1259438"/>
                  <a:gd name="connsiteX58" fmla="*/ 87360 w 1921918"/>
                  <a:gd name="connsiteY58" fmla="*/ 378560 h 1259438"/>
                  <a:gd name="connsiteX59" fmla="*/ 1066519 w 1921918"/>
                  <a:gd name="connsiteY59" fmla="*/ 138319 h 1259438"/>
                  <a:gd name="connsiteX60" fmla="*/ 1106559 w 1921918"/>
                  <a:gd name="connsiteY60" fmla="*/ 247519 h 1259438"/>
                  <a:gd name="connsiteX61" fmla="*/ 1066519 w 1921918"/>
                  <a:gd name="connsiteY61" fmla="*/ 356719 h 1259438"/>
                  <a:gd name="connsiteX62" fmla="*/ 1026479 w 1921918"/>
                  <a:gd name="connsiteY62" fmla="*/ 247519 h 1259438"/>
                  <a:gd name="connsiteX63" fmla="*/ 848119 w 1921918"/>
                  <a:gd name="connsiteY63" fmla="*/ 138319 h 1259438"/>
                  <a:gd name="connsiteX64" fmla="*/ 888159 w 1921918"/>
                  <a:gd name="connsiteY64" fmla="*/ 247519 h 1259438"/>
                  <a:gd name="connsiteX65" fmla="*/ 848119 w 1921918"/>
                  <a:gd name="connsiteY65" fmla="*/ 356719 h 1259438"/>
                  <a:gd name="connsiteX66" fmla="*/ 808079 w 1921918"/>
                  <a:gd name="connsiteY66" fmla="*/ 247519 h 1259438"/>
                  <a:gd name="connsiteX67" fmla="*/ 1011919 w 1921918"/>
                  <a:gd name="connsiteY67" fmla="*/ 105560 h 1259438"/>
                  <a:gd name="connsiteX68" fmla="*/ 1011919 w 1921918"/>
                  <a:gd name="connsiteY68" fmla="*/ 389480 h 1259438"/>
                  <a:gd name="connsiteX69" fmla="*/ 1128399 w 1921918"/>
                  <a:gd name="connsiteY69" fmla="*/ 389480 h 1259438"/>
                  <a:gd name="connsiteX70" fmla="*/ 1128399 w 1921918"/>
                  <a:gd name="connsiteY70" fmla="*/ 105560 h 1259438"/>
                  <a:gd name="connsiteX71" fmla="*/ 793520 w 1921918"/>
                  <a:gd name="connsiteY71" fmla="*/ 105560 h 1259438"/>
                  <a:gd name="connsiteX72" fmla="*/ 793520 w 1921918"/>
                  <a:gd name="connsiteY72" fmla="*/ 389480 h 1259438"/>
                  <a:gd name="connsiteX73" fmla="*/ 906359 w 1921918"/>
                  <a:gd name="connsiteY73" fmla="*/ 389480 h 1259438"/>
                  <a:gd name="connsiteX74" fmla="*/ 906359 w 1921918"/>
                  <a:gd name="connsiteY74" fmla="*/ 105560 h 1259438"/>
                  <a:gd name="connsiteX75" fmla="*/ 1354079 w 1921918"/>
                  <a:gd name="connsiteY75" fmla="*/ 0 h 1259438"/>
                  <a:gd name="connsiteX76" fmla="*/ 1426879 w 1921918"/>
                  <a:gd name="connsiteY76" fmla="*/ 0 h 1259438"/>
                  <a:gd name="connsiteX77" fmla="*/ 1459639 w 1921918"/>
                  <a:gd name="connsiteY77" fmla="*/ 0 h 1259438"/>
                  <a:gd name="connsiteX78" fmla="*/ 1860039 w 1921918"/>
                  <a:gd name="connsiteY78" fmla="*/ 0 h 1259438"/>
                  <a:gd name="connsiteX79" fmla="*/ 1860039 w 1921918"/>
                  <a:gd name="connsiteY79" fmla="*/ 36400 h 1259438"/>
                  <a:gd name="connsiteX80" fmla="*/ 1860039 w 1921918"/>
                  <a:gd name="connsiteY80" fmla="*/ 105560 h 1259438"/>
                  <a:gd name="connsiteX81" fmla="*/ 1860039 w 1921918"/>
                  <a:gd name="connsiteY81" fmla="*/ 251160 h 1259438"/>
                  <a:gd name="connsiteX82" fmla="*/ 1860039 w 1921918"/>
                  <a:gd name="connsiteY82" fmla="*/ 356720 h 1259438"/>
                  <a:gd name="connsiteX83" fmla="*/ 1754479 w 1921918"/>
                  <a:gd name="connsiteY83" fmla="*/ 356720 h 1259438"/>
                  <a:gd name="connsiteX84" fmla="*/ 1485119 w 1921918"/>
                  <a:gd name="connsiteY84" fmla="*/ 356720 h 1259438"/>
                  <a:gd name="connsiteX85" fmla="*/ 1485119 w 1921918"/>
                  <a:gd name="connsiteY85" fmla="*/ 251160 h 1259438"/>
                  <a:gd name="connsiteX86" fmla="*/ 1754479 w 1921918"/>
                  <a:gd name="connsiteY86" fmla="*/ 251160 h 1259438"/>
                  <a:gd name="connsiteX87" fmla="*/ 1710799 w 1921918"/>
                  <a:gd name="connsiteY87" fmla="*/ 174720 h 1259438"/>
                  <a:gd name="connsiteX88" fmla="*/ 1754479 w 1921918"/>
                  <a:gd name="connsiteY88" fmla="*/ 105560 h 1259438"/>
                  <a:gd name="connsiteX89" fmla="*/ 1459639 w 1921918"/>
                  <a:gd name="connsiteY89" fmla="*/ 105560 h 1259438"/>
                  <a:gd name="connsiteX90" fmla="*/ 1459639 w 1921918"/>
                  <a:gd name="connsiteY90" fmla="*/ 251160 h 1259438"/>
                  <a:gd name="connsiteX91" fmla="*/ 1459639 w 1921918"/>
                  <a:gd name="connsiteY91" fmla="*/ 356720 h 1259438"/>
                  <a:gd name="connsiteX92" fmla="*/ 1459639 w 1921918"/>
                  <a:gd name="connsiteY92" fmla="*/ 869959 h 1259438"/>
                  <a:gd name="connsiteX93" fmla="*/ 1419599 w 1921918"/>
                  <a:gd name="connsiteY93" fmla="*/ 1124759 h 1259438"/>
                  <a:gd name="connsiteX94" fmla="*/ 1314039 w 1921918"/>
                  <a:gd name="connsiteY94" fmla="*/ 1124759 h 1259438"/>
                  <a:gd name="connsiteX95" fmla="*/ 1354079 w 1921918"/>
                  <a:gd name="connsiteY95" fmla="*/ 869959 h 1259438"/>
                  <a:gd name="connsiteX96" fmla="*/ 687960 w 1921918"/>
                  <a:gd name="connsiteY96" fmla="*/ 0 h 1259438"/>
                  <a:gd name="connsiteX97" fmla="*/ 793520 w 1921918"/>
                  <a:gd name="connsiteY97" fmla="*/ 0 h 1259438"/>
                  <a:gd name="connsiteX98" fmla="*/ 1230319 w 1921918"/>
                  <a:gd name="connsiteY98" fmla="*/ 0 h 1259438"/>
                  <a:gd name="connsiteX99" fmla="*/ 1230319 w 1921918"/>
                  <a:gd name="connsiteY99" fmla="*/ 495040 h 1259438"/>
                  <a:gd name="connsiteX100" fmla="*/ 1011919 w 1921918"/>
                  <a:gd name="connsiteY100" fmla="*/ 495040 h 1259438"/>
                  <a:gd name="connsiteX101" fmla="*/ 1011919 w 1921918"/>
                  <a:gd name="connsiteY101" fmla="*/ 564199 h 1259438"/>
                  <a:gd name="connsiteX102" fmla="*/ 1190279 w 1921918"/>
                  <a:gd name="connsiteY102" fmla="*/ 564199 h 1259438"/>
                  <a:gd name="connsiteX103" fmla="*/ 1233959 w 1921918"/>
                  <a:gd name="connsiteY103" fmla="*/ 669759 h 1259438"/>
                  <a:gd name="connsiteX104" fmla="*/ 1011919 w 1921918"/>
                  <a:gd name="connsiteY104" fmla="*/ 669759 h 1259438"/>
                  <a:gd name="connsiteX105" fmla="*/ 1011919 w 1921918"/>
                  <a:gd name="connsiteY105" fmla="*/ 764399 h 1259438"/>
                  <a:gd name="connsiteX106" fmla="*/ 1215759 w 1921918"/>
                  <a:gd name="connsiteY106" fmla="*/ 764399 h 1259438"/>
                  <a:gd name="connsiteX107" fmla="*/ 1255799 w 1921918"/>
                  <a:gd name="connsiteY107" fmla="*/ 869959 h 1259438"/>
                  <a:gd name="connsiteX108" fmla="*/ 706159 w 1921918"/>
                  <a:gd name="connsiteY108" fmla="*/ 869959 h 1259438"/>
                  <a:gd name="connsiteX109" fmla="*/ 662479 w 1921918"/>
                  <a:gd name="connsiteY109" fmla="*/ 764399 h 1259438"/>
                  <a:gd name="connsiteX110" fmla="*/ 906359 w 1921918"/>
                  <a:gd name="connsiteY110" fmla="*/ 764399 h 1259438"/>
                  <a:gd name="connsiteX111" fmla="*/ 906359 w 1921918"/>
                  <a:gd name="connsiteY111" fmla="*/ 669759 h 1259438"/>
                  <a:gd name="connsiteX112" fmla="*/ 731640 w 1921918"/>
                  <a:gd name="connsiteY112" fmla="*/ 669759 h 1259438"/>
                  <a:gd name="connsiteX113" fmla="*/ 687960 w 1921918"/>
                  <a:gd name="connsiteY113" fmla="*/ 564199 h 1259438"/>
                  <a:gd name="connsiteX114" fmla="*/ 906359 w 1921918"/>
                  <a:gd name="connsiteY114" fmla="*/ 564199 h 1259438"/>
                  <a:gd name="connsiteX115" fmla="*/ 906359 w 1921918"/>
                  <a:gd name="connsiteY115" fmla="*/ 495040 h 1259438"/>
                  <a:gd name="connsiteX116" fmla="*/ 793520 w 1921918"/>
                  <a:gd name="connsiteY116" fmla="*/ 495040 h 1259438"/>
                  <a:gd name="connsiteX117" fmla="*/ 687960 w 1921918"/>
                  <a:gd name="connsiteY117" fmla="*/ 495040 h 1259438"/>
                  <a:gd name="connsiteX118" fmla="*/ 687960 w 1921918"/>
                  <a:gd name="connsiteY118" fmla="*/ 389480 h 1259438"/>
                  <a:gd name="connsiteX119" fmla="*/ 687960 w 1921918"/>
                  <a:gd name="connsiteY119" fmla="*/ 105560 h 1259438"/>
                  <a:gd name="connsiteX120" fmla="*/ 276640 w 1921918"/>
                  <a:gd name="connsiteY120" fmla="*/ 0 h 1259438"/>
                  <a:gd name="connsiteX121" fmla="*/ 382200 w 1921918"/>
                  <a:gd name="connsiteY121" fmla="*/ 0 h 1259438"/>
                  <a:gd name="connsiteX122" fmla="*/ 382200 w 1921918"/>
                  <a:gd name="connsiteY122" fmla="*/ 1259438 h 1259438"/>
                  <a:gd name="connsiteX123" fmla="*/ 382199 w 1921918"/>
                  <a:gd name="connsiteY123" fmla="*/ 1259438 h 1259438"/>
                  <a:gd name="connsiteX124" fmla="*/ 276640 w 1921918"/>
                  <a:gd name="connsiteY124" fmla="*/ 1259438 h 1259438"/>
                  <a:gd name="connsiteX125" fmla="*/ 43680 w 1921918"/>
                  <a:gd name="connsiteY125" fmla="*/ 1259438 h 1259438"/>
                  <a:gd name="connsiteX126" fmla="*/ 0 w 1921918"/>
                  <a:gd name="connsiteY126" fmla="*/ 1153878 h 1259438"/>
                  <a:gd name="connsiteX127" fmla="*/ 276640 w 1921918"/>
                  <a:gd name="connsiteY127" fmla="*/ 1153878 h 125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</a:cxnLst>
                <a:rect l="l" t="t" r="r" b="b"/>
                <a:pathLst>
                  <a:path w="1921918" h="1259438">
                    <a:moveTo>
                      <a:pt x="695240" y="924558"/>
                    </a:moveTo>
                    <a:lnTo>
                      <a:pt x="800800" y="924558"/>
                    </a:lnTo>
                    <a:lnTo>
                      <a:pt x="724360" y="1259438"/>
                    </a:lnTo>
                    <a:lnTo>
                      <a:pt x="691600" y="1259438"/>
                    </a:lnTo>
                    <a:lnTo>
                      <a:pt x="611520" y="1259438"/>
                    </a:lnTo>
                    <a:lnTo>
                      <a:pt x="418600" y="1259438"/>
                    </a:lnTo>
                    <a:lnTo>
                      <a:pt x="418600" y="1153878"/>
                    </a:lnTo>
                    <a:lnTo>
                      <a:pt x="637910" y="1153878"/>
                    </a:lnTo>
                    <a:close/>
                    <a:moveTo>
                      <a:pt x="1671911" y="586085"/>
                    </a:moveTo>
                    <a:lnTo>
                      <a:pt x="1618496" y="731639"/>
                    </a:lnTo>
                    <a:lnTo>
                      <a:pt x="1723990" y="731639"/>
                    </a:lnTo>
                    <a:close/>
                    <a:moveTo>
                      <a:pt x="1496039" y="407679"/>
                    </a:moveTo>
                    <a:lnTo>
                      <a:pt x="1805439" y="407679"/>
                    </a:lnTo>
                    <a:lnTo>
                      <a:pt x="1845479" y="513239"/>
                    </a:lnTo>
                    <a:lnTo>
                      <a:pt x="1751407" y="513239"/>
                    </a:lnTo>
                    <a:lnTo>
                      <a:pt x="1867319" y="837199"/>
                    </a:lnTo>
                    <a:lnTo>
                      <a:pt x="1761759" y="837199"/>
                    </a:lnTo>
                    <a:lnTo>
                      <a:pt x="1725359" y="837199"/>
                    </a:lnTo>
                    <a:lnTo>
                      <a:pt x="1725359" y="899079"/>
                    </a:lnTo>
                    <a:lnTo>
                      <a:pt x="1823639" y="899079"/>
                    </a:lnTo>
                    <a:lnTo>
                      <a:pt x="1867319" y="1004639"/>
                    </a:lnTo>
                    <a:lnTo>
                      <a:pt x="1725359" y="1004639"/>
                    </a:lnTo>
                    <a:lnTo>
                      <a:pt x="1725359" y="1153878"/>
                    </a:lnTo>
                    <a:lnTo>
                      <a:pt x="1921918" y="1153878"/>
                    </a:lnTo>
                    <a:lnTo>
                      <a:pt x="1878238" y="1259438"/>
                    </a:lnTo>
                    <a:lnTo>
                      <a:pt x="1292199" y="1259438"/>
                    </a:lnTo>
                    <a:lnTo>
                      <a:pt x="1226679" y="1259438"/>
                    </a:lnTo>
                    <a:lnTo>
                      <a:pt x="1179359" y="1259438"/>
                    </a:lnTo>
                    <a:lnTo>
                      <a:pt x="1115886" y="1071068"/>
                    </a:lnTo>
                    <a:lnTo>
                      <a:pt x="1048319" y="1259438"/>
                    </a:lnTo>
                    <a:lnTo>
                      <a:pt x="1044679" y="1259438"/>
                    </a:lnTo>
                    <a:lnTo>
                      <a:pt x="935479" y="1259438"/>
                    </a:lnTo>
                    <a:lnTo>
                      <a:pt x="931839" y="1259438"/>
                    </a:lnTo>
                    <a:lnTo>
                      <a:pt x="811719" y="924558"/>
                    </a:lnTo>
                    <a:lnTo>
                      <a:pt x="917279" y="924558"/>
                    </a:lnTo>
                    <a:lnTo>
                      <a:pt x="990079" y="1115918"/>
                    </a:lnTo>
                    <a:lnTo>
                      <a:pt x="1062879" y="924558"/>
                    </a:lnTo>
                    <a:lnTo>
                      <a:pt x="1066519" y="924558"/>
                    </a:lnTo>
                    <a:lnTo>
                      <a:pt x="1168439" y="924558"/>
                    </a:lnTo>
                    <a:lnTo>
                      <a:pt x="1172079" y="924558"/>
                    </a:lnTo>
                    <a:lnTo>
                      <a:pt x="1254335" y="1153878"/>
                    </a:lnTo>
                    <a:lnTo>
                      <a:pt x="1619799" y="1153878"/>
                    </a:lnTo>
                    <a:lnTo>
                      <a:pt x="1619799" y="1004639"/>
                    </a:lnTo>
                    <a:lnTo>
                      <a:pt x="1517879" y="1004639"/>
                    </a:lnTo>
                    <a:lnTo>
                      <a:pt x="1474199" y="899079"/>
                    </a:lnTo>
                    <a:lnTo>
                      <a:pt x="1619799" y="899079"/>
                    </a:lnTo>
                    <a:lnTo>
                      <a:pt x="1619799" y="837199"/>
                    </a:lnTo>
                    <a:lnTo>
                      <a:pt x="1579759" y="837199"/>
                    </a:lnTo>
                    <a:lnTo>
                      <a:pt x="1474199" y="837199"/>
                    </a:lnTo>
                    <a:lnTo>
                      <a:pt x="1593083" y="513239"/>
                    </a:lnTo>
                    <a:lnTo>
                      <a:pt x="1539719" y="513239"/>
                    </a:lnTo>
                    <a:close/>
                    <a:moveTo>
                      <a:pt x="247520" y="251160"/>
                    </a:moveTo>
                    <a:lnTo>
                      <a:pt x="167440" y="589680"/>
                    </a:lnTo>
                    <a:lnTo>
                      <a:pt x="243880" y="589680"/>
                    </a:lnTo>
                    <a:lnTo>
                      <a:pt x="65520" y="1110199"/>
                    </a:lnTo>
                    <a:lnTo>
                      <a:pt x="138320" y="691600"/>
                    </a:lnTo>
                    <a:lnTo>
                      <a:pt x="65520" y="691600"/>
                    </a:lnTo>
                    <a:lnTo>
                      <a:pt x="116559" y="378560"/>
                    </a:lnTo>
                    <a:lnTo>
                      <a:pt x="87360" y="378560"/>
                    </a:lnTo>
                    <a:close/>
                    <a:moveTo>
                      <a:pt x="1066519" y="138319"/>
                    </a:moveTo>
                    <a:lnTo>
                      <a:pt x="1106559" y="247519"/>
                    </a:lnTo>
                    <a:lnTo>
                      <a:pt x="1066519" y="356719"/>
                    </a:lnTo>
                    <a:lnTo>
                      <a:pt x="1026479" y="247519"/>
                    </a:lnTo>
                    <a:close/>
                    <a:moveTo>
                      <a:pt x="848119" y="138319"/>
                    </a:moveTo>
                    <a:lnTo>
                      <a:pt x="888159" y="247519"/>
                    </a:lnTo>
                    <a:lnTo>
                      <a:pt x="848119" y="356719"/>
                    </a:lnTo>
                    <a:lnTo>
                      <a:pt x="808079" y="247519"/>
                    </a:lnTo>
                    <a:close/>
                    <a:moveTo>
                      <a:pt x="1011919" y="105560"/>
                    </a:moveTo>
                    <a:lnTo>
                      <a:pt x="1011919" y="389480"/>
                    </a:lnTo>
                    <a:lnTo>
                      <a:pt x="1128399" y="389480"/>
                    </a:lnTo>
                    <a:lnTo>
                      <a:pt x="1128399" y="105560"/>
                    </a:lnTo>
                    <a:close/>
                    <a:moveTo>
                      <a:pt x="793520" y="105560"/>
                    </a:moveTo>
                    <a:lnTo>
                      <a:pt x="793520" y="389480"/>
                    </a:lnTo>
                    <a:lnTo>
                      <a:pt x="906359" y="389480"/>
                    </a:lnTo>
                    <a:lnTo>
                      <a:pt x="906359" y="105560"/>
                    </a:lnTo>
                    <a:close/>
                    <a:moveTo>
                      <a:pt x="1354079" y="0"/>
                    </a:moveTo>
                    <a:lnTo>
                      <a:pt x="1426879" y="0"/>
                    </a:lnTo>
                    <a:lnTo>
                      <a:pt x="1459639" y="0"/>
                    </a:lnTo>
                    <a:lnTo>
                      <a:pt x="1860039" y="0"/>
                    </a:lnTo>
                    <a:lnTo>
                      <a:pt x="1860039" y="36400"/>
                    </a:lnTo>
                    <a:lnTo>
                      <a:pt x="1860039" y="105560"/>
                    </a:lnTo>
                    <a:lnTo>
                      <a:pt x="1860039" y="251160"/>
                    </a:lnTo>
                    <a:lnTo>
                      <a:pt x="1860039" y="356720"/>
                    </a:lnTo>
                    <a:lnTo>
                      <a:pt x="1754479" y="356720"/>
                    </a:lnTo>
                    <a:lnTo>
                      <a:pt x="1485119" y="356720"/>
                    </a:lnTo>
                    <a:lnTo>
                      <a:pt x="1485119" y="251160"/>
                    </a:lnTo>
                    <a:lnTo>
                      <a:pt x="1754479" y="251160"/>
                    </a:lnTo>
                    <a:lnTo>
                      <a:pt x="1710799" y="174720"/>
                    </a:lnTo>
                    <a:lnTo>
                      <a:pt x="1754479" y="105560"/>
                    </a:lnTo>
                    <a:lnTo>
                      <a:pt x="1459639" y="105560"/>
                    </a:lnTo>
                    <a:lnTo>
                      <a:pt x="1459639" y="251160"/>
                    </a:lnTo>
                    <a:lnTo>
                      <a:pt x="1459639" y="356720"/>
                    </a:lnTo>
                    <a:lnTo>
                      <a:pt x="1459639" y="869959"/>
                    </a:lnTo>
                    <a:lnTo>
                      <a:pt x="1419599" y="1124759"/>
                    </a:lnTo>
                    <a:lnTo>
                      <a:pt x="1314039" y="1124759"/>
                    </a:lnTo>
                    <a:lnTo>
                      <a:pt x="1354079" y="869959"/>
                    </a:lnTo>
                    <a:close/>
                    <a:moveTo>
                      <a:pt x="687960" y="0"/>
                    </a:moveTo>
                    <a:lnTo>
                      <a:pt x="793520" y="0"/>
                    </a:lnTo>
                    <a:lnTo>
                      <a:pt x="1230319" y="0"/>
                    </a:lnTo>
                    <a:lnTo>
                      <a:pt x="1230319" y="495040"/>
                    </a:lnTo>
                    <a:lnTo>
                      <a:pt x="1011919" y="495040"/>
                    </a:lnTo>
                    <a:lnTo>
                      <a:pt x="1011919" y="564199"/>
                    </a:lnTo>
                    <a:lnTo>
                      <a:pt x="1190279" y="564199"/>
                    </a:lnTo>
                    <a:lnTo>
                      <a:pt x="1233959" y="669759"/>
                    </a:lnTo>
                    <a:lnTo>
                      <a:pt x="1011919" y="669759"/>
                    </a:lnTo>
                    <a:lnTo>
                      <a:pt x="1011919" y="764399"/>
                    </a:lnTo>
                    <a:lnTo>
                      <a:pt x="1215759" y="764399"/>
                    </a:lnTo>
                    <a:lnTo>
                      <a:pt x="1255799" y="869959"/>
                    </a:lnTo>
                    <a:lnTo>
                      <a:pt x="706159" y="869959"/>
                    </a:lnTo>
                    <a:lnTo>
                      <a:pt x="662479" y="764399"/>
                    </a:lnTo>
                    <a:lnTo>
                      <a:pt x="906359" y="764399"/>
                    </a:lnTo>
                    <a:lnTo>
                      <a:pt x="906359" y="669759"/>
                    </a:lnTo>
                    <a:lnTo>
                      <a:pt x="731640" y="669759"/>
                    </a:lnTo>
                    <a:lnTo>
                      <a:pt x="687960" y="564199"/>
                    </a:lnTo>
                    <a:lnTo>
                      <a:pt x="906359" y="564199"/>
                    </a:lnTo>
                    <a:lnTo>
                      <a:pt x="906359" y="495040"/>
                    </a:lnTo>
                    <a:lnTo>
                      <a:pt x="793520" y="495040"/>
                    </a:lnTo>
                    <a:lnTo>
                      <a:pt x="687960" y="495040"/>
                    </a:lnTo>
                    <a:lnTo>
                      <a:pt x="687960" y="389480"/>
                    </a:lnTo>
                    <a:lnTo>
                      <a:pt x="687960" y="105560"/>
                    </a:lnTo>
                    <a:close/>
                    <a:moveTo>
                      <a:pt x="276640" y="0"/>
                    </a:moveTo>
                    <a:lnTo>
                      <a:pt x="382200" y="0"/>
                    </a:lnTo>
                    <a:lnTo>
                      <a:pt x="382200" y="1259438"/>
                    </a:lnTo>
                    <a:lnTo>
                      <a:pt x="382199" y="1259438"/>
                    </a:lnTo>
                    <a:lnTo>
                      <a:pt x="276640" y="1259438"/>
                    </a:lnTo>
                    <a:lnTo>
                      <a:pt x="43680" y="1259438"/>
                    </a:lnTo>
                    <a:lnTo>
                      <a:pt x="0" y="1153878"/>
                    </a:lnTo>
                    <a:lnTo>
                      <a:pt x="276640" y="11538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9" name="PA-任意多边形 335">
                <a:extLst>
                  <a:ext uri="{FF2B5EF4-FFF2-40B4-BE49-F238E27FC236}">
                    <a16:creationId xmlns:a16="http://schemas.microsoft.com/office/drawing/2014/main" xmlns="" id="{B5E76C1A-CBED-4A12-83D4-8551670400B5}"/>
                  </a:ext>
                </a:extLst>
              </p:cNvPr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6053464" y="2554682"/>
                <a:ext cx="81154" cy="95662"/>
              </a:xfrm>
              <a:custGeom>
                <a:avLst/>
                <a:gdLst>
                  <a:gd name="connsiteX0" fmla="*/ 27051 w 81154"/>
                  <a:gd name="connsiteY0" fmla="*/ 50576 h 95662"/>
                  <a:gd name="connsiteX1" fmla="*/ 54102 w 81154"/>
                  <a:gd name="connsiteY1" fmla="*/ 50576 h 95662"/>
                  <a:gd name="connsiteX2" fmla="*/ 54102 w 81154"/>
                  <a:gd name="connsiteY2" fmla="*/ 59593 h 95662"/>
                  <a:gd name="connsiteX3" fmla="*/ 48091 w 81154"/>
                  <a:gd name="connsiteY3" fmla="*/ 59593 h 95662"/>
                  <a:gd name="connsiteX4" fmla="*/ 48091 w 81154"/>
                  <a:gd name="connsiteY4" fmla="*/ 64980 h 95662"/>
                  <a:gd name="connsiteX5" fmla="*/ 71009 w 81154"/>
                  <a:gd name="connsiteY5" fmla="*/ 64980 h 95662"/>
                  <a:gd name="connsiteX6" fmla="*/ 81153 w 81154"/>
                  <a:gd name="connsiteY6" fmla="*/ 64980 h 95662"/>
                  <a:gd name="connsiteX7" fmla="*/ 71009 w 81154"/>
                  <a:gd name="connsiteY7" fmla="*/ 77003 h 95662"/>
                  <a:gd name="connsiteX8" fmla="*/ 67471 w 81154"/>
                  <a:gd name="connsiteY8" fmla="*/ 77003 h 95662"/>
                  <a:gd name="connsiteX9" fmla="*/ 69685 w 81154"/>
                  <a:gd name="connsiteY9" fmla="*/ 80023 h 95662"/>
                  <a:gd name="connsiteX10" fmla="*/ 81154 w 81154"/>
                  <a:gd name="connsiteY10" fmla="*/ 95662 h 95662"/>
                  <a:gd name="connsiteX11" fmla="*/ 69818 w 81154"/>
                  <a:gd name="connsiteY11" fmla="*/ 95662 h 95662"/>
                  <a:gd name="connsiteX12" fmla="*/ 66984 w 81154"/>
                  <a:gd name="connsiteY12" fmla="*/ 93658 h 95662"/>
                  <a:gd name="connsiteX13" fmla="*/ 59014 w 81154"/>
                  <a:gd name="connsiteY13" fmla="*/ 83092 h 95662"/>
                  <a:gd name="connsiteX14" fmla="*/ 54421 w 81154"/>
                  <a:gd name="connsiteY14" fmla="*/ 77003 h 95662"/>
                  <a:gd name="connsiteX15" fmla="*/ 48091 w 81154"/>
                  <a:gd name="connsiteY15" fmla="*/ 77003 h 95662"/>
                  <a:gd name="connsiteX16" fmla="*/ 48091 w 81154"/>
                  <a:gd name="connsiteY16" fmla="*/ 95662 h 95662"/>
                  <a:gd name="connsiteX17" fmla="*/ 36068 w 81154"/>
                  <a:gd name="connsiteY17" fmla="*/ 95662 h 95662"/>
                  <a:gd name="connsiteX18" fmla="*/ 36068 w 81154"/>
                  <a:gd name="connsiteY18" fmla="*/ 77003 h 95662"/>
                  <a:gd name="connsiteX19" fmla="*/ 35822 w 81154"/>
                  <a:gd name="connsiteY19" fmla="*/ 77003 h 95662"/>
                  <a:gd name="connsiteX20" fmla="*/ 27468 w 81154"/>
                  <a:gd name="connsiteY20" fmla="*/ 77003 h 95662"/>
                  <a:gd name="connsiteX21" fmla="*/ 15028 w 81154"/>
                  <a:gd name="connsiteY21" fmla="*/ 95662 h 95662"/>
                  <a:gd name="connsiteX22" fmla="*/ 0 w 81154"/>
                  <a:gd name="connsiteY22" fmla="*/ 95662 h 95662"/>
                  <a:gd name="connsiteX23" fmla="*/ 14513 w 81154"/>
                  <a:gd name="connsiteY23" fmla="*/ 77003 h 95662"/>
                  <a:gd name="connsiteX24" fmla="*/ 13353 w 81154"/>
                  <a:gd name="connsiteY24" fmla="*/ 77003 h 95662"/>
                  <a:gd name="connsiteX25" fmla="*/ 10144 w 81154"/>
                  <a:gd name="connsiteY25" fmla="*/ 77003 h 95662"/>
                  <a:gd name="connsiteX26" fmla="*/ 0 w 81154"/>
                  <a:gd name="connsiteY26" fmla="*/ 64980 h 95662"/>
                  <a:gd name="connsiteX27" fmla="*/ 26787 w 81154"/>
                  <a:gd name="connsiteY27" fmla="*/ 64980 h 95662"/>
                  <a:gd name="connsiteX28" fmla="*/ 36068 w 81154"/>
                  <a:gd name="connsiteY28" fmla="*/ 64980 h 95662"/>
                  <a:gd name="connsiteX29" fmla="*/ 36068 w 81154"/>
                  <a:gd name="connsiteY29" fmla="*/ 59593 h 95662"/>
                  <a:gd name="connsiteX30" fmla="*/ 27051 w 81154"/>
                  <a:gd name="connsiteY30" fmla="*/ 59593 h 95662"/>
                  <a:gd name="connsiteX31" fmla="*/ 36068 w 81154"/>
                  <a:gd name="connsiteY31" fmla="*/ 0 h 95662"/>
                  <a:gd name="connsiteX32" fmla="*/ 48091 w 81154"/>
                  <a:gd name="connsiteY32" fmla="*/ 0 h 95662"/>
                  <a:gd name="connsiteX33" fmla="*/ 48091 w 81154"/>
                  <a:gd name="connsiteY33" fmla="*/ 5491 h 95662"/>
                  <a:gd name="connsiteX34" fmla="*/ 71009 w 81154"/>
                  <a:gd name="connsiteY34" fmla="*/ 5491 h 95662"/>
                  <a:gd name="connsiteX35" fmla="*/ 81153 w 81154"/>
                  <a:gd name="connsiteY35" fmla="*/ 5491 h 95662"/>
                  <a:gd name="connsiteX36" fmla="*/ 71009 w 81154"/>
                  <a:gd name="connsiteY36" fmla="*/ 14508 h 95662"/>
                  <a:gd name="connsiteX37" fmla="*/ 48091 w 81154"/>
                  <a:gd name="connsiteY37" fmla="*/ 14508 h 95662"/>
                  <a:gd name="connsiteX38" fmla="*/ 48091 w 81154"/>
                  <a:gd name="connsiteY38" fmla="*/ 20519 h 95662"/>
                  <a:gd name="connsiteX39" fmla="*/ 66501 w 81154"/>
                  <a:gd name="connsiteY39" fmla="*/ 20519 h 95662"/>
                  <a:gd name="connsiteX40" fmla="*/ 75142 w 81154"/>
                  <a:gd name="connsiteY40" fmla="*/ 20519 h 95662"/>
                  <a:gd name="connsiteX41" fmla="*/ 66046 w 81154"/>
                  <a:gd name="connsiteY41" fmla="*/ 29536 h 95662"/>
                  <a:gd name="connsiteX42" fmla="*/ 48091 w 81154"/>
                  <a:gd name="connsiteY42" fmla="*/ 29536 h 95662"/>
                  <a:gd name="connsiteX43" fmla="*/ 48091 w 81154"/>
                  <a:gd name="connsiteY43" fmla="*/ 35548 h 95662"/>
                  <a:gd name="connsiteX44" fmla="*/ 71009 w 81154"/>
                  <a:gd name="connsiteY44" fmla="*/ 35548 h 95662"/>
                  <a:gd name="connsiteX45" fmla="*/ 81153 w 81154"/>
                  <a:gd name="connsiteY45" fmla="*/ 35548 h 95662"/>
                  <a:gd name="connsiteX46" fmla="*/ 72042 w 81154"/>
                  <a:gd name="connsiteY46" fmla="*/ 43647 h 95662"/>
                  <a:gd name="connsiteX47" fmla="*/ 81154 w 81154"/>
                  <a:gd name="connsiteY47" fmla="*/ 59593 h 95662"/>
                  <a:gd name="connsiteX48" fmla="*/ 69131 w 81154"/>
                  <a:gd name="connsiteY48" fmla="*/ 59593 h 95662"/>
                  <a:gd name="connsiteX49" fmla="*/ 60544 w 81154"/>
                  <a:gd name="connsiteY49" fmla="*/ 44565 h 95662"/>
                  <a:gd name="connsiteX50" fmla="*/ 35822 w 81154"/>
                  <a:gd name="connsiteY50" fmla="*/ 44565 h 95662"/>
                  <a:gd name="connsiteX51" fmla="*/ 21469 w 81154"/>
                  <a:gd name="connsiteY51" fmla="*/ 44565 h 95662"/>
                  <a:gd name="connsiteX52" fmla="*/ 15029 w 81154"/>
                  <a:gd name="connsiteY52" fmla="*/ 59593 h 95662"/>
                  <a:gd name="connsiteX53" fmla="*/ 0 w 81154"/>
                  <a:gd name="connsiteY53" fmla="*/ 59593 h 95662"/>
                  <a:gd name="connsiteX54" fmla="*/ 9112 w 81154"/>
                  <a:gd name="connsiteY54" fmla="*/ 43647 h 95662"/>
                  <a:gd name="connsiteX55" fmla="*/ 0 w 81154"/>
                  <a:gd name="connsiteY55" fmla="*/ 35548 h 95662"/>
                  <a:gd name="connsiteX56" fmla="*/ 26787 w 81154"/>
                  <a:gd name="connsiteY56" fmla="*/ 35548 h 95662"/>
                  <a:gd name="connsiteX57" fmla="*/ 36068 w 81154"/>
                  <a:gd name="connsiteY57" fmla="*/ 35548 h 95662"/>
                  <a:gd name="connsiteX58" fmla="*/ 36068 w 81154"/>
                  <a:gd name="connsiteY58" fmla="*/ 29536 h 95662"/>
                  <a:gd name="connsiteX59" fmla="*/ 22270 w 81154"/>
                  <a:gd name="connsiteY59" fmla="*/ 29536 h 95662"/>
                  <a:gd name="connsiteX60" fmla="*/ 16017 w 81154"/>
                  <a:gd name="connsiteY60" fmla="*/ 29536 h 95662"/>
                  <a:gd name="connsiteX61" fmla="*/ 6011 w 81154"/>
                  <a:gd name="connsiteY61" fmla="*/ 20519 h 95662"/>
                  <a:gd name="connsiteX62" fmla="*/ 36068 w 81154"/>
                  <a:gd name="connsiteY62" fmla="*/ 20519 h 95662"/>
                  <a:gd name="connsiteX63" fmla="*/ 36068 w 81154"/>
                  <a:gd name="connsiteY63" fmla="*/ 14508 h 95662"/>
                  <a:gd name="connsiteX64" fmla="*/ 35822 w 81154"/>
                  <a:gd name="connsiteY64" fmla="*/ 14508 h 95662"/>
                  <a:gd name="connsiteX65" fmla="*/ 10144 w 81154"/>
                  <a:gd name="connsiteY65" fmla="*/ 14508 h 95662"/>
                  <a:gd name="connsiteX66" fmla="*/ 0 w 81154"/>
                  <a:gd name="connsiteY66" fmla="*/ 5491 h 95662"/>
                  <a:gd name="connsiteX67" fmla="*/ 26787 w 81154"/>
                  <a:gd name="connsiteY67" fmla="*/ 5491 h 95662"/>
                  <a:gd name="connsiteX68" fmla="*/ 36068 w 81154"/>
                  <a:gd name="connsiteY68" fmla="*/ 5491 h 9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81154" h="95662">
                    <a:moveTo>
                      <a:pt x="27051" y="50576"/>
                    </a:moveTo>
                    <a:lnTo>
                      <a:pt x="54102" y="50576"/>
                    </a:lnTo>
                    <a:lnTo>
                      <a:pt x="54102" y="59593"/>
                    </a:lnTo>
                    <a:lnTo>
                      <a:pt x="48091" y="59593"/>
                    </a:lnTo>
                    <a:lnTo>
                      <a:pt x="48091" y="64980"/>
                    </a:lnTo>
                    <a:lnTo>
                      <a:pt x="71009" y="64980"/>
                    </a:lnTo>
                    <a:cubicBezTo>
                      <a:pt x="81153" y="64980"/>
                      <a:pt x="81153" y="64980"/>
                      <a:pt x="81153" y="64980"/>
                    </a:cubicBezTo>
                    <a:cubicBezTo>
                      <a:pt x="81153" y="71538"/>
                      <a:pt x="76542" y="77003"/>
                      <a:pt x="71009" y="77003"/>
                    </a:cubicBezTo>
                    <a:lnTo>
                      <a:pt x="67471" y="77003"/>
                    </a:lnTo>
                    <a:lnTo>
                      <a:pt x="69685" y="80023"/>
                    </a:lnTo>
                    <a:cubicBezTo>
                      <a:pt x="72475" y="83827"/>
                      <a:pt x="76195" y="88899"/>
                      <a:pt x="81154" y="95662"/>
                    </a:cubicBezTo>
                    <a:lnTo>
                      <a:pt x="69818" y="95662"/>
                    </a:lnTo>
                    <a:cubicBezTo>
                      <a:pt x="68874" y="95662"/>
                      <a:pt x="67929" y="94660"/>
                      <a:pt x="66984" y="93658"/>
                    </a:cubicBezTo>
                    <a:cubicBezTo>
                      <a:pt x="66984" y="93658"/>
                      <a:pt x="66984" y="93658"/>
                      <a:pt x="59014" y="83092"/>
                    </a:cubicBezTo>
                    <a:lnTo>
                      <a:pt x="54421" y="77003"/>
                    </a:lnTo>
                    <a:lnTo>
                      <a:pt x="48091" y="77003"/>
                    </a:lnTo>
                    <a:lnTo>
                      <a:pt x="48091" y="95662"/>
                    </a:lnTo>
                    <a:lnTo>
                      <a:pt x="36068" y="95662"/>
                    </a:lnTo>
                    <a:lnTo>
                      <a:pt x="36068" y="77003"/>
                    </a:lnTo>
                    <a:lnTo>
                      <a:pt x="35822" y="77003"/>
                    </a:lnTo>
                    <a:lnTo>
                      <a:pt x="27468" y="77003"/>
                    </a:lnTo>
                    <a:lnTo>
                      <a:pt x="15028" y="95662"/>
                    </a:lnTo>
                    <a:lnTo>
                      <a:pt x="0" y="95662"/>
                    </a:lnTo>
                    <a:lnTo>
                      <a:pt x="14513" y="77003"/>
                    </a:lnTo>
                    <a:lnTo>
                      <a:pt x="13353" y="77003"/>
                    </a:lnTo>
                    <a:cubicBezTo>
                      <a:pt x="10144" y="77003"/>
                      <a:pt x="10144" y="77003"/>
                      <a:pt x="10144" y="77003"/>
                    </a:cubicBezTo>
                    <a:cubicBezTo>
                      <a:pt x="4611" y="77003"/>
                      <a:pt x="0" y="71538"/>
                      <a:pt x="0" y="64980"/>
                    </a:cubicBezTo>
                    <a:cubicBezTo>
                      <a:pt x="10144" y="64980"/>
                      <a:pt x="19020" y="64980"/>
                      <a:pt x="26787" y="64980"/>
                    </a:cubicBezTo>
                    <a:lnTo>
                      <a:pt x="36068" y="64980"/>
                    </a:lnTo>
                    <a:lnTo>
                      <a:pt x="36068" y="59593"/>
                    </a:lnTo>
                    <a:lnTo>
                      <a:pt x="27051" y="59593"/>
                    </a:lnTo>
                    <a:close/>
                    <a:moveTo>
                      <a:pt x="36068" y="0"/>
                    </a:moveTo>
                    <a:lnTo>
                      <a:pt x="48091" y="0"/>
                    </a:lnTo>
                    <a:lnTo>
                      <a:pt x="48091" y="5491"/>
                    </a:lnTo>
                    <a:lnTo>
                      <a:pt x="71009" y="5491"/>
                    </a:lnTo>
                    <a:cubicBezTo>
                      <a:pt x="81153" y="5491"/>
                      <a:pt x="81153" y="5491"/>
                      <a:pt x="81153" y="5491"/>
                    </a:cubicBezTo>
                    <a:cubicBezTo>
                      <a:pt x="81153" y="10409"/>
                      <a:pt x="76542" y="14508"/>
                      <a:pt x="71009" y="14508"/>
                    </a:cubicBezTo>
                    <a:lnTo>
                      <a:pt x="48091" y="14508"/>
                    </a:lnTo>
                    <a:lnTo>
                      <a:pt x="48091" y="20519"/>
                    </a:lnTo>
                    <a:lnTo>
                      <a:pt x="66501" y="20519"/>
                    </a:lnTo>
                    <a:cubicBezTo>
                      <a:pt x="75142" y="20519"/>
                      <a:pt x="75142" y="20519"/>
                      <a:pt x="75142" y="20519"/>
                    </a:cubicBezTo>
                    <a:cubicBezTo>
                      <a:pt x="75142" y="25437"/>
                      <a:pt x="71504" y="29536"/>
                      <a:pt x="66046" y="29536"/>
                    </a:cubicBezTo>
                    <a:lnTo>
                      <a:pt x="48091" y="29536"/>
                    </a:lnTo>
                    <a:lnTo>
                      <a:pt x="48091" y="35548"/>
                    </a:lnTo>
                    <a:lnTo>
                      <a:pt x="71009" y="35548"/>
                    </a:lnTo>
                    <a:cubicBezTo>
                      <a:pt x="81153" y="35548"/>
                      <a:pt x="81153" y="35548"/>
                      <a:pt x="81153" y="35548"/>
                    </a:cubicBezTo>
                    <a:lnTo>
                      <a:pt x="72042" y="43647"/>
                    </a:lnTo>
                    <a:lnTo>
                      <a:pt x="81154" y="59593"/>
                    </a:lnTo>
                    <a:lnTo>
                      <a:pt x="69131" y="59593"/>
                    </a:lnTo>
                    <a:lnTo>
                      <a:pt x="60544" y="44565"/>
                    </a:lnTo>
                    <a:lnTo>
                      <a:pt x="35822" y="44565"/>
                    </a:lnTo>
                    <a:lnTo>
                      <a:pt x="21469" y="44565"/>
                    </a:lnTo>
                    <a:lnTo>
                      <a:pt x="15029" y="59593"/>
                    </a:lnTo>
                    <a:lnTo>
                      <a:pt x="0" y="59593"/>
                    </a:lnTo>
                    <a:lnTo>
                      <a:pt x="9112" y="43647"/>
                    </a:lnTo>
                    <a:lnTo>
                      <a:pt x="0" y="35548"/>
                    </a:lnTo>
                    <a:cubicBezTo>
                      <a:pt x="10144" y="35548"/>
                      <a:pt x="19020" y="35548"/>
                      <a:pt x="26787" y="35548"/>
                    </a:cubicBezTo>
                    <a:lnTo>
                      <a:pt x="36068" y="35548"/>
                    </a:lnTo>
                    <a:lnTo>
                      <a:pt x="36068" y="29536"/>
                    </a:lnTo>
                    <a:lnTo>
                      <a:pt x="22270" y="29536"/>
                    </a:lnTo>
                    <a:cubicBezTo>
                      <a:pt x="16017" y="29536"/>
                      <a:pt x="16017" y="29536"/>
                      <a:pt x="16017" y="29536"/>
                    </a:cubicBezTo>
                    <a:cubicBezTo>
                      <a:pt x="10559" y="29536"/>
                      <a:pt x="6011" y="25437"/>
                      <a:pt x="6011" y="20519"/>
                    </a:cubicBezTo>
                    <a:lnTo>
                      <a:pt x="36068" y="20519"/>
                    </a:lnTo>
                    <a:lnTo>
                      <a:pt x="36068" y="14508"/>
                    </a:lnTo>
                    <a:lnTo>
                      <a:pt x="35822" y="14508"/>
                    </a:lnTo>
                    <a:cubicBezTo>
                      <a:pt x="10144" y="14508"/>
                      <a:pt x="10144" y="14508"/>
                      <a:pt x="10144" y="14508"/>
                    </a:cubicBezTo>
                    <a:cubicBezTo>
                      <a:pt x="4611" y="14508"/>
                      <a:pt x="0" y="10409"/>
                      <a:pt x="0" y="5491"/>
                    </a:cubicBezTo>
                    <a:cubicBezTo>
                      <a:pt x="10144" y="5491"/>
                      <a:pt x="19020" y="5491"/>
                      <a:pt x="26787" y="5491"/>
                    </a:cubicBezTo>
                    <a:lnTo>
                      <a:pt x="36068" y="54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阿里巴巴普惠体 R" panose="00020600040101010101" charset="-122"/>
                  <a:ea typeface="阿里巴巴普惠体 R" panose="00020600040101010101" charset="-122"/>
                  <a:cs typeface="+mn-cs"/>
                </a:endParaRPr>
              </a:p>
            </p:txBody>
          </p:sp>
          <p:sp>
            <p:nvSpPr>
              <p:cNvPr id="10" name="PA-任意多边形 336">
                <a:extLst>
                  <a:ext uri="{FF2B5EF4-FFF2-40B4-BE49-F238E27FC236}">
                    <a16:creationId xmlns:a16="http://schemas.microsoft.com/office/drawing/2014/main" xmlns="" id="{BB5208CB-3C57-48FA-A462-47611CFC88D2}"/>
                  </a:ext>
                </a:extLst>
              </p:cNvPr>
              <p:cNvSpPr/>
              <p:nvPr>
                <p:custDataLst>
                  <p:tags r:id="rId25"/>
                </p:custDataLst>
              </p:nvPr>
            </p:nvSpPr>
            <p:spPr>
              <a:xfrm>
                <a:off x="5695833" y="2604460"/>
                <a:ext cx="280271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299830" h="220637">
                    <a:moveTo>
                      <a:pt x="1901152" y="49644"/>
                    </a:moveTo>
                    <a:lnTo>
                      <a:pt x="1901152" y="93573"/>
                    </a:lnTo>
                    <a:lnTo>
                      <a:pt x="1931349" y="93573"/>
                    </a:lnTo>
                    <a:cubicBezTo>
                      <a:pt x="1938720" y="93364"/>
                      <a:pt x="1944413" y="91114"/>
                      <a:pt x="1948430" y="86824"/>
                    </a:cubicBezTo>
                    <a:cubicBezTo>
                      <a:pt x="1952446" y="82534"/>
                      <a:pt x="1954479" y="77462"/>
                      <a:pt x="1954530" y="71609"/>
                    </a:cubicBezTo>
                    <a:cubicBezTo>
                      <a:pt x="1954479" y="65755"/>
                      <a:pt x="1952446" y="60684"/>
                      <a:pt x="1948430" y="56394"/>
                    </a:cubicBezTo>
                    <a:cubicBezTo>
                      <a:pt x="1944413" y="52104"/>
                      <a:pt x="1938720" y="49854"/>
                      <a:pt x="1931349" y="49644"/>
                    </a:cubicBezTo>
                    <a:close/>
                    <a:moveTo>
                      <a:pt x="1596352" y="49644"/>
                    </a:moveTo>
                    <a:lnTo>
                      <a:pt x="1596352" y="93573"/>
                    </a:lnTo>
                    <a:lnTo>
                      <a:pt x="1626549" y="93573"/>
                    </a:lnTo>
                    <a:cubicBezTo>
                      <a:pt x="1633920" y="93364"/>
                      <a:pt x="1639613" y="91114"/>
                      <a:pt x="1643630" y="86824"/>
                    </a:cubicBezTo>
                    <a:cubicBezTo>
                      <a:pt x="1647646" y="82534"/>
                      <a:pt x="1649679" y="77462"/>
                      <a:pt x="1649730" y="71609"/>
                    </a:cubicBezTo>
                    <a:cubicBezTo>
                      <a:pt x="1649679" y="65755"/>
                      <a:pt x="1647646" y="60684"/>
                      <a:pt x="1643630" y="56394"/>
                    </a:cubicBezTo>
                    <a:cubicBezTo>
                      <a:pt x="1639613" y="52104"/>
                      <a:pt x="1633920" y="49854"/>
                      <a:pt x="1626549" y="49644"/>
                    </a:cubicBezTo>
                    <a:close/>
                    <a:moveTo>
                      <a:pt x="348577" y="49644"/>
                    </a:moveTo>
                    <a:lnTo>
                      <a:pt x="348577" y="93573"/>
                    </a:lnTo>
                    <a:lnTo>
                      <a:pt x="378774" y="93573"/>
                    </a:lnTo>
                    <a:cubicBezTo>
                      <a:pt x="386145" y="93364"/>
                      <a:pt x="391838" y="91114"/>
                      <a:pt x="395854" y="86824"/>
                    </a:cubicBezTo>
                    <a:cubicBezTo>
                      <a:pt x="399870" y="82534"/>
                      <a:pt x="401904" y="77462"/>
                      <a:pt x="401955" y="71609"/>
                    </a:cubicBezTo>
                    <a:cubicBezTo>
                      <a:pt x="401904" y="65755"/>
                      <a:pt x="399870" y="60684"/>
                      <a:pt x="395854" y="56394"/>
                    </a:cubicBezTo>
                    <a:cubicBezTo>
                      <a:pt x="391838" y="52104"/>
                      <a:pt x="386145" y="49854"/>
                      <a:pt x="378774" y="49644"/>
                    </a:cubicBezTo>
                    <a:close/>
                    <a:moveTo>
                      <a:pt x="685171" y="47511"/>
                    </a:moveTo>
                    <a:cubicBezTo>
                      <a:pt x="680260" y="47580"/>
                      <a:pt x="675977" y="48508"/>
                      <a:pt x="672323" y="50293"/>
                    </a:cubicBezTo>
                    <a:cubicBezTo>
                      <a:pt x="668670" y="52077"/>
                      <a:pt x="665836" y="54301"/>
                      <a:pt x="663821" y="56962"/>
                    </a:cubicBezTo>
                    <a:cubicBezTo>
                      <a:pt x="662187" y="58902"/>
                      <a:pt x="660779" y="61526"/>
                      <a:pt x="659596" y="64833"/>
                    </a:cubicBezTo>
                    <a:cubicBezTo>
                      <a:pt x="658414" y="68140"/>
                      <a:pt x="657503" y="73293"/>
                      <a:pt x="656863" y="80292"/>
                    </a:cubicBezTo>
                    <a:cubicBezTo>
                      <a:pt x="656223" y="87291"/>
                      <a:pt x="655899" y="97300"/>
                      <a:pt x="655891" y="110318"/>
                    </a:cubicBezTo>
                    <a:cubicBezTo>
                      <a:pt x="655899" y="123333"/>
                      <a:pt x="656223" y="133315"/>
                      <a:pt x="656863" y="140266"/>
                    </a:cubicBezTo>
                    <a:cubicBezTo>
                      <a:pt x="657503" y="147216"/>
                      <a:pt x="658414" y="152320"/>
                      <a:pt x="659596" y="155578"/>
                    </a:cubicBezTo>
                    <a:cubicBezTo>
                      <a:pt x="660779" y="158836"/>
                      <a:pt x="662187" y="161433"/>
                      <a:pt x="663821" y="163370"/>
                    </a:cubicBezTo>
                    <a:cubicBezTo>
                      <a:pt x="665836" y="166044"/>
                      <a:pt x="668670" y="168318"/>
                      <a:pt x="672323" y="170192"/>
                    </a:cubicBezTo>
                    <a:cubicBezTo>
                      <a:pt x="675977" y="172066"/>
                      <a:pt x="680260" y="173044"/>
                      <a:pt x="685171" y="173126"/>
                    </a:cubicBezTo>
                    <a:cubicBezTo>
                      <a:pt x="690083" y="173044"/>
                      <a:pt x="694366" y="172066"/>
                      <a:pt x="698019" y="170192"/>
                    </a:cubicBezTo>
                    <a:cubicBezTo>
                      <a:pt x="701673" y="168318"/>
                      <a:pt x="704507" y="166044"/>
                      <a:pt x="706521" y="163370"/>
                    </a:cubicBezTo>
                    <a:cubicBezTo>
                      <a:pt x="708155" y="161433"/>
                      <a:pt x="709564" y="158836"/>
                      <a:pt x="710746" y="155578"/>
                    </a:cubicBezTo>
                    <a:cubicBezTo>
                      <a:pt x="711928" y="152320"/>
                      <a:pt x="712839" y="147216"/>
                      <a:pt x="713480" y="140266"/>
                    </a:cubicBezTo>
                    <a:cubicBezTo>
                      <a:pt x="714120" y="133315"/>
                      <a:pt x="714443" y="123333"/>
                      <a:pt x="714451" y="110318"/>
                    </a:cubicBezTo>
                    <a:cubicBezTo>
                      <a:pt x="714443" y="97300"/>
                      <a:pt x="714120" y="87291"/>
                      <a:pt x="713480" y="80292"/>
                    </a:cubicBezTo>
                    <a:cubicBezTo>
                      <a:pt x="712839" y="73293"/>
                      <a:pt x="711928" y="68140"/>
                      <a:pt x="710746" y="64833"/>
                    </a:cubicBezTo>
                    <a:cubicBezTo>
                      <a:pt x="709564" y="61526"/>
                      <a:pt x="708155" y="58902"/>
                      <a:pt x="706521" y="56962"/>
                    </a:cubicBezTo>
                    <a:cubicBezTo>
                      <a:pt x="704507" y="54301"/>
                      <a:pt x="701673" y="52077"/>
                      <a:pt x="698019" y="50293"/>
                    </a:cubicBezTo>
                    <a:cubicBezTo>
                      <a:pt x="694366" y="48508"/>
                      <a:pt x="690083" y="47580"/>
                      <a:pt x="685171" y="47511"/>
                    </a:cubicBezTo>
                    <a:close/>
                    <a:moveTo>
                      <a:pt x="2139848" y="1829"/>
                    </a:moveTo>
                    <a:lnTo>
                      <a:pt x="2299830" y="1829"/>
                    </a:lnTo>
                    <a:lnTo>
                      <a:pt x="2299830" y="49339"/>
                    </a:lnTo>
                    <a:lnTo>
                      <a:pt x="2246490" y="49339"/>
                    </a:lnTo>
                    <a:lnTo>
                      <a:pt x="2246490" y="218808"/>
                    </a:lnTo>
                    <a:lnTo>
                      <a:pt x="2193188" y="218808"/>
                    </a:lnTo>
                    <a:lnTo>
                      <a:pt x="2193188" y="49339"/>
                    </a:lnTo>
                    <a:lnTo>
                      <a:pt x="2139848" y="49339"/>
                    </a:lnTo>
                    <a:close/>
                    <a:moveTo>
                      <a:pt x="1847850" y="1829"/>
                    </a:moveTo>
                    <a:lnTo>
                      <a:pt x="1933789" y="1829"/>
                    </a:lnTo>
                    <a:cubicBezTo>
                      <a:pt x="1949862" y="2030"/>
                      <a:pt x="1963395" y="5418"/>
                      <a:pt x="1974387" y="11993"/>
                    </a:cubicBezTo>
                    <a:cubicBezTo>
                      <a:pt x="1985378" y="18569"/>
                      <a:pt x="1993695" y="27126"/>
                      <a:pt x="1999336" y="37664"/>
                    </a:cubicBezTo>
                    <a:cubicBezTo>
                      <a:pt x="2004977" y="48203"/>
                      <a:pt x="2007809" y="59518"/>
                      <a:pt x="2007832" y="71609"/>
                    </a:cubicBezTo>
                    <a:cubicBezTo>
                      <a:pt x="2007809" y="83700"/>
                      <a:pt x="2004977" y="95014"/>
                      <a:pt x="1999336" y="105553"/>
                    </a:cubicBezTo>
                    <a:cubicBezTo>
                      <a:pt x="1993695" y="116092"/>
                      <a:pt x="1985378" y="124649"/>
                      <a:pt x="1974387" y="131224"/>
                    </a:cubicBezTo>
                    <a:cubicBezTo>
                      <a:pt x="1963395" y="137800"/>
                      <a:pt x="1949862" y="141188"/>
                      <a:pt x="1933789" y="141389"/>
                    </a:cubicBezTo>
                    <a:lnTo>
                      <a:pt x="1901152" y="141389"/>
                    </a:lnTo>
                    <a:lnTo>
                      <a:pt x="1901152" y="218808"/>
                    </a:lnTo>
                    <a:lnTo>
                      <a:pt x="1847850" y="218808"/>
                    </a:lnTo>
                    <a:close/>
                    <a:moveTo>
                      <a:pt x="1543050" y="1829"/>
                    </a:moveTo>
                    <a:lnTo>
                      <a:pt x="1628989" y="1829"/>
                    </a:lnTo>
                    <a:cubicBezTo>
                      <a:pt x="1645062" y="2030"/>
                      <a:pt x="1658595" y="5418"/>
                      <a:pt x="1669587" y="11993"/>
                    </a:cubicBezTo>
                    <a:cubicBezTo>
                      <a:pt x="1680578" y="18569"/>
                      <a:pt x="1688895" y="27126"/>
                      <a:pt x="1694536" y="37664"/>
                    </a:cubicBezTo>
                    <a:cubicBezTo>
                      <a:pt x="1700178" y="48203"/>
                      <a:pt x="1703009" y="59518"/>
                      <a:pt x="1703032" y="71609"/>
                    </a:cubicBezTo>
                    <a:cubicBezTo>
                      <a:pt x="1703009" y="83700"/>
                      <a:pt x="1700178" y="95014"/>
                      <a:pt x="1694536" y="105553"/>
                    </a:cubicBezTo>
                    <a:cubicBezTo>
                      <a:pt x="1688895" y="116092"/>
                      <a:pt x="1680578" y="124649"/>
                      <a:pt x="1669587" y="131224"/>
                    </a:cubicBezTo>
                    <a:cubicBezTo>
                      <a:pt x="1658595" y="137800"/>
                      <a:pt x="1645062" y="141188"/>
                      <a:pt x="1628989" y="141389"/>
                    </a:cubicBezTo>
                    <a:lnTo>
                      <a:pt x="1596352" y="141389"/>
                    </a:lnTo>
                    <a:lnTo>
                      <a:pt x="1596352" y="218808"/>
                    </a:lnTo>
                    <a:lnTo>
                      <a:pt x="1543050" y="218808"/>
                    </a:lnTo>
                    <a:close/>
                    <a:moveTo>
                      <a:pt x="914400" y="1829"/>
                    </a:moveTo>
                    <a:lnTo>
                      <a:pt x="966788" y="1829"/>
                    </a:lnTo>
                    <a:lnTo>
                      <a:pt x="1015574" y="97515"/>
                    </a:lnTo>
                    <a:lnTo>
                      <a:pt x="1064361" y="1829"/>
                    </a:lnTo>
                    <a:lnTo>
                      <a:pt x="1116749" y="1829"/>
                    </a:lnTo>
                    <a:lnTo>
                      <a:pt x="1116749" y="218808"/>
                    </a:lnTo>
                    <a:lnTo>
                      <a:pt x="1063447" y="218808"/>
                    </a:lnTo>
                    <a:lnTo>
                      <a:pt x="1063447" y="114892"/>
                    </a:lnTo>
                    <a:lnTo>
                      <a:pt x="1032650" y="168546"/>
                    </a:lnTo>
                    <a:lnTo>
                      <a:pt x="998499" y="168546"/>
                    </a:lnTo>
                    <a:lnTo>
                      <a:pt x="967702" y="114892"/>
                    </a:lnTo>
                    <a:lnTo>
                      <a:pt x="967702" y="218808"/>
                    </a:lnTo>
                    <a:lnTo>
                      <a:pt x="914400" y="218808"/>
                    </a:lnTo>
                    <a:close/>
                    <a:moveTo>
                      <a:pt x="295275" y="1829"/>
                    </a:moveTo>
                    <a:lnTo>
                      <a:pt x="381214" y="1829"/>
                    </a:lnTo>
                    <a:cubicBezTo>
                      <a:pt x="397287" y="2030"/>
                      <a:pt x="410820" y="5418"/>
                      <a:pt x="421812" y="11993"/>
                    </a:cubicBezTo>
                    <a:cubicBezTo>
                      <a:pt x="432803" y="18569"/>
                      <a:pt x="441120" y="27126"/>
                      <a:pt x="446761" y="37664"/>
                    </a:cubicBezTo>
                    <a:cubicBezTo>
                      <a:pt x="452402" y="48203"/>
                      <a:pt x="455234" y="59518"/>
                      <a:pt x="455257" y="71609"/>
                    </a:cubicBezTo>
                    <a:cubicBezTo>
                      <a:pt x="454851" y="86378"/>
                      <a:pt x="451094" y="98456"/>
                      <a:pt x="443987" y="107844"/>
                    </a:cubicBezTo>
                    <a:cubicBezTo>
                      <a:pt x="436880" y="117232"/>
                      <a:pt x="428859" y="124047"/>
                      <a:pt x="419925" y="128291"/>
                    </a:cubicBezTo>
                    <a:lnTo>
                      <a:pt x="466839" y="218808"/>
                    </a:lnTo>
                    <a:lnTo>
                      <a:pt x="405001" y="218808"/>
                    </a:lnTo>
                    <a:lnTo>
                      <a:pt x="366573" y="138036"/>
                    </a:lnTo>
                    <a:lnTo>
                      <a:pt x="348577" y="138036"/>
                    </a:lnTo>
                    <a:lnTo>
                      <a:pt x="348577" y="218808"/>
                    </a:lnTo>
                    <a:lnTo>
                      <a:pt x="295275" y="218808"/>
                    </a:lnTo>
                    <a:close/>
                    <a:moveTo>
                      <a:pt x="0" y="1829"/>
                    </a:moveTo>
                    <a:lnTo>
                      <a:pt x="147485" y="1829"/>
                    </a:lnTo>
                    <a:lnTo>
                      <a:pt x="147485" y="49339"/>
                    </a:lnTo>
                    <a:lnTo>
                      <a:pt x="53302" y="49339"/>
                    </a:lnTo>
                    <a:lnTo>
                      <a:pt x="53302" y="87477"/>
                    </a:lnTo>
                    <a:lnTo>
                      <a:pt x="133769" y="87477"/>
                    </a:lnTo>
                    <a:lnTo>
                      <a:pt x="133769" y="134988"/>
                    </a:lnTo>
                    <a:lnTo>
                      <a:pt x="53302" y="134988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685171" y="0"/>
                    </a:moveTo>
                    <a:cubicBezTo>
                      <a:pt x="698318" y="25"/>
                      <a:pt x="709763" y="2106"/>
                      <a:pt x="719508" y="6243"/>
                    </a:cubicBezTo>
                    <a:cubicBezTo>
                      <a:pt x="729253" y="10380"/>
                      <a:pt x="738025" y="16421"/>
                      <a:pt x="745823" y="24365"/>
                    </a:cubicBezTo>
                    <a:cubicBezTo>
                      <a:pt x="753285" y="32012"/>
                      <a:pt x="758565" y="40408"/>
                      <a:pt x="761662" y="49551"/>
                    </a:cubicBezTo>
                    <a:cubicBezTo>
                      <a:pt x="764758" y="58694"/>
                      <a:pt x="766586" y="68381"/>
                      <a:pt x="767144" y="78611"/>
                    </a:cubicBezTo>
                    <a:cubicBezTo>
                      <a:pt x="767702" y="88841"/>
                      <a:pt x="767905" y="99410"/>
                      <a:pt x="767753" y="110318"/>
                    </a:cubicBezTo>
                    <a:cubicBezTo>
                      <a:pt x="767905" y="121227"/>
                      <a:pt x="767702" y="131796"/>
                      <a:pt x="767144" y="142026"/>
                    </a:cubicBezTo>
                    <a:cubicBezTo>
                      <a:pt x="766586" y="152256"/>
                      <a:pt x="764758" y="161943"/>
                      <a:pt x="761662" y="171086"/>
                    </a:cubicBezTo>
                    <a:cubicBezTo>
                      <a:pt x="758565" y="180229"/>
                      <a:pt x="753285" y="188625"/>
                      <a:pt x="745823" y="196273"/>
                    </a:cubicBezTo>
                    <a:cubicBezTo>
                      <a:pt x="738025" y="204216"/>
                      <a:pt x="729253" y="210257"/>
                      <a:pt x="719508" y="214394"/>
                    </a:cubicBezTo>
                    <a:cubicBezTo>
                      <a:pt x="709763" y="218530"/>
                      <a:pt x="698318" y="220612"/>
                      <a:pt x="685171" y="220637"/>
                    </a:cubicBezTo>
                    <a:cubicBezTo>
                      <a:pt x="672025" y="220612"/>
                      <a:pt x="660579" y="218530"/>
                      <a:pt x="650834" y="214394"/>
                    </a:cubicBezTo>
                    <a:cubicBezTo>
                      <a:pt x="641089" y="210257"/>
                      <a:pt x="632317" y="204216"/>
                      <a:pt x="624519" y="196273"/>
                    </a:cubicBezTo>
                    <a:cubicBezTo>
                      <a:pt x="617057" y="188625"/>
                      <a:pt x="611777" y="180229"/>
                      <a:pt x="608681" y="171086"/>
                    </a:cubicBezTo>
                    <a:cubicBezTo>
                      <a:pt x="605584" y="161943"/>
                      <a:pt x="603757" y="152256"/>
                      <a:pt x="603198" y="142026"/>
                    </a:cubicBezTo>
                    <a:cubicBezTo>
                      <a:pt x="602640" y="131796"/>
                      <a:pt x="602437" y="121227"/>
                      <a:pt x="602589" y="110318"/>
                    </a:cubicBezTo>
                    <a:cubicBezTo>
                      <a:pt x="602437" y="99410"/>
                      <a:pt x="602640" y="88841"/>
                      <a:pt x="603198" y="78611"/>
                    </a:cubicBezTo>
                    <a:cubicBezTo>
                      <a:pt x="603757" y="68381"/>
                      <a:pt x="605584" y="58694"/>
                      <a:pt x="608681" y="49551"/>
                    </a:cubicBezTo>
                    <a:cubicBezTo>
                      <a:pt x="611777" y="40408"/>
                      <a:pt x="617057" y="32012"/>
                      <a:pt x="624519" y="24365"/>
                    </a:cubicBezTo>
                    <a:cubicBezTo>
                      <a:pt x="632317" y="16421"/>
                      <a:pt x="641089" y="10380"/>
                      <a:pt x="650834" y="6243"/>
                    </a:cubicBezTo>
                    <a:cubicBezTo>
                      <a:pt x="660579" y="2106"/>
                      <a:pt x="672025" y="25"/>
                      <a:pt x="68517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PA-任意多边形 337">
                <a:extLst>
                  <a:ext uri="{FF2B5EF4-FFF2-40B4-BE49-F238E27FC236}">
                    <a16:creationId xmlns:a16="http://schemas.microsoft.com/office/drawing/2014/main" xmlns="" id="{A1DF76EF-D0AD-4DB6-8B5E-9E1E71600C14}"/>
                  </a:ext>
                </a:extLst>
              </p:cNvPr>
              <p:cNvSpPr/>
              <p:nvPr>
                <p:custDataLst>
                  <p:tags r:id="rId26"/>
                </p:custDataLst>
              </p:nvPr>
            </p:nvSpPr>
            <p:spPr>
              <a:xfrm>
                <a:off x="6217221" y="2604460"/>
                <a:ext cx="304647" cy="26889"/>
              </a:xfrm>
              <a:custGeom>
                <a:avLst/>
                <a:gdLst/>
                <a:ahLst/>
                <a:cxnLst/>
                <a:rect l="l" t="t" r="r" b="b"/>
                <a:pathLst>
                  <a:path w="2499855" h="220637">
                    <a:moveTo>
                      <a:pt x="1469574" y="84108"/>
                    </a:moveTo>
                    <a:lnTo>
                      <a:pt x="1450067" y="142037"/>
                    </a:lnTo>
                    <a:lnTo>
                      <a:pt x="1487862" y="142037"/>
                    </a:lnTo>
                    <a:close/>
                    <a:moveTo>
                      <a:pt x="2215477" y="49644"/>
                    </a:moveTo>
                    <a:lnTo>
                      <a:pt x="2215477" y="93573"/>
                    </a:lnTo>
                    <a:lnTo>
                      <a:pt x="2245673" y="93573"/>
                    </a:lnTo>
                    <a:cubicBezTo>
                      <a:pt x="2253045" y="93364"/>
                      <a:pt x="2258738" y="91114"/>
                      <a:pt x="2262754" y="86824"/>
                    </a:cubicBezTo>
                    <a:cubicBezTo>
                      <a:pt x="2266770" y="82534"/>
                      <a:pt x="2268804" y="77462"/>
                      <a:pt x="2268855" y="71609"/>
                    </a:cubicBezTo>
                    <a:cubicBezTo>
                      <a:pt x="2268804" y="65755"/>
                      <a:pt x="2266770" y="60684"/>
                      <a:pt x="2262754" y="56394"/>
                    </a:cubicBezTo>
                    <a:cubicBezTo>
                      <a:pt x="2258738" y="52104"/>
                      <a:pt x="2253045" y="49854"/>
                      <a:pt x="2245673" y="49644"/>
                    </a:cubicBezTo>
                    <a:close/>
                    <a:moveTo>
                      <a:pt x="2015451" y="49644"/>
                    </a:moveTo>
                    <a:lnTo>
                      <a:pt x="2015451" y="93573"/>
                    </a:lnTo>
                    <a:lnTo>
                      <a:pt x="2045649" y="93573"/>
                    </a:lnTo>
                    <a:cubicBezTo>
                      <a:pt x="2053019" y="93364"/>
                      <a:pt x="2058713" y="91114"/>
                      <a:pt x="2062729" y="86824"/>
                    </a:cubicBezTo>
                    <a:cubicBezTo>
                      <a:pt x="2066745" y="82534"/>
                      <a:pt x="2068779" y="77462"/>
                      <a:pt x="2068830" y="71609"/>
                    </a:cubicBezTo>
                    <a:cubicBezTo>
                      <a:pt x="2068779" y="65755"/>
                      <a:pt x="2066745" y="60684"/>
                      <a:pt x="2062729" y="56394"/>
                    </a:cubicBezTo>
                    <a:cubicBezTo>
                      <a:pt x="2058713" y="52104"/>
                      <a:pt x="2053020" y="49854"/>
                      <a:pt x="2045649" y="49644"/>
                    </a:cubicBezTo>
                    <a:close/>
                    <a:moveTo>
                      <a:pt x="500977" y="49644"/>
                    </a:moveTo>
                    <a:lnTo>
                      <a:pt x="500977" y="93573"/>
                    </a:lnTo>
                    <a:lnTo>
                      <a:pt x="531174" y="93573"/>
                    </a:lnTo>
                    <a:cubicBezTo>
                      <a:pt x="538545" y="93364"/>
                      <a:pt x="544239" y="91114"/>
                      <a:pt x="548255" y="86824"/>
                    </a:cubicBezTo>
                    <a:cubicBezTo>
                      <a:pt x="552271" y="82534"/>
                      <a:pt x="554304" y="77462"/>
                      <a:pt x="554355" y="71609"/>
                    </a:cubicBezTo>
                    <a:cubicBezTo>
                      <a:pt x="554304" y="65755"/>
                      <a:pt x="552271" y="60684"/>
                      <a:pt x="548255" y="56394"/>
                    </a:cubicBezTo>
                    <a:cubicBezTo>
                      <a:pt x="544239" y="52104"/>
                      <a:pt x="538545" y="49854"/>
                      <a:pt x="531174" y="49644"/>
                    </a:cubicBezTo>
                    <a:close/>
                    <a:moveTo>
                      <a:pt x="323221" y="47511"/>
                    </a:moveTo>
                    <a:cubicBezTo>
                      <a:pt x="318310" y="47580"/>
                      <a:pt x="314027" y="48508"/>
                      <a:pt x="310373" y="50293"/>
                    </a:cubicBezTo>
                    <a:cubicBezTo>
                      <a:pt x="306720" y="52077"/>
                      <a:pt x="303886" y="54301"/>
                      <a:pt x="301871" y="56962"/>
                    </a:cubicBezTo>
                    <a:cubicBezTo>
                      <a:pt x="300237" y="58902"/>
                      <a:pt x="298829" y="61526"/>
                      <a:pt x="297647" y="64833"/>
                    </a:cubicBezTo>
                    <a:cubicBezTo>
                      <a:pt x="296464" y="68140"/>
                      <a:pt x="295553" y="73293"/>
                      <a:pt x="294913" y="80292"/>
                    </a:cubicBezTo>
                    <a:cubicBezTo>
                      <a:pt x="294273" y="87291"/>
                      <a:pt x="293949" y="97300"/>
                      <a:pt x="293941" y="110318"/>
                    </a:cubicBezTo>
                    <a:cubicBezTo>
                      <a:pt x="293949" y="123333"/>
                      <a:pt x="294273" y="133315"/>
                      <a:pt x="294913" y="140266"/>
                    </a:cubicBezTo>
                    <a:cubicBezTo>
                      <a:pt x="295553" y="147216"/>
                      <a:pt x="296464" y="152320"/>
                      <a:pt x="297647" y="155578"/>
                    </a:cubicBezTo>
                    <a:cubicBezTo>
                      <a:pt x="298829" y="158836"/>
                      <a:pt x="300237" y="161433"/>
                      <a:pt x="301871" y="163370"/>
                    </a:cubicBezTo>
                    <a:cubicBezTo>
                      <a:pt x="303886" y="166044"/>
                      <a:pt x="306720" y="168318"/>
                      <a:pt x="310373" y="170192"/>
                    </a:cubicBezTo>
                    <a:cubicBezTo>
                      <a:pt x="314027" y="172066"/>
                      <a:pt x="318310" y="173044"/>
                      <a:pt x="323221" y="173126"/>
                    </a:cubicBezTo>
                    <a:cubicBezTo>
                      <a:pt x="328133" y="173044"/>
                      <a:pt x="332416" y="172066"/>
                      <a:pt x="336069" y="170192"/>
                    </a:cubicBezTo>
                    <a:cubicBezTo>
                      <a:pt x="339723" y="168318"/>
                      <a:pt x="342557" y="166044"/>
                      <a:pt x="344571" y="163370"/>
                    </a:cubicBezTo>
                    <a:cubicBezTo>
                      <a:pt x="346206" y="161433"/>
                      <a:pt x="347614" y="158836"/>
                      <a:pt x="348796" y="155578"/>
                    </a:cubicBezTo>
                    <a:cubicBezTo>
                      <a:pt x="349978" y="152320"/>
                      <a:pt x="350890" y="147216"/>
                      <a:pt x="351530" y="140266"/>
                    </a:cubicBezTo>
                    <a:cubicBezTo>
                      <a:pt x="352170" y="133315"/>
                      <a:pt x="352494" y="123333"/>
                      <a:pt x="352501" y="110318"/>
                    </a:cubicBezTo>
                    <a:cubicBezTo>
                      <a:pt x="352494" y="97300"/>
                      <a:pt x="352170" y="87291"/>
                      <a:pt x="351530" y="80292"/>
                    </a:cubicBezTo>
                    <a:cubicBezTo>
                      <a:pt x="350890" y="73293"/>
                      <a:pt x="349978" y="68140"/>
                      <a:pt x="348796" y="64833"/>
                    </a:cubicBezTo>
                    <a:cubicBezTo>
                      <a:pt x="347614" y="61526"/>
                      <a:pt x="346206" y="58902"/>
                      <a:pt x="344571" y="56962"/>
                    </a:cubicBezTo>
                    <a:cubicBezTo>
                      <a:pt x="342557" y="54301"/>
                      <a:pt x="339723" y="52077"/>
                      <a:pt x="336069" y="50293"/>
                    </a:cubicBezTo>
                    <a:cubicBezTo>
                      <a:pt x="332416" y="48508"/>
                      <a:pt x="328133" y="47580"/>
                      <a:pt x="323221" y="47511"/>
                    </a:cubicBezTo>
                    <a:close/>
                    <a:moveTo>
                      <a:pt x="2339873" y="1829"/>
                    </a:moveTo>
                    <a:lnTo>
                      <a:pt x="2499855" y="1829"/>
                    </a:lnTo>
                    <a:lnTo>
                      <a:pt x="2499855" y="49339"/>
                    </a:lnTo>
                    <a:lnTo>
                      <a:pt x="2446515" y="49339"/>
                    </a:lnTo>
                    <a:lnTo>
                      <a:pt x="2446515" y="218808"/>
                    </a:lnTo>
                    <a:lnTo>
                      <a:pt x="2393213" y="218808"/>
                    </a:lnTo>
                    <a:lnTo>
                      <a:pt x="2393213" y="49339"/>
                    </a:lnTo>
                    <a:lnTo>
                      <a:pt x="2339873" y="49339"/>
                    </a:lnTo>
                    <a:close/>
                    <a:moveTo>
                      <a:pt x="2162175" y="1829"/>
                    </a:moveTo>
                    <a:lnTo>
                      <a:pt x="2248113" y="1829"/>
                    </a:lnTo>
                    <a:cubicBezTo>
                      <a:pt x="2264187" y="2030"/>
                      <a:pt x="2277720" y="5418"/>
                      <a:pt x="2288711" y="11993"/>
                    </a:cubicBezTo>
                    <a:cubicBezTo>
                      <a:pt x="2299703" y="18569"/>
                      <a:pt x="2308020" y="27126"/>
                      <a:pt x="2313661" y="37664"/>
                    </a:cubicBezTo>
                    <a:cubicBezTo>
                      <a:pt x="2319302" y="48203"/>
                      <a:pt x="2322134" y="59518"/>
                      <a:pt x="2322157" y="71609"/>
                    </a:cubicBezTo>
                    <a:cubicBezTo>
                      <a:pt x="2322134" y="83700"/>
                      <a:pt x="2319302" y="95014"/>
                      <a:pt x="2313661" y="105553"/>
                    </a:cubicBezTo>
                    <a:cubicBezTo>
                      <a:pt x="2308020" y="116092"/>
                      <a:pt x="2299703" y="124649"/>
                      <a:pt x="2288711" y="131224"/>
                    </a:cubicBezTo>
                    <a:cubicBezTo>
                      <a:pt x="2277720" y="137800"/>
                      <a:pt x="2264187" y="141188"/>
                      <a:pt x="2248113" y="141389"/>
                    </a:cubicBezTo>
                    <a:lnTo>
                      <a:pt x="2215477" y="141389"/>
                    </a:lnTo>
                    <a:lnTo>
                      <a:pt x="2215477" y="218808"/>
                    </a:lnTo>
                    <a:lnTo>
                      <a:pt x="2162175" y="218808"/>
                    </a:lnTo>
                    <a:close/>
                    <a:moveTo>
                      <a:pt x="1962150" y="1829"/>
                    </a:moveTo>
                    <a:lnTo>
                      <a:pt x="2048089" y="1829"/>
                    </a:lnTo>
                    <a:cubicBezTo>
                      <a:pt x="2064162" y="2030"/>
                      <a:pt x="2077695" y="5418"/>
                      <a:pt x="2088687" y="11993"/>
                    </a:cubicBezTo>
                    <a:cubicBezTo>
                      <a:pt x="2099678" y="18569"/>
                      <a:pt x="2107995" y="27126"/>
                      <a:pt x="2113636" y="37664"/>
                    </a:cubicBezTo>
                    <a:cubicBezTo>
                      <a:pt x="2119277" y="48203"/>
                      <a:pt x="2122109" y="59518"/>
                      <a:pt x="2122131" y="71609"/>
                    </a:cubicBezTo>
                    <a:cubicBezTo>
                      <a:pt x="2122109" y="83700"/>
                      <a:pt x="2119277" y="95014"/>
                      <a:pt x="2113636" y="105553"/>
                    </a:cubicBezTo>
                    <a:cubicBezTo>
                      <a:pt x="2107995" y="116092"/>
                      <a:pt x="2099678" y="124649"/>
                      <a:pt x="2088687" y="131224"/>
                    </a:cubicBezTo>
                    <a:cubicBezTo>
                      <a:pt x="2077695" y="137800"/>
                      <a:pt x="2064162" y="141188"/>
                      <a:pt x="2048089" y="141389"/>
                    </a:cubicBezTo>
                    <a:lnTo>
                      <a:pt x="2015451" y="141389"/>
                    </a:lnTo>
                    <a:lnTo>
                      <a:pt x="2015451" y="218808"/>
                    </a:lnTo>
                    <a:lnTo>
                      <a:pt x="1962150" y="218808"/>
                    </a:lnTo>
                    <a:close/>
                    <a:moveTo>
                      <a:pt x="1590675" y="1829"/>
                    </a:moveTo>
                    <a:lnTo>
                      <a:pt x="1637276" y="1829"/>
                    </a:lnTo>
                    <a:lnTo>
                      <a:pt x="1706803" y="110928"/>
                    </a:lnTo>
                    <a:lnTo>
                      <a:pt x="1706803" y="1829"/>
                    </a:lnTo>
                    <a:lnTo>
                      <a:pt x="1760105" y="1829"/>
                    </a:lnTo>
                    <a:lnTo>
                      <a:pt x="1760105" y="218808"/>
                    </a:lnTo>
                    <a:lnTo>
                      <a:pt x="1713504" y="218808"/>
                    </a:lnTo>
                    <a:lnTo>
                      <a:pt x="1643977" y="109709"/>
                    </a:lnTo>
                    <a:lnTo>
                      <a:pt x="1643977" y="218808"/>
                    </a:lnTo>
                    <a:lnTo>
                      <a:pt x="1590675" y="218808"/>
                    </a:lnTo>
                    <a:close/>
                    <a:moveTo>
                      <a:pt x="1447628" y="1829"/>
                    </a:moveTo>
                    <a:lnTo>
                      <a:pt x="1488776" y="1829"/>
                    </a:lnTo>
                    <a:lnTo>
                      <a:pt x="1567719" y="218808"/>
                    </a:lnTo>
                    <a:lnTo>
                      <a:pt x="1511941" y="218808"/>
                    </a:lnTo>
                    <a:lnTo>
                      <a:pt x="1501883" y="186499"/>
                    </a:lnTo>
                    <a:lnTo>
                      <a:pt x="1435131" y="186499"/>
                    </a:lnTo>
                    <a:lnTo>
                      <a:pt x="1424463" y="218808"/>
                    </a:lnTo>
                    <a:lnTo>
                      <a:pt x="1368685" y="218808"/>
                    </a:lnTo>
                    <a:close/>
                    <a:moveTo>
                      <a:pt x="1171575" y="1829"/>
                    </a:moveTo>
                    <a:lnTo>
                      <a:pt x="1224877" y="1829"/>
                    </a:lnTo>
                    <a:lnTo>
                      <a:pt x="1224877" y="85344"/>
                    </a:lnTo>
                    <a:lnTo>
                      <a:pt x="1281607" y="85344"/>
                    </a:lnTo>
                    <a:lnTo>
                      <a:pt x="1281607" y="1829"/>
                    </a:lnTo>
                    <a:lnTo>
                      <a:pt x="1334909" y="1829"/>
                    </a:lnTo>
                    <a:lnTo>
                      <a:pt x="1334909" y="218808"/>
                    </a:lnTo>
                    <a:lnTo>
                      <a:pt x="1281607" y="218808"/>
                    </a:lnTo>
                    <a:lnTo>
                      <a:pt x="1281607" y="132855"/>
                    </a:lnTo>
                    <a:lnTo>
                      <a:pt x="1224877" y="132855"/>
                    </a:lnTo>
                    <a:lnTo>
                      <a:pt x="1224877" y="218808"/>
                    </a:lnTo>
                    <a:lnTo>
                      <a:pt x="1171575" y="218808"/>
                    </a:lnTo>
                    <a:close/>
                    <a:moveTo>
                      <a:pt x="977798" y="1829"/>
                    </a:moveTo>
                    <a:lnTo>
                      <a:pt x="1137780" y="1829"/>
                    </a:lnTo>
                    <a:lnTo>
                      <a:pt x="1137780" y="49339"/>
                    </a:lnTo>
                    <a:lnTo>
                      <a:pt x="1084440" y="49339"/>
                    </a:lnTo>
                    <a:lnTo>
                      <a:pt x="1084440" y="218808"/>
                    </a:lnTo>
                    <a:lnTo>
                      <a:pt x="1031138" y="218808"/>
                    </a:lnTo>
                    <a:lnTo>
                      <a:pt x="1031138" y="49339"/>
                    </a:lnTo>
                    <a:lnTo>
                      <a:pt x="977798" y="49339"/>
                    </a:lnTo>
                    <a:close/>
                    <a:moveTo>
                      <a:pt x="647700" y="1829"/>
                    </a:moveTo>
                    <a:lnTo>
                      <a:pt x="795185" y="1829"/>
                    </a:lnTo>
                    <a:lnTo>
                      <a:pt x="795185" y="49339"/>
                    </a:lnTo>
                    <a:lnTo>
                      <a:pt x="701002" y="49339"/>
                    </a:lnTo>
                    <a:lnTo>
                      <a:pt x="701002" y="85649"/>
                    </a:lnTo>
                    <a:lnTo>
                      <a:pt x="781469" y="85649"/>
                    </a:lnTo>
                    <a:lnTo>
                      <a:pt x="781469" y="133159"/>
                    </a:lnTo>
                    <a:lnTo>
                      <a:pt x="701002" y="133159"/>
                    </a:lnTo>
                    <a:lnTo>
                      <a:pt x="701002" y="171297"/>
                    </a:lnTo>
                    <a:lnTo>
                      <a:pt x="795185" y="171297"/>
                    </a:lnTo>
                    <a:lnTo>
                      <a:pt x="795185" y="218808"/>
                    </a:lnTo>
                    <a:lnTo>
                      <a:pt x="647700" y="218808"/>
                    </a:lnTo>
                    <a:close/>
                    <a:moveTo>
                      <a:pt x="447675" y="1829"/>
                    </a:moveTo>
                    <a:lnTo>
                      <a:pt x="533614" y="1829"/>
                    </a:lnTo>
                    <a:cubicBezTo>
                      <a:pt x="549687" y="2030"/>
                      <a:pt x="563220" y="5418"/>
                      <a:pt x="574212" y="11993"/>
                    </a:cubicBezTo>
                    <a:cubicBezTo>
                      <a:pt x="585203" y="18569"/>
                      <a:pt x="593520" y="27126"/>
                      <a:pt x="599161" y="37664"/>
                    </a:cubicBezTo>
                    <a:cubicBezTo>
                      <a:pt x="604803" y="48203"/>
                      <a:pt x="607634" y="59518"/>
                      <a:pt x="607657" y="71609"/>
                    </a:cubicBezTo>
                    <a:cubicBezTo>
                      <a:pt x="607251" y="86378"/>
                      <a:pt x="603494" y="98456"/>
                      <a:pt x="596387" y="107844"/>
                    </a:cubicBezTo>
                    <a:cubicBezTo>
                      <a:pt x="589280" y="117232"/>
                      <a:pt x="581260" y="124047"/>
                      <a:pt x="572325" y="128291"/>
                    </a:cubicBezTo>
                    <a:lnTo>
                      <a:pt x="619239" y="218808"/>
                    </a:lnTo>
                    <a:lnTo>
                      <a:pt x="557401" y="218808"/>
                    </a:lnTo>
                    <a:lnTo>
                      <a:pt x="518973" y="138036"/>
                    </a:lnTo>
                    <a:lnTo>
                      <a:pt x="500977" y="138036"/>
                    </a:lnTo>
                    <a:lnTo>
                      <a:pt x="500977" y="218808"/>
                    </a:lnTo>
                    <a:lnTo>
                      <a:pt x="447675" y="218808"/>
                    </a:lnTo>
                    <a:close/>
                    <a:moveTo>
                      <a:pt x="0" y="1829"/>
                    </a:moveTo>
                    <a:lnTo>
                      <a:pt x="52388" y="1829"/>
                    </a:lnTo>
                    <a:lnTo>
                      <a:pt x="101174" y="97515"/>
                    </a:lnTo>
                    <a:lnTo>
                      <a:pt x="149961" y="1829"/>
                    </a:lnTo>
                    <a:lnTo>
                      <a:pt x="202349" y="1829"/>
                    </a:lnTo>
                    <a:lnTo>
                      <a:pt x="202349" y="218808"/>
                    </a:lnTo>
                    <a:lnTo>
                      <a:pt x="149047" y="218808"/>
                    </a:lnTo>
                    <a:lnTo>
                      <a:pt x="149047" y="114892"/>
                    </a:lnTo>
                    <a:lnTo>
                      <a:pt x="118250" y="168546"/>
                    </a:lnTo>
                    <a:lnTo>
                      <a:pt x="84099" y="168546"/>
                    </a:lnTo>
                    <a:lnTo>
                      <a:pt x="53302" y="114892"/>
                    </a:lnTo>
                    <a:lnTo>
                      <a:pt x="53302" y="218808"/>
                    </a:lnTo>
                    <a:lnTo>
                      <a:pt x="0" y="218808"/>
                    </a:lnTo>
                    <a:close/>
                    <a:moveTo>
                      <a:pt x="323221" y="0"/>
                    </a:moveTo>
                    <a:cubicBezTo>
                      <a:pt x="336368" y="25"/>
                      <a:pt x="347813" y="2106"/>
                      <a:pt x="357558" y="6243"/>
                    </a:cubicBezTo>
                    <a:cubicBezTo>
                      <a:pt x="367304" y="10380"/>
                      <a:pt x="376075" y="16421"/>
                      <a:pt x="383873" y="24365"/>
                    </a:cubicBezTo>
                    <a:cubicBezTo>
                      <a:pt x="391335" y="32012"/>
                      <a:pt x="396615" y="40408"/>
                      <a:pt x="399712" y="49551"/>
                    </a:cubicBezTo>
                    <a:cubicBezTo>
                      <a:pt x="402808" y="58694"/>
                      <a:pt x="404636" y="68381"/>
                      <a:pt x="405194" y="78611"/>
                    </a:cubicBezTo>
                    <a:cubicBezTo>
                      <a:pt x="405752" y="88841"/>
                      <a:pt x="405955" y="99410"/>
                      <a:pt x="405803" y="110318"/>
                    </a:cubicBezTo>
                    <a:cubicBezTo>
                      <a:pt x="405955" y="121227"/>
                      <a:pt x="405752" y="131796"/>
                      <a:pt x="405194" y="142026"/>
                    </a:cubicBezTo>
                    <a:cubicBezTo>
                      <a:pt x="404636" y="152256"/>
                      <a:pt x="402808" y="161943"/>
                      <a:pt x="399712" y="171086"/>
                    </a:cubicBezTo>
                    <a:cubicBezTo>
                      <a:pt x="396615" y="180229"/>
                      <a:pt x="391335" y="188625"/>
                      <a:pt x="383873" y="196273"/>
                    </a:cubicBezTo>
                    <a:cubicBezTo>
                      <a:pt x="376075" y="204216"/>
                      <a:pt x="367304" y="210257"/>
                      <a:pt x="357558" y="214394"/>
                    </a:cubicBezTo>
                    <a:cubicBezTo>
                      <a:pt x="347813" y="218530"/>
                      <a:pt x="336368" y="220612"/>
                      <a:pt x="323221" y="220637"/>
                    </a:cubicBezTo>
                    <a:cubicBezTo>
                      <a:pt x="310075" y="220612"/>
                      <a:pt x="298629" y="218530"/>
                      <a:pt x="288884" y="214394"/>
                    </a:cubicBezTo>
                    <a:cubicBezTo>
                      <a:pt x="279139" y="210257"/>
                      <a:pt x="270367" y="204216"/>
                      <a:pt x="262569" y="196273"/>
                    </a:cubicBezTo>
                    <a:cubicBezTo>
                      <a:pt x="255107" y="188625"/>
                      <a:pt x="249827" y="180229"/>
                      <a:pt x="246731" y="171086"/>
                    </a:cubicBezTo>
                    <a:cubicBezTo>
                      <a:pt x="243634" y="161943"/>
                      <a:pt x="241807" y="152256"/>
                      <a:pt x="241249" y="142026"/>
                    </a:cubicBezTo>
                    <a:cubicBezTo>
                      <a:pt x="240690" y="131796"/>
                      <a:pt x="240487" y="121227"/>
                      <a:pt x="240640" y="110318"/>
                    </a:cubicBezTo>
                    <a:cubicBezTo>
                      <a:pt x="240487" y="99410"/>
                      <a:pt x="240690" y="88841"/>
                      <a:pt x="241249" y="78611"/>
                    </a:cubicBezTo>
                    <a:cubicBezTo>
                      <a:pt x="241807" y="68381"/>
                      <a:pt x="243634" y="58694"/>
                      <a:pt x="246731" y="49551"/>
                    </a:cubicBezTo>
                    <a:cubicBezTo>
                      <a:pt x="249827" y="40408"/>
                      <a:pt x="255107" y="32012"/>
                      <a:pt x="262569" y="24365"/>
                    </a:cubicBezTo>
                    <a:cubicBezTo>
                      <a:pt x="270367" y="16421"/>
                      <a:pt x="279139" y="10380"/>
                      <a:pt x="288884" y="6243"/>
                    </a:cubicBezTo>
                    <a:cubicBezTo>
                      <a:pt x="298629" y="2106"/>
                      <a:pt x="310075" y="25"/>
                      <a:pt x="3232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dist"/>
                <a:endParaRPr lang="zh-CN" altLang="en-US" sz="2400" dirty="0">
                  <a:latin typeface="DIN Black" pitchFamily="50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PA-任意多边形 338">
                <a:extLst>
                  <a:ext uri="{FF2B5EF4-FFF2-40B4-BE49-F238E27FC236}">
                    <a16:creationId xmlns:a16="http://schemas.microsoft.com/office/drawing/2014/main" xmlns="" id="{3005EF7E-4EAA-46AC-81C4-A9DB39047EE5}"/>
                  </a:ext>
                </a:extLst>
              </p:cNvPr>
              <p:cNvSpPr/>
              <p:nvPr>
                <p:custDataLst>
                  <p:tags r:id="rId27"/>
                </p:custDataLst>
              </p:nvPr>
            </p:nvSpPr>
            <p:spPr>
              <a:xfrm>
                <a:off x="6001891" y="2517662"/>
                <a:ext cx="182669" cy="172189"/>
              </a:xfrm>
              <a:custGeom>
                <a:avLst/>
                <a:gdLst>
                  <a:gd name="connsiteX0" fmla="*/ 2881221 w 5956300"/>
                  <a:gd name="connsiteY0" fmla="*/ 201970 h 5614644"/>
                  <a:gd name="connsiteX1" fmla="*/ 2706298 w 5956300"/>
                  <a:gd name="connsiteY1" fmla="*/ 218751 h 5614644"/>
                  <a:gd name="connsiteX2" fmla="*/ 2000250 w 5956300"/>
                  <a:gd name="connsiteY2" fmla="*/ 371892 h 5614644"/>
                  <a:gd name="connsiteX3" fmla="*/ 1284932 w 5956300"/>
                  <a:gd name="connsiteY3" fmla="*/ 827382 h 5614644"/>
                  <a:gd name="connsiteX4" fmla="*/ 888669 w 5956300"/>
                  <a:gd name="connsiteY4" fmla="*/ 1334744 h 5614644"/>
                  <a:gd name="connsiteX5" fmla="*/ 711453 w 5956300"/>
                  <a:gd name="connsiteY5" fmla="*/ 1885291 h 5614644"/>
                  <a:gd name="connsiteX6" fmla="*/ 647700 w 5956300"/>
                  <a:gd name="connsiteY6" fmla="*/ 2771587 h 5614644"/>
                  <a:gd name="connsiteX7" fmla="*/ 647700 w 5956300"/>
                  <a:gd name="connsiteY7" fmla="*/ 3032148 h 5614644"/>
                  <a:gd name="connsiteX8" fmla="*/ 606425 w 5956300"/>
                  <a:gd name="connsiteY8" fmla="*/ 3060721 h 5614644"/>
                  <a:gd name="connsiteX9" fmla="*/ 482306 w 5956300"/>
                  <a:gd name="connsiteY9" fmla="*/ 3122734 h 5614644"/>
                  <a:gd name="connsiteX10" fmla="*/ 213393 w 5956300"/>
                  <a:gd name="connsiteY10" fmla="*/ 3490955 h 5614644"/>
                  <a:gd name="connsiteX11" fmla="*/ 253015 w 5956300"/>
                  <a:gd name="connsiteY11" fmla="*/ 3837826 h 5614644"/>
                  <a:gd name="connsiteX12" fmla="*/ 751252 w 5956300"/>
                  <a:gd name="connsiteY12" fmla="*/ 4140189 h 5614644"/>
                  <a:gd name="connsiteX13" fmla="*/ 908318 w 5956300"/>
                  <a:gd name="connsiteY13" fmla="*/ 4236694 h 5614644"/>
                  <a:gd name="connsiteX14" fmla="*/ 1506701 w 5956300"/>
                  <a:gd name="connsiteY14" fmla="*/ 5003131 h 5614644"/>
                  <a:gd name="connsiteX15" fmla="*/ 2508250 w 5956300"/>
                  <a:gd name="connsiteY15" fmla="*/ 5386987 h 5614644"/>
                  <a:gd name="connsiteX16" fmla="*/ 3409950 w 5956300"/>
                  <a:gd name="connsiteY16" fmla="*/ 5387186 h 5614644"/>
                  <a:gd name="connsiteX17" fmla="*/ 3970352 w 5956300"/>
                  <a:gd name="connsiteY17" fmla="*/ 5252754 h 5614644"/>
                  <a:gd name="connsiteX18" fmla="*/ 4204932 w 5956300"/>
                  <a:gd name="connsiteY18" fmla="*/ 5142614 h 5614644"/>
                  <a:gd name="connsiteX19" fmla="*/ 4434259 w 5956300"/>
                  <a:gd name="connsiteY19" fmla="*/ 5005112 h 5614644"/>
                  <a:gd name="connsiteX20" fmla="*/ 4975508 w 5956300"/>
                  <a:gd name="connsiteY20" fmla="*/ 4319244 h 5614644"/>
                  <a:gd name="connsiteX21" fmla="*/ 5041338 w 5956300"/>
                  <a:gd name="connsiteY21" fmla="*/ 4195280 h 5614644"/>
                  <a:gd name="connsiteX22" fmla="*/ 5177624 w 5956300"/>
                  <a:gd name="connsiteY22" fmla="*/ 4139369 h 5614644"/>
                  <a:gd name="connsiteX23" fmla="*/ 5585980 w 5956300"/>
                  <a:gd name="connsiteY23" fmla="*/ 3989705 h 5614644"/>
                  <a:gd name="connsiteX24" fmla="*/ 5743053 w 5956300"/>
                  <a:gd name="connsiteY24" fmla="*/ 3492045 h 5614644"/>
                  <a:gd name="connsiteX25" fmla="*/ 5453833 w 5956300"/>
                  <a:gd name="connsiteY25" fmla="*/ 3125548 h 5614644"/>
                  <a:gd name="connsiteX26" fmla="*/ 5295900 w 5956300"/>
                  <a:gd name="connsiteY26" fmla="*/ 2828239 h 5614644"/>
                  <a:gd name="connsiteX27" fmla="*/ 5180673 w 5956300"/>
                  <a:gd name="connsiteY27" fmla="*/ 1766544 h 5614644"/>
                  <a:gd name="connsiteX28" fmla="*/ 4758737 w 5956300"/>
                  <a:gd name="connsiteY28" fmla="*/ 933959 h 5614644"/>
                  <a:gd name="connsiteX29" fmla="*/ 4667445 w 5956300"/>
                  <a:gd name="connsiteY29" fmla="*/ 806643 h 5614644"/>
                  <a:gd name="connsiteX30" fmla="*/ 4683798 w 5956300"/>
                  <a:gd name="connsiteY30" fmla="*/ 721224 h 5614644"/>
                  <a:gd name="connsiteX31" fmla="*/ 4701972 w 5956300"/>
                  <a:gd name="connsiteY31" fmla="*/ 635529 h 5614644"/>
                  <a:gd name="connsiteX32" fmla="*/ 4502150 w 5956300"/>
                  <a:gd name="connsiteY32" fmla="*/ 566394 h 5614644"/>
                  <a:gd name="connsiteX33" fmla="*/ 4349881 w 5956300"/>
                  <a:gd name="connsiteY33" fmla="*/ 541247 h 5614644"/>
                  <a:gd name="connsiteX34" fmla="*/ 4344618 w 5956300"/>
                  <a:gd name="connsiteY34" fmla="*/ 439246 h 5614644"/>
                  <a:gd name="connsiteX35" fmla="*/ 4281422 w 5956300"/>
                  <a:gd name="connsiteY35" fmla="*/ 267124 h 5614644"/>
                  <a:gd name="connsiteX36" fmla="*/ 4047619 w 5956300"/>
                  <a:gd name="connsiteY36" fmla="*/ 317317 h 5614644"/>
                  <a:gd name="connsiteX37" fmla="*/ 3845497 w 5956300"/>
                  <a:gd name="connsiteY37" fmla="*/ 352657 h 5614644"/>
                  <a:gd name="connsiteX38" fmla="*/ 3675832 w 5956300"/>
                  <a:gd name="connsiteY38" fmla="*/ 300955 h 5614644"/>
                  <a:gd name="connsiteX39" fmla="*/ 3472632 w 5956300"/>
                  <a:gd name="connsiteY39" fmla="*/ 255933 h 5614644"/>
                  <a:gd name="connsiteX40" fmla="*/ 2881221 w 5956300"/>
                  <a:gd name="connsiteY40" fmla="*/ 201970 h 5614644"/>
                  <a:gd name="connsiteX41" fmla="*/ 2791470 w 5956300"/>
                  <a:gd name="connsiteY41" fmla="*/ 1 h 5614644"/>
                  <a:gd name="connsiteX42" fmla="*/ 3003550 w 5956300"/>
                  <a:gd name="connsiteY42" fmla="*/ 1066 h 5614644"/>
                  <a:gd name="connsiteX43" fmla="*/ 3549650 w 5956300"/>
                  <a:gd name="connsiteY43" fmla="*/ 43149 h 5614644"/>
                  <a:gd name="connsiteX44" fmla="*/ 3815484 w 5956300"/>
                  <a:gd name="connsiteY44" fmla="*/ 113847 h 5614644"/>
                  <a:gd name="connsiteX45" fmla="*/ 3903518 w 5956300"/>
                  <a:gd name="connsiteY45" fmla="*/ 146068 h 5614644"/>
                  <a:gd name="connsiteX46" fmla="*/ 3963614 w 5956300"/>
                  <a:gd name="connsiteY46" fmla="*/ 101953 h 5614644"/>
                  <a:gd name="connsiteX47" fmla="*/ 4193699 w 5956300"/>
                  <a:gd name="connsiteY47" fmla="*/ 14081 h 5614644"/>
                  <a:gd name="connsiteX48" fmla="*/ 4541596 w 5956300"/>
                  <a:gd name="connsiteY48" fmla="*/ 258461 h 5614644"/>
                  <a:gd name="connsiteX49" fmla="*/ 4620090 w 5956300"/>
                  <a:gd name="connsiteY49" fmla="*/ 329974 h 5614644"/>
                  <a:gd name="connsiteX50" fmla="*/ 4916267 w 5956300"/>
                  <a:gd name="connsiteY50" fmla="*/ 691032 h 5614644"/>
                  <a:gd name="connsiteX51" fmla="*/ 4976952 w 5956300"/>
                  <a:gd name="connsiteY51" fmla="*/ 849782 h 5614644"/>
                  <a:gd name="connsiteX52" fmla="*/ 5472816 w 5956300"/>
                  <a:gd name="connsiteY52" fmla="*/ 2129747 h 5614644"/>
                  <a:gd name="connsiteX53" fmla="*/ 5517345 w 5956300"/>
                  <a:gd name="connsiteY53" fmla="*/ 2882830 h 5614644"/>
                  <a:gd name="connsiteX54" fmla="*/ 5569735 w 5956300"/>
                  <a:gd name="connsiteY54" fmla="*/ 2933247 h 5614644"/>
                  <a:gd name="connsiteX55" fmla="*/ 5937356 w 5956300"/>
                  <a:gd name="connsiteY55" fmla="*/ 3343799 h 5614644"/>
                  <a:gd name="connsiteX56" fmla="*/ 5956300 w 5956300"/>
                  <a:gd name="connsiteY56" fmla="*/ 3591218 h 5614644"/>
                  <a:gd name="connsiteX57" fmla="*/ 5929774 w 5956300"/>
                  <a:gd name="connsiteY57" fmla="*/ 3820325 h 5614644"/>
                  <a:gd name="connsiteX58" fmla="*/ 5876326 w 5956300"/>
                  <a:gd name="connsiteY58" fmla="*/ 3950135 h 5614644"/>
                  <a:gd name="connsiteX59" fmla="*/ 5766327 w 5956300"/>
                  <a:gd name="connsiteY59" fmla="*/ 4101493 h 5614644"/>
                  <a:gd name="connsiteX60" fmla="*/ 5436198 w 5956300"/>
                  <a:gd name="connsiteY60" fmla="*/ 4312539 h 5614644"/>
                  <a:gd name="connsiteX61" fmla="*/ 5179679 w 5956300"/>
                  <a:gd name="connsiteY61" fmla="*/ 4443700 h 5614644"/>
                  <a:gd name="connsiteX62" fmla="*/ 5082122 w 5956300"/>
                  <a:gd name="connsiteY62" fmla="*/ 4598462 h 5614644"/>
                  <a:gd name="connsiteX63" fmla="*/ 4947484 w 5956300"/>
                  <a:gd name="connsiteY63" fmla="*/ 4776444 h 5614644"/>
                  <a:gd name="connsiteX64" fmla="*/ 3771900 w 5956300"/>
                  <a:gd name="connsiteY64" fmla="*/ 5536765 h 5614644"/>
                  <a:gd name="connsiteX65" fmla="*/ 2959100 w 5956300"/>
                  <a:gd name="connsiteY65" fmla="*/ 5614644 h 5614644"/>
                  <a:gd name="connsiteX66" fmla="*/ 2400300 w 5956300"/>
                  <a:gd name="connsiteY66" fmla="*/ 5591143 h 5614644"/>
                  <a:gd name="connsiteX67" fmla="*/ 1176418 w 5956300"/>
                  <a:gd name="connsiteY67" fmla="*/ 5001626 h 5614644"/>
                  <a:gd name="connsiteX68" fmla="*/ 760853 w 5956300"/>
                  <a:gd name="connsiteY68" fmla="*/ 4431257 h 5614644"/>
                  <a:gd name="connsiteX69" fmla="*/ 661365 w 5956300"/>
                  <a:gd name="connsiteY69" fmla="*/ 4351032 h 5614644"/>
                  <a:gd name="connsiteX70" fmla="*/ 79002 w 5956300"/>
                  <a:gd name="connsiteY70" fmla="*/ 3975113 h 5614644"/>
                  <a:gd name="connsiteX71" fmla="*/ 0 w 5956300"/>
                  <a:gd name="connsiteY71" fmla="*/ 3589357 h 5614644"/>
                  <a:gd name="connsiteX72" fmla="*/ 173789 w 5956300"/>
                  <a:gd name="connsiteY72" fmla="*/ 3064283 h 5614644"/>
                  <a:gd name="connsiteX73" fmla="*/ 396639 w 5956300"/>
                  <a:gd name="connsiteY73" fmla="*/ 2928594 h 5614644"/>
                  <a:gd name="connsiteX74" fmla="*/ 417088 w 5956300"/>
                  <a:gd name="connsiteY74" fmla="*/ 2665069 h 5614644"/>
                  <a:gd name="connsiteX75" fmla="*/ 444135 w 5956300"/>
                  <a:gd name="connsiteY75" fmla="*/ 2214086 h 5614644"/>
                  <a:gd name="connsiteX76" fmla="*/ 483099 w 5956300"/>
                  <a:gd name="connsiteY76" fmla="*/ 1902936 h 5614644"/>
                  <a:gd name="connsiteX77" fmla="*/ 528459 w 5956300"/>
                  <a:gd name="connsiteY77" fmla="*/ 1691727 h 5614644"/>
                  <a:gd name="connsiteX78" fmla="*/ 582955 w 5956300"/>
                  <a:gd name="connsiteY78" fmla="*/ 1513927 h 5614644"/>
                  <a:gd name="connsiteX79" fmla="*/ 903518 w 5956300"/>
                  <a:gd name="connsiteY79" fmla="*/ 905414 h 5614644"/>
                  <a:gd name="connsiteX80" fmla="*/ 1588113 w 5956300"/>
                  <a:gd name="connsiteY80" fmla="*/ 328738 h 5614644"/>
                  <a:gd name="connsiteX81" fmla="*/ 1829413 w 5956300"/>
                  <a:gd name="connsiteY81" fmla="*/ 213961 h 5614644"/>
                  <a:gd name="connsiteX82" fmla="*/ 2089150 w 5956300"/>
                  <a:gd name="connsiteY82" fmla="*/ 111667 h 5614644"/>
                  <a:gd name="connsiteX83" fmla="*/ 2597150 w 5956300"/>
                  <a:gd name="connsiteY83" fmla="*/ 2993 h 5614644"/>
                  <a:gd name="connsiteX84" fmla="*/ 2791470 w 5956300"/>
                  <a:gd name="connsiteY84" fmla="*/ 1 h 5614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5956300" h="5614644">
                    <a:moveTo>
                      <a:pt x="2881221" y="201970"/>
                    </a:moveTo>
                    <a:cubicBezTo>
                      <a:pt x="2818854" y="204559"/>
                      <a:pt x="2759810" y="210117"/>
                      <a:pt x="2706298" y="218751"/>
                    </a:cubicBezTo>
                    <a:cubicBezTo>
                      <a:pt x="2388383" y="270047"/>
                      <a:pt x="2113789" y="329606"/>
                      <a:pt x="2000250" y="371892"/>
                    </a:cubicBezTo>
                    <a:cubicBezTo>
                      <a:pt x="1793054" y="449059"/>
                      <a:pt x="1464740" y="658118"/>
                      <a:pt x="1284932" y="827382"/>
                    </a:cubicBezTo>
                    <a:cubicBezTo>
                      <a:pt x="1089170" y="1011665"/>
                      <a:pt x="973134" y="1160232"/>
                      <a:pt x="888669" y="1334744"/>
                    </a:cubicBezTo>
                    <a:cubicBezTo>
                      <a:pt x="818192" y="1480353"/>
                      <a:pt x="798656" y="1541047"/>
                      <a:pt x="711453" y="1885291"/>
                    </a:cubicBezTo>
                    <a:cubicBezTo>
                      <a:pt x="667796" y="2057633"/>
                      <a:pt x="647700" y="2337007"/>
                      <a:pt x="647700" y="2771587"/>
                    </a:cubicBezTo>
                    <a:lnTo>
                      <a:pt x="647700" y="3032148"/>
                    </a:lnTo>
                    <a:lnTo>
                      <a:pt x="606425" y="3060721"/>
                    </a:lnTo>
                    <a:cubicBezTo>
                      <a:pt x="583724" y="3076436"/>
                      <a:pt x="527870" y="3104342"/>
                      <a:pt x="482306" y="3122734"/>
                    </a:cubicBezTo>
                    <a:cubicBezTo>
                      <a:pt x="315744" y="3189969"/>
                      <a:pt x="239740" y="3294040"/>
                      <a:pt x="213393" y="3490955"/>
                    </a:cubicBezTo>
                    <a:cubicBezTo>
                      <a:pt x="192717" y="3645487"/>
                      <a:pt x="203875" y="3743168"/>
                      <a:pt x="253015" y="3837826"/>
                    </a:cubicBezTo>
                    <a:cubicBezTo>
                      <a:pt x="350457" y="4025528"/>
                      <a:pt x="531275" y="4135260"/>
                      <a:pt x="751252" y="4140189"/>
                    </a:cubicBezTo>
                    <a:cubicBezTo>
                      <a:pt x="863173" y="4142697"/>
                      <a:pt x="871280" y="4147678"/>
                      <a:pt x="908318" y="4236694"/>
                    </a:cubicBezTo>
                    <a:cubicBezTo>
                      <a:pt x="1019822" y="4504678"/>
                      <a:pt x="1270691" y="4826002"/>
                      <a:pt x="1506701" y="5003131"/>
                    </a:cubicBezTo>
                    <a:cubicBezTo>
                      <a:pt x="1763553" y="5195902"/>
                      <a:pt x="2104773" y="5326678"/>
                      <a:pt x="2508250" y="5386987"/>
                    </a:cubicBezTo>
                    <a:cubicBezTo>
                      <a:pt x="2722999" y="5419085"/>
                      <a:pt x="3197695" y="5419190"/>
                      <a:pt x="3409950" y="5387186"/>
                    </a:cubicBezTo>
                    <a:cubicBezTo>
                      <a:pt x="3717541" y="5340807"/>
                      <a:pt x="3852661" y="5308394"/>
                      <a:pt x="3970352" y="5252754"/>
                    </a:cubicBezTo>
                    <a:cubicBezTo>
                      <a:pt x="4032336" y="5223451"/>
                      <a:pt x="4137897" y="5173888"/>
                      <a:pt x="4204932" y="5142614"/>
                    </a:cubicBezTo>
                    <a:cubicBezTo>
                      <a:pt x="4271967" y="5111339"/>
                      <a:pt x="4375164" y="5049463"/>
                      <a:pt x="4434259" y="5005112"/>
                    </a:cubicBezTo>
                    <a:cubicBezTo>
                      <a:pt x="4612367" y="4871441"/>
                      <a:pt x="4850139" y="4570136"/>
                      <a:pt x="4975508" y="4319244"/>
                    </a:cubicBezTo>
                    <a:cubicBezTo>
                      <a:pt x="5003431" y="4263364"/>
                      <a:pt x="5033054" y="4207580"/>
                      <a:pt x="5041338" y="4195280"/>
                    </a:cubicBezTo>
                    <a:cubicBezTo>
                      <a:pt x="5066420" y="4158038"/>
                      <a:pt x="5130547" y="4131729"/>
                      <a:pt x="5177624" y="4139369"/>
                    </a:cubicBezTo>
                    <a:cubicBezTo>
                      <a:pt x="5291722" y="4157885"/>
                      <a:pt x="5479923" y="4088908"/>
                      <a:pt x="5585980" y="3989705"/>
                    </a:cubicBezTo>
                    <a:cubicBezTo>
                      <a:pt x="5716084" y="3868007"/>
                      <a:pt x="5770351" y="3696072"/>
                      <a:pt x="5743053" y="3492045"/>
                    </a:cubicBezTo>
                    <a:cubicBezTo>
                      <a:pt x="5714712" y="3280226"/>
                      <a:pt x="5639235" y="3184584"/>
                      <a:pt x="5453833" y="3125548"/>
                    </a:cubicBezTo>
                    <a:cubicBezTo>
                      <a:pt x="5297283" y="3075699"/>
                      <a:pt x="5295900" y="3073095"/>
                      <a:pt x="5295900" y="2828239"/>
                    </a:cubicBezTo>
                    <a:cubicBezTo>
                      <a:pt x="5295900" y="2497670"/>
                      <a:pt x="5244593" y="2024930"/>
                      <a:pt x="5180673" y="1766544"/>
                    </a:cubicBezTo>
                    <a:cubicBezTo>
                      <a:pt x="5099012" y="1436444"/>
                      <a:pt x="4964104" y="1170237"/>
                      <a:pt x="4758737" y="933959"/>
                    </a:cubicBezTo>
                    <a:cubicBezTo>
                      <a:pt x="4712851" y="881167"/>
                      <a:pt x="4671770" y="823875"/>
                      <a:pt x="4667445" y="806643"/>
                    </a:cubicBezTo>
                    <a:cubicBezTo>
                      <a:pt x="4662683" y="787669"/>
                      <a:pt x="4669133" y="753979"/>
                      <a:pt x="4683798" y="721224"/>
                    </a:cubicBezTo>
                    <a:cubicBezTo>
                      <a:pt x="4697116" y="691476"/>
                      <a:pt x="4705295" y="652913"/>
                      <a:pt x="4701972" y="635529"/>
                    </a:cubicBezTo>
                    <a:cubicBezTo>
                      <a:pt x="4687853" y="561674"/>
                      <a:pt x="4570556" y="521091"/>
                      <a:pt x="4502150" y="566394"/>
                    </a:cubicBezTo>
                    <a:cubicBezTo>
                      <a:pt x="4427262" y="615990"/>
                      <a:pt x="4384915" y="608996"/>
                      <a:pt x="4349881" y="541247"/>
                    </a:cubicBezTo>
                    <a:cubicBezTo>
                      <a:pt x="4334194" y="510913"/>
                      <a:pt x="4333235" y="492322"/>
                      <a:pt x="4344618" y="439246"/>
                    </a:cubicBezTo>
                    <a:cubicBezTo>
                      <a:pt x="4362181" y="357352"/>
                      <a:pt x="4344888" y="310250"/>
                      <a:pt x="4281422" y="267124"/>
                    </a:cubicBezTo>
                    <a:cubicBezTo>
                      <a:pt x="4197357" y="210001"/>
                      <a:pt x="4100108" y="230878"/>
                      <a:pt x="4047619" y="317317"/>
                    </a:cubicBezTo>
                    <a:cubicBezTo>
                      <a:pt x="4000371" y="395124"/>
                      <a:pt x="3974432" y="399660"/>
                      <a:pt x="3845497" y="352657"/>
                    </a:cubicBezTo>
                    <a:cubicBezTo>
                      <a:pt x="3787556" y="331536"/>
                      <a:pt x="3711207" y="308269"/>
                      <a:pt x="3675832" y="300955"/>
                    </a:cubicBezTo>
                    <a:cubicBezTo>
                      <a:pt x="3640457" y="293640"/>
                      <a:pt x="3549017" y="273380"/>
                      <a:pt x="3472632" y="255933"/>
                    </a:cubicBezTo>
                    <a:cubicBezTo>
                      <a:pt x="3285338" y="213155"/>
                      <a:pt x="3068324" y="194203"/>
                      <a:pt x="2881221" y="201970"/>
                    </a:cubicBezTo>
                    <a:close/>
                    <a:moveTo>
                      <a:pt x="2791470" y="1"/>
                    </a:moveTo>
                    <a:cubicBezTo>
                      <a:pt x="2854395" y="-21"/>
                      <a:pt x="2927588" y="322"/>
                      <a:pt x="3003550" y="1066"/>
                    </a:cubicBezTo>
                    <a:cubicBezTo>
                      <a:pt x="3359053" y="4547"/>
                      <a:pt x="3378028" y="6010"/>
                      <a:pt x="3549650" y="43149"/>
                    </a:cubicBezTo>
                    <a:cubicBezTo>
                      <a:pt x="3647440" y="64311"/>
                      <a:pt x="3767065" y="96125"/>
                      <a:pt x="3815484" y="113847"/>
                    </a:cubicBezTo>
                    <a:lnTo>
                      <a:pt x="3903518" y="146068"/>
                    </a:lnTo>
                    <a:lnTo>
                      <a:pt x="3963614" y="101953"/>
                    </a:lnTo>
                    <a:cubicBezTo>
                      <a:pt x="4058819" y="32066"/>
                      <a:pt x="4124672" y="6916"/>
                      <a:pt x="4193699" y="14081"/>
                    </a:cubicBezTo>
                    <a:cubicBezTo>
                      <a:pt x="4353301" y="30649"/>
                      <a:pt x="4496381" y="131155"/>
                      <a:pt x="4541596" y="258461"/>
                    </a:cubicBezTo>
                    <a:cubicBezTo>
                      <a:pt x="4563343" y="319691"/>
                      <a:pt x="4566579" y="322639"/>
                      <a:pt x="4620090" y="329974"/>
                    </a:cubicBezTo>
                    <a:cubicBezTo>
                      <a:pt x="4809936" y="355995"/>
                      <a:pt x="4919157" y="489142"/>
                      <a:pt x="4916267" y="691032"/>
                    </a:cubicBezTo>
                    <a:cubicBezTo>
                      <a:pt x="4915159" y="768440"/>
                      <a:pt x="4917263" y="773945"/>
                      <a:pt x="4976952" y="849782"/>
                    </a:cubicBezTo>
                    <a:cubicBezTo>
                      <a:pt x="5261536" y="1211359"/>
                      <a:pt x="5436689" y="1663478"/>
                      <a:pt x="5472816" y="2129747"/>
                    </a:cubicBezTo>
                    <a:cubicBezTo>
                      <a:pt x="5508410" y="2589132"/>
                      <a:pt x="5524168" y="2855644"/>
                      <a:pt x="5517345" y="2882830"/>
                    </a:cubicBezTo>
                    <a:cubicBezTo>
                      <a:pt x="5510664" y="2909448"/>
                      <a:pt x="5516571" y="2915132"/>
                      <a:pt x="5569735" y="2933247"/>
                    </a:cubicBezTo>
                    <a:cubicBezTo>
                      <a:pt x="5751978" y="2995343"/>
                      <a:pt x="5885407" y="3144354"/>
                      <a:pt x="5937356" y="3343799"/>
                    </a:cubicBezTo>
                    <a:cubicBezTo>
                      <a:pt x="5949705" y="3391210"/>
                      <a:pt x="5956300" y="3477346"/>
                      <a:pt x="5956300" y="3591218"/>
                    </a:cubicBezTo>
                    <a:cubicBezTo>
                      <a:pt x="5956300" y="3742541"/>
                      <a:pt x="5952752" y="3773185"/>
                      <a:pt x="5929774" y="3820325"/>
                    </a:cubicBezTo>
                    <a:cubicBezTo>
                      <a:pt x="5915185" y="3850256"/>
                      <a:pt x="5891133" y="3908670"/>
                      <a:pt x="5876326" y="3950135"/>
                    </a:cubicBezTo>
                    <a:cubicBezTo>
                      <a:pt x="5854553" y="4011105"/>
                      <a:pt x="5833514" y="4040056"/>
                      <a:pt x="5766327" y="4101493"/>
                    </a:cubicBezTo>
                    <a:cubicBezTo>
                      <a:pt x="5588918" y="4263720"/>
                      <a:pt x="5553590" y="4286304"/>
                      <a:pt x="5436198" y="4312539"/>
                    </a:cubicBezTo>
                    <a:cubicBezTo>
                      <a:pt x="5211521" y="4362750"/>
                      <a:pt x="5223681" y="4356533"/>
                      <a:pt x="5179679" y="4443700"/>
                    </a:cubicBezTo>
                    <a:cubicBezTo>
                      <a:pt x="5157917" y="4486809"/>
                      <a:pt x="5114017" y="4556452"/>
                      <a:pt x="5082122" y="4598462"/>
                    </a:cubicBezTo>
                    <a:cubicBezTo>
                      <a:pt x="5050227" y="4640472"/>
                      <a:pt x="4989640" y="4720564"/>
                      <a:pt x="4947484" y="4776444"/>
                    </a:cubicBezTo>
                    <a:cubicBezTo>
                      <a:pt x="4668008" y="5146902"/>
                      <a:pt x="4257279" y="5412545"/>
                      <a:pt x="3771900" y="5536765"/>
                    </a:cubicBezTo>
                    <a:cubicBezTo>
                      <a:pt x="3498431" y="5606751"/>
                      <a:pt x="3416058" y="5614644"/>
                      <a:pt x="2959100" y="5614644"/>
                    </a:cubicBezTo>
                    <a:cubicBezTo>
                      <a:pt x="2601616" y="5614644"/>
                      <a:pt x="2512347" y="5610890"/>
                      <a:pt x="2400300" y="5591143"/>
                    </a:cubicBezTo>
                    <a:cubicBezTo>
                      <a:pt x="1867184" y="5497188"/>
                      <a:pt x="1500282" y="5320460"/>
                      <a:pt x="1176418" y="5001626"/>
                    </a:cubicBezTo>
                    <a:cubicBezTo>
                      <a:pt x="1000371" y="4828314"/>
                      <a:pt x="834958" y="4601283"/>
                      <a:pt x="760853" y="4431257"/>
                    </a:cubicBezTo>
                    <a:cubicBezTo>
                      <a:pt x="732900" y="4367122"/>
                      <a:pt x="730400" y="4365107"/>
                      <a:pt x="661365" y="4351032"/>
                    </a:cubicBezTo>
                    <a:cubicBezTo>
                      <a:pt x="371157" y="4291863"/>
                      <a:pt x="199954" y="4181350"/>
                      <a:pt x="79002" y="3975113"/>
                    </a:cubicBezTo>
                    <a:cubicBezTo>
                      <a:pt x="12705" y="3862067"/>
                      <a:pt x="0" y="3800030"/>
                      <a:pt x="0" y="3589357"/>
                    </a:cubicBezTo>
                    <a:cubicBezTo>
                      <a:pt x="0" y="3334066"/>
                      <a:pt x="47490" y="3190583"/>
                      <a:pt x="173789" y="3064283"/>
                    </a:cubicBezTo>
                    <a:cubicBezTo>
                      <a:pt x="230082" y="3007991"/>
                      <a:pt x="360479" y="2928594"/>
                      <a:pt x="396639" y="2928594"/>
                    </a:cubicBezTo>
                    <a:cubicBezTo>
                      <a:pt x="412092" y="2928594"/>
                      <a:pt x="415398" y="2886001"/>
                      <a:pt x="417088" y="2665069"/>
                    </a:cubicBezTo>
                    <a:cubicBezTo>
                      <a:pt x="418465" y="2485233"/>
                      <a:pt x="427054" y="2342012"/>
                      <a:pt x="444135" y="2214086"/>
                    </a:cubicBezTo>
                    <a:cubicBezTo>
                      <a:pt x="457901" y="2110983"/>
                      <a:pt x="475435" y="1970966"/>
                      <a:pt x="483099" y="1902936"/>
                    </a:cubicBezTo>
                    <a:cubicBezTo>
                      <a:pt x="490763" y="1834905"/>
                      <a:pt x="511175" y="1739861"/>
                      <a:pt x="528459" y="1691727"/>
                    </a:cubicBezTo>
                    <a:cubicBezTo>
                      <a:pt x="545744" y="1643592"/>
                      <a:pt x="570267" y="1563582"/>
                      <a:pt x="582955" y="1513927"/>
                    </a:cubicBezTo>
                    <a:cubicBezTo>
                      <a:pt x="613737" y="1393455"/>
                      <a:pt x="710173" y="1210395"/>
                      <a:pt x="903518" y="905414"/>
                    </a:cubicBezTo>
                    <a:cubicBezTo>
                      <a:pt x="1035936" y="696538"/>
                      <a:pt x="1333802" y="445628"/>
                      <a:pt x="1588113" y="328738"/>
                    </a:cubicBezTo>
                    <a:cubicBezTo>
                      <a:pt x="1647822" y="301293"/>
                      <a:pt x="1756408" y="249644"/>
                      <a:pt x="1829413" y="213961"/>
                    </a:cubicBezTo>
                    <a:cubicBezTo>
                      <a:pt x="1902418" y="178279"/>
                      <a:pt x="2019300" y="132247"/>
                      <a:pt x="2089150" y="111667"/>
                    </a:cubicBezTo>
                    <a:cubicBezTo>
                      <a:pt x="2197619" y="79709"/>
                      <a:pt x="2469680" y="21508"/>
                      <a:pt x="2597150" y="2993"/>
                    </a:cubicBezTo>
                    <a:cubicBezTo>
                      <a:pt x="2610247" y="1091"/>
                      <a:pt x="2686596" y="39"/>
                      <a:pt x="27914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PA-文本框 14">
              <a:extLst>
                <a:ext uri="{FF2B5EF4-FFF2-40B4-BE49-F238E27FC236}">
                  <a16:creationId xmlns:a16="http://schemas.microsoft.com/office/drawing/2014/main" xmlns="" id="{EFDBC26F-9884-45B7-820D-C35EA00F8992}"/>
                </a:ext>
              </a:extLst>
            </p:cNvPr>
            <p:cNvSpPr txBox="1"/>
            <p:nvPr>
              <p:custDataLst>
                <p:tags r:id="rId20"/>
              </p:custDataLst>
            </p:nvPr>
          </p:nvSpPr>
          <p:spPr>
            <a:xfrm>
              <a:off x="4610101" y="4963137"/>
              <a:ext cx="2971800" cy="592308"/>
            </a:xfrm>
            <a:custGeom>
              <a:avLst/>
              <a:gdLst/>
              <a:ahLst/>
              <a:cxnLst/>
              <a:rect l="l" t="t" r="r" b="b"/>
              <a:pathLst>
                <a:path w="4455881" h="888095">
                  <a:moveTo>
                    <a:pt x="1641625" y="805494"/>
                  </a:moveTo>
                  <a:lnTo>
                    <a:pt x="1676943" y="805494"/>
                  </a:lnTo>
                  <a:lnTo>
                    <a:pt x="1676943" y="859139"/>
                  </a:lnTo>
                  <a:lnTo>
                    <a:pt x="1641625" y="888095"/>
                  </a:lnTo>
                  <a:close/>
                  <a:moveTo>
                    <a:pt x="3399768" y="672899"/>
                  </a:moveTo>
                  <a:lnTo>
                    <a:pt x="3365935" y="769242"/>
                  </a:lnTo>
                  <a:lnTo>
                    <a:pt x="3432686" y="769242"/>
                  </a:lnTo>
                  <a:close/>
                  <a:moveTo>
                    <a:pt x="4155577" y="653380"/>
                  </a:moveTo>
                  <a:lnTo>
                    <a:pt x="4155577" y="725656"/>
                  </a:lnTo>
                  <a:lnTo>
                    <a:pt x="4203147" y="725656"/>
                  </a:lnTo>
                  <a:cubicBezTo>
                    <a:pt x="4214753" y="725586"/>
                    <a:pt x="4224015" y="722447"/>
                    <a:pt x="4230934" y="716240"/>
                  </a:cubicBezTo>
                  <a:cubicBezTo>
                    <a:pt x="4237852" y="710033"/>
                    <a:pt x="4241397" y="701176"/>
                    <a:pt x="4241569" y="689670"/>
                  </a:cubicBezTo>
                  <a:cubicBezTo>
                    <a:pt x="4241397" y="678151"/>
                    <a:pt x="4237852" y="669244"/>
                    <a:pt x="4230934" y="662948"/>
                  </a:cubicBezTo>
                  <a:cubicBezTo>
                    <a:pt x="4224015" y="656652"/>
                    <a:pt x="4214753" y="653463"/>
                    <a:pt x="4203147" y="653380"/>
                  </a:cubicBezTo>
                  <a:close/>
                  <a:moveTo>
                    <a:pt x="3955552" y="653380"/>
                  </a:moveTo>
                  <a:lnTo>
                    <a:pt x="3955552" y="725656"/>
                  </a:lnTo>
                  <a:lnTo>
                    <a:pt x="4003121" y="725656"/>
                  </a:lnTo>
                  <a:cubicBezTo>
                    <a:pt x="4014728" y="725586"/>
                    <a:pt x="4023991" y="722447"/>
                    <a:pt x="4030909" y="716240"/>
                  </a:cubicBezTo>
                  <a:cubicBezTo>
                    <a:pt x="4037827" y="710033"/>
                    <a:pt x="4041372" y="701176"/>
                    <a:pt x="4041543" y="689670"/>
                  </a:cubicBezTo>
                  <a:cubicBezTo>
                    <a:pt x="4041372" y="678151"/>
                    <a:pt x="4037827" y="669244"/>
                    <a:pt x="4030909" y="662948"/>
                  </a:cubicBezTo>
                  <a:cubicBezTo>
                    <a:pt x="4023991" y="656652"/>
                    <a:pt x="4014728" y="653463"/>
                    <a:pt x="4003121" y="653380"/>
                  </a:cubicBezTo>
                  <a:close/>
                  <a:moveTo>
                    <a:pt x="2402977" y="653380"/>
                  </a:moveTo>
                  <a:lnTo>
                    <a:pt x="2402977" y="721389"/>
                  </a:lnTo>
                  <a:lnTo>
                    <a:pt x="2451766" y="721389"/>
                  </a:lnTo>
                  <a:cubicBezTo>
                    <a:pt x="2462909" y="721312"/>
                    <a:pt x="2471803" y="718339"/>
                    <a:pt x="2478448" y="712468"/>
                  </a:cubicBezTo>
                  <a:cubicBezTo>
                    <a:pt x="2485093" y="706597"/>
                    <a:pt x="2488499" y="698287"/>
                    <a:pt x="2488664" y="687537"/>
                  </a:cubicBezTo>
                  <a:cubicBezTo>
                    <a:pt x="2488499" y="676774"/>
                    <a:pt x="2485093" y="668412"/>
                    <a:pt x="2478448" y="662453"/>
                  </a:cubicBezTo>
                  <a:cubicBezTo>
                    <a:pt x="2471803" y="656493"/>
                    <a:pt x="2462909" y="653469"/>
                    <a:pt x="2451766" y="653380"/>
                  </a:cubicBezTo>
                  <a:close/>
                  <a:moveTo>
                    <a:pt x="1298077" y="653380"/>
                  </a:moveTo>
                  <a:lnTo>
                    <a:pt x="1298077" y="725656"/>
                  </a:lnTo>
                  <a:lnTo>
                    <a:pt x="1345647" y="725656"/>
                  </a:lnTo>
                  <a:cubicBezTo>
                    <a:pt x="1357253" y="725586"/>
                    <a:pt x="1366516" y="722447"/>
                    <a:pt x="1373434" y="716240"/>
                  </a:cubicBezTo>
                  <a:cubicBezTo>
                    <a:pt x="1380352" y="710033"/>
                    <a:pt x="1383897" y="701176"/>
                    <a:pt x="1384069" y="689670"/>
                  </a:cubicBezTo>
                  <a:cubicBezTo>
                    <a:pt x="1383897" y="678151"/>
                    <a:pt x="1380352" y="669244"/>
                    <a:pt x="1373434" y="662948"/>
                  </a:cubicBezTo>
                  <a:cubicBezTo>
                    <a:pt x="1366516" y="656652"/>
                    <a:pt x="1357253" y="653463"/>
                    <a:pt x="1345647" y="653380"/>
                  </a:cubicBezTo>
                  <a:close/>
                  <a:moveTo>
                    <a:pt x="1098052" y="653380"/>
                  </a:moveTo>
                  <a:lnTo>
                    <a:pt x="1098052" y="725656"/>
                  </a:lnTo>
                  <a:lnTo>
                    <a:pt x="1145622" y="725656"/>
                  </a:lnTo>
                  <a:cubicBezTo>
                    <a:pt x="1157228" y="725586"/>
                    <a:pt x="1166491" y="722447"/>
                    <a:pt x="1173409" y="716240"/>
                  </a:cubicBezTo>
                  <a:cubicBezTo>
                    <a:pt x="1180327" y="710033"/>
                    <a:pt x="1183872" y="701176"/>
                    <a:pt x="1184044" y="689670"/>
                  </a:cubicBezTo>
                  <a:cubicBezTo>
                    <a:pt x="1183872" y="678151"/>
                    <a:pt x="1180327" y="669244"/>
                    <a:pt x="1173409" y="662948"/>
                  </a:cubicBezTo>
                  <a:cubicBezTo>
                    <a:pt x="1166491" y="656652"/>
                    <a:pt x="1157228" y="653463"/>
                    <a:pt x="1145622" y="653380"/>
                  </a:cubicBezTo>
                  <a:close/>
                  <a:moveTo>
                    <a:pt x="259852" y="653380"/>
                  </a:moveTo>
                  <a:lnTo>
                    <a:pt x="259852" y="721389"/>
                  </a:lnTo>
                  <a:lnTo>
                    <a:pt x="308642" y="721389"/>
                  </a:lnTo>
                  <a:cubicBezTo>
                    <a:pt x="319784" y="721312"/>
                    <a:pt x="328678" y="718339"/>
                    <a:pt x="335323" y="712468"/>
                  </a:cubicBezTo>
                  <a:cubicBezTo>
                    <a:pt x="341969" y="706597"/>
                    <a:pt x="345374" y="698287"/>
                    <a:pt x="345539" y="687537"/>
                  </a:cubicBezTo>
                  <a:cubicBezTo>
                    <a:pt x="345374" y="676774"/>
                    <a:pt x="341969" y="668412"/>
                    <a:pt x="335323" y="662453"/>
                  </a:cubicBezTo>
                  <a:cubicBezTo>
                    <a:pt x="328678" y="656493"/>
                    <a:pt x="319784" y="653469"/>
                    <a:pt x="308642" y="653380"/>
                  </a:cubicBezTo>
                  <a:close/>
                  <a:moveTo>
                    <a:pt x="2230631" y="651551"/>
                  </a:moveTo>
                  <a:cubicBezTo>
                    <a:pt x="2224158" y="651596"/>
                    <a:pt x="2218123" y="652803"/>
                    <a:pt x="2212526" y="655172"/>
                  </a:cubicBezTo>
                  <a:cubicBezTo>
                    <a:pt x="2206929" y="657542"/>
                    <a:pt x="2202190" y="660806"/>
                    <a:pt x="2198309" y="664967"/>
                  </a:cubicBezTo>
                  <a:cubicBezTo>
                    <a:pt x="2194791" y="668638"/>
                    <a:pt x="2192103" y="672948"/>
                    <a:pt x="2190245" y="677895"/>
                  </a:cubicBezTo>
                  <a:cubicBezTo>
                    <a:pt x="2188388" y="682843"/>
                    <a:pt x="2187123" y="689569"/>
                    <a:pt x="2186451" y="698073"/>
                  </a:cubicBezTo>
                  <a:cubicBezTo>
                    <a:pt x="2185780" y="706578"/>
                    <a:pt x="2185463" y="718001"/>
                    <a:pt x="2185503" y="732343"/>
                  </a:cubicBezTo>
                  <a:cubicBezTo>
                    <a:pt x="2185463" y="746685"/>
                    <a:pt x="2185780" y="758108"/>
                    <a:pt x="2186451" y="766613"/>
                  </a:cubicBezTo>
                  <a:cubicBezTo>
                    <a:pt x="2187123" y="775117"/>
                    <a:pt x="2188388" y="781843"/>
                    <a:pt x="2190245" y="786790"/>
                  </a:cubicBezTo>
                  <a:cubicBezTo>
                    <a:pt x="2192103" y="791738"/>
                    <a:pt x="2194791" y="796048"/>
                    <a:pt x="2198309" y="799719"/>
                  </a:cubicBezTo>
                  <a:cubicBezTo>
                    <a:pt x="2202190" y="803879"/>
                    <a:pt x="2206929" y="807144"/>
                    <a:pt x="2212526" y="809513"/>
                  </a:cubicBezTo>
                  <a:cubicBezTo>
                    <a:pt x="2218123" y="811882"/>
                    <a:pt x="2224158" y="813089"/>
                    <a:pt x="2230631" y="813133"/>
                  </a:cubicBezTo>
                  <a:cubicBezTo>
                    <a:pt x="2237105" y="813089"/>
                    <a:pt x="2243140" y="811882"/>
                    <a:pt x="2248737" y="809513"/>
                  </a:cubicBezTo>
                  <a:cubicBezTo>
                    <a:pt x="2254333" y="807144"/>
                    <a:pt x="2259072" y="803879"/>
                    <a:pt x="2262954" y="799719"/>
                  </a:cubicBezTo>
                  <a:cubicBezTo>
                    <a:pt x="2266472" y="796048"/>
                    <a:pt x="2269160" y="791738"/>
                    <a:pt x="2271017" y="786790"/>
                  </a:cubicBezTo>
                  <a:cubicBezTo>
                    <a:pt x="2272875" y="781843"/>
                    <a:pt x="2274140" y="775117"/>
                    <a:pt x="2274812" y="766613"/>
                  </a:cubicBezTo>
                  <a:cubicBezTo>
                    <a:pt x="2275483" y="758108"/>
                    <a:pt x="2275799" y="746685"/>
                    <a:pt x="2275760" y="732343"/>
                  </a:cubicBezTo>
                  <a:cubicBezTo>
                    <a:pt x="2275799" y="718001"/>
                    <a:pt x="2275483" y="706578"/>
                    <a:pt x="2274812" y="698073"/>
                  </a:cubicBezTo>
                  <a:cubicBezTo>
                    <a:pt x="2274140" y="689569"/>
                    <a:pt x="2272875" y="682843"/>
                    <a:pt x="2271017" y="677895"/>
                  </a:cubicBezTo>
                  <a:cubicBezTo>
                    <a:pt x="2269160" y="672948"/>
                    <a:pt x="2266472" y="668638"/>
                    <a:pt x="2262954" y="664967"/>
                  </a:cubicBezTo>
                  <a:cubicBezTo>
                    <a:pt x="2259072" y="660806"/>
                    <a:pt x="2254333" y="657542"/>
                    <a:pt x="2248737" y="655172"/>
                  </a:cubicBezTo>
                  <a:cubicBezTo>
                    <a:pt x="2243140" y="652803"/>
                    <a:pt x="2237105" y="651596"/>
                    <a:pt x="2230631" y="651551"/>
                  </a:cubicBezTo>
                  <a:close/>
                  <a:moveTo>
                    <a:pt x="506606" y="651551"/>
                  </a:moveTo>
                  <a:cubicBezTo>
                    <a:pt x="500133" y="651596"/>
                    <a:pt x="494098" y="652803"/>
                    <a:pt x="488501" y="655172"/>
                  </a:cubicBezTo>
                  <a:cubicBezTo>
                    <a:pt x="482904" y="657542"/>
                    <a:pt x="478165" y="660806"/>
                    <a:pt x="474284" y="664967"/>
                  </a:cubicBezTo>
                  <a:cubicBezTo>
                    <a:pt x="470766" y="668638"/>
                    <a:pt x="468078" y="672948"/>
                    <a:pt x="466220" y="677895"/>
                  </a:cubicBezTo>
                  <a:cubicBezTo>
                    <a:pt x="464363" y="682843"/>
                    <a:pt x="463098" y="689569"/>
                    <a:pt x="462426" y="698073"/>
                  </a:cubicBezTo>
                  <a:cubicBezTo>
                    <a:pt x="461755" y="706578"/>
                    <a:pt x="461439" y="718001"/>
                    <a:pt x="461478" y="732343"/>
                  </a:cubicBezTo>
                  <a:cubicBezTo>
                    <a:pt x="461439" y="746685"/>
                    <a:pt x="461755" y="758108"/>
                    <a:pt x="462426" y="766613"/>
                  </a:cubicBezTo>
                  <a:cubicBezTo>
                    <a:pt x="463098" y="775117"/>
                    <a:pt x="464363" y="781843"/>
                    <a:pt x="466220" y="786790"/>
                  </a:cubicBezTo>
                  <a:cubicBezTo>
                    <a:pt x="468078" y="791738"/>
                    <a:pt x="470766" y="796048"/>
                    <a:pt x="474284" y="799719"/>
                  </a:cubicBezTo>
                  <a:cubicBezTo>
                    <a:pt x="478165" y="803879"/>
                    <a:pt x="482904" y="807144"/>
                    <a:pt x="488501" y="809513"/>
                  </a:cubicBezTo>
                  <a:cubicBezTo>
                    <a:pt x="494098" y="811882"/>
                    <a:pt x="500133" y="813089"/>
                    <a:pt x="506606" y="813133"/>
                  </a:cubicBezTo>
                  <a:cubicBezTo>
                    <a:pt x="513080" y="813089"/>
                    <a:pt x="519115" y="811882"/>
                    <a:pt x="524712" y="809513"/>
                  </a:cubicBezTo>
                  <a:cubicBezTo>
                    <a:pt x="530308" y="807144"/>
                    <a:pt x="535048" y="803879"/>
                    <a:pt x="538929" y="799719"/>
                  </a:cubicBezTo>
                  <a:cubicBezTo>
                    <a:pt x="542447" y="796048"/>
                    <a:pt x="545135" y="791738"/>
                    <a:pt x="546992" y="786790"/>
                  </a:cubicBezTo>
                  <a:cubicBezTo>
                    <a:pt x="548850" y="781843"/>
                    <a:pt x="550115" y="775117"/>
                    <a:pt x="550787" y="766613"/>
                  </a:cubicBezTo>
                  <a:cubicBezTo>
                    <a:pt x="551458" y="758108"/>
                    <a:pt x="551775" y="746685"/>
                    <a:pt x="551735" y="732343"/>
                  </a:cubicBezTo>
                  <a:cubicBezTo>
                    <a:pt x="551775" y="718001"/>
                    <a:pt x="551458" y="706578"/>
                    <a:pt x="550787" y="698073"/>
                  </a:cubicBezTo>
                  <a:cubicBezTo>
                    <a:pt x="550115" y="689569"/>
                    <a:pt x="548850" y="682843"/>
                    <a:pt x="546992" y="677895"/>
                  </a:cubicBezTo>
                  <a:cubicBezTo>
                    <a:pt x="545135" y="672948"/>
                    <a:pt x="542447" y="668638"/>
                    <a:pt x="538929" y="664967"/>
                  </a:cubicBezTo>
                  <a:cubicBezTo>
                    <a:pt x="535048" y="660806"/>
                    <a:pt x="530308" y="657542"/>
                    <a:pt x="524712" y="655172"/>
                  </a:cubicBezTo>
                  <a:cubicBezTo>
                    <a:pt x="519115" y="652803"/>
                    <a:pt x="513080" y="651596"/>
                    <a:pt x="506606" y="651551"/>
                  </a:cubicBezTo>
                  <a:close/>
                  <a:moveTo>
                    <a:pt x="4303519" y="623853"/>
                  </a:moveTo>
                  <a:lnTo>
                    <a:pt x="4455881" y="623853"/>
                  </a:lnTo>
                  <a:lnTo>
                    <a:pt x="4455881" y="653380"/>
                  </a:lnTo>
                  <a:lnTo>
                    <a:pt x="4396141" y="653380"/>
                  </a:lnTo>
                  <a:lnTo>
                    <a:pt x="4396141" y="840832"/>
                  </a:lnTo>
                  <a:lnTo>
                    <a:pt x="4363260" y="840832"/>
                  </a:lnTo>
                  <a:lnTo>
                    <a:pt x="4363260" y="653380"/>
                  </a:lnTo>
                  <a:lnTo>
                    <a:pt x="4303519" y="653380"/>
                  </a:lnTo>
                  <a:close/>
                  <a:moveTo>
                    <a:pt x="4122697" y="623853"/>
                  </a:moveTo>
                  <a:lnTo>
                    <a:pt x="4204977" y="623853"/>
                  </a:lnTo>
                  <a:cubicBezTo>
                    <a:pt x="4226411" y="624232"/>
                    <a:pt x="4243287" y="630475"/>
                    <a:pt x="4255604" y="642582"/>
                  </a:cubicBezTo>
                  <a:cubicBezTo>
                    <a:pt x="4267921" y="654689"/>
                    <a:pt x="4274203" y="670385"/>
                    <a:pt x="4274449" y="689670"/>
                  </a:cubicBezTo>
                  <a:cubicBezTo>
                    <a:pt x="4274203" y="708955"/>
                    <a:pt x="4267921" y="724652"/>
                    <a:pt x="4255604" y="736759"/>
                  </a:cubicBezTo>
                  <a:cubicBezTo>
                    <a:pt x="4243287" y="748866"/>
                    <a:pt x="4226411" y="755109"/>
                    <a:pt x="4204977" y="755488"/>
                  </a:cubicBezTo>
                  <a:lnTo>
                    <a:pt x="4155577" y="755488"/>
                  </a:lnTo>
                  <a:lnTo>
                    <a:pt x="4155577" y="840832"/>
                  </a:lnTo>
                  <a:lnTo>
                    <a:pt x="4122697" y="840832"/>
                  </a:lnTo>
                  <a:close/>
                  <a:moveTo>
                    <a:pt x="3922671" y="623853"/>
                  </a:moveTo>
                  <a:lnTo>
                    <a:pt x="4004951" y="623853"/>
                  </a:lnTo>
                  <a:cubicBezTo>
                    <a:pt x="4026386" y="624232"/>
                    <a:pt x="4043261" y="630475"/>
                    <a:pt x="4055579" y="642582"/>
                  </a:cubicBezTo>
                  <a:cubicBezTo>
                    <a:pt x="4067896" y="654689"/>
                    <a:pt x="4074178" y="670385"/>
                    <a:pt x="4074424" y="689670"/>
                  </a:cubicBezTo>
                  <a:cubicBezTo>
                    <a:pt x="4074178" y="708955"/>
                    <a:pt x="4067896" y="724652"/>
                    <a:pt x="4055579" y="736759"/>
                  </a:cubicBezTo>
                  <a:cubicBezTo>
                    <a:pt x="4043261" y="748866"/>
                    <a:pt x="4026386" y="755109"/>
                    <a:pt x="4004951" y="755488"/>
                  </a:cubicBezTo>
                  <a:lnTo>
                    <a:pt x="3955552" y="755488"/>
                  </a:lnTo>
                  <a:lnTo>
                    <a:pt x="3955552" y="840832"/>
                  </a:lnTo>
                  <a:lnTo>
                    <a:pt x="3922671" y="840832"/>
                  </a:lnTo>
                  <a:close/>
                  <a:moveTo>
                    <a:pt x="3532147" y="623853"/>
                  </a:moveTo>
                  <a:lnTo>
                    <a:pt x="3562287" y="623853"/>
                  </a:lnTo>
                  <a:lnTo>
                    <a:pt x="3662601" y="776242"/>
                  </a:lnTo>
                  <a:lnTo>
                    <a:pt x="3662601" y="623853"/>
                  </a:lnTo>
                  <a:lnTo>
                    <a:pt x="3695481" y="623853"/>
                  </a:lnTo>
                  <a:lnTo>
                    <a:pt x="3695481" y="840832"/>
                  </a:lnTo>
                  <a:lnTo>
                    <a:pt x="3665341" y="840832"/>
                  </a:lnTo>
                  <a:lnTo>
                    <a:pt x="3565027" y="688139"/>
                  </a:lnTo>
                  <a:lnTo>
                    <a:pt x="3565027" y="840832"/>
                  </a:lnTo>
                  <a:lnTo>
                    <a:pt x="3532147" y="840832"/>
                  </a:lnTo>
                  <a:close/>
                  <a:moveTo>
                    <a:pt x="3385747" y="623853"/>
                  </a:moveTo>
                  <a:lnTo>
                    <a:pt x="3412265" y="623853"/>
                  </a:lnTo>
                  <a:lnTo>
                    <a:pt x="3491817" y="840832"/>
                  </a:lnTo>
                  <a:lnTo>
                    <a:pt x="3456765" y="840832"/>
                  </a:lnTo>
                  <a:lnTo>
                    <a:pt x="3441831" y="797246"/>
                  </a:lnTo>
                  <a:lnTo>
                    <a:pt x="3356182" y="797246"/>
                  </a:lnTo>
                  <a:lnTo>
                    <a:pt x="3341247" y="840832"/>
                  </a:lnTo>
                  <a:lnTo>
                    <a:pt x="3306194" y="840832"/>
                  </a:lnTo>
                  <a:close/>
                  <a:moveTo>
                    <a:pt x="3113047" y="623853"/>
                  </a:moveTo>
                  <a:lnTo>
                    <a:pt x="3145927" y="623853"/>
                  </a:lnTo>
                  <a:lnTo>
                    <a:pt x="3145927" y="716512"/>
                  </a:lnTo>
                  <a:lnTo>
                    <a:pt x="3234052" y="716512"/>
                  </a:lnTo>
                  <a:lnTo>
                    <a:pt x="3234052" y="623853"/>
                  </a:lnTo>
                  <a:lnTo>
                    <a:pt x="3266933" y="623853"/>
                  </a:lnTo>
                  <a:lnTo>
                    <a:pt x="3266933" y="840832"/>
                  </a:lnTo>
                  <a:lnTo>
                    <a:pt x="3234052" y="840832"/>
                  </a:lnTo>
                  <a:lnTo>
                    <a:pt x="3234052" y="746039"/>
                  </a:lnTo>
                  <a:lnTo>
                    <a:pt x="3145927" y="746039"/>
                  </a:lnTo>
                  <a:lnTo>
                    <a:pt x="3145927" y="840832"/>
                  </a:lnTo>
                  <a:lnTo>
                    <a:pt x="3113047" y="840832"/>
                  </a:lnTo>
                  <a:close/>
                  <a:moveTo>
                    <a:pt x="2912869" y="623853"/>
                  </a:moveTo>
                  <a:lnTo>
                    <a:pt x="3065231" y="623853"/>
                  </a:lnTo>
                  <a:lnTo>
                    <a:pt x="3065231" y="653380"/>
                  </a:lnTo>
                  <a:lnTo>
                    <a:pt x="3005490" y="653380"/>
                  </a:lnTo>
                  <a:lnTo>
                    <a:pt x="3005490" y="840832"/>
                  </a:lnTo>
                  <a:lnTo>
                    <a:pt x="2972610" y="840832"/>
                  </a:lnTo>
                  <a:lnTo>
                    <a:pt x="2972610" y="653380"/>
                  </a:lnTo>
                  <a:lnTo>
                    <a:pt x="2912869" y="653380"/>
                  </a:lnTo>
                  <a:close/>
                  <a:moveTo>
                    <a:pt x="2579647" y="623853"/>
                  </a:moveTo>
                  <a:lnTo>
                    <a:pt x="2718293" y="623853"/>
                  </a:lnTo>
                  <a:lnTo>
                    <a:pt x="2718293" y="653380"/>
                  </a:lnTo>
                  <a:lnTo>
                    <a:pt x="2612527" y="653380"/>
                  </a:lnTo>
                  <a:lnTo>
                    <a:pt x="2612527" y="716817"/>
                  </a:lnTo>
                  <a:lnTo>
                    <a:pt x="2702748" y="716817"/>
                  </a:lnTo>
                  <a:lnTo>
                    <a:pt x="2702748" y="746039"/>
                  </a:lnTo>
                  <a:lnTo>
                    <a:pt x="2612527" y="746039"/>
                  </a:lnTo>
                  <a:lnTo>
                    <a:pt x="2612527" y="811305"/>
                  </a:lnTo>
                  <a:lnTo>
                    <a:pt x="2718293" y="811305"/>
                  </a:lnTo>
                  <a:lnTo>
                    <a:pt x="2718293" y="840832"/>
                  </a:lnTo>
                  <a:lnTo>
                    <a:pt x="2579647" y="840832"/>
                  </a:lnTo>
                  <a:close/>
                  <a:moveTo>
                    <a:pt x="2370097" y="623853"/>
                  </a:moveTo>
                  <a:lnTo>
                    <a:pt x="2454206" y="623853"/>
                  </a:lnTo>
                  <a:cubicBezTo>
                    <a:pt x="2475017" y="624187"/>
                    <a:pt x="2491385" y="630139"/>
                    <a:pt x="2503309" y="641706"/>
                  </a:cubicBezTo>
                  <a:cubicBezTo>
                    <a:pt x="2515232" y="653274"/>
                    <a:pt x="2521311" y="668449"/>
                    <a:pt x="2521544" y="687232"/>
                  </a:cubicBezTo>
                  <a:cubicBezTo>
                    <a:pt x="2521265" y="702822"/>
                    <a:pt x="2517104" y="715473"/>
                    <a:pt x="2509060" y="725183"/>
                  </a:cubicBezTo>
                  <a:cubicBezTo>
                    <a:pt x="2501015" y="734893"/>
                    <a:pt x="2490761" y="741441"/>
                    <a:pt x="2478296" y="744826"/>
                  </a:cubicBezTo>
                  <a:lnTo>
                    <a:pt x="2528250" y="840832"/>
                  </a:lnTo>
                  <a:lnTo>
                    <a:pt x="2489881" y="840832"/>
                  </a:lnTo>
                  <a:lnTo>
                    <a:pt x="2444143" y="749392"/>
                  </a:lnTo>
                  <a:lnTo>
                    <a:pt x="2402977" y="749392"/>
                  </a:lnTo>
                  <a:lnTo>
                    <a:pt x="2402977" y="840832"/>
                  </a:lnTo>
                  <a:lnTo>
                    <a:pt x="2370097" y="840832"/>
                  </a:lnTo>
                  <a:close/>
                  <a:moveTo>
                    <a:pt x="1903372" y="623853"/>
                  </a:moveTo>
                  <a:lnTo>
                    <a:pt x="1936252" y="623853"/>
                  </a:lnTo>
                  <a:lnTo>
                    <a:pt x="1999670" y="758865"/>
                  </a:lnTo>
                  <a:lnTo>
                    <a:pt x="2061868" y="623853"/>
                  </a:lnTo>
                  <a:lnTo>
                    <a:pt x="2094748" y="623853"/>
                  </a:lnTo>
                  <a:lnTo>
                    <a:pt x="2094748" y="840832"/>
                  </a:lnTo>
                  <a:lnTo>
                    <a:pt x="2061868" y="840832"/>
                  </a:lnTo>
                  <a:lnTo>
                    <a:pt x="2061868" y="695760"/>
                  </a:lnTo>
                  <a:lnTo>
                    <a:pt x="2011865" y="801545"/>
                  </a:lnTo>
                  <a:lnTo>
                    <a:pt x="1987474" y="801545"/>
                  </a:lnTo>
                  <a:lnTo>
                    <a:pt x="1936252" y="695760"/>
                  </a:lnTo>
                  <a:lnTo>
                    <a:pt x="1936252" y="840832"/>
                  </a:lnTo>
                  <a:lnTo>
                    <a:pt x="1903372" y="840832"/>
                  </a:lnTo>
                  <a:close/>
                  <a:moveTo>
                    <a:pt x="1446019" y="623853"/>
                  </a:moveTo>
                  <a:lnTo>
                    <a:pt x="1598381" y="623853"/>
                  </a:lnTo>
                  <a:lnTo>
                    <a:pt x="1598381" y="653380"/>
                  </a:lnTo>
                  <a:lnTo>
                    <a:pt x="1538640" y="653380"/>
                  </a:lnTo>
                  <a:lnTo>
                    <a:pt x="1538640" y="840832"/>
                  </a:lnTo>
                  <a:lnTo>
                    <a:pt x="1505760" y="840832"/>
                  </a:lnTo>
                  <a:lnTo>
                    <a:pt x="1505760" y="653380"/>
                  </a:lnTo>
                  <a:lnTo>
                    <a:pt x="1446019" y="653380"/>
                  </a:lnTo>
                  <a:close/>
                  <a:moveTo>
                    <a:pt x="1265197" y="623853"/>
                  </a:moveTo>
                  <a:lnTo>
                    <a:pt x="1347476" y="623853"/>
                  </a:lnTo>
                  <a:cubicBezTo>
                    <a:pt x="1368911" y="624232"/>
                    <a:pt x="1385787" y="630475"/>
                    <a:pt x="1398104" y="642582"/>
                  </a:cubicBezTo>
                  <a:cubicBezTo>
                    <a:pt x="1410421" y="654689"/>
                    <a:pt x="1416703" y="670385"/>
                    <a:pt x="1416949" y="689670"/>
                  </a:cubicBezTo>
                  <a:cubicBezTo>
                    <a:pt x="1416703" y="708955"/>
                    <a:pt x="1410421" y="724652"/>
                    <a:pt x="1398104" y="736759"/>
                  </a:cubicBezTo>
                  <a:cubicBezTo>
                    <a:pt x="1385787" y="748866"/>
                    <a:pt x="1368911" y="755109"/>
                    <a:pt x="1347476" y="755488"/>
                  </a:cubicBezTo>
                  <a:lnTo>
                    <a:pt x="1298077" y="755488"/>
                  </a:lnTo>
                  <a:lnTo>
                    <a:pt x="1298077" y="840832"/>
                  </a:lnTo>
                  <a:lnTo>
                    <a:pt x="1265197" y="840832"/>
                  </a:lnTo>
                  <a:close/>
                  <a:moveTo>
                    <a:pt x="1065172" y="623853"/>
                  </a:moveTo>
                  <a:lnTo>
                    <a:pt x="1147451" y="623853"/>
                  </a:lnTo>
                  <a:cubicBezTo>
                    <a:pt x="1168886" y="624232"/>
                    <a:pt x="1185762" y="630475"/>
                    <a:pt x="1198079" y="642582"/>
                  </a:cubicBezTo>
                  <a:cubicBezTo>
                    <a:pt x="1210396" y="654689"/>
                    <a:pt x="1216678" y="670385"/>
                    <a:pt x="1216924" y="689670"/>
                  </a:cubicBezTo>
                  <a:cubicBezTo>
                    <a:pt x="1216678" y="708955"/>
                    <a:pt x="1210396" y="724652"/>
                    <a:pt x="1198079" y="736759"/>
                  </a:cubicBezTo>
                  <a:cubicBezTo>
                    <a:pt x="1185762" y="748866"/>
                    <a:pt x="1168886" y="755109"/>
                    <a:pt x="1147451" y="755488"/>
                  </a:cubicBezTo>
                  <a:lnTo>
                    <a:pt x="1098052" y="755488"/>
                  </a:lnTo>
                  <a:lnTo>
                    <a:pt x="1098052" y="840832"/>
                  </a:lnTo>
                  <a:lnTo>
                    <a:pt x="1065172" y="840832"/>
                  </a:lnTo>
                  <a:close/>
                  <a:moveTo>
                    <a:pt x="646072" y="623853"/>
                  </a:moveTo>
                  <a:lnTo>
                    <a:pt x="678952" y="623853"/>
                  </a:lnTo>
                  <a:lnTo>
                    <a:pt x="742370" y="758865"/>
                  </a:lnTo>
                  <a:lnTo>
                    <a:pt x="804568" y="623853"/>
                  </a:lnTo>
                  <a:lnTo>
                    <a:pt x="837448" y="623853"/>
                  </a:lnTo>
                  <a:lnTo>
                    <a:pt x="837448" y="840832"/>
                  </a:lnTo>
                  <a:lnTo>
                    <a:pt x="804568" y="840832"/>
                  </a:lnTo>
                  <a:lnTo>
                    <a:pt x="804568" y="695760"/>
                  </a:lnTo>
                  <a:lnTo>
                    <a:pt x="754565" y="801545"/>
                  </a:lnTo>
                  <a:lnTo>
                    <a:pt x="730174" y="801545"/>
                  </a:lnTo>
                  <a:lnTo>
                    <a:pt x="678952" y="695760"/>
                  </a:lnTo>
                  <a:lnTo>
                    <a:pt x="678952" y="840832"/>
                  </a:lnTo>
                  <a:lnTo>
                    <a:pt x="646072" y="840832"/>
                  </a:lnTo>
                  <a:close/>
                  <a:moveTo>
                    <a:pt x="226972" y="623853"/>
                  </a:moveTo>
                  <a:lnTo>
                    <a:pt x="311081" y="623853"/>
                  </a:lnTo>
                  <a:cubicBezTo>
                    <a:pt x="331892" y="624187"/>
                    <a:pt x="348260" y="630139"/>
                    <a:pt x="360183" y="641706"/>
                  </a:cubicBezTo>
                  <a:cubicBezTo>
                    <a:pt x="372107" y="653274"/>
                    <a:pt x="378186" y="668449"/>
                    <a:pt x="378419" y="687232"/>
                  </a:cubicBezTo>
                  <a:cubicBezTo>
                    <a:pt x="378140" y="702822"/>
                    <a:pt x="373979" y="715473"/>
                    <a:pt x="365935" y="725183"/>
                  </a:cubicBezTo>
                  <a:cubicBezTo>
                    <a:pt x="357891" y="734893"/>
                    <a:pt x="347636" y="741441"/>
                    <a:pt x="335171" y="744826"/>
                  </a:cubicBezTo>
                  <a:lnTo>
                    <a:pt x="385125" y="840832"/>
                  </a:lnTo>
                  <a:lnTo>
                    <a:pt x="346757" y="840832"/>
                  </a:lnTo>
                  <a:lnTo>
                    <a:pt x="301018" y="749392"/>
                  </a:lnTo>
                  <a:lnTo>
                    <a:pt x="259852" y="749392"/>
                  </a:lnTo>
                  <a:lnTo>
                    <a:pt x="259852" y="840832"/>
                  </a:lnTo>
                  <a:lnTo>
                    <a:pt x="226972" y="840832"/>
                  </a:lnTo>
                  <a:close/>
                  <a:moveTo>
                    <a:pt x="36472" y="623853"/>
                  </a:moveTo>
                  <a:lnTo>
                    <a:pt x="175118" y="623853"/>
                  </a:lnTo>
                  <a:lnTo>
                    <a:pt x="175118" y="653380"/>
                  </a:lnTo>
                  <a:lnTo>
                    <a:pt x="69352" y="653380"/>
                  </a:lnTo>
                  <a:lnTo>
                    <a:pt x="69352" y="719560"/>
                  </a:lnTo>
                  <a:lnTo>
                    <a:pt x="159573" y="719560"/>
                  </a:lnTo>
                  <a:lnTo>
                    <a:pt x="159573" y="749087"/>
                  </a:lnTo>
                  <a:lnTo>
                    <a:pt x="69352" y="749087"/>
                  </a:lnTo>
                  <a:lnTo>
                    <a:pt x="69352" y="840832"/>
                  </a:lnTo>
                  <a:lnTo>
                    <a:pt x="36472" y="840832"/>
                  </a:lnTo>
                  <a:close/>
                  <a:moveTo>
                    <a:pt x="2230631" y="622024"/>
                  </a:moveTo>
                  <a:cubicBezTo>
                    <a:pt x="2242225" y="622055"/>
                    <a:pt x="2252808" y="624047"/>
                    <a:pt x="2262380" y="627998"/>
                  </a:cubicBezTo>
                  <a:cubicBezTo>
                    <a:pt x="2271951" y="631949"/>
                    <a:pt x="2280471" y="637669"/>
                    <a:pt x="2287938" y="645159"/>
                  </a:cubicBezTo>
                  <a:cubicBezTo>
                    <a:pt x="2298125" y="655514"/>
                    <a:pt x="2304240" y="667490"/>
                    <a:pt x="2306282" y="681088"/>
                  </a:cubicBezTo>
                  <a:cubicBezTo>
                    <a:pt x="2308324" y="694685"/>
                    <a:pt x="2309111" y="711770"/>
                    <a:pt x="2308641" y="732343"/>
                  </a:cubicBezTo>
                  <a:cubicBezTo>
                    <a:pt x="2309111" y="752915"/>
                    <a:pt x="2308324" y="770000"/>
                    <a:pt x="2306282" y="783598"/>
                  </a:cubicBezTo>
                  <a:cubicBezTo>
                    <a:pt x="2304240" y="797195"/>
                    <a:pt x="2298125" y="809171"/>
                    <a:pt x="2287938" y="819526"/>
                  </a:cubicBezTo>
                  <a:cubicBezTo>
                    <a:pt x="2280471" y="827016"/>
                    <a:pt x="2271951" y="832736"/>
                    <a:pt x="2262380" y="836687"/>
                  </a:cubicBezTo>
                  <a:cubicBezTo>
                    <a:pt x="2252808" y="840638"/>
                    <a:pt x="2242225" y="842629"/>
                    <a:pt x="2230631" y="842661"/>
                  </a:cubicBezTo>
                  <a:cubicBezTo>
                    <a:pt x="2219050" y="842629"/>
                    <a:pt x="2208518" y="840638"/>
                    <a:pt x="2199036" y="836687"/>
                  </a:cubicBezTo>
                  <a:cubicBezTo>
                    <a:pt x="2189553" y="832736"/>
                    <a:pt x="2181084" y="827016"/>
                    <a:pt x="2173629" y="819526"/>
                  </a:cubicBezTo>
                  <a:cubicBezTo>
                    <a:pt x="2163430" y="809171"/>
                    <a:pt x="2157265" y="797195"/>
                    <a:pt x="2155133" y="783598"/>
                  </a:cubicBezTo>
                  <a:cubicBezTo>
                    <a:pt x="2153002" y="770000"/>
                    <a:pt x="2152165" y="752915"/>
                    <a:pt x="2152622" y="732343"/>
                  </a:cubicBezTo>
                  <a:cubicBezTo>
                    <a:pt x="2152165" y="711770"/>
                    <a:pt x="2153002" y="694685"/>
                    <a:pt x="2155133" y="681088"/>
                  </a:cubicBezTo>
                  <a:cubicBezTo>
                    <a:pt x="2157265" y="667490"/>
                    <a:pt x="2163430" y="655514"/>
                    <a:pt x="2173629" y="645159"/>
                  </a:cubicBezTo>
                  <a:cubicBezTo>
                    <a:pt x="2181084" y="637669"/>
                    <a:pt x="2189553" y="631949"/>
                    <a:pt x="2199035" y="627998"/>
                  </a:cubicBezTo>
                  <a:cubicBezTo>
                    <a:pt x="2208518" y="624047"/>
                    <a:pt x="2219050" y="622055"/>
                    <a:pt x="2230631" y="622024"/>
                  </a:cubicBezTo>
                  <a:close/>
                  <a:moveTo>
                    <a:pt x="506606" y="622024"/>
                  </a:moveTo>
                  <a:cubicBezTo>
                    <a:pt x="518201" y="622055"/>
                    <a:pt x="528783" y="624047"/>
                    <a:pt x="538355" y="627998"/>
                  </a:cubicBezTo>
                  <a:cubicBezTo>
                    <a:pt x="547926" y="631949"/>
                    <a:pt x="556446" y="637669"/>
                    <a:pt x="563913" y="645159"/>
                  </a:cubicBezTo>
                  <a:cubicBezTo>
                    <a:pt x="574100" y="655514"/>
                    <a:pt x="580215" y="667490"/>
                    <a:pt x="582257" y="681088"/>
                  </a:cubicBezTo>
                  <a:cubicBezTo>
                    <a:pt x="584299" y="694685"/>
                    <a:pt x="585086" y="711770"/>
                    <a:pt x="584616" y="732343"/>
                  </a:cubicBezTo>
                  <a:cubicBezTo>
                    <a:pt x="585086" y="752915"/>
                    <a:pt x="584299" y="770000"/>
                    <a:pt x="582257" y="783598"/>
                  </a:cubicBezTo>
                  <a:cubicBezTo>
                    <a:pt x="580215" y="797195"/>
                    <a:pt x="574100" y="809171"/>
                    <a:pt x="563913" y="819526"/>
                  </a:cubicBezTo>
                  <a:cubicBezTo>
                    <a:pt x="556446" y="827016"/>
                    <a:pt x="547926" y="832736"/>
                    <a:pt x="538355" y="836687"/>
                  </a:cubicBezTo>
                  <a:cubicBezTo>
                    <a:pt x="528783" y="840638"/>
                    <a:pt x="518201" y="842629"/>
                    <a:pt x="506606" y="842661"/>
                  </a:cubicBezTo>
                  <a:cubicBezTo>
                    <a:pt x="495025" y="842629"/>
                    <a:pt x="484493" y="840638"/>
                    <a:pt x="475011" y="836687"/>
                  </a:cubicBezTo>
                  <a:cubicBezTo>
                    <a:pt x="465528" y="832736"/>
                    <a:pt x="457059" y="827016"/>
                    <a:pt x="449604" y="819526"/>
                  </a:cubicBezTo>
                  <a:cubicBezTo>
                    <a:pt x="439405" y="809171"/>
                    <a:pt x="433240" y="797195"/>
                    <a:pt x="431108" y="783598"/>
                  </a:cubicBezTo>
                  <a:cubicBezTo>
                    <a:pt x="428977" y="770000"/>
                    <a:pt x="428140" y="752915"/>
                    <a:pt x="428597" y="732343"/>
                  </a:cubicBezTo>
                  <a:cubicBezTo>
                    <a:pt x="428140" y="711770"/>
                    <a:pt x="428977" y="694685"/>
                    <a:pt x="431108" y="681088"/>
                  </a:cubicBezTo>
                  <a:cubicBezTo>
                    <a:pt x="433240" y="667490"/>
                    <a:pt x="439405" y="655514"/>
                    <a:pt x="449604" y="645159"/>
                  </a:cubicBezTo>
                  <a:cubicBezTo>
                    <a:pt x="457059" y="637669"/>
                    <a:pt x="465528" y="631949"/>
                    <a:pt x="475011" y="627998"/>
                  </a:cubicBezTo>
                  <a:cubicBezTo>
                    <a:pt x="484493" y="624047"/>
                    <a:pt x="495025" y="622055"/>
                    <a:pt x="506606" y="622024"/>
                  </a:cubicBezTo>
                  <a:close/>
                  <a:moveTo>
                    <a:pt x="424681" y="326008"/>
                  </a:moveTo>
                  <a:cubicBezTo>
                    <a:pt x="444996" y="352450"/>
                    <a:pt x="465150" y="382600"/>
                    <a:pt x="485143" y="416459"/>
                  </a:cubicBezTo>
                  <a:lnTo>
                    <a:pt x="435322" y="445964"/>
                  </a:lnTo>
                  <a:cubicBezTo>
                    <a:pt x="419844" y="416297"/>
                    <a:pt x="401142" y="385180"/>
                    <a:pt x="379214" y="352611"/>
                  </a:cubicBezTo>
                  <a:close/>
                  <a:moveTo>
                    <a:pt x="54174" y="264096"/>
                  </a:moveTo>
                  <a:cubicBezTo>
                    <a:pt x="78358" y="275060"/>
                    <a:pt x="98190" y="282799"/>
                    <a:pt x="113668" y="287313"/>
                  </a:cubicBezTo>
                  <a:lnTo>
                    <a:pt x="70135" y="469665"/>
                  </a:lnTo>
                  <a:cubicBezTo>
                    <a:pt x="48853" y="461603"/>
                    <a:pt x="27571" y="454993"/>
                    <a:pt x="6288" y="449833"/>
                  </a:cubicBezTo>
                  <a:cubicBezTo>
                    <a:pt x="22734" y="400497"/>
                    <a:pt x="38696" y="338584"/>
                    <a:pt x="54174" y="264096"/>
                  </a:cubicBezTo>
                  <a:close/>
                  <a:moveTo>
                    <a:pt x="286346" y="237009"/>
                  </a:moveTo>
                  <a:lnTo>
                    <a:pt x="286346" y="267965"/>
                  </a:lnTo>
                  <a:lnTo>
                    <a:pt x="396627" y="267965"/>
                  </a:lnTo>
                  <a:lnTo>
                    <a:pt x="396627" y="237009"/>
                  </a:lnTo>
                  <a:close/>
                  <a:moveTo>
                    <a:pt x="286346" y="162037"/>
                  </a:moveTo>
                  <a:lnTo>
                    <a:pt x="286346" y="192510"/>
                  </a:lnTo>
                  <a:lnTo>
                    <a:pt x="396627" y="192510"/>
                  </a:lnTo>
                  <a:lnTo>
                    <a:pt x="396627" y="162037"/>
                  </a:lnTo>
                  <a:close/>
                  <a:moveTo>
                    <a:pt x="39663" y="125760"/>
                  </a:moveTo>
                  <a:cubicBezTo>
                    <a:pt x="64170" y="143495"/>
                    <a:pt x="89644" y="163811"/>
                    <a:pt x="116086" y="186705"/>
                  </a:cubicBezTo>
                  <a:lnTo>
                    <a:pt x="72554" y="238944"/>
                  </a:lnTo>
                  <a:cubicBezTo>
                    <a:pt x="49014" y="216049"/>
                    <a:pt x="24830" y="193638"/>
                    <a:pt x="0" y="171711"/>
                  </a:cubicBezTo>
                  <a:close/>
                  <a:moveTo>
                    <a:pt x="3917287" y="96739"/>
                  </a:moveTo>
                  <a:lnTo>
                    <a:pt x="3917287" y="217661"/>
                  </a:lnTo>
                  <a:lnTo>
                    <a:pt x="3951871" y="217661"/>
                  </a:lnTo>
                  <a:cubicBezTo>
                    <a:pt x="3998789" y="217661"/>
                    <a:pt x="4022247" y="197266"/>
                    <a:pt x="4022247" y="156475"/>
                  </a:cubicBezTo>
                  <a:cubicBezTo>
                    <a:pt x="4022247" y="116651"/>
                    <a:pt x="3999030" y="96739"/>
                    <a:pt x="3952596" y="96739"/>
                  </a:cubicBezTo>
                  <a:close/>
                  <a:moveTo>
                    <a:pt x="3564861" y="96739"/>
                  </a:moveTo>
                  <a:lnTo>
                    <a:pt x="3564861" y="217661"/>
                  </a:lnTo>
                  <a:lnTo>
                    <a:pt x="3599445" y="217661"/>
                  </a:lnTo>
                  <a:cubicBezTo>
                    <a:pt x="3646363" y="217661"/>
                    <a:pt x="3669823" y="197266"/>
                    <a:pt x="3669823" y="156475"/>
                  </a:cubicBezTo>
                  <a:cubicBezTo>
                    <a:pt x="3669823" y="116651"/>
                    <a:pt x="3646605" y="96739"/>
                    <a:pt x="3600171" y="96739"/>
                  </a:cubicBezTo>
                  <a:close/>
                  <a:moveTo>
                    <a:pt x="1526512" y="96739"/>
                  </a:moveTo>
                  <a:lnTo>
                    <a:pt x="1526512" y="217661"/>
                  </a:lnTo>
                  <a:lnTo>
                    <a:pt x="1561096" y="217661"/>
                  </a:lnTo>
                  <a:cubicBezTo>
                    <a:pt x="1608014" y="217661"/>
                    <a:pt x="1631473" y="197266"/>
                    <a:pt x="1631473" y="156475"/>
                  </a:cubicBezTo>
                  <a:cubicBezTo>
                    <a:pt x="1631473" y="116651"/>
                    <a:pt x="1608256" y="96739"/>
                    <a:pt x="1561821" y="96739"/>
                  </a:cubicBezTo>
                  <a:close/>
                  <a:moveTo>
                    <a:pt x="1164562" y="96739"/>
                  </a:moveTo>
                  <a:lnTo>
                    <a:pt x="1164562" y="217661"/>
                  </a:lnTo>
                  <a:lnTo>
                    <a:pt x="1199146" y="217661"/>
                  </a:lnTo>
                  <a:cubicBezTo>
                    <a:pt x="1246064" y="217661"/>
                    <a:pt x="1269523" y="197266"/>
                    <a:pt x="1269523" y="156475"/>
                  </a:cubicBezTo>
                  <a:cubicBezTo>
                    <a:pt x="1269523" y="116651"/>
                    <a:pt x="1246306" y="96739"/>
                    <a:pt x="1199871" y="96739"/>
                  </a:cubicBezTo>
                  <a:close/>
                  <a:moveTo>
                    <a:pt x="4154835" y="34826"/>
                  </a:moveTo>
                  <a:lnTo>
                    <a:pt x="4448435" y="34826"/>
                  </a:lnTo>
                  <a:lnTo>
                    <a:pt x="4448435" y="100124"/>
                  </a:lnTo>
                  <a:lnTo>
                    <a:pt x="4341539" y="100124"/>
                  </a:lnTo>
                  <a:lnTo>
                    <a:pt x="4341539" y="409445"/>
                  </a:lnTo>
                  <a:lnTo>
                    <a:pt x="4261489" y="409445"/>
                  </a:lnTo>
                  <a:lnTo>
                    <a:pt x="4261489" y="100124"/>
                  </a:lnTo>
                  <a:lnTo>
                    <a:pt x="4154835" y="100124"/>
                  </a:lnTo>
                  <a:close/>
                  <a:moveTo>
                    <a:pt x="3837477" y="34826"/>
                  </a:moveTo>
                  <a:lnTo>
                    <a:pt x="3966381" y="34826"/>
                  </a:lnTo>
                  <a:cubicBezTo>
                    <a:pt x="4059572" y="34826"/>
                    <a:pt x="4106168" y="74328"/>
                    <a:pt x="4106168" y="153331"/>
                  </a:cubicBezTo>
                  <a:cubicBezTo>
                    <a:pt x="4106168" y="191703"/>
                    <a:pt x="4092101" y="222458"/>
                    <a:pt x="4063966" y="245595"/>
                  </a:cubicBezTo>
                  <a:cubicBezTo>
                    <a:pt x="4035831" y="268731"/>
                    <a:pt x="4000643" y="279816"/>
                    <a:pt x="3958400" y="278848"/>
                  </a:cubicBezTo>
                  <a:lnTo>
                    <a:pt x="3917287" y="278848"/>
                  </a:lnTo>
                  <a:lnTo>
                    <a:pt x="3917287" y="409445"/>
                  </a:lnTo>
                  <a:lnTo>
                    <a:pt x="3837477" y="409445"/>
                  </a:lnTo>
                  <a:close/>
                  <a:moveTo>
                    <a:pt x="3485053" y="34826"/>
                  </a:moveTo>
                  <a:lnTo>
                    <a:pt x="3613956" y="34826"/>
                  </a:lnTo>
                  <a:cubicBezTo>
                    <a:pt x="3707147" y="34826"/>
                    <a:pt x="3753743" y="74328"/>
                    <a:pt x="3753743" y="153331"/>
                  </a:cubicBezTo>
                  <a:cubicBezTo>
                    <a:pt x="3753743" y="191703"/>
                    <a:pt x="3739675" y="222458"/>
                    <a:pt x="3711541" y="245595"/>
                  </a:cubicBezTo>
                  <a:cubicBezTo>
                    <a:pt x="3683406" y="268731"/>
                    <a:pt x="3648218" y="279816"/>
                    <a:pt x="3605975" y="278848"/>
                  </a:cubicBezTo>
                  <a:lnTo>
                    <a:pt x="3564861" y="278848"/>
                  </a:lnTo>
                  <a:lnTo>
                    <a:pt x="3564861" y="409445"/>
                  </a:lnTo>
                  <a:lnTo>
                    <a:pt x="3485053" y="409445"/>
                  </a:lnTo>
                  <a:close/>
                  <a:moveTo>
                    <a:pt x="1764060" y="34826"/>
                  </a:moveTo>
                  <a:lnTo>
                    <a:pt x="2057661" y="34826"/>
                  </a:lnTo>
                  <a:lnTo>
                    <a:pt x="2057661" y="100124"/>
                  </a:lnTo>
                  <a:lnTo>
                    <a:pt x="1950765" y="100124"/>
                  </a:lnTo>
                  <a:lnTo>
                    <a:pt x="1950765" y="409445"/>
                  </a:lnTo>
                  <a:lnTo>
                    <a:pt x="1870714" y="409445"/>
                  </a:lnTo>
                  <a:lnTo>
                    <a:pt x="1870714" y="100124"/>
                  </a:lnTo>
                  <a:lnTo>
                    <a:pt x="1764060" y="100124"/>
                  </a:lnTo>
                  <a:close/>
                  <a:moveTo>
                    <a:pt x="1446703" y="34826"/>
                  </a:moveTo>
                  <a:lnTo>
                    <a:pt x="1575606" y="34826"/>
                  </a:lnTo>
                  <a:cubicBezTo>
                    <a:pt x="1668798" y="34826"/>
                    <a:pt x="1715393" y="74328"/>
                    <a:pt x="1715393" y="153331"/>
                  </a:cubicBezTo>
                  <a:cubicBezTo>
                    <a:pt x="1715393" y="191703"/>
                    <a:pt x="1701326" y="222458"/>
                    <a:pt x="1673191" y="245595"/>
                  </a:cubicBezTo>
                  <a:cubicBezTo>
                    <a:pt x="1645056" y="268731"/>
                    <a:pt x="1609868" y="279816"/>
                    <a:pt x="1567625" y="278848"/>
                  </a:cubicBezTo>
                  <a:lnTo>
                    <a:pt x="1526512" y="278848"/>
                  </a:lnTo>
                  <a:lnTo>
                    <a:pt x="1526512" y="409445"/>
                  </a:lnTo>
                  <a:lnTo>
                    <a:pt x="1446703" y="409445"/>
                  </a:lnTo>
                  <a:close/>
                  <a:moveTo>
                    <a:pt x="1084753" y="34826"/>
                  </a:moveTo>
                  <a:lnTo>
                    <a:pt x="1213656" y="34826"/>
                  </a:lnTo>
                  <a:cubicBezTo>
                    <a:pt x="1306848" y="34826"/>
                    <a:pt x="1353443" y="74328"/>
                    <a:pt x="1353443" y="153331"/>
                  </a:cubicBezTo>
                  <a:cubicBezTo>
                    <a:pt x="1353443" y="191703"/>
                    <a:pt x="1339376" y="222458"/>
                    <a:pt x="1311241" y="245595"/>
                  </a:cubicBezTo>
                  <a:cubicBezTo>
                    <a:pt x="1283106" y="268731"/>
                    <a:pt x="1247918" y="279816"/>
                    <a:pt x="1205675" y="278848"/>
                  </a:cubicBezTo>
                  <a:lnTo>
                    <a:pt x="1164562" y="278848"/>
                  </a:lnTo>
                  <a:lnTo>
                    <a:pt x="1164562" y="409445"/>
                  </a:lnTo>
                  <a:lnTo>
                    <a:pt x="1084753" y="409445"/>
                  </a:lnTo>
                  <a:close/>
                  <a:moveTo>
                    <a:pt x="2411574" y="28054"/>
                  </a:moveTo>
                  <a:lnTo>
                    <a:pt x="2855603" y="28054"/>
                  </a:lnTo>
                  <a:lnTo>
                    <a:pt x="2855603" y="93836"/>
                  </a:lnTo>
                  <a:lnTo>
                    <a:pt x="2683650" y="93836"/>
                  </a:lnTo>
                  <a:cubicBezTo>
                    <a:pt x="2673009" y="120762"/>
                    <a:pt x="2660352" y="146720"/>
                    <a:pt x="2645681" y="171711"/>
                  </a:cubicBezTo>
                  <a:lnTo>
                    <a:pt x="2668898" y="171711"/>
                  </a:lnTo>
                  <a:lnTo>
                    <a:pt x="2668898" y="228303"/>
                  </a:lnTo>
                  <a:lnTo>
                    <a:pt x="2717267" y="182836"/>
                  </a:lnTo>
                  <a:cubicBezTo>
                    <a:pt x="2760799" y="221531"/>
                    <a:pt x="2813360" y="269255"/>
                    <a:pt x="2874950" y="326008"/>
                  </a:cubicBezTo>
                  <a:lnTo>
                    <a:pt x="2818358" y="381633"/>
                  </a:lnTo>
                  <a:cubicBezTo>
                    <a:pt x="2777245" y="333909"/>
                    <a:pt x="2727424" y="283444"/>
                    <a:pt x="2668898" y="230237"/>
                  </a:cubicBezTo>
                  <a:lnTo>
                    <a:pt x="2668898" y="475469"/>
                  </a:lnTo>
                  <a:lnTo>
                    <a:pt x="2595860" y="475469"/>
                  </a:lnTo>
                  <a:lnTo>
                    <a:pt x="2595860" y="243781"/>
                  </a:lnTo>
                  <a:cubicBezTo>
                    <a:pt x="2554263" y="295536"/>
                    <a:pt x="2502508" y="342938"/>
                    <a:pt x="2440595" y="385986"/>
                  </a:cubicBezTo>
                  <a:cubicBezTo>
                    <a:pt x="2430277" y="371153"/>
                    <a:pt x="2413831" y="349870"/>
                    <a:pt x="2391259" y="322139"/>
                  </a:cubicBezTo>
                  <a:cubicBezTo>
                    <a:pt x="2493479" y="255551"/>
                    <a:pt x="2563775" y="179450"/>
                    <a:pt x="2602148" y="93836"/>
                  </a:cubicBezTo>
                  <a:lnTo>
                    <a:pt x="2411574" y="93836"/>
                  </a:lnTo>
                  <a:close/>
                  <a:moveTo>
                    <a:pt x="565956" y="25152"/>
                  </a:moveTo>
                  <a:lnTo>
                    <a:pt x="966453" y="25152"/>
                  </a:lnTo>
                  <a:lnTo>
                    <a:pt x="966453" y="93836"/>
                  </a:lnTo>
                  <a:lnTo>
                    <a:pt x="807802" y="93836"/>
                  </a:lnTo>
                  <a:lnTo>
                    <a:pt x="807802" y="189607"/>
                  </a:lnTo>
                  <a:lnTo>
                    <a:pt x="1000795" y="189607"/>
                  </a:lnTo>
                  <a:lnTo>
                    <a:pt x="1000795" y="258292"/>
                  </a:lnTo>
                  <a:lnTo>
                    <a:pt x="807802" y="258292"/>
                  </a:lnTo>
                  <a:lnTo>
                    <a:pt x="807802" y="364220"/>
                  </a:lnTo>
                  <a:cubicBezTo>
                    <a:pt x="807802" y="396627"/>
                    <a:pt x="801232" y="420933"/>
                    <a:pt x="788092" y="437136"/>
                  </a:cubicBezTo>
                  <a:cubicBezTo>
                    <a:pt x="774951" y="453340"/>
                    <a:pt x="755846" y="461724"/>
                    <a:pt x="730774" y="462288"/>
                  </a:cubicBezTo>
                  <a:cubicBezTo>
                    <a:pt x="705703" y="462853"/>
                    <a:pt x="671724" y="463216"/>
                    <a:pt x="628836" y="463377"/>
                  </a:cubicBezTo>
                  <a:cubicBezTo>
                    <a:pt x="624322" y="439192"/>
                    <a:pt x="618518" y="414685"/>
                    <a:pt x="611423" y="389856"/>
                  </a:cubicBezTo>
                  <a:cubicBezTo>
                    <a:pt x="639155" y="392758"/>
                    <a:pt x="666725" y="394209"/>
                    <a:pt x="694135" y="394209"/>
                  </a:cubicBezTo>
                  <a:cubicBezTo>
                    <a:pt x="720899" y="394209"/>
                    <a:pt x="734281" y="380827"/>
                    <a:pt x="734281" y="354062"/>
                  </a:cubicBezTo>
                  <a:lnTo>
                    <a:pt x="734281" y="258292"/>
                  </a:lnTo>
                  <a:lnTo>
                    <a:pt x="530163" y="258292"/>
                  </a:lnTo>
                  <a:lnTo>
                    <a:pt x="530163" y="189607"/>
                  </a:lnTo>
                  <a:lnTo>
                    <a:pt x="734281" y="189607"/>
                  </a:lnTo>
                  <a:lnTo>
                    <a:pt x="734281" y="93836"/>
                  </a:lnTo>
                  <a:lnTo>
                    <a:pt x="565956" y="93836"/>
                  </a:lnTo>
                  <a:close/>
                  <a:moveTo>
                    <a:pt x="138336" y="16930"/>
                  </a:moveTo>
                  <a:lnTo>
                    <a:pt x="477404" y="16930"/>
                  </a:lnTo>
                  <a:lnTo>
                    <a:pt x="477404" y="71103"/>
                  </a:lnTo>
                  <a:lnTo>
                    <a:pt x="358174" y="71103"/>
                  </a:lnTo>
                  <a:cubicBezTo>
                    <a:pt x="354304" y="80616"/>
                    <a:pt x="347855" y="94481"/>
                    <a:pt x="338826" y="112700"/>
                  </a:cubicBezTo>
                  <a:lnTo>
                    <a:pt x="456605" y="112700"/>
                  </a:lnTo>
                  <a:lnTo>
                    <a:pt x="456605" y="317302"/>
                  </a:lnTo>
                  <a:lnTo>
                    <a:pt x="374861" y="317302"/>
                  </a:lnTo>
                  <a:lnTo>
                    <a:pt x="374861" y="408720"/>
                  </a:lnTo>
                  <a:cubicBezTo>
                    <a:pt x="374861" y="427100"/>
                    <a:pt x="371032" y="441449"/>
                    <a:pt x="363373" y="451768"/>
                  </a:cubicBezTo>
                  <a:cubicBezTo>
                    <a:pt x="355715" y="462087"/>
                    <a:pt x="344026" y="468375"/>
                    <a:pt x="328306" y="470632"/>
                  </a:cubicBezTo>
                  <a:cubicBezTo>
                    <a:pt x="312586" y="472889"/>
                    <a:pt x="291989" y="473695"/>
                    <a:pt x="266514" y="473051"/>
                  </a:cubicBezTo>
                  <a:cubicBezTo>
                    <a:pt x="263773" y="455476"/>
                    <a:pt x="259823" y="436612"/>
                    <a:pt x="254664" y="416459"/>
                  </a:cubicBezTo>
                  <a:cubicBezTo>
                    <a:pt x="245312" y="429035"/>
                    <a:pt x="235397" y="441933"/>
                    <a:pt x="224917" y="455154"/>
                  </a:cubicBezTo>
                  <a:lnTo>
                    <a:pt x="179933" y="418877"/>
                  </a:lnTo>
                  <a:cubicBezTo>
                    <a:pt x="203473" y="394048"/>
                    <a:pt x="226045" y="363736"/>
                    <a:pt x="247650" y="327943"/>
                  </a:cubicBezTo>
                  <a:lnTo>
                    <a:pt x="295052" y="356965"/>
                  </a:lnTo>
                  <a:cubicBezTo>
                    <a:pt x="284411" y="374216"/>
                    <a:pt x="272238" y="392274"/>
                    <a:pt x="258533" y="411138"/>
                  </a:cubicBezTo>
                  <a:cubicBezTo>
                    <a:pt x="266917" y="412428"/>
                    <a:pt x="277800" y="413234"/>
                    <a:pt x="291182" y="413557"/>
                  </a:cubicBezTo>
                  <a:cubicBezTo>
                    <a:pt x="305371" y="411622"/>
                    <a:pt x="312626" y="405011"/>
                    <a:pt x="312949" y="393725"/>
                  </a:cubicBezTo>
                  <a:lnTo>
                    <a:pt x="312949" y="317302"/>
                  </a:lnTo>
                  <a:lnTo>
                    <a:pt x="227335" y="317302"/>
                  </a:lnTo>
                  <a:lnTo>
                    <a:pt x="227335" y="112700"/>
                  </a:lnTo>
                  <a:lnTo>
                    <a:pt x="279332" y="112700"/>
                  </a:lnTo>
                  <a:cubicBezTo>
                    <a:pt x="285136" y="99318"/>
                    <a:pt x="290215" y="85453"/>
                    <a:pt x="294568" y="71103"/>
                  </a:cubicBezTo>
                  <a:lnTo>
                    <a:pt x="200248" y="71103"/>
                  </a:lnTo>
                  <a:lnTo>
                    <a:pt x="200248" y="216694"/>
                  </a:lnTo>
                  <a:cubicBezTo>
                    <a:pt x="200248" y="337939"/>
                    <a:pt x="182352" y="425004"/>
                    <a:pt x="146559" y="477887"/>
                  </a:cubicBezTo>
                  <a:cubicBezTo>
                    <a:pt x="125921" y="457250"/>
                    <a:pt x="107702" y="441772"/>
                    <a:pt x="91902" y="431453"/>
                  </a:cubicBezTo>
                  <a:cubicBezTo>
                    <a:pt x="123180" y="385019"/>
                    <a:pt x="138658" y="310530"/>
                    <a:pt x="138336" y="207988"/>
                  </a:cubicBezTo>
                  <a:close/>
                  <a:moveTo>
                    <a:pt x="49337" y="968"/>
                  </a:moveTo>
                  <a:cubicBezTo>
                    <a:pt x="85775" y="27087"/>
                    <a:pt x="112217" y="46918"/>
                    <a:pt x="128662" y="60462"/>
                  </a:cubicBezTo>
                  <a:lnTo>
                    <a:pt x="83679" y="109315"/>
                  </a:lnTo>
                  <a:cubicBezTo>
                    <a:pt x="60784" y="87065"/>
                    <a:pt x="35955" y="64976"/>
                    <a:pt x="9190" y="43049"/>
                  </a:cubicBezTo>
                  <a:close/>
                  <a:moveTo>
                    <a:pt x="3151659" y="0"/>
                  </a:moveTo>
                  <a:lnTo>
                    <a:pt x="3225180" y="0"/>
                  </a:lnTo>
                  <a:lnTo>
                    <a:pt x="3225180" y="147043"/>
                  </a:lnTo>
                  <a:lnTo>
                    <a:pt x="3364967" y="147043"/>
                  </a:lnTo>
                  <a:lnTo>
                    <a:pt x="3364967" y="211374"/>
                  </a:lnTo>
                  <a:lnTo>
                    <a:pt x="3225180" y="211374"/>
                  </a:lnTo>
                  <a:lnTo>
                    <a:pt x="3225180" y="382600"/>
                  </a:lnTo>
                  <a:lnTo>
                    <a:pt x="3392053" y="382600"/>
                  </a:lnTo>
                  <a:lnTo>
                    <a:pt x="3392053" y="448382"/>
                  </a:lnTo>
                  <a:lnTo>
                    <a:pt x="2919971" y="448382"/>
                  </a:lnTo>
                  <a:lnTo>
                    <a:pt x="2919971" y="382600"/>
                  </a:lnTo>
                  <a:lnTo>
                    <a:pt x="2990106" y="382600"/>
                  </a:lnTo>
                  <a:lnTo>
                    <a:pt x="2990106" y="90934"/>
                  </a:lnTo>
                  <a:lnTo>
                    <a:pt x="3061692" y="90934"/>
                  </a:lnTo>
                  <a:lnTo>
                    <a:pt x="3061692" y="382600"/>
                  </a:lnTo>
                  <a:lnTo>
                    <a:pt x="3151659" y="38260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6494BB6F-B148-468B-8047-3456708E8355}"/>
              </a:ext>
            </a:extLst>
          </p:cNvPr>
          <p:cNvSpPr/>
          <p:nvPr/>
        </p:nvSpPr>
        <p:spPr>
          <a:xfrm>
            <a:off x="0" y="3073400"/>
            <a:ext cx="12192000" cy="3784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C4E2E56F-3705-421E-83C9-41592B29AF6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3">
            <a:lum bright="70000" contrast="-70000"/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>
            <a:off x="-13048" y="4343399"/>
            <a:ext cx="3962747" cy="2514601"/>
          </a:xfrm>
          <a:prstGeom prst="rect">
            <a:avLst/>
          </a:prstGeom>
        </p:spPr>
      </p:pic>
      <p:pic>
        <p:nvPicPr>
          <p:cNvPr id="19" name="PA-图片 25" descr="图片包含 游戏机, 建筑&#10;&#10;描述已自动生成">
            <a:extLst>
              <a:ext uri="{FF2B5EF4-FFF2-40B4-BE49-F238E27FC236}">
                <a16:creationId xmlns:a16="http://schemas.microsoft.com/office/drawing/2014/main" xmlns="" id="{702A592B-ABFE-40BD-97E3-DD81C9445DCD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33">
            <a:lum bright="70000" contrast="-70000"/>
            <a:alphaModFix am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62" t="28860" r="6790" b="44775"/>
          <a:stretch/>
        </p:blipFill>
        <p:spPr>
          <a:xfrm flipH="1">
            <a:off x="8229253" y="4343399"/>
            <a:ext cx="3962747" cy="2514601"/>
          </a:xfrm>
          <a:prstGeom prst="rect">
            <a:avLst/>
          </a:prstGeom>
        </p:spPr>
      </p:pic>
      <p:sp>
        <p:nvSpPr>
          <p:cNvPr id="21" name="PA-矩形 7">
            <a:extLst>
              <a:ext uri="{FF2B5EF4-FFF2-40B4-BE49-F238E27FC236}">
                <a16:creationId xmlns:a16="http://schemas.microsoft.com/office/drawing/2014/main" xmlns="" id="{0586712A-E509-407E-8E0F-989D1661C44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60400" y="1473200"/>
            <a:ext cx="6604000" cy="2146300"/>
          </a:xfrm>
          <a:prstGeom prst="rect">
            <a:avLst/>
          </a:prstGeom>
          <a:gradFill>
            <a:gsLst>
              <a:gs pos="0">
                <a:srgbClr val="C0B9B0"/>
              </a:gs>
              <a:gs pos="60000">
                <a:srgbClr val="C0B9B0"/>
              </a:gs>
              <a:gs pos="100000">
                <a:srgbClr val="C0B9B0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2" name="PA-矩形 7">
            <a:extLst>
              <a:ext uri="{FF2B5EF4-FFF2-40B4-BE49-F238E27FC236}">
                <a16:creationId xmlns:a16="http://schemas.microsoft.com/office/drawing/2014/main" xmlns="" id="{C59A6BB9-FD54-45EC-A86B-978035C19B3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7683500" y="1473200"/>
            <a:ext cx="3848100" cy="21463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4" name="PA-矩形 7">
            <a:extLst>
              <a:ext uri="{FF2B5EF4-FFF2-40B4-BE49-F238E27FC236}">
                <a16:creationId xmlns:a16="http://schemas.microsoft.com/office/drawing/2014/main" xmlns="" id="{48EDF470-A8D4-430B-85AD-8B20D6C3D3FE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7683500" y="4176600"/>
            <a:ext cx="3848100" cy="19575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" name="PA-矩形 7">
            <a:extLst>
              <a:ext uri="{FF2B5EF4-FFF2-40B4-BE49-F238E27FC236}">
                <a16:creationId xmlns:a16="http://schemas.microsoft.com/office/drawing/2014/main" xmlns="" id="{0BCBE118-00F6-4BC9-A5B3-98F8D8F92631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203700" y="4176600"/>
            <a:ext cx="3060700" cy="19575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PA-矩形 7">
            <a:extLst>
              <a:ext uri="{FF2B5EF4-FFF2-40B4-BE49-F238E27FC236}">
                <a16:creationId xmlns:a16="http://schemas.microsoft.com/office/drawing/2014/main" xmlns="" id="{0AD9545A-FCD6-461B-A5FE-C7DDE099D583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697979" y="4176600"/>
            <a:ext cx="3060700" cy="1957500"/>
          </a:xfrm>
          <a:prstGeom prst="rect">
            <a:avLst/>
          </a:prstGeom>
          <a:gradFill>
            <a:gsLst>
              <a:gs pos="0">
                <a:srgbClr val="DADFE3"/>
              </a:gs>
              <a:gs pos="39000">
                <a:srgbClr val="DADFE3"/>
              </a:gs>
              <a:gs pos="100000">
                <a:srgbClr val="F6F7F9"/>
              </a:gs>
            </a:gsLst>
            <a:lin ang="5400000" scaled="1"/>
          </a:gradFill>
          <a:ln>
            <a:noFill/>
          </a:ln>
          <a:effectLst>
            <a:outerShdw blurRad="444500" sx="102000" sy="102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0" name="PA-文本框 31">
            <a:extLst>
              <a:ext uri="{FF2B5EF4-FFF2-40B4-BE49-F238E27FC236}">
                <a16:creationId xmlns:a16="http://schemas.microsoft.com/office/drawing/2014/main" xmlns="" id="{51AD14D5-9BBB-4893-881B-A57CB2DD3B6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895515" y="2072099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31" name="PA-文本框 32">
            <a:extLst>
              <a:ext uri="{FF2B5EF4-FFF2-40B4-BE49-F238E27FC236}">
                <a16:creationId xmlns:a16="http://schemas.microsoft.com/office/drawing/2014/main" xmlns="" id="{2549AA09-CC28-4614-A40B-31CA58DC240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895514" y="2458251"/>
            <a:ext cx="60071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这里请输入一段你想表达的内容，尽量总结出你想表达的</a:t>
            </a:r>
            <a:endParaRPr lang="en-US" altLang="zh-CN" sz="1400" spc="300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意义</a:t>
            </a:r>
          </a:p>
        </p:txBody>
      </p:sp>
      <p:sp>
        <p:nvSpPr>
          <p:cNvPr id="32" name="PA-文本框 31">
            <a:extLst>
              <a:ext uri="{FF2B5EF4-FFF2-40B4-BE49-F238E27FC236}">
                <a16:creationId xmlns:a16="http://schemas.microsoft.com/office/drawing/2014/main" xmlns="" id="{CCE826BB-8B36-4172-921A-58182C8B388C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7902078" y="2072099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33" name="PA-文本框 32">
            <a:extLst>
              <a:ext uri="{FF2B5EF4-FFF2-40B4-BE49-F238E27FC236}">
                <a16:creationId xmlns:a16="http://schemas.microsoft.com/office/drawing/2014/main" xmlns="" id="{828B099E-D646-4A40-8DE9-EC225FFE9F0C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7902077" y="2458251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sp>
        <p:nvSpPr>
          <p:cNvPr id="34" name="PA-文本框 31">
            <a:extLst>
              <a:ext uri="{FF2B5EF4-FFF2-40B4-BE49-F238E27FC236}">
                <a16:creationId xmlns:a16="http://schemas.microsoft.com/office/drawing/2014/main" xmlns="" id="{F7624B3E-6C9D-4879-A30F-D858EC46B93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895514" y="4850368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35" name="PA-文本框 32">
            <a:extLst>
              <a:ext uri="{FF2B5EF4-FFF2-40B4-BE49-F238E27FC236}">
                <a16:creationId xmlns:a16="http://schemas.microsoft.com/office/drawing/2014/main" xmlns="" id="{93EA3152-717C-4F01-B0A3-1F80EFAFCAEA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895513" y="5236520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这里请输入一段你的内容</a:t>
            </a:r>
          </a:p>
        </p:txBody>
      </p:sp>
      <p:sp>
        <p:nvSpPr>
          <p:cNvPr id="36" name="PA-文本框 31">
            <a:extLst>
              <a:ext uri="{FF2B5EF4-FFF2-40B4-BE49-F238E27FC236}">
                <a16:creationId xmlns:a16="http://schemas.microsoft.com/office/drawing/2014/main" xmlns="" id="{999CEBB0-0335-4971-B9FD-F621815A520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487457" y="4850368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37" name="PA-文本框 32">
            <a:extLst>
              <a:ext uri="{FF2B5EF4-FFF2-40B4-BE49-F238E27FC236}">
                <a16:creationId xmlns:a16="http://schemas.microsoft.com/office/drawing/2014/main" xmlns="" id="{D8FC49EC-F422-4E6A-B827-6E5DA56B1979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487456" y="5236520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这里请输入一段你的内容</a:t>
            </a:r>
          </a:p>
        </p:txBody>
      </p:sp>
      <p:sp>
        <p:nvSpPr>
          <p:cNvPr id="38" name="PA-文本框 31">
            <a:extLst>
              <a:ext uri="{FF2B5EF4-FFF2-40B4-BE49-F238E27FC236}">
                <a16:creationId xmlns:a16="http://schemas.microsoft.com/office/drawing/2014/main" xmlns="" id="{BA50B635-5135-46FB-9E41-05FBFEF6FED8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7906514" y="4850368"/>
            <a:ext cx="2181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chemeClr val="tx2">
                    <a:lumMod val="50000"/>
                  </a:schemeClr>
                </a:solidFill>
              </a:rPr>
              <a:t>输入你的标题</a:t>
            </a:r>
          </a:p>
        </p:txBody>
      </p:sp>
      <p:sp>
        <p:nvSpPr>
          <p:cNvPr id="39" name="PA-文本框 32">
            <a:extLst>
              <a:ext uri="{FF2B5EF4-FFF2-40B4-BE49-F238E27FC236}">
                <a16:creationId xmlns:a16="http://schemas.microsoft.com/office/drawing/2014/main" xmlns="" id="{4647B49D-9BD4-4E15-BB96-37C4C1AAD01E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7906513" y="5236520"/>
            <a:ext cx="33944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chemeClr val="tx2">
                    <a:lumMod val="50000"/>
                  </a:schemeClr>
                </a:solidFill>
              </a:rPr>
              <a:t>这里请输入一段你想表达的内容</a:t>
            </a:r>
          </a:p>
        </p:txBody>
      </p:sp>
      <p:sp>
        <p:nvSpPr>
          <p:cNvPr id="43" name="PA-文本框 5">
            <a:extLst>
              <a:ext uri="{FF2B5EF4-FFF2-40B4-BE49-F238E27FC236}">
                <a16:creationId xmlns:a16="http://schemas.microsoft.com/office/drawing/2014/main" xmlns="" id="{30F4F805-7B69-4A0F-993E-F06F10DF011D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566401" y="576591"/>
            <a:ext cx="3383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78FA5"/>
                </a:solidFill>
                <a:latin typeface="+mj-ea"/>
                <a:ea typeface="+mj-ea"/>
              </a:rPr>
              <a:t>多段文字简洁排版</a:t>
            </a:r>
            <a:endParaRPr lang="en-US" altLang="zh-CN" sz="2800" dirty="0">
              <a:solidFill>
                <a:srgbClr val="378FA5"/>
              </a:solidFill>
              <a:latin typeface="+mj-ea"/>
              <a:ea typeface="+mj-ea"/>
            </a:endParaRPr>
          </a:p>
        </p:txBody>
      </p:sp>
      <p:sp>
        <p:nvSpPr>
          <p:cNvPr id="44" name="Google Shape;14029;p77">
            <a:extLst>
              <a:ext uri="{FF2B5EF4-FFF2-40B4-BE49-F238E27FC236}">
                <a16:creationId xmlns:a16="http://schemas.microsoft.com/office/drawing/2014/main" xmlns="" id="{FD676CFC-AF35-469A-BB4B-DCACE6083E22}"/>
              </a:ext>
            </a:extLst>
          </p:cNvPr>
          <p:cNvSpPr/>
          <p:nvPr/>
        </p:nvSpPr>
        <p:spPr>
          <a:xfrm>
            <a:off x="10787806" y="4343399"/>
            <a:ext cx="581074" cy="581126"/>
          </a:xfrm>
          <a:custGeom>
            <a:avLst/>
            <a:gdLst/>
            <a:ahLst/>
            <a:cxnLst/>
            <a:rect l="l" t="t" r="r" b="b"/>
            <a:pathLst>
              <a:path w="11133" h="11134" extrusionOk="0">
                <a:moveTo>
                  <a:pt x="2876" y="2961"/>
                </a:moveTo>
                <a:cubicBezTo>
                  <a:pt x="2929" y="2961"/>
                  <a:pt x="2983" y="2967"/>
                  <a:pt x="3036" y="2977"/>
                </a:cubicBezTo>
                <a:cubicBezTo>
                  <a:pt x="3358" y="3037"/>
                  <a:pt x="3584" y="3287"/>
                  <a:pt x="3656" y="3596"/>
                </a:cubicBezTo>
                <a:cubicBezTo>
                  <a:pt x="3703" y="3882"/>
                  <a:pt x="3608" y="4180"/>
                  <a:pt x="3382" y="4358"/>
                </a:cubicBezTo>
                <a:cubicBezTo>
                  <a:pt x="3239" y="4489"/>
                  <a:pt x="3144" y="4680"/>
                  <a:pt x="3144" y="4882"/>
                </a:cubicBezTo>
                <a:lnTo>
                  <a:pt x="3144" y="5239"/>
                </a:lnTo>
                <a:cubicBezTo>
                  <a:pt x="3144" y="5525"/>
                  <a:pt x="3370" y="5740"/>
                  <a:pt x="3644" y="5740"/>
                </a:cubicBezTo>
                <a:lnTo>
                  <a:pt x="5406" y="5740"/>
                </a:lnTo>
                <a:lnTo>
                  <a:pt x="5406" y="7502"/>
                </a:lnTo>
                <a:cubicBezTo>
                  <a:pt x="5406" y="7609"/>
                  <a:pt x="5311" y="7680"/>
                  <a:pt x="5227" y="7680"/>
                </a:cubicBezTo>
                <a:lnTo>
                  <a:pt x="4870" y="7680"/>
                </a:lnTo>
                <a:cubicBezTo>
                  <a:pt x="4763" y="7680"/>
                  <a:pt x="4668" y="7633"/>
                  <a:pt x="4596" y="7561"/>
                </a:cubicBezTo>
                <a:cubicBezTo>
                  <a:pt x="4386" y="7313"/>
                  <a:pt x="4084" y="7164"/>
                  <a:pt x="3770" y="7164"/>
                </a:cubicBezTo>
                <a:cubicBezTo>
                  <a:pt x="3693" y="7164"/>
                  <a:pt x="3614" y="7173"/>
                  <a:pt x="3537" y="7192"/>
                </a:cubicBezTo>
                <a:cubicBezTo>
                  <a:pt x="3096" y="7264"/>
                  <a:pt x="2739" y="7621"/>
                  <a:pt x="2655" y="8049"/>
                </a:cubicBezTo>
                <a:cubicBezTo>
                  <a:pt x="2584" y="8395"/>
                  <a:pt x="2667" y="8740"/>
                  <a:pt x="2882" y="9002"/>
                </a:cubicBezTo>
                <a:cubicBezTo>
                  <a:pt x="3084" y="9276"/>
                  <a:pt x="3417" y="9419"/>
                  <a:pt x="3739" y="9419"/>
                </a:cubicBezTo>
                <a:cubicBezTo>
                  <a:pt x="4084" y="9419"/>
                  <a:pt x="4394" y="9276"/>
                  <a:pt x="4608" y="9014"/>
                </a:cubicBezTo>
                <a:cubicBezTo>
                  <a:pt x="4668" y="8942"/>
                  <a:pt x="4763" y="8895"/>
                  <a:pt x="4870" y="8895"/>
                </a:cubicBezTo>
                <a:lnTo>
                  <a:pt x="5215" y="8895"/>
                </a:lnTo>
                <a:cubicBezTo>
                  <a:pt x="5322" y="8895"/>
                  <a:pt x="5394" y="8990"/>
                  <a:pt x="5394" y="9073"/>
                </a:cubicBezTo>
                <a:lnTo>
                  <a:pt x="5394" y="10812"/>
                </a:lnTo>
                <a:lnTo>
                  <a:pt x="870" y="10812"/>
                </a:lnTo>
                <a:cubicBezTo>
                  <a:pt x="572" y="10812"/>
                  <a:pt x="334" y="10573"/>
                  <a:pt x="334" y="10276"/>
                </a:cubicBezTo>
                <a:lnTo>
                  <a:pt x="334" y="5728"/>
                </a:lnTo>
                <a:lnTo>
                  <a:pt x="2084" y="5728"/>
                </a:lnTo>
                <a:cubicBezTo>
                  <a:pt x="2370" y="5728"/>
                  <a:pt x="2596" y="5513"/>
                  <a:pt x="2596" y="5228"/>
                </a:cubicBezTo>
                <a:lnTo>
                  <a:pt x="2596" y="4882"/>
                </a:lnTo>
                <a:cubicBezTo>
                  <a:pt x="2596" y="4680"/>
                  <a:pt x="2501" y="4477"/>
                  <a:pt x="2358" y="4358"/>
                </a:cubicBezTo>
                <a:cubicBezTo>
                  <a:pt x="2179" y="4216"/>
                  <a:pt x="2072" y="3989"/>
                  <a:pt x="2072" y="3751"/>
                </a:cubicBezTo>
                <a:cubicBezTo>
                  <a:pt x="2072" y="3513"/>
                  <a:pt x="2179" y="3287"/>
                  <a:pt x="2370" y="3144"/>
                </a:cubicBezTo>
                <a:cubicBezTo>
                  <a:pt x="2517" y="3024"/>
                  <a:pt x="2694" y="2961"/>
                  <a:pt x="2876" y="2961"/>
                </a:cubicBezTo>
                <a:close/>
                <a:moveTo>
                  <a:pt x="10287" y="334"/>
                </a:moveTo>
                <a:cubicBezTo>
                  <a:pt x="10585" y="334"/>
                  <a:pt x="10823" y="572"/>
                  <a:pt x="10823" y="870"/>
                </a:cubicBezTo>
                <a:lnTo>
                  <a:pt x="10823" y="5406"/>
                </a:lnTo>
                <a:lnTo>
                  <a:pt x="10633" y="5406"/>
                </a:lnTo>
                <a:cubicBezTo>
                  <a:pt x="10537" y="5406"/>
                  <a:pt x="10466" y="5478"/>
                  <a:pt x="10466" y="5573"/>
                </a:cubicBezTo>
                <a:cubicBezTo>
                  <a:pt x="10466" y="5656"/>
                  <a:pt x="10537" y="5728"/>
                  <a:pt x="10633" y="5728"/>
                </a:cubicBezTo>
                <a:lnTo>
                  <a:pt x="10811" y="5728"/>
                </a:lnTo>
                <a:lnTo>
                  <a:pt x="10811" y="10276"/>
                </a:lnTo>
                <a:cubicBezTo>
                  <a:pt x="10811" y="10573"/>
                  <a:pt x="10573" y="10812"/>
                  <a:pt x="10275" y="10812"/>
                </a:cubicBezTo>
                <a:lnTo>
                  <a:pt x="5739" y="10812"/>
                </a:lnTo>
                <a:lnTo>
                  <a:pt x="5739" y="9049"/>
                </a:lnTo>
                <a:cubicBezTo>
                  <a:pt x="5739" y="8764"/>
                  <a:pt x="5513" y="8549"/>
                  <a:pt x="5227" y="8549"/>
                </a:cubicBezTo>
                <a:lnTo>
                  <a:pt x="4882" y="8549"/>
                </a:lnTo>
                <a:cubicBezTo>
                  <a:pt x="4680" y="8549"/>
                  <a:pt x="4489" y="8633"/>
                  <a:pt x="4370" y="8788"/>
                </a:cubicBezTo>
                <a:cubicBezTo>
                  <a:pt x="4215" y="8966"/>
                  <a:pt x="3989" y="9061"/>
                  <a:pt x="3751" y="9061"/>
                </a:cubicBezTo>
                <a:cubicBezTo>
                  <a:pt x="3513" y="9061"/>
                  <a:pt x="3287" y="8966"/>
                  <a:pt x="3144" y="8764"/>
                </a:cubicBezTo>
                <a:cubicBezTo>
                  <a:pt x="2989" y="8573"/>
                  <a:pt x="2941" y="8335"/>
                  <a:pt x="2977" y="8097"/>
                </a:cubicBezTo>
                <a:cubicBezTo>
                  <a:pt x="3036" y="7787"/>
                  <a:pt x="3287" y="7549"/>
                  <a:pt x="3608" y="7490"/>
                </a:cubicBezTo>
                <a:cubicBezTo>
                  <a:pt x="3659" y="7479"/>
                  <a:pt x="3710" y="7473"/>
                  <a:pt x="3761" y="7473"/>
                </a:cubicBezTo>
                <a:cubicBezTo>
                  <a:pt x="3988" y="7473"/>
                  <a:pt x="4212" y="7577"/>
                  <a:pt x="4358" y="7752"/>
                </a:cubicBezTo>
                <a:cubicBezTo>
                  <a:pt x="4501" y="7906"/>
                  <a:pt x="4680" y="7990"/>
                  <a:pt x="4882" y="7990"/>
                </a:cubicBezTo>
                <a:lnTo>
                  <a:pt x="5239" y="7990"/>
                </a:lnTo>
                <a:cubicBezTo>
                  <a:pt x="5525" y="7990"/>
                  <a:pt x="5751" y="7775"/>
                  <a:pt x="5751" y="7490"/>
                </a:cubicBezTo>
                <a:lnTo>
                  <a:pt x="5751" y="5728"/>
                </a:lnTo>
                <a:lnTo>
                  <a:pt x="7501" y="5728"/>
                </a:lnTo>
                <a:cubicBezTo>
                  <a:pt x="7608" y="5728"/>
                  <a:pt x="7680" y="5823"/>
                  <a:pt x="7680" y="5906"/>
                </a:cubicBezTo>
                <a:lnTo>
                  <a:pt x="7680" y="6263"/>
                </a:lnTo>
                <a:cubicBezTo>
                  <a:pt x="7680" y="6371"/>
                  <a:pt x="7632" y="6478"/>
                  <a:pt x="7561" y="6537"/>
                </a:cubicBezTo>
                <a:cubicBezTo>
                  <a:pt x="7251" y="6799"/>
                  <a:pt x="7097" y="7204"/>
                  <a:pt x="7192" y="7609"/>
                </a:cubicBezTo>
                <a:cubicBezTo>
                  <a:pt x="7263" y="8037"/>
                  <a:pt x="7620" y="8395"/>
                  <a:pt x="8049" y="8490"/>
                </a:cubicBezTo>
                <a:cubicBezTo>
                  <a:pt x="8132" y="8502"/>
                  <a:pt x="8216" y="8514"/>
                  <a:pt x="8287" y="8514"/>
                </a:cubicBezTo>
                <a:cubicBezTo>
                  <a:pt x="8549" y="8514"/>
                  <a:pt x="8799" y="8418"/>
                  <a:pt x="9002" y="8264"/>
                </a:cubicBezTo>
                <a:cubicBezTo>
                  <a:pt x="9275" y="8049"/>
                  <a:pt x="9418" y="7728"/>
                  <a:pt x="9418" y="7394"/>
                </a:cubicBezTo>
                <a:cubicBezTo>
                  <a:pt x="9418" y="7061"/>
                  <a:pt x="9275" y="6740"/>
                  <a:pt x="9025" y="6537"/>
                </a:cubicBezTo>
                <a:cubicBezTo>
                  <a:pt x="8942" y="6478"/>
                  <a:pt x="8906" y="6371"/>
                  <a:pt x="8906" y="6263"/>
                </a:cubicBezTo>
                <a:lnTo>
                  <a:pt x="8906" y="5930"/>
                </a:lnTo>
                <a:cubicBezTo>
                  <a:pt x="8906" y="5823"/>
                  <a:pt x="8990" y="5751"/>
                  <a:pt x="9085" y="5751"/>
                </a:cubicBezTo>
                <a:lnTo>
                  <a:pt x="9954" y="5751"/>
                </a:lnTo>
                <a:cubicBezTo>
                  <a:pt x="10049" y="5751"/>
                  <a:pt x="10121" y="5668"/>
                  <a:pt x="10121" y="5585"/>
                </a:cubicBezTo>
                <a:cubicBezTo>
                  <a:pt x="10121" y="5489"/>
                  <a:pt x="10049" y="5418"/>
                  <a:pt x="9954" y="5418"/>
                </a:cubicBezTo>
                <a:lnTo>
                  <a:pt x="9085" y="5418"/>
                </a:lnTo>
                <a:cubicBezTo>
                  <a:pt x="8799" y="5418"/>
                  <a:pt x="8573" y="5644"/>
                  <a:pt x="8573" y="5918"/>
                </a:cubicBezTo>
                <a:lnTo>
                  <a:pt x="8573" y="6263"/>
                </a:lnTo>
                <a:cubicBezTo>
                  <a:pt x="8573" y="6478"/>
                  <a:pt x="8668" y="6668"/>
                  <a:pt x="8811" y="6787"/>
                </a:cubicBezTo>
                <a:cubicBezTo>
                  <a:pt x="8990" y="6930"/>
                  <a:pt x="9097" y="7156"/>
                  <a:pt x="9097" y="7394"/>
                </a:cubicBezTo>
                <a:cubicBezTo>
                  <a:pt x="9097" y="7633"/>
                  <a:pt x="8990" y="7859"/>
                  <a:pt x="8799" y="8014"/>
                </a:cubicBezTo>
                <a:cubicBezTo>
                  <a:pt x="8652" y="8124"/>
                  <a:pt x="8477" y="8185"/>
                  <a:pt x="8295" y="8185"/>
                </a:cubicBezTo>
                <a:cubicBezTo>
                  <a:pt x="8241" y="8185"/>
                  <a:pt x="8187" y="8179"/>
                  <a:pt x="8132" y="8168"/>
                </a:cubicBezTo>
                <a:cubicBezTo>
                  <a:pt x="7811" y="8109"/>
                  <a:pt x="7573" y="7859"/>
                  <a:pt x="7513" y="7549"/>
                </a:cubicBezTo>
                <a:cubicBezTo>
                  <a:pt x="7454" y="7264"/>
                  <a:pt x="7561" y="6966"/>
                  <a:pt x="7787" y="6787"/>
                </a:cubicBezTo>
                <a:cubicBezTo>
                  <a:pt x="7930" y="6656"/>
                  <a:pt x="8025" y="6478"/>
                  <a:pt x="8025" y="6263"/>
                </a:cubicBezTo>
                <a:lnTo>
                  <a:pt x="8025" y="5930"/>
                </a:lnTo>
                <a:cubicBezTo>
                  <a:pt x="8025" y="5644"/>
                  <a:pt x="7799" y="5418"/>
                  <a:pt x="7525" y="5418"/>
                </a:cubicBezTo>
                <a:lnTo>
                  <a:pt x="5763" y="5418"/>
                </a:lnTo>
                <a:lnTo>
                  <a:pt x="5763" y="3668"/>
                </a:lnTo>
                <a:cubicBezTo>
                  <a:pt x="5763" y="3561"/>
                  <a:pt x="5858" y="3489"/>
                  <a:pt x="5942" y="3489"/>
                </a:cubicBezTo>
                <a:lnTo>
                  <a:pt x="6299" y="3489"/>
                </a:lnTo>
                <a:cubicBezTo>
                  <a:pt x="6406" y="3489"/>
                  <a:pt x="6501" y="3525"/>
                  <a:pt x="6561" y="3608"/>
                </a:cubicBezTo>
                <a:cubicBezTo>
                  <a:pt x="6783" y="3859"/>
                  <a:pt x="7091" y="4001"/>
                  <a:pt x="7409" y="4001"/>
                </a:cubicBezTo>
                <a:cubicBezTo>
                  <a:pt x="7483" y="4001"/>
                  <a:pt x="7558" y="3993"/>
                  <a:pt x="7632" y="3977"/>
                </a:cubicBezTo>
                <a:cubicBezTo>
                  <a:pt x="8073" y="3906"/>
                  <a:pt x="8430" y="3549"/>
                  <a:pt x="8513" y="3108"/>
                </a:cubicBezTo>
                <a:cubicBezTo>
                  <a:pt x="8585" y="2775"/>
                  <a:pt x="8501" y="2430"/>
                  <a:pt x="8287" y="2156"/>
                </a:cubicBezTo>
                <a:cubicBezTo>
                  <a:pt x="8085" y="1894"/>
                  <a:pt x="7751" y="1739"/>
                  <a:pt x="7430" y="1739"/>
                </a:cubicBezTo>
                <a:cubicBezTo>
                  <a:pt x="7085" y="1739"/>
                  <a:pt x="6775" y="1894"/>
                  <a:pt x="6561" y="2144"/>
                </a:cubicBezTo>
                <a:cubicBezTo>
                  <a:pt x="6501" y="2215"/>
                  <a:pt x="6406" y="2263"/>
                  <a:pt x="6299" y="2263"/>
                </a:cubicBezTo>
                <a:lnTo>
                  <a:pt x="5954" y="2263"/>
                </a:lnTo>
                <a:cubicBezTo>
                  <a:pt x="5846" y="2263"/>
                  <a:pt x="5775" y="2180"/>
                  <a:pt x="5775" y="2084"/>
                </a:cubicBezTo>
                <a:lnTo>
                  <a:pt x="5775" y="1203"/>
                </a:lnTo>
                <a:cubicBezTo>
                  <a:pt x="5775" y="1120"/>
                  <a:pt x="5703" y="1048"/>
                  <a:pt x="5608" y="1048"/>
                </a:cubicBezTo>
                <a:cubicBezTo>
                  <a:pt x="5525" y="1048"/>
                  <a:pt x="5453" y="1120"/>
                  <a:pt x="5453" y="1203"/>
                </a:cubicBezTo>
                <a:lnTo>
                  <a:pt x="5453" y="2084"/>
                </a:lnTo>
                <a:cubicBezTo>
                  <a:pt x="5453" y="2370"/>
                  <a:pt x="5668" y="2596"/>
                  <a:pt x="5954" y="2596"/>
                </a:cubicBezTo>
                <a:lnTo>
                  <a:pt x="6299" y="2596"/>
                </a:lnTo>
                <a:cubicBezTo>
                  <a:pt x="6501" y="2596"/>
                  <a:pt x="6704" y="2501"/>
                  <a:pt x="6823" y="2358"/>
                </a:cubicBezTo>
                <a:cubicBezTo>
                  <a:pt x="6966" y="2180"/>
                  <a:pt x="7192" y="2072"/>
                  <a:pt x="7430" y="2072"/>
                </a:cubicBezTo>
                <a:cubicBezTo>
                  <a:pt x="7668" y="2072"/>
                  <a:pt x="7894" y="2180"/>
                  <a:pt x="8037" y="2370"/>
                </a:cubicBezTo>
                <a:cubicBezTo>
                  <a:pt x="8192" y="2561"/>
                  <a:pt x="8251" y="2799"/>
                  <a:pt x="8204" y="3037"/>
                </a:cubicBezTo>
                <a:cubicBezTo>
                  <a:pt x="8144" y="3346"/>
                  <a:pt x="7894" y="3584"/>
                  <a:pt x="7573" y="3644"/>
                </a:cubicBezTo>
                <a:cubicBezTo>
                  <a:pt x="7519" y="3656"/>
                  <a:pt x="7465" y="3661"/>
                  <a:pt x="7411" y="3661"/>
                </a:cubicBezTo>
                <a:cubicBezTo>
                  <a:pt x="7187" y="3661"/>
                  <a:pt x="6966" y="3564"/>
                  <a:pt x="6823" y="3382"/>
                </a:cubicBezTo>
                <a:cubicBezTo>
                  <a:pt x="6680" y="3227"/>
                  <a:pt x="6501" y="3144"/>
                  <a:pt x="6299" y="3144"/>
                </a:cubicBezTo>
                <a:lnTo>
                  <a:pt x="5942" y="3144"/>
                </a:lnTo>
                <a:cubicBezTo>
                  <a:pt x="5656" y="3144"/>
                  <a:pt x="5430" y="3370"/>
                  <a:pt x="5430" y="3644"/>
                </a:cubicBezTo>
                <a:lnTo>
                  <a:pt x="5430" y="5406"/>
                </a:lnTo>
                <a:lnTo>
                  <a:pt x="3679" y="5406"/>
                </a:lnTo>
                <a:cubicBezTo>
                  <a:pt x="3572" y="5406"/>
                  <a:pt x="3501" y="5311"/>
                  <a:pt x="3501" y="5228"/>
                </a:cubicBezTo>
                <a:lnTo>
                  <a:pt x="3501" y="4870"/>
                </a:lnTo>
                <a:cubicBezTo>
                  <a:pt x="3501" y="4763"/>
                  <a:pt x="3548" y="4656"/>
                  <a:pt x="3620" y="4597"/>
                </a:cubicBezTo>
                <a:cubicBezTo>
                  <a:pt x="3929" y="4335"/>
                  <a:pt x="4084" y="3930"/>
                  <a:pt x="3989" y="3525"/>
                </a:cubicBezTo>
                <a:cubicBezTo>
                  <a:pt x="3918" y="3096"/>
                  <a:pt x="3560" y="2739"/>
                  <a:pt x="3132" y="2656"/>
                </a:cubicBezTo>
                <a:cubicBezTo>
                  <a:pt x="3047" y="2635"/>
                  <a:pt x="2962" y="2626"/>
                  <a:pt x="2879" y="2626"/>
                </a:cubicBezTo>
                <a:cubicBezTo>
                  <a:pt x="2622" y="2626"/>
                  <a:pt x="2377" y="2717"/>
                  <a:pt x="2179" y="2870"/>
                </a:cubicBezTo>
                <a:cubicBezTo>
                  <a:pt x="1905" y="3084"/>
                  <a:pt x="1763" y="3406"/>
                  <a:pt x="1763" y="3739"/>
                </a:cubicBezTo>
                <a:cubicBezTo>
                  <a:pt x="1763" y="4085"/>
                  <a:pt x="1905" y="4394"/>
                  <a:pt x="2155" y="4597"/>
                </a:cubicBezTo>
                <a:cubicBezTo>
                  <a:pt x="2239" y="4656"/>
                  <a:pt x="2274" y="4763"/>
                  <a:pt x="2274" y="4870"/>
                </a:cubicBezTo>
                <a:lnTo>
                  <a:pt x="2274" y="5216"/>
                </a:lnTo>
                <a:cubicBezTo>
                  <a:pt x="2274" y="5311"/>
                  <a:pt x="2191" y="5394"/>
                  <a:pt x="2096" y="5394"/>
                </a:cubicBezTo>
                <a:lnTo>
                  <a:pt x="346" y="5394"/>
                </a:lnTo>
                <a:lnTo>
                  <a:pt x="346" y="870"/>
                </a:lnTo>
                <a:cubicBezTo>
                  <a:pt x="346" y="572"/>
                  <a:pt x="584" y="334"/>
                  <a:pt x="881" y="334"/>
                </a:cubicBezTo>
                <a:lnTo>
                  <a:pt x="5418" y="334"/>
                </a:lnTo>
                <a:lnTo>
                  <a:pt x="5418" y="513"/>
                </a:lnTo>
                <a:cubicBezTo>
                  <a:pt x="5418" y="596"/>
                  <a:pt x="5489" y="667"/>
                  <a:pt x="5584" y="667"/>
                </a:cubicBezTo>
                <a:cubicBezTo>
                  <a:pt x="5680" y="667"/>
                  <a:pt x="5751" y="596"/>
                  <a:pt x="5751" y="513"/>
                </a:cubicBezTo>
                <a:lnTo>
                  <a:pt x="5751" y="334"/>
                </a:lnTo>
                <a:close/>
                <a:moveTo>
                  <a:pt x="870" y="1"/>
                </a:moveTo>
                <a:cubicBezTo>
                  <a:pt x="393" y="1"/>
                  <a:pt x="0" y="394"/>
                  <a:pt x="0" y="870"/>
                </a:cubicBezTo>
                <a:lnTo>
                  <a:pt x="0" y="10276"/>
                </a:lnTo>
                <a:cubicBezTo>
                  <a:pt x="0" y="10752"/>
                  <a:pt x="393" y="11133"/>
                  <a:pt x="870" y="11133"/>
                </a:cubicBezTo>
                <a:lnTo>
                  <a:pt x="10275" y="11133"/>
                </a:lnTo>
                <a:cubicBezTo>
                  <a:pt x="10752" y="11133"/>
                  <a:pt x="11133" y="10752"/>
                  <a:pt x="11133" y="10276"/>
                </a:cubicBezTo>
                <a:lnTo>
                  <a:pt x="11133" y="870"/>
                </a:lnTo>
                <a:cubicBezTo>
                  <a:pt x="11133" y="394"/>
                  <a:pt x="10752" y="1"/>
                  <a:pt x="1027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5" name="Google Shape;14086;p77">
            <a:extLst>
              <a:ext uri="{FF2B5EF4-FFF2-40B4-BE49-F238E27FC236}">
                <a16:creationId xmlns:a16="http://schemas.microsoft.com/office/drawing/2014/main" xmlns="" id="{AE3FB32D-EB0C-47DF-A27F-1A7883A4769B}"/>
              </a:ext>
            </a:extLst>
          </p:cNvPr>
          <p:cNvGrpSpPr/>
          <p:nvPr/>
        </p:nvGrpSpPr>
        <p:grpSpPr>
          <a:xfrm>
            <a:off x="10795091" y="1608128"/>
            <a:ext cx="601502" cy="590232"/>
            <a:chOff x="1329585" y="1989925"/>
            <a:chExt cx="341472" cy="335074"/>
          </a:xfrm>
        </p:grpSpPr>
        <p:sp>
          <p:nvSpPr>
            <p:cNvPr id="46" name="Google Shape;14087;p77">
              <a:extLst>
                <a:ext uri="{FF2B5EF4-FFF2-40B4-BE49-F238E27FC236}">
                  <a16:creationId xmlns:a16="http://schemas.microsoft.com/office/drawing/2014/main" xmlns="" id="{6987B042-9EA7-4493-AB50-5C423F2AB875}"/>
                </a:ext>
              </a:extLst>
            </p:cNvPr>
            <p:cNvSpPr/>
            <p:nvPr/>
          </p:nvSpPr>
          <p:spPr>
            <a:xfrm>
              <a:off x="1562263" y="2097956"/>
              <a:ext cx="108795" cy="226661"/>
            </a:xfrm>
            <a:custGeom>
              <a:avLst/>
              <a:gdLst/>
              <a:ahLst/>
              <a:cxnLst/>
              <a:rect l="l" t="t" r="r" b="b"/>
              <a:pathLst>
                <a:path w="3418" h="7121" extrusionOk="0">
                  <a:moveTo>
                    <a:pt x="1155" y="345"/>
                  </a:moveTo>
                  <a:cubicBezTo>
                    <a:pt x="1215" y="345"/>
                    <a:pt x="1274" y="405"/>
                    <a:pt x="1274" y="465"/>
                  </a:cubicBezTo>
                  <a:lnTo>
                    <a:pt x="1274" y="536"/>
                  </a:lnTo>
                  <a:lnTo>
                    <a:pt x="1274" y="1107"/>
                  </a:lnTo>
                  <a:cubicBezTo>
                    <a:pt x="1274" y="1191"/>
                    <a:pt x="1346" y="1274"/>
                    <a:pt x="1429" y="1274"/>
                  </a:cubicBezTo>
                  <a:cubicBezTo>
                    <a:pt x="1524" y="1274"/>
                    <a:pt x="1596" y="1191"/>
                    <a:pt x="1596" y="1107"/>
                  </a:cubicBezTo>
                  <a:lnTo>
                    <a:pt x="1596" y="584"/>
                  </a:lnTo>
                  <a:cubicBezTo>
                    <a:pt x="1608" y="536"/>
                    <a:pt x="1655" y="524"/>
                    <a:pt x="1703" y="524"/>
                  </a:cubicBezTo>
                  <a:lnTo>
                    <a:pt x="1715" y="524"/>
                  </a:lnTo>
                  <a:cubicBezTo>
                    <a:pt x="1774" y="524"/>
                    <a:pt x="1834" y="584"/>
                    <a:pt x="1834" y="643"/>
                  </a:cubicBezTo>
                  <a:lnTo>
                    <a:pt x="1834" y="679"/>
                  </a:lnTo>
                  <a:lnTo>
                    <a:pt x="1834" y="1131"/>
                  </a:lnTo>
                  <a:cubicBezTo>
                    <a:pt x="1834" y="1227"/>
                    <a:pt x="1905" y="1298"/>
                    <a:pt x="2001" y="1298"/>
                  </a:cubicBezTo>
                  <a:cubicBezTo>
                    <a:pt x="2084" y="1298"/>
                    <a:pt x="2167" y="1227"/>
                    <a:pt x="2167" y="1131"/>
                  </a:cubicBezTo>
                  <a:lnTo>
                    <a:pt x="2167" y="715"/>
                  </a:lnTo>
                  <a:cubicBezTo>
                    <a:pt x="2179" y="679"/>
                    <a:pt x="2227" y="655"/>
                    <a:pt x="2263" y="655"/>
                  </a:cubicBezTo>
                  <a:lnTo>
                    <a:pt x="2286" y="655"/>
                  </a:lnTo>
                  <a:cubicBezTo>
                    <a:pt x="2346" y="655"/>
                    <a:pt x="2406" y="715"/>
                    <a:pt x="2406" y="774"/>
                  </a:cubicBezTo>
                  <a:lnTo>
                    <a:pt x="2406" y="893"/>
                  </a:lnTo>
                  <a:lnTo>
                    <a:pt x="2406" y="1238"/>
                  </a:lnTo>
                  <a:cubicBezTo>
                    <a:pt x="2406" y="1334"/>
                    <a:pt x="2477" y="1405"/>
                    <a:pt x="2560" y="1405"/>
                  </a:cubicBezTo>
                  <a:cubicBezTo>
                    <a:pt x="2656" y="1405"/>
                    <a:pt x="2727" y="1334"/>
                    <a:pt x="2727" y="1238"/>
                  </a:cubicBezTo>
                  <a:lnTo>
                    <a:pt x="2727" y="893"/>
                  </a:lnTo>
                  <a:cubicBezTo>
                    <a:pt x="2727" y="834"/>
                    <a:pt x="2787" y="774"/>
                    <a:pt x="2846" y="774"/>
                  </a:cubicBezTo>
                  <a:lnTo>
                    <a:pt x="2858" y="774"/>
                  </a:lnTo>
                  <a:cubicBezTo>
                    <a:pt x="2917" y="774"/>
                    <a:pt x="2977" y="834"/>
                    <a:pt x="2977" y="893"/>
                  </a:cubicBezTo>
                  <a:lnTo>
                    <a:pt x="2977" y="1691"/>
                  </a:lnTo>
                  <a:lnTo>
                    <a:pt x="2977" y="1703"/>
                  </a:lnTo>
                  <a:cubicBezTo>
                    <a:pt x="3001" y="1893"/>
                    <a:pt x="2977" y="2477"/>
                    <a:pt x="2679" y="2727"/>
                  </a:cubicBezTo>
                  <a:cubicBezTo>
                    <a:pt x="2644" y="2762"/>
                    <a:pt x="2620" y="2798"/>
                    <a:pt x="2620" y="2858"/>
                  </a:cubicBezTo>
                  <a:lnTo>
                    <a:pt x="2620" y="3393"/>
                  </a:lnTo>
                  <a:lnTo>
                    <a:pt x="1012" y="3393"/>
                  </a:lnTo>
                  <a:lnTo>
                    <a:pt x="1012" y="3024"/>
                  </a:lnTo>
                  <a:cubicBezTo>
                    <a:pt x="1012" y="2965"/>
                    <a:pt x="989" y="2917"/>
                    <a:pt x="941" y="2893"/>
                  </a:cubicBezTo>
                  <a:cubicBezTo>
                    <a:pt x="989" y="2846"/>
                    <a:pt x="417" y="2417"/>
                    <a:pt x="393" y="1953"/>
                  </a:cubicBezTo>
                  <a:cubicBezTo>
                    <a:pt x="381" y="1691"/>
                    <a:pt x="358" y="1358"/>
                    <a:pt x="465" y="1274"/>
                  </a:cubicBezTo>
                  <a:cubicBezTo>
                    <a:pt x="501" y="1247"/>
                    <a:pt x="550" y="1234"/>
                    <a:pt x="617" y="1234"/>
                  </a:cubicBezTo>
                  <a:cubicBezTo>
                    <a:pt x="640" y="1234"/>
                    <a:pt x="664" y="1235"/>
                    <a:pt x="691" y="1238"/>
                  </a:cubicBezTo>
                  <a:lnTo>
                    <a:pt x="691" y="1465"/>
                  </a:lnTo>
                  <a:cubicBezTo>
                    <a:pt x="691" y="1548"/>
                    <a:pt x="762" y="1631"/>
                    <a:pt x="858" y="1631"/>
                  </a:cubicBezTo>
                  <a:cubicBezTo>
                    <a:pt x="941" y="1631"/>
                    <a:pt x="1012" y="1548"/>
                    <a:pt x="1012" y="1465"/>
                  </a:cubicBezTo>
                  <a:lnTo>
                    <a:pt x="1012" y="465"/>
                  </a:lnTo>
                  <a:cubicBezTo>
                    <a:pt x="1012" y="405"/>
                    <a:pt x="1072" y="345"/>
                    <a:pt x="1132" y="345"/>
                  </a:cubicBezTo>
                  <a:close/>
                  <a:moveTo>
                    <a:pt x="2941" y="3691"/>
                  </a:moveTo>
                  <a:lnTo>
                    <a:pt x="2941" y="4215"/>
                  </a:lnTo>
                  <a:lnTo>
                    <a:pt x="810" y="4215"/>
                  </a:lnTo>
                  <a:lnTo>
                    <a:pt x="810" y="3691"/>
                  </a:lnTo>
                  <a:close/>
                  <a:moveTo>
                    <a:pt x="2941" y="4548"/>
                  </a:moveTo>
                  <a:lnTo>
                    <a:pt x="2941" y="6787"/>
                  </a:lnTo>
                  <a:lnTo>
                    <a:pt x="810" y="6787"/>
                  </a:lnTo>
                  <a:lnTo>
                    <a:pt x="810" y="4548"/>
                  </a:lnTo>
                  <a:close/>
                  <a:moveTo>
                    <a:pt x="1132" y="0"/>
                  </a:moveTo>
                  <a:cubicBezTo>
                    <a:pt x="882" y="0"/>
                    <a:pt x="667" y="215"/>
                    <a:pt x="667" y="465"/>
                  </a:cubicBezTo>
                  <a:lnTo>
                    <a:pt x="667" y="893"/>
                  </a:lnTo>
                  <a:cubicBezTo>
                    <a:pt x="645" y="892"/>
                    <a:pt x="623" y="891"/>
                    <a:pt x="602" y="891"/>
                  </a:cubicBezTo>
                  <a:cubicBezTo>
                    <a:pt x="453" y="891"/>
                    <a:pt x="332" y="927"/>
                    <a:pt x="239" y="1000"/>
                  </a:cubicBezTo>
                  <a:cubicBezTo>
                    <a:pt x="0" y="1191"/>
                    <a:pt x="36" y="1584"/>
                    <a:pt x="48" y="1965"/>
                  </a:cubicBezTo>
                  <a:cubicBezTo>
                    <a:pt x="72" y="2489"/>
                    <a:pt x="536" y="2905"/>
                    <a:pt x="715" y="3060"/>
                  </a:cubicBezTo>
                  <a:lnTo>
                    <a:pt x="715" y="3334"/>
                  </a:lnTo>
                  <a:lnTo>
                    <a:pt x="631" y="3334"/>
                  </a:lnTo>
                  <a:cubicBezTo>
                    <a:pt x="536" y="3334"/>
                    <a:pt x="465" y="3405"/>
                    <a:pt x="465" y="3501"/>
                  </a:cubicBezTo>
                  <a:lnTo>
                    <a:pt x="465" y="4370"/>
                  </a:lnTo>
                  <a:lnTo>
                    <a:pt x="465" y="6953"/>
                  </a:lnTo>
                  <a:cubicBezTo>
                    <a:pt x="465" y="7049"/>
                    <a:pt x="536" y="7120"/>
                    <a:pt x="631" y="7120"/>
                  </a:cubicBezTo>
                  <a:lnTo>
                    <a:pt x="3096" y="7120"/>
                  </a:lnTo>
                  <a:cubicBezTo>
                    <a:pt x="3191" y="7120"/>
                    <a:pt x="3263" y="7049"/>
                    <a:pt x="3263" y="6953"/>
                  </a:cubicBezTo>
                  <a:lnTo>
                    <a:pt x="3263" y="4370"/>
                  </a:lnTo>
                  <a:lnTo>
                    <a:pt x="3263" y="3501"/>
                  </a:lnTo>
                  <a:cubicBezTo>
                    <a:pt x="3263" y="3429"/>
                    <a:pt x="3191" y="3358"/>
                    <a:pt x="3096" y="3358"/>
                  </a:cubicBezTo>
                  <a:lnTo>
                    <a:pt x="3001" y="3358"/>
                  </a:lnTo>
                  <a:lnTo>
                    <a:pt x="3001" y="2893"/>
                  </a:lnTo>
                  <a:cubicBezTo>
                    <a:pt x="3418" y="2477"/>
                    <a:pt x="3370" y="1727"/>
                    <a:pt x="3358" y="1643"/>
                  </a:cubicBezTo>
                  <a:lnTo>
                    <a:pt x="3358" y="869"/>
                  </a:lnTo>
                  <a:cubicBezTo>
                    <a:pt x="3358" y="619"/>
                    <a:pt x="3144" y="405"/>
                    <a:pt x="2894" y="405"/>
                  </a:cubicBezTo>
                  <a:lnTo>
                    <a:pt x="2870" y="405"/>
                  </a:lnTo>
                  <a:cubicBezTo>
                    <a:pt x="2798" y="405"/>
                    <a:pt x="2727" y="417"/>
                    <a:pt x="2656" y="465"/>
                  </a:cubicBezTo>
                  <a:cubicBezTo>
                    <a:pt x="2560" y="357"/>
                    <a:pt x="2441" y="286"/>
                    <a:pt x="2298" y="286"/>
                  </a:cubicBezTo>
                  <a:lnTo>
                    <a:pt x="2275" y="286"/>
                  </a:lnTo>
                  <a:cubicBezTo>
                    <a:pt x="2203" y="286"/>
                    <a:pt x="2132" y="298"/>
                    <a:pt x="2072" y="345"/>
                  </a:cubicBezTo>
                  <a:cubicBezTo>
                    <a:pt x="1977" y="238"/>
                    <a:pt x="1870" y="179"/>
                    <a:pt x="1727" y="179"/>
                  </a:cubicBezTo>
                  <a:lnTo>
                    <a:pt x="1715" y="179"/>
                  </a:lnTo>
                  <a:cubicBezTo>
                    <a:pt x="1655" y="179"/>
                    <a:pt x="1596" y="203"/>
                    <a:pt x="1536" y="215"/>
                  </a:cubicBezTo>
                  <a:cubicBezTo>
                    <a:pt x="1465" y="95"/>
                    <a:pt x="1310" y="0"/>
                    <a:pt x="115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4088;p77">
              <a:extLst>
                <a:ext uri="{FF2B5EF4-FFF2-40B4-BE49-F238E27FC236}">
                  <a16:creationId xmlns:a16="http://schemas.microsoft.com/office/drawing/2014/main" xmlns="" id="{7D2B1F36-DEB7-490A-81D1-517A9C2A47B5}"/>
                </a:ext>
              </a:extLst>
            </p:cNvPr>
            <p:cNvSpPr/>
            <p:nvPr/>
          </p:nvSpPr>
          <p:spPr>
            <a:xfrm>
              <a:off x="1406137" y="1989925"/>
              <a:ext cx="198587" cy="335074"/>
            </a:xfrm>
            <a:custGeom>
              <a:avLst/>
              <a:gdLst/>
              <a:ahLst/>
              <a:cxnLst/>
              <a:rect l="l" t="t" r="r" b="b"/>
              <a:pathLst>
                <a:path w="6239" h="10527" extrusionOk="0">
                  <a:moveTo>
                    <a:pt x="643" y="346"/>
                  </a:moveTo>
                  <a:lnTo>
                    <a:pt x="1060" y="382"/>
                  </a:lnTo>
                  <a:lnTo>
                    <a:pt x="941" y="644"/>
                  </a:lnTo>
                  <a:lnTo>
                    <a:pt x="643" y="346"/>
                  </a:lnTo>
                  <a:close/>
                  <a:moveTo>
                    <a:pt x="1393" y="453"/>
                  </a:moveTo>
                  <a:lnTo>
                    <a:pt x="2465" y="894"/>
                  </a:lnTo>
                  <a:lnTo>
                    <a:pt x="2346" y="1334"/>
                  </a:lnTo>
                  <a:lnTo>
                    <a:pt x="1203" y="858"/>
                  </a:lnTo>
                  <a:lnTo>
                    <a:pt x="1393" y="453"/>
                  </a:lnTo>
                  <a:close/>
                  <a:moveTo>
                    <a:pt x="4965" y="1942"/>
                  </a:moveTo>
                  <a:lnTo>
                    <a:pt x="5346" y="2108"/>
                  </a:lnTo>
                  <a:lnTo>
                    <a:pt x="5144" y="2525"/>
                  </a:lnTo>
                  <a:lnTo>
                    <a:pt x="4834" y="2382"/>
                  </a:lnTo>
                  <a:cubicBezTo>
                    <a:pt x="4846" y="2370"/>
                    <a:pt x="4846" y="2370"/>
                    <a:pt x="4846" y="2358"/>
                  </a:cubicBezTo>
                  <a:lnTo>
                    <a:pt x="4965" y="1942"/>
                  </a:lnTo>
                  <a:close/>
                  <a:moveTo>
                    <a:pt x="5656" y="2239"/>
                  </a:moveTo>
                  <a:lnTo>
                    <a:pt x="5834" y="2311"/>
                  </a:lnTo>
                  <a:cubicBezTo>
                    <a:pt x="5858" y="2323"/>
                    <a:pt x="5882" y="2346"/>
                    <a:pt x="5894" y="2370"/>
                  </a:cubicBezTo>
                  <a:cubicBezTo>
                    <a:pt x="5906" y="2406"/>
                    <a:pt x="5906" y="2430"/>
                    <a:pt x="5894" y="2442"/>
                  </a:cubicBezTo>
                  <a:lnTo>
                    <a:pt x="5798" y="2668"/>
                  </a:lnTo>
                  <a:cubicBezTo>
                    <a:pt x="5787" y="2704"/>
                    <a:pt x="5775" y="2716"/>
                    <a:pt x="5739" y="2727"/>
                  </a:cubicBezTo>
                  <a:cubicBezTo>
                    <a:pt x="5727" y="2733"/>
                    <a:pt x="5712" y="2736"/>
                    <a:pt x="5699" y="2736"/>
                  </a:cubicBezTo>
                  <a:cubicBezTo>
                    <a:pt x="5685" y="2736"/>
                    <a:pt x="5673" y="2733"/>
                    <a:pt x="5667" y="2727"/>
                  </a:cubicBezTo>
                  <a:lnTo>
                    <a:pt x="5477" y="2632"/>
                  </a:lnTo>
                  <a:lnTo>
                    <a:pt x="5656" y="2239"/>
                  </a:lnTo>
                  <a:close/>
                  <a:moveTo>
                    <a:pt x="3060" y="453"/>
                  </a:moveTo>
                  <a:cubicBezTo>
                    <a:pt x="3096" y="453"/>
                    <a:pt x="3120" y="477"/>
                    <a:pt x="3143" y="513"/>
                  </a:cubicBezTo>
                  <a:cubicBezTo>
                    <a:pt x="3155" y="537"/>
                    <a:pt x="3155" y="572"/>
                    <a:pt x="3155" y="596"/>
                  </a:cubicBezTo>
                  <a:lnTo>
                    <a:pt x="3143" y="668"/>
                  </a:lnTo>
                  <a:lnTo>
                    <a:pt x="2941" y="1358"/>
                  </a:lnTo>
                  <a:cubicBezTo>
                    <a:pt x="2917" y="1453"/>
                    <a:pt x="2977" y="1537"/>
                    <a:pt x="3060" y="1561"/>
                  </a:cubicBezTo>
                  <a:lnTo>
                    <a:pt x="3108" y="1561"/>
                  </a:lnTo>
                  <a:cubicBezTo>
                    <a:pt x="3179" y="1561"/>
                    <a:pt x="3239" y="1525"/>
                    <a:pt x="3274" y="1442"/>
                  </a:cubicBezTo>
                  <a:lnTo>
                    <a:pt x="3465" y="799"/>
                  </a:lnTo>
                  <a:cubicBezTo>
                    <a:pt x="3501" y="763"/>
                    <a:pt x="3536" y="751"/>
                    <a:pt x="3584" y="751"/>
                  </a:cubicBezTo>
                  <a:lnTo>
                    <a:pt x="3596" y="751"/>
                  </a:lnTo>
                  <a:cubicBezTo>
                    <a:pt x="3631" y="751"/>
                    <a:pt x="3655" y="775"/>
                    <a:pt x="3679" y="811"/>
                  </a:cubicBezTo>
                  <a:cubicBezTo>
                    <a:pt x="3691" y="834"/>
                    <a:pt x="3691" y="870"/>
                    <a:pt x="3691" y="894"/>
                  </a:cubicBezTo>
                  <a:lnTo>
                    <a:pt x="3512" y="1489"/>
                  </a:lnTo>
                  <a:cubicBezTo>
                    <a:pt x="3477" y="1584"/>
                    <a:pt x="3536" y="1668"/>
                    <a:pt x="3631" y="1704"/>
                  </a:cubicBezTo>
                  <a:lnTo>
                    <a:pt x="3679" y="1704"/>
                  </a:lnTo>
                  <a:cubicBezTo>
                    <a:pt x="3751" y="1704"/>
                    <a:pt x="3810" y="1656"/>
                    <a:pt x="3834" y="1584"/>
                  </a:cubicBezTo>
                  <a:lnTo>
                    <a:pt x="4001" y="1025"/>
                  </a:lnTo>
                  <a:cubicBezTo>
                    <a:pt x="4026" y="999"/>
                    <a:pt x="4052" y="980"/>
                    <a:pt x="4082" y="980"/>
                  </a:cubicBezTo>
                  <a:cubicBezTo>
                    <a:pt x="4094" y="980"/>
                    <a:pt x="4106" y="982"/>
                    <a:pt x="4120" y="989"/>
                  </a:cubicBezTo>
                  <a:lnTo>
                    <a:pt x="4132" y="989"/>
                  </a:lnTo>
                  <a:cubicBezTo>
                    <a:pt x="4191" y="1001"/>
                    <a:pt x="4239" y="1061"/>
                    <a:pt x="4227" y="1132"/>
                  </a:cubicBezTo>
                  <a:lnTo>
                    <a:pt x="4191" y="1239"/>
                  </a:lnTo>
                  <a:lnTo>
                    <a:pt x="4048" y="1704"/>
                  </a:lnTo>
                  <a:cubicBezTo>
                    <a:pt x="4012" y="1787"/>
                    <a:pt x="4060" y="1882"/>
                    <a:pt x="4155" y="1906"/>
                  </a:cubicBezTo>
                  <a:cubicBezTo>
                    <a:pt x="4167" y="1906"/>
                    <a:pt x="4179" y="1918"/>
                    <a:pt x="4191" y="1918"/>
                  </a:cubicBezTo>
                  <a:cubicBezTo>
                    <a:pt x="4274" y="1918"/>
                    <a:pt x="4334" y="1882"/>
                    <a:pt x="4358" y="1799"/>
                  </a:cubicBezTo>
                  <a:lnTo>
                    <a:pt x="4513" y="1346"/>
                  </a:lnTo>
                  <a:cubicBezTo>
                    <a:pt x="4523" y="1293"/>
                    <a:pt x="4572" y="1249"/>
                    <a:pt x="4633" y="1249"/>
                  </a:cubicBezTo>
                  <a:cubicBezTo>
                    <a:pt x="4641" y="1249"/>
                    <a:pt x="4648" y="1250"/>
                    <a:pt x="4655" y="1251"/>
                  </a:cubicBezTo>
                  <a:lnTo>
                    <a:pt x="4667" y="1251"/>
                  </a:lnTo>
                  <a:cubicBezTo>
                    <a:pt x="4727" y="1263"/>
                    <a:pt x="4774" y="1323"/>
                    <a:pt x="4763" y="1406"/>
                  </a:cubicBezTo>
                  <a:lnTo>
                    <a:pt x="4513" y="2299"/>
                  </a:lnTo>
                  <a:lnTo>
                    <a:pt x="4513" y="2311"/>
                  </a:lnTo>
                  <a:cubicBezTo>
                    <a:pt x="4524" y="2311"/>
                    <a:pt x="4417" y="3025"/>
                    <a:pt x="3989" y="3239"/>
                  </a:cubicBezTo>
                  <a:cubicBezTo>
                    <a:pt x="3929" y="3263"/>
                    <a:pt x="3893" y="3323"/>
                    <a:pt x="3893" y="3382"/>
                  </a:cubicBezTo>
                  <a:lnTo>
                    <a:pt x="3893" y="3894"/>
                  </a:lnTo>
                  <a:lnTo>
                    <a:pt x="2310" y="3894"/>
                  </a:lnTo>
                  <a:lnTo>
                    <a:pt x="2310" y="3085"/>
                  </a:lnTo>
                  <a:cubicBezTo>
                    <a:pt x="2310" y="3037"/>
                    <a:pt x="2286" y="3013"/>
                    <a:pt x="2262" y="2977"/>
                  </a:cubicBezTo>
                  <a:cubicBezTo>
                    <a:pt x="2262" y="2977"/>
                    <a:pt x="1798" y="2430"/>
                    <a:pt x="1893" y="1965"/>
                  </a:cubicBezTo>
                  <a:cubicBezTo>
                    <a:pt x="1917" y="1823"/>
                    <a:pt x="1941" y="1656"/>
                    <a:pt x="1977" y="1537"/>
                  </a:cubicBezTo>
                  <a:lnTo>
                    <a:pt x="2274" y="1668"/>
                  </a:lnTo>
                  <a:cubicBezTo>
                    <a:pt x="2286" y="1715"/>
                    <a:pt x="2334" y="1763"/>
                    <a:pt x="2393" y="1775"/>
                  </a:cubicBezTo>
                  <a:cubicBezTo>
                    <a:pt x="2412" y="1782"/>
                    <a:pt x="2431" y="1785"/>
                    <a:pt x="2449" y="1785"/>
                  </a:cubicBezTo>
                  <a:cubicBezTo>
                    <a:pt x="2520" y="1785"/>
                    <a:pt x="2579" y="1732"/>
                    <a:pt x="2608" y="1656"/>
                  </a:cubicBezTo>
                  <a:lnTo>
                    <a:pt x="2905" y="537"/>
                  </a:lnTo>
                  <a:cubicBezTo>
                    <a:pt x="2905" y="513"/>
                    <a:pt x="2929" y="477"/>
                    <a:pt x="2953" y="465"/>
                  </a:cubicBezTo>
                  <a:cubicBezTo>
                    <a:pt x="2989" y="453"/>
                    <a:pt x="3012" y="453"/>
                    <a:pt x="3048" y="453"/>
                  </a:cubicBezTo>
                  <a:close/>
                  <a:moveTo>
                    <a:pt x="4132" y="4263"/>
                  </a:moveTo>
                  <a:lnTo>
                    <a:pt x="4132" y="4787"/>
                  </a:lnTo>
                  <a:lnTo>
                    <a:pt x="2012" y="4787"/>
                  </a:lnTo>
                  <a:lnTo>
                    <a:pt x="2012" y="4263"/>
                  </a:lnTo>
                  <a:close/>
                  <a:moveTo>
                    <a:pt x="191" y="1"/>
                  </a:moveTo>
                  <a:cubicBezTo>
                    <a:pt x="119" y="1"/>
                    <a:pt x="60" y="37"/>
                    <a:pt x="24" y="108"/>
                  </a:cubicBezTo>
                  <a:cubicBezTo>
                    <a:pt x="0" y="168"/>
                    <a:pt x="12" y="239"/>
                    <a:pt x="60" y="299"/>
                  </a:cubicBezTo>
                  <a:lnTo>
                    <a:pt x="845" y="1072"/>
                  </a:lnTo>
                  <a:lnTo>
                    <a:pt x="857" y="1084"/>
                  </a:lnTo>
                  <a:lnTo>
                    <a:pt x="869" y="1084"/>
                  </a:lnTo>
                  <a:cubicBezTo>
                    <a:pt x="893" y="1108"/>
                    <a:pt x="917" y="1120"/>
                    <a:pt x="953" y="1120"/>
                  </a:cubicBezTo>
                  <a:lnTo>
                    <a:pt x="1667" y="1418"/>
                  </a:lnTo>
                  <a:cubicBezTo>
                    <a:pt x="1607" y="1561"/>
                    <a:pt x="1572" y="1763"/>
                    <a:pt x="1548" y="1918"/>
                  </a:cubicBezTo>
                  <a:cubicBezTo>
                    <a:pt x="1453" y="2442"/>
                    <a:pt x="1822" y="2989"/>
                    <a:pt x="1941" y="3156"/>
                  </a:cubicBezTo>
                  <a:lnTo>
                    <a:pt x="1941" y="3918"/>
                  </a:lnTo>
                  <a:lnTo>
                    <a:pt x="1810" y="3918"/>
                  </a:lnTo>
                  <a:cubicBezTo>
                    <a:pt x="1726" y="3918"/>
                    <a:pt x="1643" y="3990"/>
                    <a:pt x="1643" y="4085"/>
                  </a:cubicBezTo>
                  <a:lnTo>
                    <a:pt x="1643" y="4942"/>
                  </a:lnTo>
                  <a:lnTo>
                    <a:pt x="1643" y="10359"/>
                  </a:lnTo>
                  <a:cubicBezTo>
                    <a:pt x="1643" y="10455"/>
                    <a:pt x="1726" y="10526"/>
                    <a:pt x="1810" y="10526"/>
                  </a:cubicBezTo>
                  <a:lnTo>
                    <a:pt x="4286" y="10526"/>
                  </a:lnTo>
                  <a:cubicBezTo>
                    <a:pt x="4370" y="10526"/>
                    <a:pt x="4453" y="10455"/>
                    <a:pt x="4453" y="10359"/>
                  </a:cubicBezTo>
                  <a:lnTo>
                    <a:pt x="4453" y="6168"/>
                  </a:lnTo>
                  <a:cubicBezTo>
                    <a:pt x="4453" y="6073"/>
                    <a:pt x="4370" y="6002"/>
                    <a:pt x="4286" y="6002"/>
                  </a:cubicBezTo>
                  <a:cubicBezTo>
                    <a:pt x="4191" y="6002"/>
                    <a:pt x="4120" y="6073"/>
                    <a:pt x="4120" y="6168"/>
                  </a:cubicBezTo>
                  <a:lnTo>
                    <a:pt x="4120" y="10181"/>
                  </a:lnTo>
                  <a:lnTo>
                    <a:pt x="2012" y="10181"/>
                  </a:lnTo>
                  <a:lnTo>
                    <a:pt x="2012" y="5109"/>
                  </a:lnTo>
                  <a:lnTo>
                    <a:pt x="4132" y="5109"/>
                  </a:lnTo>
                  <a:lnTo>
                    <a:pt x="4132" y="5394"/>
                  </a:lnTo>
                  <a:lnTo>
                    <a:pt x="4132" y="5585"/>
                  </a:lnTo>
                  <a:cubicBezTo>
                    <a:pt x="4132" y="5668"/>
                    <a:pt x="4215" y="5752"/>
                    <a:pt x="4298" y="5752"/>
                  </a:cubicBezTo>
                  <a:cubicBezTo>
                    <a:pt x="4393" y="5752"/>
                    <a:pt x="4465" y="5668"/>
                    <a:pt x="4465" y="5585"/>
                  </a:cubicBezTo>
                  <a:lnTo>
                    <a:pt x="4465" y="5394"/>
                  </a:lnTo>
                  <a:lnTo>
                    <a:pt x="4465" y="4942"/>
                  </a:lnTo>
                  <a:lnTo>
                    <a:pt x="4465" y="4085"/>
                  </a:lnTo>
                  <a:cubicBezTo>
                    <a:pt x="4465" y="3990"/>
                    <a:pt x="4393" y="3918"/>
                    <a:pt x="4298" y="3918"/>
                  </a:cubicBezTo>
                  <a:lnTo>
                    <a:pt x="4239" y="3918"/>
                  </a:lnTo>
                  <a:lnTo>
                    <a:pt x="4239" y="3489"/>
                  </a:lnTo>
                  <a:cubicBezTo>
                    <a:pt x="4524" y="3299"/>
                    <a:pt x="4667" y="2966"/>
                    <a:pt x="4763" y="2716"/>
                  </a:cubicBezTo>
                  <a:lnTo>
                    <a:pt x="5525" y="3037"/>
                  </a:lnTo>
                  <a:cubicBezTo>
                    <a:pt x="5584" y="3073"/>
                    <a:pt x="5644" y="3073"/>
                    <a:pt x="5703" y="3073"/>
                  </a:cubicBezTo>
                  <a:cubicBezTo>
                    <a:pt x="5763" y="3073"/>
                    <a:pt x="5822" y="3049"/>
                    <a:pt x="5858" y="3037"/>
                  </a:cubicBezTo>
                  <a:cubicBezTo>
                    <a:pt x="5965" y="3001"/>
                    <a:pt x="6060" y="2906"/>
                    <a:pt x="6096" y="2799"/>
                  </a:cubicBezTo>
                  <a:lnTo>
                    <a:pt x="6191" y="2585"/>
                  </a:lnTo>
                  <a:cubicBezTo>
                    <a:pt x="6239" y="2477"/>
                    <a:pt x="6239" y="2358"/>
                    <a:pt x="6191" y="2239"/>
                  </a:cubicBezTo>
                  <a:cubicBezTo>
                    <a:pt x="6144" y="2132"/>
                    <a:pt x="6060" y="2037"/>
                    <a:pt x="5953" y="2001"/>
                  </a:cubicBezTo>
                  <a:lnTo>
                    <a:pt x="5048" y="1608"/>
                  </a:lnTo>
                  <a:lnTo>
                    <a:pt x="5084" y="1465"/>
                  </a:lnTo>
                  <a:cubicBezTo>
                    <a:pt x="5120" y="1346"/>
                    <a:pt x="5108" y="1227"/>
                    <a:pt x="5025" y="1120"/>
                  </a:cubicBezTo>
                  <a:cubicBezTo>
                    <a:pt x="4965" y="1013"/>
                    <a:pt x="4870" y="942"/>
                    <a:pt x="4751" y="906"/>
                  </a:cubicBezTo>
                  <a:lnTo>
                    <a:pt x="4727" y="906"/>
                  </a:lnTo>
                  <a:cubicBezTo>
                    <a:pt x="4691" y="900"/>
                    <a:pt x="4655" y="897"/>
                    <a:pt x="4620" y="897"/>
                  </a:cubicBezTo>
                  <a:cubicBezTo>
                    <a:pt x="4584" y="897"/>
                    <a:pt x="4548" y="900"/>
                    <a:pt x="4513" y="906"/>
                  </a:cubicBezTo>
                  <a:cubicBezTo>
                    <a:pt x="4453" y="787"/>
                    <a:pt x="4346" y="691"/>
                    <a:pt x="4191" y="656"/>
                  </a:cubicBezTo>
                  <a:lnTo>
                    <a:pt x="4179" y="656"/>
                  </a:lnTo>
                  <a:cubicBezTo>
                    <a:pt x="4143" y="650"/>
                    <a:pt x="4108" y="647"/>
                    <a:pt x="4071" y="647"/>
                  </a:cubicBezTo>
                  <a:cubicBezTo>
                    <a:pt x="4033" y="647"/>
                    <a:pt x="3995" y="650"/>
                    <a:pt x="3953" y="656"/>
                  </a:cubicBezTo>
                  <a:cubicBezTo>
                    <a:pt x="3953" y="644"/>
                    <a:pt x="3941" y="632"/>
                    <a:pt x="3941" y="632"/>
                  </a:cubicBezTo>
                  <a:cubicBezTo>
                    <a:pt x="3882" y="525"/>
                    <a:pt x="3774" y="453"/>
                    <a:pt x="3655" y="418"/>
                  </a:cubicBezTo>
                  <a:lnTo>
                    <a:pt x="3643" y="418"/>
                  </a:lnTo>
                  <a:cubicBezTo>
                    <a:pt x="3614" y="412"/>
                    <a:pt x="3584" y="409"/>
                    <a:pt x="3554" y="409"/>
                  </a:cubicBezTo>
                  <a:cubicBezTo>
                    <a:pt x="3524" y="409"/>
                    <a:pt x="3495" y="412"/>
                    <a:pt x="3465" y="418"/>
                  </a:cubicBezTo>
                  <a:lnTo>
                    <a:pt x="3417" y="334"/>
                  </a:lnTo>
                  <a:cubicBezTo>
                    <a:pt x="3358" y="227"/>
                    <a:pt x="3250" y="156"/>
                    <a:pt x="3143" y="120"/>
                  </a:cubicBezTo>
                  <a:lnTo>
                    <a:pt x="3120" y="120"/>
                  </a:lnTo>
                  <a:cubicBezTo>
                    <a:pt x="3083" y="113"/>
                    <a:pt x="3047" y="109"/>
                    <a:pt x="3012" y="109"/>
                  </a:cubicBezTo>
                  <a:cubicBezTo>
                    <a:pt x="2931" y="109"/>
                    <a:pt x="2853" y="130"/>
                    <a:pt x="2786" y="180"/>
                  </a:cubicBezTo>
                  <a:cubicBezTo>
                    <a:pt x="2679" y="239"/>
                    <a:pt x="2608" y="346"/>
                    <a:pt x="2572" y="465"/>
                  </a:cubicBezTo>
                  <a:lnTo>
                    <a:pt x="2548" y="572"/>
                  </a:lnTo>
                  <a:lnTo>
                    <a:pt x="1369" y="72"/>
                  </a:lnTo>
                  <a:lnTo>
                    <a:pt x="1310" y="72"/>
                  </a:lnTo>
                  <a:lnTo>
                    <a:pt x="191" y="1"/>
                  </a:ln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4089;p77">
              <a:extLst>
                <a:ext uri="{FF2B5EF4-FFF2-40B4-BE49-F238E27FC236}">
                  <a16:creationId xmlns:a16="http://schemas.microsoft.com/office/drawing/2014/main" xmlns="" id="{855ACB18-84B4-42CF-BDCC-D52D596598D6}"/>
                </a:ext>
              </a:extLst>
            </p:cNvPr>
            <p:cNvSpPr/>
            <p:nvPr/>
          </p:nvSpPr>
          <p:spPr>
            <a:xfrm>
              <a:off x="1329585" y="2127494"/>
              <a:ext cx="108795" cy="197123"/>
            </a:xfrm>
            <a:custGeom>
              <a:avLst/>
              <a:gdLst/>
              <a:ahLst/>
              <a:cxnLst/>
              <a:rect l="l" t="t" r="r" b="b"/>
              <a:pathLst>
                <a:path w="3418" h="6193" extrusionOk="0">
                  <a:moveTo>
                    <a:pt x="1155" y="358"/>
                  </a:moveTo>
                  <a:cubicBezTo>
                    <a:pt x="1214" y="358"/>
                    <a:pt x="1274" y="418"/>
                    <a:pt x="1274" y="477"/>
                  </a:cubicBezTo>
                  <a:lnTo>
                    <a:pt x="1274" y="549"/>
                  </a:lnTo>
                  <a:lnTo>
                    <a:pt x="1274" y="1120"/>
                  </a:lnTo>
                  <a:cubicBezTo>
                    <a:pt x="1274" y="1203"/>
                    <a:pt x="1345" y="1275"/>
                    <a:pt x="1441" y="1275"/>
                  </a:cubicBezTo>
                  <a:cubicBezTo>
                    <a:pt x="1524" y="1275"/>
                    <a:pt x="1595" y="1203"/>
                    <a:pt x="1595" y="1120"/>
                  </a:cubicBezTo>
                  <a:lnTo>
                    <a:pt x="1595" y="584"/>
                  </a:lnTo>
                  <a:cubicBezTo>
                    <a:pt x="1619" y="537"/>
                    <a:pt x="1655" y="525"/>
                    <a:pt x="1703" y="525"/>
                  </a:cubicBezTo>
                  <a:lnTo>
                    <a:pt x="1715" y="525"/>
                  </a:lnTo>
                  <a:cubicBezTo>
                    <a:pt x="1774" y="525"/>
                    <a:pt x="1834" y="584"/>
                    <a:pt x="1834" y="644"/>
                  </a:cubicBezTo>
                  <a:lnTo>
                    <a:pt x="1834" y="668"/>
                  </a:lnTo>
                  <a:lnTo>
                    <a:pt x="1834" y="1132"/>
                  </a:lnTo>
                  <a:cubicBezTo>
                    <a:pt x="1834" y="1215"/>
                    <a:pt x="1917" y="1299"/>
                    <a:pt x="2000" y="1299"/>
                  </a:cubicBezTo>
                  <a:cubicBezTo>
                    <a:pt x="2096" y="1299"/>
                    <a:pt x="2167" y="1215"/>
                    <a:pt x="2167" y="1132"/>
                  </a:cubicBezTo>
                  <a:lnTo>
                    <a:pt x="2167" y="715"/>
                  </a:lnTo>
                  <a:cubicBezTo>
                    <a:pt x="2179" y="668"/>
                    <a:pt x="2226" y="656"/>
                    <a:pt x="2274" y="656"/>
                  </a:cubicBezTo>
                  <a:lnTo>
                    <a:pt x="2286" y="656"/>
                  </a:lnTo>
                  <a:cubicBezTo>
                    <a:pt x="2346" y="656"/>
                    <a:pt x="2405" y="715"/>
                    <a:pt x="2405" y="775"/>
                  </a:cubicBezTo>
                  <a:lnTo>
                    <a:pt x="2405" y="894"/>
                  </a:lnTo>
                  <a:lnTo>
                    <a:pt x="2405" y="1239"/>
                  </a:lnTo>
                  <a:cubicBezTo>
                    <a:pt x="2405" y="1322"/>
                    <a:pt x="2477" y="1394"/>
                    <a:pt x="2572" y="1394"/>
                  </a:cubicBezTo>
                  <a:cubicBezTo>
                    <a:pt x="2655" y="1394"/>
                    <a:pt x="2727" y="1322"/>
                    <a:pt x="2727" y="1239"/>
                  </a:cubicBezTo>
                  <a:lnTo>
                    <a:pt x="2727" y="894"/>
                  </a:lnTo>
                  <a:cubicBezTo>
                    <a:pt x="2727" y="834"/>
                    <a:pt x="2786" y="775"/>
                    <a:pt x="2846" y="775"/>
                  </a:cubicBezTo>
                  <a:lnTo>
                    <a:pt x="2869" y="775"/>
                  </a:lnTo>
                  <a:cubicBezTo>
                    <a:pt x="2929" y="775"/>
                    <a:pt x="2988" y="834"/>
                    <a:pt x="2988" y="894"/>
                  </a:cubicBezTo>
                  <a:lnTo>
                    <a:pt x="2988" y="1680"/>
                  </a:lnTo>
                  <a:lnTo>
                    <a:pt x="2988" y="1692"/>
                  </a:lnTo>
                  <a:cubicBezTo>
                    <a:pt x="3060" y="1858"/>
                    <a:pt x="3048" y="2442"/>
                    <a:pt x="2727" y="2692"/>
                  </a:cubicBezTo>
                  <a:cubicBezTo>
                    <a:pt x="2679" y="2727"/>
                    <a:pt x="2667" y="2763"/>
                    <a:pt x="2667" y="2823"/>
                  </a:cubicBezTo>
                  <a:lnTo>
                    <a:pt x="2667" y="3358"/>
                  </a:lnTo>
                  <a:lnTo>
                    <a:pt x="1060" y="3358"/>
                  </a:lnTo>
                  <a:lnTo>
                    <a:pt x="1060" y="2989"/>
                  </a:lnTo>
                  <a:cubicBezTo>
                    <a:pt x="1060" y="2930"/>
                    <a:pt x="1036" y="2882"/>
                    <a:pt x="988" y="2858"/>
                  </a:cubicBezTo>
                  <a:cubicBezTo>
                    <a:pt x="822" y="2739"/>
                    <a:pt x="405" y="2346"/>
                    <a:pt x="393" y="1965"/>
                  </a:cubicBezTo>
                  <a:cubicBezTo>
                    <a:pt x="381" y="1692"/>
                    <a:pt x="369" y="1370"/>
                    <a:pt x="464" y="1275"/>
                  </a:cubicBezTo>
                  <a:cubicBezTo>
                    <a:pt x="499" y="1257"/>
                    <a:pt x="547" y="1246"/>
                    <a:pt x="612" y="1246"/>
                  </a:cubicBezTo>
                  <a:cubicBezTo>
                    <a:pt x="636" y="1246"/>
                    <a:pt x="662" y="1248"/>
                    <a:pt x="691" y="1251"/>
                  </a:cubicBezTo>
                  <a:lnTo>
                    <a:pt x="691" y="1477"/>
                  </a:lnTo>
                  <a:cubicBezTo>
                    <a:pt x="691" y="1561"/>
                    <a:pt x="762" y="1632"/>
                    <a:pt x="857" y="1632"/>
                  </a:cubicBezTo>
                  <a:cubicBezTo>
                    <a:pt x="941" y="1632"/>
                    <a:pt x="1024" y="1561"/>
                    <a:pt x="1024" y="1477"/>
                  </a:cubicBezTo>
                  <a:lnTo>
                    <a:pt x="1024" y="477"/>
                  </a:lnTo>
                  <a:cubicBezTo>
                    <a:pt x="1024" y="418"/>
                    <a:pt x="1083" y="358"/>
                    <a:pt x="1143" y="358"/>
                  </a:cubicBezTo>
                  <a:close/>
                  <a:moveTo>
                    <a:pt x="2941" y="3692"/>
                  </a:moveTo>
                  <a:lnTo>
                    <a:pt x="2941" y="4216"/>
                  </a:lnTo>
                  <a:lnTo>
                    <a:pt x="810" y="4216"/>
                  </a:lnTo>
                  <a:lnTo>
                    <a:pt x="810" y="3692"/>
                  </a:lnTo>
                  <a:close/>
                  <a:moveTo>
                    <a:pt x="2941" y="4537"/>
                  </a:moveTo>
                  <a:lnTo>
                    <a:pt x="2941" y="5859"/>
                  </a:lnTo>
                  <a:lnTo>
                    <a:pt x="810" y="5859"/>
                  </a:lnTo>
                  <a:lnTo>
                    <a:pt x="810" y="4537"/>
                  </a:lnTo>
                  <a:close/>
                  <a:moveTo>
                    <a:pt x="1143" y="1"/>
                  </a:moveTo>
                  <a:cubicBezTo>
                    <a:pt x="881" y="1"/>
                    <a:pt x="679" y="203"/>
                    <a:pt x="679" y="465"/>
                  </a:cubicBezTo>
                  <a:lnTo>
                    <a:pt x="679" y="894"/>
                  </a:lnTo>
                  <a:cubicBezTo>
                    <a:pt x="642" y="889"/>
                    <a:pt x="607" y="887"/>
                    <a:pt x="573" y="887"/>
                  </a:cubicBezTo>
                  <a:cubicBezTo>
                    <a:pt x="439" y="887"/>
                    <a:pt x="326" y="923"/>
                    <a:pt x="250" y="989"/>
                  </a:cubicBezTo>
                  <a:cubicBezTo>
                    <a:pt x="0" y="1192"/>
                    <a:pt x="36" y="1573"/>
                    <a:pt x="48" y="1965"/>
                  </a:cubicBezTo>
                  <a:cubicBezTo>
                    <a:pt x="83" y="2477"/>
                    <a:pt x="548" y="2894"/>
                    <a:pt x="726" y="3049"/>
                  </a:cubicBezTo>
                  <a:lnTo>
                    <a:pt x="726" y="3335"/>
                  </a:lnTo>
                  <a:lnTo>
                    <a:pt x="631" y="3335"/>
                  </a:lnTo>
                  <a:cubicBezTo>
                    <a:pt x="536" y="3335"/>
                    <a:pt x="464" y="3406"/>
                    <a:pt x="464" y="3489"/>
                  </a:cubicBezTo>
                  <a:lnTo>
                    <a:pt x="464" y="4359"/>
                  </a:lnTo>
                  <a:lnTo>
                    <a:pt x="464" y="6025"/>
                  </a:lnTo>
                  <a:cubicBezTo>
                    <a:pt x="464" y="6121"/>
                    <a:pt x="536" y="6192"/>
                    <a:pt x="631" y="6192"/>
                  </a:cubicBezTo>
                  <a:lnTo>
                    <a:pt x="3108" y="6192"/>
                  </a:lnTo>
                  <a:cubicBezTo>
                    <a:pt x="3191" y="6192"/>
                    <a:pt x="3262" y="6121"/>
                    <a:pt x="3262" y="6025"/>
                  </a:cubicBezTo>
                  <a:lnTo>
                    <a:pt x="3262" y="4359"/>
                  </a:lnTo>
                  <a:lnTo>
                    <a:pt x="3262" y="3489"/>
                  </a:lnTo>
                  <a:cubicBezTo>
                    <a:pt x="3262" y="3406"/>
                    <a:pt x="3191" y="3335"/>
                    <a:pt x="3108" y="3335"/>
                  </a:cubicBezTo>
                  <a:lnTo>
                    <a:pt x="3000" y="3335"/>
                  </a:lnTo>
                  <a:lnTo>
                    <a:pt x="3000" y="2870"/>
                  </a:lnTo>
                  <a:cubicBezTo>
                    <a:pt x="3417" y="2465"/>
                    <a:pt x="3369" y="1727"/>
                    <a:pt x="3369" y="1632"/>
                  </a:cubicBezTo>
                  <a:lnTo>
                    <a:pt x="3369" y="858"/>
                  </a:lnTo>
                  <a:cubicBezTo>
                    <a:pt x="3369" y="608"/>
                    <a:pt x="3167" y="406"/>
                    <a:pt x="2905" y="406"/>
                  </a:cubicBezTo>
                  <a:lnTo>
                    <a:pt x="2893" y="406"/>
                  </a:lnTo>
                  <a:cubicBezTo>
                    <a:pt x="2822" y="406"/>
                    <a:pt x="2738" y="418"/>
                    <a:pt x="2667" y="465"/>
                  </a:cubicBezTo>
                  <a:cubicBezTo>
                    <a:pt x="2584" y="358"/>
                    <a:pt x="2465" y="287"/>
                    <a:pt x="2310" y="287"/>
                  </a:cubicBezTo>
                  <a:lnTo>
                    <a:pt x="2298" y="287"/>
                  </a:lnTo>
                  <a:cubicBezTo>
                    <a:pt x="2226" y="287"/>
                    <a:pt x="2143" y="299"/>
                    <a:pt x="2084" y="346"/>
                  </a:cubicBezTo>
                  <a:cubicBezTo>
                    <a:pt x="2000" y="239"/>
                    <a:pt x="1881" y="179"/>
                    <a:pt x="1750" y="179"/>
                  </a:cubicBezTo>
                  <a:lnTo>
                    <a:pt x="1726" y="179"/>
                  </a:lnTo>
                  <a:cubicBezTo>
                    <a:pt x="1667" y="179"/>
                    <a:pt x="1607" y="191"/>
                    <a:pt x="1548" y="203"/>
                  </a:cubicBezTo>
                  <a:cubicBezTo>
                    <a:pt x="1476" y="84"/>
                    <a:pt x="1334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9" name="Google Shape;14104;p77">
            <a:extLst>
              <a:ext uri="{FF2B5EF4-FFF2-40B4-BE49-F238E27FC236}">
                <a16:creationId xmlns:a16="http://schemas.microsoft.com/office/drawing/2014/main" xmlns="" id="{5F0DCD15-4ED1-45CD-9CFB-0FE2D9383A92}"/>
              </a:ext>
            </a:extLst>
          </p:cNvPr>
          <p:cNvGrpSpPr/>
          <p:nvPr/>
        </p:nvGrpSpPr>
        <p:grpSpPr>
          <a:xfrm>
            <a:off x="6527212" y="1613556"/>
            <a:ext cx="551935" cy="578547"/>
            <a:chOff x="853568" y="1975538"/>
            <a:chExt cx="337334" cy="353599"/>
          </a:xfrm>
        </p:grpSpPr>
        <p:sp>
          <p:nvSpPr>
            <p:cNvPr id="50" name="Google Shape;14105;p77">
              <a:extLst>
                <a:ext uri="{FF2B5EF4-FFF2-40B4-BE49-F238E27FC236}">
                  <a16:creationId xmlns:a16="http://schemas.microsoft.com/office/drawing/2014/main" xmlns="" id="{AA6DB44E-320B-4036-9544-A80DFE04F011}"/>
                </a:ext>
              </a:extLst>
            </p:cNvPr>
            <p:cNvSpPr/>
            <p:nvPr/>
          </p:nvSpPr>
          <p:spPr>
            <a:xfrm>
              <a:off x="853568" y="1975538"/>
              <a:ext cx="337334" cy="353599"/>
            </a:xfrm>
            <a:custGeom>
              <a:avLst/>
              <a:gdLst/>
              <a:ahLst/>
              <a:cxnLst/>
              <a:rect l="l" t="t" r="r" b="b"/>
              <a:pathLst>
                <a:path w="10598" h="11109" extrusionOk="0">
                  <a:moveTo>
                    <a:pt x="8180" y="322"/>
                  </a:moveTo>
                  <a:lnTo>
                    <a:pt x="5823" y="3596"/>
                  </a:lnTo>
                  <a:lnTo>
                    <a:pt x="5501" y="3132"/>
                  </a:lnTo>
                  <a:lnTo>
                    <a:pt x="7502" y="322"/>
                  </a:lnTo>
                  <a:close/>
                  <a:moveTo>
                    <a:pt x="9252" y="322"/>
                  </a:moveTo>
                  <a:lnTo>
                    <a:pt x="6371" y="4346"/>
                  </a:lnTo>
                  <a:lnTo>
                    <a:pt x="6049" y="3882"/>
                  </a:lnTo>
                  <a:lnTo>
                    <a:pt x="8597" y="322"/>
                  </a:lnTo>
                  <a:close/>
                  <a:moveTo>
                    <a:pt x="2072" y="322"/>
                  </a:moveTo>
                  <a:lnTo>
                    <a:pt x="4966" y="4358"/>
                  </a:lnTo>
                  <a:cubicBezTo>
                    <a:pt x="4906" y="4382"/>
                    <a:pt x="4859" y="4430"/>
                    <a:pt x="4811" y="4477"/>
                  </a:cubicBezTo>
                  <a:cubicBezTo>
                    <a:pt x="4750" y="4538"/>
                    <a:pt x="4652" y="4579"/>
                    <a:pt x="4557" y="4579"/>
                  </a:cubicBezTo>
                  <a:cubicBezTo>
                    <a:pt x="4521" y="4579"/>
                    <a:pt x="4486" y="4574"/>
                    <a:pt x="4454" y="4561"/>
                  </a:cubicBezTo>
                  <a:lnTo>
                    <a:pt x="1418" y="322"/>
                  </a:lnTo>
                  <a:close/>
                  <a:moveTo>
                    <a:pt x="3084" y="322"/>
                  </a:moveTo>
                  <a:lnTo>
                    <a:pt x="6121" y="4584"/>
                  </a:lnTo>
                  <a:cubicBezTo>
                    <a:pt x="6100" y="4589"/>
                    <a:pt x="6079" y="4591"/>
                    <a:pt x="6057" y="4591"/>
                  </a:cubicBezTo>
                  <a:cubicBezTo>
                    <a:pt x="5957" y="4591"/>
                    <a:pt x="5854" y="4546"/>
                    <a:pt x="5775" y="4477"/>
                  </a:cubicBezTo>
                  <a:cubicBezTo>
                    <a:pt x="5644" y="4346"/>
                    <a:pt x="5466" y="4287"/>
                    <a:pt x="5287" y="4287"/>
                  </a:cubicBezTo>
                  <a:lnTo>
                    <a:pt x="2453" y="334"/>
                  </a:lnTo>
                  <a:lnTo>
                    <a:pt x="3084" y="334"/>
                  </a:lnTo>
                  <a:lnTo>
                    <a:pt x="3084" y="322"/>
                  </a:lnTo>
                  <a:close/>
                  <a:moveTo>
                    <a:pt x="1013" y="322"/>
                  </a:moveTo>
                  <a:lnTo>
                    <a:pt x="4025" y="4537"/>
                  </a:lnTo>
                  <a:cubicBezTo>
                    <a:pt x="3858" y="4584"/>
                    <a:pt x="3716" y="4668"/>
                    <a:pt x="3608" y="4823"/>
                  </a:cubicBezTo>
                  <a:lnTo>
                    <a:pt x="394" y="322"/>
                  </a:lnTo>
                  <a:close/>
                  <a:moveTo>
                    <a:pt x="10216" y="322"/>
                  </a:moveTo>
                  <a:lnTo>
                    <a:pt x="7002" y="4823"/>
                  </a:lnTo>
                  <a:cubicBezTo>
                    <a:pt x="6906" y="4680"/>
                    <a:pt x="6775" y="4596"/>
                    <a:pt x="6633" y="4549"/>
                  </a:cubicBezTo>
                  <a:lnTo>
                    <a:pt x="9645" y="322"/>
                  </a:lnTo>
                  <a:close/>
                  <a:moveTo>
                    <a:pt x="5268" y="4599"/>
                  </a:moveTo>
                  <a:cubicBezTo>
                    <a:pt x="5362" y="4599"/>
                    <a:pt x="5454" y="4638"/>
                    <a:pt x="5525" y="4715"/>
                  </a:cubicBezTo>
                  <a:cubicBezTo>
                    <a:pt x="5652" y="4842"/>
                    <a:pt x="5822" y="4911"/>
                    <a:pt x="5994" y="4911"/>
                  </a:cubicBezTo>
                  <a:cubicBezTo>
                    <a:pt x="6081" y="4911"/>
                    <a:pt x="6168" y="4894"/>
                    <a:pt x="6252" y="4858"/>
                  </a:cubicBezTo>
                  <a:cubicBezTo>
                    <a:pt x="6295" y="4843"/>
                    <a:pt x="6338" y="4836"/>
                    <a:pt x="6380" y="4836"/>
                  </a:cubicBezTo>
                  <a:cubicBezTo>
                    <a:pt x="6534" y="4836"/>
                    <a:pt x="6672" y="4932"/>
                    <a:pt x="6728" y="5073"/>
                  </a:cubicBezTo>
                  <a:cubicBezTo>
                    <a:pt x="6728" y="5084"/>
                    <a:pt x="6752" y="5096"/>
                    <a:pt x="6752" y="5120"/>
                  </a:cubicBezTo>
                  <a:cubicBezTo>
                    <a:pt x="6823" y="5311"/>
                    <a:pt x="6954" y="5382"/>
                    <a:pt x="6954" y="5382"/>
                  </a:cubicBezTo>
                  <a:cubicBezTo>
                    <a:pt x="7109" y="5454"/>
                    <a:pt x="7240" y="5513"/>
                    <a:pt x="7371" y="5513"/>
                  </a:cubicBezTo>
                  <a:cubicBezTo>
                    <a:pt x="7561" y="5537"/>
                    <a:pt x="7728" y="5692"/>
                    <a:pt x="7716" y="5906"/>
                  </a:cubicBezTo>
                  <a:cubicBezTo>
                    <a:pt x="7704" y="6168"/>
                    <a:pt x="7847" y="6430"/>
                    <a:pt x="8085" y="6561"/>
                  </a:cubicBezTo>
                  <a:cubicBezTo>
                    <a:pt x="8264" y="6644"/>
                    <a:pt x="8335" y="6870"/>
                    <a:pt x="8252" y="7049"/>
                  </a:cubicBezTo>
                  <a:cubicBezTo>
                    <a:pt x="8133" y="7287"/>
                    <a:pt x="8157" y="7585"/>
                    <a:pt x="8323" y="7799"/>
                  </a:cubicBezTo>
                  <a:cubicBezTo>
                    <a:pt x="8442" y="7954"/>
                    <a:pt x="8430" y="8180"/>
                    <a:pt x="8264" y="8311"/>
                  </a:cubicBezTo>
                  <a:cubicBezTo>
                    <a:pt x="8061" y="8490"/>
                    <a:pt x="7966" y="8763"/>
                    <a:pt x="8026" y="9025"/>
                  </a:cubicBezTo>
                  <a:cubicBezTo>
                    <a:pt x="8073" y="9228"/>
                    <a:pt x="7966" y="9430"/>
                    <a:pt x="7776" y="9478"/>
                  </a:cubicBezTo>
                  <a:cubicBezTo>
                    <a:pt x="7502" y="9549"/>
                    <a:pt x="7311" y="9775"/>
                    <a:pt x="7264" y="10026"/>
                  </a:cubicBezTo>
                  <a:cubicBezTo>
                    <a:pt x="7242" y="10196"/>
                    <a:pt x="7087" y="10329"/>
                    <a:pt x="6909" y="10329"/>
                  </a:cubicBezTo>
                  <a:cubicBezTo>
                    <a:pt x="6889" y="10329"/>
                    <a:pt x="6868" y="10327"/>
                    <a:pt x="6847" y="10323"/>
                  </a:cubicBezTo>
                  <a:cubicBezTo>
                    <a:pt x="6809" y="10316"/>
                    <a:pt x="6770" y="10313"/>
                    <a:pt x="6732" y="10313"/>
                  </a:cubicBezTo>
                  <a:cubicBezTo>
                    <a:pt x="6508" y="10313"/>
                    <a:pt x="6290" y="10429"/>
                    <a:pt x="6168" y="10633"/>
                  </a:cubicBezTo>
                  <a:cubicBezTo>
                    <a:pt x="6100" y="10740"/>
                    <a:pt x="5977" y="10802"/>
                    <a:pt x="5854" y="10802"/>
                  </a:cubicBezTo>
                  <a:cubicBezTo>
                    <a:pt x="5785" y="10802"/>
                    <a:pt x="5716" y="10783"/>
                    <a:pt x="5656" y="10740"/>
                  </a:cubicBezTo>
                  <a:cubicBezTo>
                    <a:pt x="5537" y="10668"/>
                    <a:pt x="5418" y="10633"/>
                    <a:pt x="5287" y="10633"/>
                  </a:cubicBezTo>
                  <a:cubicBezTo>
                    <a:pt x="5156" y="10633"/>
                    <a:pt x="5025" y="10668"/>
                    <a:pt x="4918" y="10740"/>
                  </a:cubicBezTo>
                  <a:cubicBezTo>
                    <a:pt x="4858" y="10779"/>
                    <a:pt x="4788" y="10797"/>
                    <a:pt x="4719" y="10797"/>
                  </a:cubicBezTo>
                  <a:cubicBezTo>
                    <a:pt x="4596" y="10797"/>
                    <a:pt x="4475" y="10739"/>
                    <a:pt x="4406" y="10633"/>
                  </a:cubicBezTo>
                  <a:cubicBezTo>
                    <a:pt x="4275" y="10437"/>
                    <a:pt x="4035" y="10320"/>
                    <a:pt x="3794" y="10320"/>
                  </a:cubicBezTo>
                  <a:cubicBezTo>
                    <a:pt x="3772" y="10320"/>
                    <a:pt x="3750" y="10321"/>
                    <a:pt x="3727" y="10323"/>
                  </a:cubicBezTo>
                  <a:cubicBezTo>
                    <a:pt x="3708" y="10327"/>
                    <a:pt x="3688" y="10329"/>
                    <a:pt x="3668" y="10329"/>
                  </a:cubicBezTo>
                  <a:cubicBezTo>
                    <a:pt x="3497" y="10329"/>
                    <a:pt x="3332" y="10196"/>
                    <a:pt x="3311" y="10026"/>
                  </a:cubicBezTo>
                  <a:cubicBezTo>
                    <a:pt x="3263" y="9764"/>
                    <a:pt x="3073" y="9537"/>
                    <a:pt x="2799" y="9478"/>
                  </a:cubicBezTo>
                  <a:cubicBezTo>
                    <a:pt x="2608" y="9418"/>
                    <a:pt x="2489" y="9228"/>
                    <a:pt x="2549" y="9025"/>
                  </a:cubicBezTo>
                  <a:cubicBezTo>
                    <a:pt x="2620" y="8763"/>
                    <a:pt x="2537" y="8490"/>
                    <a:pt x="2311" y="8311"/>
                  </a:cubicBezTo>
                  <a:cubicBezTo>
                    <a:pt x="2168" y="8180"/>
                    <a:pt x="2132" y="7954"/>
                    <a:pt x="2251" y="7799"/>
                  </a:cubicBezTo>
                  <a:cubicBezTo>
                    <a:pt x="2418" y="7585"/>
                    <a:pt x="2442" y="7287"/>
                    <a:pt x="2322" y="7049"/>
                  </a:cubicBezTo>
                  <a:cubicBezTo>
                    <a:pt x="2239" y="6870"/>
                    <a:pt x="2311" y="6644"/>
                    <a:pt x="2489" y="6561"/>
                  </a:cubicBezTo>
                  <a:cubicBezTo>
                    <a:pt x="2727" y="6442"/>
                    <a:pt x="2882" y="6192"/>
                    <a:pt x="2858" y="5906"/>
                  </a:cubicBezTo>
                  <a:cubicBezTo>
                    <a:pt x="2846" y="5715"/>
                    <a:pt x="3013" y="5537"/>
                    <a:pt x="3204" y="5513"/>
                  </a:cubicBezTo>
                  <a:cubicBezTo>
                    <a:pt x="3418" y="5501"/>
                    <a:pt x="3608" y="5394"/>
                    <a:pt x="3727" y="5215"/>
                  </a:cubicBezTo>
                  <a:lnTo>
                    <a:pt x="3727" y="5204"/>
                  </a:lnTo>
                  <a:cubicBezTo>
                    <a:pt x="3751" y="5156"/>
                    <a:pt x="3787" y="5120"/>
                    <a:pt x="3799" y="5073"/>
                  </a:cubicBezTo>
                  <a:cubicBezTo>
                    <a:pt x="3854" y="4925"/>
                    <a:pt x="3995" y="4835"/>
                    <a:pt x="4145" y="4835"/>
                  </a:cubicBezTo>
                  <a:cubicBezTo>
                    <a:pt x="4188" y="4835"/>
                    <a:pt x="4232" y="4842"/>
                    <a:pt x="4275" y="4858"/>
                  </a:cubicBezTo>
                  <a:cubicBezTo>
                    <a:pt x="4355" y="4889"/>
                    <a:pt x="4438" y="4903"/>
                    <a:pt x="4521" y="4903"/>
                  </a:cubicBezTo>
                  <a:cubicBezTo>
                    <a:pt x="4698" y="4903"/>
                    <a:pt x="4872" y="4837"/>
                    <a:pt x="5001" y="4715"/>
                  </a:cubicBezTo>
                  <a:cubicBezTo>
                    <a:pt x="5079" y="4638"/>
                    <a:pt x="5174" y="4599"/>
                    <a:pt x="5268" y="4599"/>
                  </a:cubicBezTo>
                  <a:close/>
                  <a:moveTo>
                    <a:pt x="298" y="0"/>
                  </a:moveTo>
                  <a:cubicBezTo>
                    <a:pt x="203" y="0"/>
                    <a:pt x="108" y="60"/>
                    <a:pt x="48" y="143"/>
                  </a:cubicBezTo>
                  <a:cubicBezTo>
                    <a:pt x="1" y="239"/>
                    <a:pt x="1" y="358"/>
                    <a:pt x="60" y="429"/>
                  </a:cubicBezTo>
                  <a:lnTo>
                    <a:pt x="3418" y="5096"/>
                  </a:lnTo>
                  <a:cubicBezTo>
                    <a:pt x="3358" y="5144"/>
                    <a:pt x="3275" y="5168"/>
                    <a:pt x="3204" y="5168"/>
                  </a:cubicBezTo>
                  <a:cubicBezTo>
                    <a:pt x="2834" y="5192"/>
                    <a:pt x="2537" y="5513"/>
                    <a:pt x="2549" y="5906"/>
                  </a:cubicBezTo>
                  <a:cubicBezTo>
                    <a:pt x="2549" y="6049"/>
                    <a:pt x="2477" y="6180"/>
                    <a:pt x="2358" y="6239"/>
                  </a:cubicBezTo>
                  <a:cubicBezTo>
                    <a:pt x="2013" y="6418"/>
                    <a:pt x="1882" y="6835"/>
                    <a:pt x="2061" y="7168"/>
                  </a:cubicBezTo>
                  <a:cubicBezTo>
                    <a:pt x="2120" y="7299"/>
                    <a:pt x="2108" y="7454"/>
                    <a:pt x="2013" y="7573"/>
                  </a:cubicBezTo>
                  <a:cubicBezTo>
                    <a:pt x="1775" y="7871"/>
                    <a:pt x="1822" y="8299"/>
                    <a:pt x="2120" y="8537"/>
                  </a:cubicBezTo>
                  <a:cubicBezTo>
                    <a:pt x="2215" y="8621"/>
                    <a:pt x="2275" y="8775"/>
                    <a:pt x="2239" y="8906"/>
                  </a:cubicBezTo>
                  <a:cubicBezTo>
                    <a:pt x="2132" y="9275"/>
                    <a:pt x="2358" y="9656"/>
                    <a:pt x="2727" y="9752"/>
                  </a:cubicBezTo>
                  <a:cubicBezTo>
                    <a:pt x="2858" y="9799"/>
                    <a:pt x="2965" y="9906"/>
                    <a:pt x="3001" y="10049"/>
                  </a:cubicBezTo>
                  <a:cubicBezTo>
                    <a:pt x="3056" y="10399"/>
                    <a:pt x="3361" y="10639"/>
                    <a:pt x="3697" y="10639"/>
                  </a:cubicBezTo>
                  <a:cubicBezTo>
                    <a:pt x="3727" y="10639"/>
                    <a:pt x="3757" y="10637"/>
                    <a:pt x="3787" y="10633"/>
                  </a:cubicBezTo>
                  <a:cubicBezTo>
                    <a:pt x="3799" y="10632"/>
                    <a:pt x="3811" y="10631"/>
                    <a:pt x="3823" y="10631"/>
                  </a:cubicBezTo>
                  <a:cubicBezTo>
                    <a:pt x="3953" y="10631"/>
                    <a:pt x="4079" y="10690"/>
                    <a:pt x="4144" y="10799"/>
                  </a:cubicBezTo>
                  <a:cubicBezTo>
                    <a:pt x="4274" y="10998"/>
                    <a:pt x="4502" y="11109"/>
                    <a:pt x="4731" y="11109"/>
                  </a:cubicBezTo>
                  <a:cubicBezTo>
                    <a:pt x="4858" y="11109"/>
                    <a:pt x="4986" y="11074"/>
                    <a:pt x="5097" y="11002"/>
                  </a:cubicBezTo>
                  <a:cubicBezTo>
                    <a:pt x="5156" y="10966"/>
                    <a:pt x="5228" y="10948"/>
                    <a:pt x="5299" y="10948"/>
                  </a:cubicBezTo>
                  <a:cubicBezTo>
                    <a:pt x="5370" y="10948"/>
                    <a:pt x="5442" y="10966"/>
                    <a:pt x="5501" y="11002"/>
                  </a:cubicBezTo>
                  <a:cubicBezTo>
                    <a:pt x="5621" y="11085"/>
                    <a:pt x="5740" y="11109"/>
                    <a:pt x="5871" y="11109"/>
                  </a:cubicBezTo>
                  <a:cubicBezTo>
                    <a:pt x="6097" y="11109"/>
                    <a:pt x="6311" y="11002"/>
                    <a:pt x="6454" y="10799"/>
                  </a:cubicBezTo>
                  <a:cubicBezTo>
                    <a:pt x="6519" y="10690"/>
                    <a:pt x="6645" y="10631"/>
                    <a:pt x="6775" y="10631"/>
                  </a:cubicBezTo>
                  <a:cubicBezTo>
                    <a:pt x="6787" y="10631"/>
                    <a:pt x="6799" y="10632"/>
                    <a:pt x="6811" y="10633"/>
                  </a:cubicBezTo>
                  <a:cubicBezTo>
                    <a:pt x="6848" y="10639"/>
                    <a:pt x="6884" y="10641"/>
                    <a:pt x="6920" y="10641"/>
                  </a:cubicBezTo>
                  <a:cubicBezTo>
                    <a:pt x="7248" y="10641"/>
                    <a:pt x="7543" y="10403"/>
                    <a:pt x="7597" y="10049"/>
                  </a:cubicBezTo>
                  <a:cubicBezTo>
                    <a:pt x="7621" y="9906"/>
                    <a:pt x="7728" y="9799"/>
                    <a:pt x="7859" y="9752"/>
                  </a:cubicBezTo>
                  <a:cubicBezTo>
                    <a:pt x="8240" y="9656"/>
                    <a:pt x="8442" y="9275"/>
                    <a:pt x="8359" y="8906"/>
                  </a:cubicBezTo>
                  <a:cubicBezTo>
                    <a:pt x="8323" y="8775"/>
                    <a:pt x="8371" y="8621"/>
                    <a:pt x="8478" y="8537"/>
                  </a:cubicBezTo>
                  <a:cubicBezTo>
                    <a:pt x="8776" y="8299"/>
                    <a:pt x="8811" y="7871"/>
                    <a:pt x="8573" y="7573"/>
                  </a:cubicBezTo>
                  <a:cubicBezTo>
                    <a:pt x="8490" y="7454"/>
                    <a:pt x="8478" y="7299"/>
                    <a:pt x="8538" y="7168"/>
                  </a:cubicBezTo>
                  <a:cubicBezTo>
                    <a:pt x="8692" y="6823"/>
                    <a:pt x="8561" y="6406"/>
                    <a:pt x="8240" y="6239"/>
                  </a:cubicBezTo>
                  <a:cubicBezTo>
                    <a:pt x="8097" y="6180"/>
                    <a:pt x="8026" y="6037"/>
                    <a:pt x="8037" y="5906"/>
                  </a:cubicBezTo>
                  <a:cubicBezTo>
                    <a:pt x="8061" y="5525"/>
                    <a:pt x="7776" y="5204"/>
                    <a:pt x="7383" y="5168"/>
                  </a:cubicBezTo>
                  <a:cubicBezTo>
                    <a:pt x="7311" y="5168"/>
                    <a:pt x="7240" y="5144"/>
                    <a:pt x="7180" y="5096"/>
                  </a:cubicBezTo>
                  <a:lnTo>
                    <a:pt x="10526" y="429"/>
                  </a:lnTo>
                  <a:cubicBezTo>
                    <a:pt x="10585" y="358"/>
                    <a:pt x="10597" y="251"/>
                    <a:pt x="10538" y="143"/>
                  </a:cubicBezTo>
                  <a:cubicBezTo>
                    <a:pt x="10490" y="60"/>
                    <a:pt x="10395" y="0"/>
                    <a:pt x="10288" y="0"/>
                  </a:cubicBezTo>
                  <a:lnTo>
                    <a:pt x="7478" y="0"/>
                  </a:lnTo>
                  <a:cubicBezTo>
                    <a:pt x="7383" y="0"/>
                    <a:pt x="7299" y="36"/>
                    <a:pt x="7252" y="120"/>
                  </a:cubicBezTo>
                  <a:lnTo>
                    <a:pt x="5287" y="2858"/>
                  </a:lnTo>
                  <a:lnTo>
                    <a:pt x="3335" y="120"/>
                  </a:lnTo>
                  <a:cubicBezTo>
                    <a:pt x="3299" y="36"/>
                    <a:pt x="3204" y="0"/>
                    <a:pt x="31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4106;p77">
              <a:extLst>
                <a:ext uri="{FF2B5EF4-FFF2-40B4-BE49-F238E27FC236}">
                  <a16:creationId xmlns:a16="http://schemas.microsoft.com/office/drawing/2014/main" xmlns="" id="{07B44349-8155-489B-927A-DCADE8FAA22A}"/>
                </a:ext>
              </a:extLst>
            </p:cNvPr>
            <p:cNvSpPr/>
            <p:nvPr/>
          </p:nvSpPr>
          <p:spPr>
            <a:xfrm>
              <a:off x="938458" y="2136979"/>
              <a:ext cx="166789" cy="76742"/>
            </a:xfrm>
            <a:custGeom>
              <a:avLst/>
              <a:gdLst/>
              <a:ahLst/>
              <a:cxnLst/>
              <a:rect l="l" t="t" r="r" b="b"/>
              <a:pathLst>
                <a:path w="5240" h="2411" extrusionOk="0">
                  <a:moveTo>
                    <a:pt x="2620" y="1"/>
                  </a:moveTo>
                  <a:cubicBezTo>
                    <a:pt x="2001" y="1"/>
                    <a:pt x="1370" y="227"/>
                    <a:pt x="894" y="643"/>
                  </a:cubicBezTo>
                  <a:cubicBezTo>
                    <a:pt x="417" y="1036"/>
                    <a:pt x="108" y="1608"/>
                    <a:pt x="13" y="2227"/>
                  </a:cubicBezTo>
                  <a:cubicBezTo>
                    <a:pt x="1" y="2322"/>
                    <a:pt x="60" y="2406"/>
                    <a:pt x="156" y="2406"/>
                  </a:cubicBezTo>
                  <a:lnTo>
                    <a:pt x="179" y="2406"/>
                  </a:lnTo>
                  <a:cubicBezTo>
                    <a:pt x="251" y="2406"/>
                    <a:pt x="334" y="2346"/>
                    <a:pt x="346" y="2275"/>
                  </a:cubicBezTo>
                  <a:cubicBezTo>
                    <a:pt x="429" y="1739"/>
                    <a:pt x="703" y="1251"/>
                    <a:pt x="1120" y="894"/>
                  </a:cubicBezTo>
                  <a:cubicBezTo>
                    <a:pt x="1537" y="536"/>
                    <a:pt x="2072" y="322"/>
                    <a:pt x="2620" y="322"/>
                  </a:cubicBezTo>
                  <a:cubicBezTo>
                    <a:pt x="3168" y="322"/>
                    <a:pt x="3704" y="524"/>
                    <a:pt x="4120" y="894"/>
                  </a:cubicBezTo>
                  <a:cubicBezTo>
                    <a:pt x="4537" y="1251"/>
                    <a:pt x="4811" y="1739"/>
                    <a:pt x="4894" y="2275"/>
                  </a:cubicBezTo>
                  <a:cubicBezTo>
                    <a:pt x="4904" y="2356"/>
                    <a:pt x="4975" y="2411"/>
                    <a:pt x="5040" y="2411"/>
                  </a:cubicBezTo>
                  <a:cubicBezTo>
                    <a:pt x="5051" y="2411"/>
                    <a:pt x="5062" y="2409"/>
                    <a:pt x="5073" y="2406"/>
                  </a:cubicBezTo>
                  <a:cubicBezTo>
                    <a:pt x="5180" y="2394"/>
                    <a:pt x="5240" y="2322"/>
                    <a:pt x="5228" y="2227"/>
                  </a:cubicBezTo>
                  <a:cubicBezTo>
                    <a:pt x="5132" y="1620"/>
                    <a:pt x="4823" y="1060"/>
                    <a:pt x="4347" y="643"/>
                  </a:cubicBezTo>
                  <a:cubicBezTo>
                    <a:pt x="3870" y="227"/>
                    <a:pt x="3263" y="1"/>
                    <a:pt x="2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4107;p77">
              <a:extLst>
                <a:ext uri="{FF2B5EF4-FFF2-40B4-BE49-F238E27FC236}">
                  <a16:creationId xmlns:a16="http://schemas.microsoft.com/office/drawing/2014/main" xmlns="" id="{725EEFCE-9EDF-4FE2-A00D-36E273E48A66}"/>
                </a:ext>
              </a:extLst>
            </p:cNvPr>
            <p:cNvSpPr/>
            <p:nvPr/>
          </p:nvSpPr>
          <p:spPr>
            <a:xfrm>
              <a:off x="938840" y="2227377"/>
              <a:ext cx="166407" cy="76774"/>
            </a:xfrm>
            <a:custGeom>
              <a:avLst/>
              <a:gdLst/>
              <a:ahLst/>
              <a:cxnLst/>
              <a:rect l="l" t="t" r="r" b="b"/>
              <a:pathLst>
                <a:path w="5228" h="2412" extrusionOk="0">
                  <a:moveTo>
                    <a:pt x="193" y="1"/>
                  </a:moveTo>
                  <a:cubicBezTo>
                    <a:pt x="181" y="1"/>
                    <a:pt x="168" y="3"/>
                    <a:pt x="155" y="6"/>
                  </a:cubicBezTo>
                  <a:cubicBezTo>
                    <a:pt x="60" y="18"/>
                    <a:pt x="1" y="101"/>
                    <a:pt x="24" y="197"/>
                  </a:cubicBezTo>
                  <a:cubicBezTo>
                    <a:pt x="108" y="804"/>
                    <a:pt x="417" y="1375"/>
                    <a:pt x="894" y="1768"/>
                  </a:cubicBezTo>
                  <a:cubicBezTo>
                    <a:pt x="1370" y="2185"/>
                    <a:pt x="1989" y="2411"/>
                    <a:pt x="2608" y="2411"/>
                  </a:cubicBezTo>
                  <a:cubicBezTo>
                    <a:pt x="3239" y="2411"/>
                    <a:pt x="3858" y="2185"/>
                    <a:pt x="4335" y="1768"/>
                  </a:cubicBezTo>
                  <a:cubicBezTo>
                    <a:pt x="4811" y="1375"/>
                    <a:pt x="5120" y="804"/>
                    <a:pt x="5216" y="185"/>
                  </a:cubicBezTo>
                  <a:cubicBezTo>
                    <a:pt x="5228" y="101"/>
                    <a:pt x="5168" y="18"/>
                    <a:pt x="5085" y="6"/>
                  </a:cubicBezTo>
                  <a:cubicBezTo>
                    <a:pt x="5070" y="3"/>
                    <a:pt x="5056" y="1"/>
                    <a:pt x="5043" y="1"/>
                  </a:cubicBezTo>
                  <a:cubicBezTo>
                    <a:pt x="4966" y="1"/>
                    <a:pt x="4906" y="56"/>
                    <a:pt x="4906" y="137"/>
                  </a:cubicBezTo>
                  <a:cubicBezTo>
                    <a:pt x="4811" y="673"/>
                    <a:pt x="4549" y="1161"/>
                    <a:pt x="4132" y="1518"/>
                  </a:cubicBezTo>
                  <a:cubicBezTo>
                    <a:pt x="3715" y="1875"/>
                    <a:pt x="3180" y="2090"/>
                    <a:pt x="2620" y="2090"/>
                  </a:cubicBezTo>
                  <a:cubicBezTo>
                    <a:pt x="2072" y="2090"/>
                    <a:pt x="1537" y="1887"/>
                    <a:pt x="1120" y="1518"/>
                  </a:cubicBezTo>
                  <a:cubicBezTo>
                    <a:pt x="703" y="1161"/>
                    <a:pt x="441" y="673"/>
                    <a:pt x="346" y="137"/>
                  </a:cubicBezTo>
                  <a:cubicBezTo>
                    <a:pt x="336" y="56"/>
                    <a:pt x="265" y="1"/>
                    <a:pt x="1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4108;p77">
              <a:extLst>
                <a:ext uri="{FF2B5EF4-FFF2-40B4-BE49-F238E27FC236}">
                  <a16:creationId xmlns:a16="http://schemas.microsoft.com/office/drawing/2014/main" xmlns="" id="{0FE65722-EC4A-4AAA-8560-BFAB140999C8}"/>
                </a:ext>
              </a:extLst>
            </p:cNvPr>
            <p:cNvSpPr/>
            <p:nvPr/>
          </p:nvSpPr>
          <p:spPr>
            <a:xfrm>
              <a:off x="1007052" y="2185106"/>
              <a:ext cx="19003" cy="70153"/>
            </a:xfrm>
            <a:custGeom>
              <a:avLst/>
              <a:gdLst/>
              <a:ahLst/>
              <a:cxnLst/>
              <a:rect l="l" t="t" r="r" b="b"/>
              <a:pathLst>
                <a:path w="597" h="2204" extrusionOk="0">
                  <a:moveTo>
                    <a:pt x="453" y="1"/>
                  </a:moveTo>
                  <a:cubicBezTo>
                    <a:pt x="418" y="1"/>
                    <a:pt x="394" y="24"/>
                    <a:pt x="382" y="36"/>
                  </a:cubicBezTo>
                  <a:lnTo>
                    <a:pt x="60" y="334"/>
                  </a:lnTo>
                  <a:cubicBezTo>
                    <a:pt x="25" y="358"/>
                    <a:pt x="1" y="405"/>
                    <a:pt x="1" y="453"/>
                  </a:cubicBezTo>
                  <a:cubicBezTo>
                    <a:pt x="1" y="513"/>
                    <a:pt x="48" y="584"/>
                    <a:pt x="108" y="584"/>
                  </a:cubicBezTo>
                  <a:cubicBezTo>
                    <a:pt x="120" y="584"/>
                    <a:pt x="156" y="572"/>
                    <a:pt x="167" y="560"/>
                  </a:cubicBezTo>
                  <a:lnTo>
                    <a:pt x="275" y="417"/>
                  </a:lnTo>
                  <a:lnTo>
                    <a:pt x="275" y="2108"/>
                  </a:lnTo>
                  <a:cubicBezTo>
                    <a:pt x="275" y="2179"/>
                    <a:pt x="346" y="2203"/>
                    <a:pt x="441" y="2203"/>
                  </a:cubicBezTo>
                  <a:cubicBezTo>
                    <a:pt x="513" y="2203"/>
                    <a:pt x="596" y="2179"/>
                    <a:pt x="596" y="2108"/>
                  </a:cubicBezTo>
                  <a:lnTo>
                    <a:pt x="596" y="96"/>
                  </a:lnTo>
                  <a:cubicBezTo>
                    <a:pt x="584" y="48"/>
                    <a:pt x="513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" name="Google Shape;14172;p77">
            <a:extLst>
              <a:ext uri="{FF2B5EF4-FFF2-40B4-BE49-F238E27FC236}">
                <a16:creationId xmlns:a16="http://schemas.microsoft.com/office/drawing/2014/main" xmlns="" id="{86F7FAEF-97E7-46F8-9592-ABB4A8450D9A}"/>
              </a:ext>
            </a:extLst>
          </p:cNvPr>
          <p:cNvGrpSpPr/>
          <p:nvPr/>
        </p:nvGrpSpPr>
        <p:grpSpPr>
          <a:xfrm>
            <a:off x="3175960" y="4344654"/>
            <a:ext cx="417065" cy="581083"/>
            <a:chOff x="1394741" y="1512061"/>
            <a:chExt cx="252444" cy="351722"/>
          </a:xfrm>
        </p:grpSpPr>
        <p:sp>
          <p:nvSpPr>
            <p:cNvPr id="55" name="Google Shape;14173;p77">
              <a:extLst>
                <a:ext uri="{FF2B5EF4-FFF2-40B4-BE49-F238E27FC236}">
                  <a16:creationId xmlns:a16="http://schemas.microsoft.com/office/drawing/2014/main" xmlns="" id="{AAB43199-E96B-40E0-B52F-0F1172EC97EA}"/>
                </a:ext>
              </a:extLst>
            </p:cNvPr>
            <p:cNvSpPr/>
            <p:nvPr/>
          </p:nvSpPr>
          <p:spPr>
            <a:xfrm>
              <a:off x="1394741" y="1512061"/>
              <a:ext cx="252444" cy="351722"/>
            </a:xfrm>
            <a:custGeom>
              <a:avLst/>
              <a:gdLst/>
              <a:ahLst/>
              <a:cxnLst/>
              <a:rect l="l" t="t" r="r" b="b"/>
              <a:pathLst>
                <a:path w="7931" h="11050" extrusionOk="0">
                  <a:moveTo>
                    <a:pt x="3942" y="334"/>
                  </a:moveTo>
                  <a:cubicBezTo>
                    <a:pt x="4132" y="334"/>
                    <a:pt x="4299" y="429"/>
                    <a:pt x="4406" y="595"/>
                  </a:cubicBezTo>
                  <a:cubicBezTo>
                    <a:pt x="4430" y="643"/>
                    <a:pt x="4490" y="667"/>
                    <a:pt x="4537" y="667"/>
                  </a:cubicBezTo>
                  <a:lnTo>
                    <a:pt x="5144" y="667"/>
                  </a:lnTo>
                  <a:cubicBezTo>
                    <a:pt x="5252" y="667"/>
                    <a:pt x="5323" y="762"/>
                    <a:pt x="5323" y="846"/>
                  </a:cubicBezTo>
                  <a:lnTo>
                    <a:pt x="5323" y="1381"/>
                  </a:lnTo>
                  <a:lnTo>
                    <a:pt x="2549" y="1381"/>
                  </a:lnTo>
                  <a:lnTo>
                    <a:pt x="2549" y="846"/>
                  </a:lnTo>
                  <a:lnTo>
                    <a:pt x="2561" y="846"/>
                  </a:lnTo>
                  <a:cubicBezTo>
                    <a:pt x="2561" y="750"/>
                    <a:pt x="2644" y="667"/>
                    <a:pt x="2739" y="667"/>
                  </a:cubicBezTo>
                  <a:lnTo>
                    <a:pt x="3347" y="667"/>
                  </a:lnTo>
                  <a:cubicBezTo>
                    <a:pt x="3406" y="667"/>
                    <a:pt x="3454" y="643"/>
                    <a:pt x="3478" y="595"/>
                  </a:cubicBezTo>
                  <a:cubicBezTo>
                    <a:pt x="3573" y="429"/>
                    <a:pt x="3751" y="334"/>
                    <a:pt x="3942" y="334"/>
                  </a:cubicBezTo>
                  <a:close/>
                  <a:moveTo>
                    <a:pt x="7228" y="1000"/>
                  </a:moveTo>
                  <a:cubicBezTo>
                    <a:pt x="7430" y="1000"/>
                    <a:pt x="7585" y="1167"/>
                    <a:pt x="7585" y="1357"/>
                  </a:cubicBezTo>
                  <a:lnTo>
                    <a:pt x="7585" y="10347"/>
                  </a:lnTo>
                  <a:cubicBezTo>
                    <a:pt x="7585" y="10537"/>
                    <a:pt x="7430" y="10704"/>
                    <a:pt x="7228" y="10704"/>
                  </a:cubicBezTo>
                  <a:lnTo>
                    <a:pt x="668" y="10704"/>
                  </a:lnTo>
                  <a:cubicBezTo>
                    <a:pt x="477" y="10704"/>
                    <a:pt x="310" y="10537"/>
                    <a:pt x="310" y="10347"/>
                  </a:cubicBezTo>
                  <a:lnTo>
                    <a:pt x="310" y="1357"/>
                  </a:lnTo>
                  <a:cubicBezTo>
                    <a:pt x="310" y="1155"/>
                    <a:pt x="477" y="1000"/>
                    <a:pt x="668" y="1000"/>
                  </a:cubicBezTo>
                  <a:lnTo>
                    <a:pt x="2227" y="1000"/>
                  </a:lnTo>
                  <a:lnTo>
                    <a:pt x="2227" y="1536"/>
                  </a:lnTo>
                  <a:cubicBezTo>
                    <a:pt x="2227" y="1619"/>
                    <a:pt x="2311" y="1703"/>
                    <a:pt x="2394" y="1703"/>
                  </a:cubicBezTo>
                  <a:lnTo>
                    <a:pt x="5502" y="1703"/>
                  </a:lnTo>
                  <a:cubicBezTo>
                    <a:pt x="5597" y="1703"/>
                    <a:pt x="5668" y="1619"/>
                    <a:pt x="5668" y="1536"/>
                  </a:cubicBezTo>
                  <a:lnTo>
                    <a:pt x="5668" y="1000"/>
                  </a:lnTo>
                  <a:close/>
                  <a:moveTo>
                    <a:pt x="3954" y="0"/>
                  </a:moveTo>
                  <a:cubicBezTo>
                    <a:pt x="3692" y="0"/>
                    <a:pt x="3442" y="131"/>
                    <a:pt x="3275" y="345"/>
                  </a:cubicBezTo>
                  <a:lnTo>
                    <a:pt x="2751" y="345"/>
                  </a:lnTo>
                  <a:cubicBezTo>
                    <a:pt x="2525" y="345"/>
                    <a:pt x="2335" y="488"/>
                    <a:pt x="2275" y="691"/>
                  </a:cubicBezTo>
                  <a:lnTo>
                    <a:pt x="680" y="691"/>
                  </a:lnTo>
                  <a:cubicBezTo>
                    <a:pt x="310" y="691"/>
                    <a:pt x="1" y="988"/>
                    <a:pt x="1" y="1369"/>
                  </a:cubicBezTo>
                  <a:lnTo>
                    <a:pt x="1" y="10359"/>
                  </a:lnTo>
                  <a:cubicBezTo>
                    <a:pt x="1" y="10728"/>
                    <a:pt x="299" y="11049"/>
                    <a:pt x="680" y="11049"/>
                  </a:cubicBezTo>
                  <a:lnTo>
                    <a:pt x="7252" y="11049"/>
                  </a:lnTo>
                  <a:cubicBezTo>
                    <a:pt x="7621" y="11049"/>
                    <a:pt x="7930" y="10751"/>
                    <a:pt x="7930" y="10359"/>
                  </a:cubicBezTo>
                  <a:lnTo>
                    <a:pt x="7930" y="1369"/>
                  </a:lnTo>
                  <a:cubicBezTo>
                    <a:pt x="7919" y="1000"/>
                    <a:pt x="7609" y="691"/>
                    <a:pt x="7228" y="691"/>
                  </a:cubicBezTo>
                  <a:lnTo>
                    <a:pt x="5644" y="691"/>
                  </a:lnTo>
                  <a:cubicBezTo>
                    <a:pt x="5561" y="488"/>
                    <a:pt x="5383" y="345"/>
                    <a:pt x="5168" y="345"/>
                  </a:cubicBezTo>
                  <a:lnTo>
                    <a:pt x="4644" y="345"/>
                  </a:lnTo>
                  <a:cubicBezTo>
                    <a:pt x="4478" y="131"/>
                    <a:pt x="4228" y="0"/>
                    <a:pt x="3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4174;p77">
              <a:extLst>
                <a:ext uri="{FF2B5EF4-FFF2-40B4-BE49-F238E27FC236}">
                  <a16:creationId xmlns:a16="http://schemas.microsoft.com/office/drawing/2014/main" xmlns="" id="{03160AF8-E9E1-4E1C-919C-F6DEE8E9CBEF}"/>
                </a:ext>
              </a:extLst>
            </p:cNvPr>
            <p:cNvSpPr/>
            <p:nvPr/>
          </p:nvSpPr>
          <p:spPr>
            <a:xfrm>
              <a:off x="1515282" y="1534024"/>
              <a:ext cx="10631" cy="10281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3" y="1"/>
                    <a:pt x="0" y="72"/>
                    <a:pt x="0" y="156"/>
                  </a:cubicBezTo>
                  <a:cubicBezTo>
                    <a:pt x="0" y="251"/>
                    <a:pt x="83" y="322"/>
                    <a:pt x="167" y="322"/>
                  </a:cubicBezTo>
                  <a:cubicBezTo>
                    <a:pt x="262" y="322"/>
                    <a:pt x="333" y="251"/>
                    <a:pt x="333" y="156"/>
                  </a:cubicBezTo>
                  <a:cubicBezTo>
                    <a:pt x="322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4175;p77">
              <a:extLst>
                <a:ext uri="{FF2B5EF4-FFF2-40B4-BE49-F238E27FC236}">
                  <a16:creationId xmlns:a16="http://schemas.microsoft.com/office/drawing/2014/main" xmlns="" id="{E40B6034-9CC2-4F91-AA92-D28C8B3447A1}"/>
                </a:ext>
              </a:extLst>
            </p:cNvPr>
            <p:cNvSpPr/>
            <p:nvPr/>
          </p:nvSpPr>
          <p:spPr>
            <a:xfrm>
              <a:off x="1415972" y="1556018"/>
              <a:ext cx="208486" cy="274406"/>
            </a:xfrm>
            <a:custGeom>
              <a:avLst/>
              <a:gdLst/>
              <a:ahLst/>
              <a:cxnLst/>
              <a:rect l="l" t="t" r="r" b="b"/>
              <a:pathLst>
                <a:path w="6550" h="8621" extrusionOk="0">
                  <a:moveTo>
                    <a:pt x="167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8454"/>
                  </a:lnTo>
                  <a:cubicBezTo>
                    <a:pt x="1" y="8549"/>
                    <a:pt x="72" y="8620"/>
                    <a:pt x="167" y="8620"/>
                  </a:cubicBezTo>
                  <a:lnTo>
                    <a:pt x="6382" y="8620"/>
                  </a:lnTo>
                  <a:cubicBezTo>
                    <a:pt x="6478" y="8620"/>
                    <a:pt x="6549" y="8549"/>
                    <a:pt x="6549" y="8454"/>
                  </a:cubicBezTo>
                  <a:lnTo>
                    <a:pt x="6549" y="167"/>
                  </a:lnTo>
                  <a:cubicBezTo>
                    <a:pt x="6549" y="60"/>
                    <a:pt x="6478" y="0"/>
                    <a:pt x="6382" y="0"/>
                  </a:cubicBezTo>
                  <a:lnTo>
                    <a:pt x="5525" y="0"/>
                  </a:lnTo>
                  <a:cubicBezTo>
                    <a:pt x="5430" y="0"/>
                    <a:pt x="5358" y="84"/>
                    <a:pt x="5358" y="167"/>
                  </a:cubicBezTo>
                  <a:cubicBezTo>
                    <a:pt x="5358" y="262"/>
                    <a:pt x="5430" y="334"/>
                    <a:pt x="5525" y="334"/>
                  </a:cubicBezTo>
                  <a:lnTo>
                    <a:pt x="6228" y="334"/>
                  </a:lnTo>
                  <a:lnTo>
                    <a:pt x="6228" y="8311"/>
                  </a:lnTo>
                  <a:lnTo>
                    <a:pt x="322" y="8311"/>
                  </a:lnTo>
                  <a:lnTo>
                    <a:pt x="322" y="334"/>
                  </a:lnTo>
                  <a:lnTo>
                    <a:pt x="1025" y="334"/>
                  </a:lnTo>
                  <a:cubicBezTo>
                    <a:pt x="1120" y="334"/>
                    <a:pt x="1191" y="262"/>
                    <a:pt x="1191" y="167"/>
                  </a:cubicBezTo>
                  <a:cubicBezTo>
                    <a:pt x="1191" y="84"/>
                    <a:pt x="1120" y="0"/>
                    <a:pt x="10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4176;p77">
              <a:extLst>
                <a:ext uri="{FF2B5EF4-FFF2-40B4-BE49-F238E27FC236}">
                  <a16:creationId xmlns:a16="http://schemas.microsoft.com/office/drawing/2014/main" xmlns="" id="{D6C3047B-12C0-41BB-87D9-70F22BCB4429}"/>
                </a:ext>
              </a:extLst>
            </p:cNvPr>
            <p:cNvSpPr/>
            <p:nvPr/>
          </p:nvSpPr>
          <p:spPr>
            <a:xfrm>
              <a:off x="1449330" y="1665927"/>
              <a:ext cx="31862" cy="32244"/>
            </a:xfrm>
            <a:custGeom>
              <a:avLst/>
              <a:gdLst/>
              <a:ahLst/>
              <a:cxnLst/>
              <a:rect l="l" t="t" r="r" b="b"/>
              <a:pathLst>
                <a:path w="1001" h="1013" extrusionOk="0">
                  <a:moveTo>
                    <a:pt x="500" y="333"/>
                  </a:moveTo>
                  <a:cubicBezTo>
                    <a:pt x="608" y="333"/>
                    <a:pt x="679" y="417"/>
                    <a:pt x="679" y="512"/>
                  </a:cubicBezTo>
                  <a:cubicBezTo>
                    <a:pt x="679" y="595"/>
                    <a:pt x="608" y="691"/>
                    <a:pt x="500" y="691"/>
                  </a:cubicBezTo>
                  <a:cubicBezTo>
                    <a:pt x="393" y="691"/>
                    <a:pt x="322" y="595"/>
                    <a:pt x="322" y="512"/>
                  </a:cubicBezTo>
                  <a:cubicBezTo>
                    <a:pt x="322" y="417"/>
                    <a:pt x="417" y="333"/>
                    <a:pt x="500" y="333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6"/>
                    <a:pt x="0" y="512"/>
                  </a:cubicBezTo>
                  <a:cubicBezTo>
                    <a:pt x="0" y="786"/>
                    <a:pt x="215" y="1012"/>
                    <a:pt x="500" y="1012"/>
                  </a:cubicBezTo>
                  <a:cubicBezTo>
                    <a:pt x="786" y="1012"/>
                    <a:pt x="1001" y="786"/>
                    <a:pt x="1001" y="512"/>
                  </a:cubicBezTo>
                  <a:cubicBezTo>
                    <a:pt x="1001" y="226"/>
                    <a:pt x="786" y="0"/>
                    <a:pt x="50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4177;p77">
              <a:extLst>
                <a:ext uri="{FF2B5EF4-FFF2-40B4-BE49-F238E27FC236}">
                  <a16:creationId xmlns:a16="http://schemas.microsoft.com/office/drawing/2014/main" xmlns="" id="{B498FCAE-52AF-455E-A7D6-42A469A50139}"/>
                </a:ext>
              </a:extLst>
            </p:cNvPr>
            <p:cNvSpPr/>
            <p:nvPr/>
          </p:nvSpPr>
          <p:spPr>
            <a:xfrm>
              <a:off x="1449330" y="1715168"/>
              <a:ext cx="31862" cy="32244"/>
            </a:xfrm>
            <a:custGeom>
              <a:avLst/>
              <a:gdLst/>
              <a:ahLst/>
              <a:cxnLst/>
              <a:rect l="l" t="t" r="r" b="b"/>
              <a:pathLst>
                <a:path w="1001" h="1013" extrusionOk="0">
                  <a:moveTo>
                    <a:pt x="500" y="346"/>
                  </a:moveTo>
                  <a:cubicBezTo>
                    <a:pt x="608" y="346"/>
                    <a:pt x="679" y="441"/>
                    <a:pt x="679" y="525"/>
                  </a:cubicBezTo>
                  <a:cubicBezTo>
                    <a:pt x="679" y="608"/>
                    <a:pt x="608" y="703"/>
                    <a:pt x="500" y="703"/>
                  </a:cubicBezTo>
                  <a:cubicBezTo>
                    <a:pt x="393" y="703"/>
                    <a:pt x="322" y="608"/>
                    <a:pt x="322" y="525"/>
                  </a:cubicBezTo>
                  <a:cubicBezTo>
                    <a:pt x="322" y="441"/>
                    <a:pt x="417" y="346"/>
                    <a:pt x="500" y="346"/>
                  </a:cubicBezTo>
                  <a:close/>
                  <a:moveTo>
                    <a:pt x="500" y="1"/>
                  </a:moveTo>
                  <a:cubicBezTo>
                    <a:pt x="215" y="1"/>
                    <a:pt x="0" y="227"/>
                    <a:pt x="0" y="513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01" y="787"/>
                    <a:pt x="1001" y="513"/>
                  </a:cubicBezTo>
                  <a:cubicBezTo>
                    <a:pt x="1001" y="227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4178;p77">
              <a:extLst>
                <a:ext uri="{FF2B5EF4-FFF2-40B4-BE49-F238E27FC236}">
                  <a16:creationId xmlns:a16="http://schemas.microsoft.com/office/drawing/2014/main" xmlns="" id="{5ABD0B0D-74B5-4B8C-9D73-978274AF9167}"/>
                </a:ext>
              </a:extLst>
            </p:cNvPr>
            <p:cNvSpPr/>
            <p:nvPr/>
          </p:nvSpPr>
          <p:spPr>
            <a:xfrm>
              <a:off x="1449330" y="1765205"/>
              <a:ext cx="31862" cy="31862"/>
            </a:xfrm>
            <a:custGeom>
              <a:avLst/>
              <a:gdLst/>
              <a:ahLst/>
              <a:cxnLst/>
              <a:rect l="l" t="t" r="r" b="b"/>
              <a:pathLst>
                <a:path w="1001" h="1001" extrusionOk="0">
                  <a:moveTo>
                    <a:pt x="500" y="322"/>
                  </a:moveTo>
                  <a:cubicBezTo>
                    <a:pt x="608" y="322"/>
                    <a:pt x="679" y="417"/>
                    <a:pt x="679" y="501"/>
                  </a:cubicBezTo>
                  <a:cubicBezTo>
                    <a:pt x="691" y="608"/>
                    <a:pt x="608" y="679"/>
                    <a:pt x="500" y="679"/>
                  </a:cubicBezTo>
                  <a:cubicBezTo>
                    <a:pt x="393" y="679"/>
                    <a:pt x="322" y="584"/>
                    <a:pt x="322" y="501"/>
                  </a:cubicBezTo>
                  <a:cubicBezTo>
                    <a:pt x="322" y="393"/>
                    <a:pt x="417" y="322"/>
                    <a:pt x="500" y="322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6"/>
                    <a:pt x="215" y="1001"/>
                    <a:pt x="500" y="1001"/>
                  </a:cubicBezTo>
                  <a:cubicBezTo>
                    <a:pt x="786" y="1001"/>
                    <a:pt x="1001" y="786"/>
                    <a:pt x="1001" y="501"/>
                  </a:cubicBezTo>
                  <a:cubicBezTo>
                    <a:pt x="1001" y="215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4179;p77">
              <a:extLst>
                <a:ext uri="{FF2B5EF4-FFF2-40B4-BE49-F238E27FC236}">
                  <a16:creationId xmlns:a16="http://schemas.microsoft.com/office/drawing/2014/main" xmlns="" id="{1D254543-36FB-41C1-A1E7-D7B6A2D36778}"/>
                </a:ext>
              </a:extLst>
            </p:cNvPr>
            <p:cNvSpPr/>
            <p:nvPr/>
          </p:nvSpPr>
          <p:spPr>
            <a:xfrm>
              <a:off x="1493287" y="1665927"/>
              <a:ext cx="59522" cy="10631"/>
            </a:xfrm>
            <a:custGeom>
              <a:avLst/>
              <a:gdLst/>
              <a:ahLst/>
              <a:cxnLst/>
              <a:rect l="l" t="t" r="r" b="b"/>
              <a:pathLst>
                <a:path w="1870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1703" y="333"/>
                  </a:lnTo>
                  <a:cubicBezTo>
                    <a:pt x="1798" y="333"/>
                    <a:pt x="1870" y="262"/>
                    <a:pt x="1870" y="167"/>
                  </a:cubicBezTo>
                  <a:cubicBezTo>
                    <a:pt x="1870" y="72"/>
                    <a:pt x="1798" y="0"/>
                    <a:pt x="170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4180;p77">
              <a:extLst>
                <a:ext uri="{FF2B5EF4-FFF2-40B4-BE49-F238E27FC236}">
                  <a16:creationId xmlns:a16="http://schemas.microsoft.com/office/drawing/2014/main" xmlns="" id="{833F3CA7-9641-40C7-930F-148B1DB6108A}"/>
                </a:ext>
              </a:extLst>
            </p:cNvPr>
            <p:cNvSpPr/>
            <p:nvPr/>
          </p:nvSpPr>
          <p:spPr>
            <a:xfrm>
              <a:off x="1493287" y="1687890"/>
              <a:ext cx="98578" cy="10281"/>
            </a:xfrm>
            <a:custGeom>
              <a:avLst/>
              <a:gdLst/>
              <a:ahLst/>
              <a:cxnLst/>
              <a:rect l="l" t="t" r="r" b="b"/>
              <a:pathLst>
                <a:path w="3097" h="323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2929" y="322"/>
                  </a:lnTo>
                  <a:cubicBezTo>
                    <a:pt x="3025" y="322"/>
                    <a:pt x="3096" y="251"/>
                    <a:pt x="3096" y="167"/>
                  </a:cubicBezTo>
                  <a:cubicBezTo>
                    <a:pt x="3096" y="72"/>
                    <a:pt x="3025" y="1"/>
                    <a:pt x="2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4181;p77">
              <a:extLst>
                <a:ext uri="{FF2B5EF4-FFF2-40B4-BE49-F238E27FC236}">
                  <a16:creationId xmlns:a16="http://schemas.microsoft.com/office/drawing/2014/main" xmlns="" id="{B0B14C91-BE53-4A6C-A26C-74032A30FD90}"/>
                </a:ext>
              </a:extLst>
            </p:cNvPr>
            <p:cNvSpPr/>
            <p:nvPr/>
          </p:nvSpPr>
          <p:spPr>
            <a:xfrm>
              <a:off x="1493287" y="1715168"/>
              <a:ext cx="59522" cy="10663"/>
            </a:xfrm>
            <a:custGeom>
              <a:avLst/>
              <a:gdLst/>
              <a:ahLst/>
              <a:cxnLst/>
              <a:rect l="l" t="t" r="r" b="b"/>
              <a:pathLst>
                <a:path w="1870" h="335" extrusionOk="0">
                  <a:moveTo>
                    <a:pt x="167" y="1"/>
                  </a:moveTo>
                  <a:cubicBezTo>
                    <a:pt x="72" y="1"/>
                    <a:pt x="1" y="84"/>
                    <a:pt x="1" y="168"/>
                  </a:cubicBezTo>
                  <a:cubicBezTo>
                    <a:pt x="1" y="263"/>
                    <a:pt x="72" y="334"/>
                    <a:pt x="167" y="334"/>
                  </a:cubicBezTo>
                  <a:lnTo>
                    <a:pt x="1703" y="334"/>
                  </a:lnTo>
                  <a:cubicBezTo>
                    <a:pt x="1798" y="334"/>
                    <a:pt x="1870" y="263"/>
                    <a:pt x="1870" y="168"/>
                  </a:cubicBezTo>
                  <a:cubicBezTo>
                    <a:pt x="1870" y="84"/>
                    <a:pt x="1798" y="1"/>
                    <a:pt x="17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4182;p77">
              <a:extLst>
                <a:ext uri="{FF2B5EF4-FFF2-40B4-BE49-F238E27FC236}">
                  <a16:creationId xmlns:a16="http://schemas.microsoft.com/office/drawing/2014/main" xmlns="" id="{575389E7-AA3D-4269-B130-1A161EB045AA}"/>
                </a:ext>
              </a:extLst>
            </p:cNvPr>
            <p:cNvSpPr/>
            <p:nvPr/>
          </p:nvSpPr>
          <p:spPr>
            <a:xfrm>
              <a:off x="1493287" y="1737545"/>
              <a:ext cx="98578" cy="10631"/>
            </a:xfrm>
            <a:custGeom>
              <a:avLst/>
              <a:gdLst/>
              <a:ahLst/>
              <a:cxnLst/>
              <a:rect l="l" t="t" r="r" b="b"/>
              <a:pathLst>
                <a:path w="309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2929" y="334"/>
                  </a:lnTo>
                  <a:cubicBezTo>
                    <a:pt x="3025" y="334"/>
                    <a:pt x="3096" y="250"/>
                    <a:pt x="3096" y="167"/>
                  </a:cubicBezTo>
                  <a:cubicBezTo>
                    <a:pt x="3096" y="72"/>
                    <a:pt x="3025" y="0"/>
                    <a:pt x="2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4183;p77">
              <a:extLst>
                <a:ext uri="{FF2B5EF4-FFF2-40B4-BE49-F238E27FC236}">
                  <a16:creationId xmlns:a16="http://schemas.microsoft.com/office/drawing/2014/main" xmlns="" id="{7C3BC388-E31B-43D6-BDC6-AEE21E10C3A0}"/>
                </a:ext>
              </a:extLst>
            </p:cNvPr>
            <p:cNvSpPr/>
            <p:nvPr/>
          </p:nvSpPr>
          <p:spPr>
            <a:xfrm>
              <a:off x="1493287" y="1765205"/>
              <a:ext cx="59522" cy="10249"/>
            </a:xfrm>
            <a:custGeom>
              <a:avLst/>
              <a:gdLst/>
              <a:ahLst/>
              <a:cxnLst/>
              <a:rect l="l" t="t" r="r" b="b"/>
              <a:pathLst>
                <a:path w="1870" h="322" extrusionOk="0">
                  <a:moveTo>
                    <a:pt x="167" y="1"/>
                  </a:moveTo>
                  <a:cubicBezTo>
                    <a:pt x="72" y="1"/>
                    <a:pt x="1" y="72"/>
                    <a:pt x="1" y="155"/>
                  </a:cubicBezTo>
                  <a:cubicBezTo>
                    <a:pt x="1" y="251"/>
                    <a:pt x="72" y="322"/>
                    <a:pt x="167" y="322"/>
                  </a:cubicBezTo>
                  <a:lnTo>
                    <a:pt x="1703" y="322"/>
                  </a:lnTo>
                  <a:cubicBezTo>
                    <a:pt x="1798" y="322"/>
                    <a:pt x="1870" y="251"/>
                    <a:pt x="1870" y="155"/>
                  </a:cubicBezTo>
                  <a:cubicBezTo>
                    <a:pt x="1870" y="72"/>
                    <a:pt x="1798" y="1"/>
                    <a:pt x="17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4184;p77">
              <a:extLst>
                <a:ext uri="{FF2B5EF4-FFF2-40B4-BE49-F238E27FC236}">
                  <a16:creationId xmlns:a16="http://schemas.microsoft.com/office/drawing/2014/main" xmlns="" id="{01C63F8B-5E30-4557-9D3F-A5364C9161F0}"/>
                </a:ext>
              </a:extLst>
            </p:cNvPr>
            <p:cNvSpPr/>
            <p:nvPr/>
          </p:nvSpPr>
          <p:spPr>
            <a:xfrm>
              <a:off x="1493287" y="1786818"/>
              <a:ext cx="98578" cy="10631"/>
            </a:xfrm>
            <a:custGeom>
              <a:avLst/>
              <a:gdLst/>
              <a:ahLst/>
              <a:cxnLst/>
              <a:rect l="l" t="t" r="r" b="b"/>
              <a:pathLst>
                <a:path w="3097" h="334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34"/>
                    <a:pt x="167" y="334"/>
                  </a:cubicBezTo>
                  <a:lnTo>
                    <a:pt x="2929" y="334"/>
                  </a:lnTo>
                  <a:cubicBezTo>
                    <a:pt x="3025" y="334"/>
                    <a:pt x="3096" y="250"/>
                    <a:pt x="3096" y="167"/>
                  </a:cubicBezTo>
                  <a:cubicBezTo>
                    <a:pt x="3096" y="72"/>
                    <a:pt x="3025" y="0"/>
                    <a:pt x="2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4185;p77">
              <a:extLst>
                <a:ext uri="{FF2B5EF4-FFF2-40B4-BE49-F238E27FC236}">
                  <a16:creationId xmlns:a16="http://schemas.microsoft.com/office/drawing/2014/main" xmlns="" id="{9041622C-D6E1-4D80-BB19-AC646FA83F9F}"/>
                </a:ext>
              </a:extLst>
            </p:cNvPr>
            <p:cNvSpPr/>
            <p:nvPr/>
          </p:nvSpPr>
          <p:spPr>
            <a:xfrm>
              <a:off x="1493287" y="1583679"/>
              <a:ext cx="98578" cy="10249"/>
            </a:xfrm>
            <a:custGeom>
              <a:avLst/>
              <a:gdLst/>
              <a:ahLst/>
              <a:cxnLst/>
              <a:rect l="l" t="t" r="r" b="b"/>
              <a:pathLst>
                <a:path w="3097" h="322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7" y="322"/>
                  </a:cubicBezTo>
                  <a:lnTo>
                    <a:pt x="2929" y="322"/>
                  </a:lnTo>
                  <a:cubicBezTo>
                    <a:pt x="3025" y="322"/>
                    <a:pt x="3096" y="250"/>
                    <a:pt x="3096" y="167"/>
                  </a:cubicBezTo>
                  <a:cubicBezTo>
                    <a:pt x="3096" y="72"/>
                    <a:pt x="3025" y="0"/>
                    <a:pt x="2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4186;p77">
              <a:extLst>
                <a:ext uri="{FF2B5EF4-FFF2-40B4-BE49-F238E27FC236}">
                  <a16:creationId xmlns:a16="http://schemas.microsoft.com/office/drawing/2014/main" xmlns="" id="{5E37C29E-C58A-47AD-8D45-3D8C6A720820}"/>
                </a:ext>
              </a:extLst>
            </p:cNvPr>
            <p:cNvSpPr/>
            <p:nvPr/>
          </p:nvSpPr>
          <p:spPr>
            <a:xfrm>
              <a:off x="1449330" y="1632951"/>
              <a:ext cx="142535" cy="10249"/>
            </a:xfrm>
            <a:custGeom>
              <a:avLst/>
              <a:gdLst/>
              <a:ahLst/>
              <a:cxnLst/>
              <a:rect l="l" t="t" r="r" b="b"/>
              <a:pathLst>
                <a:path w="4478" h="322" extrusionOk="0"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50"/>
                    <a:pt x="72" y="322"/>
                    <a:pt x="155" y="322"/>
                  </a:cubicBezTo>
                  <a:lnTo>
                    <a:pt x="4310" y="322"/>
                  </a:lnTo>
                  <a:cubicBezTo>
                    <a:pt x="4406" y="322"/>
                    <a:pt x="4477" y="250"/>
                    <a:pt x="4477" y="167"/>
                  </a:cubicBezTo>
                  <a:cubicBezTo>
                    <a:pt x="4477" y="72"/>
                    <a:pt x="4406" y="0"/>
                    <a:pt x="43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4187;p77">
              <a:extLst>
                <a:ext uri="{FF2B5EF4-FFF2-40B4-BE49-F238E27FC236}">
                  <a16:creationId xmlns:a16="http://schemas.microsoft.com/office/drawing/2014/main" xmlns="" id="{9C6BFAEF-8C88-4EFC-A6CF-60533486F29F}"/>
                </a:ext>
              </a:extLst>
            </p:cNvPr>
            <p:cNvSpPr/>
            <p:nvPr/>
          </p:nvSpPr>
          <p:spPr>
            <a:xfrm>
              <a:off x="1493287" y="1605291"/>
              <a:ext cx="26928" cy="10631"/>
            </a:xfrm>
            <a:custGeom>
              <a:avLst/>
              <a:gdLst/>
              <a:ahLst/>
              <a:cxnLst/>
              <a:rect l="l" t="t" r="r" b="b"/>
              <a:pathLst>
                <a:path w="846" h="334" extrusionOk="0">
                  <a:moveTo>
                    <a:pt x="167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3"/>
                    <a:pt x="167" y="333"/>
                  </a:cubicBezTo>
                  <a:lnTo>
                    <a:pt x="679" y="333"/>
                  </a:lnTo>
                  <a:cubicBezTo>
                    <a:pt x="774" y="333"/>
                    <a:pt x="846" y="262"/>
                    <a:pt x="846" y="167"/>
                  </a:cubicBezTo>
                  <a:cubicBezTo>
                    <a:pt x="846" y="83"/>
                    <a:pt x="774" y="0"/>
                    <a:pt x="67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4188;p77">
              <a:extLst>
                <a:ext uri="{FF2B5EF4-FFF2-40B4-BE49-F238E27FC236}">
                  <a16:creationId xmlns:a16="http://schemas.microsoft.com/office/drawing/2014/main" xmlns="" id="{9FF60584-FDA3-4939-AC27-1BF4AA83B295}"/>
                </a:ext>
              </a:extLst>
            </p:cNvPr>
            <p:cNvSpPr/>
            <p:nvPr/>
          </p:nvSpPr>
          <p:spPr>
            <a:xfrm>
              <a:off x="1531579" y="1605291"/>
              <a:ext cx="26928" cy="10631"/>
            </a:xfrm>
            <a:custGeom>
              <a:avLst/>
              <a:gdLst/>
              <a:ahLst/>
              <a:cxnLst/>
              <a:rect l="l" t="t" r="r" b="b"/>
              <a:pathLst>
                <a:path w="846" h="334" extrusionOk="0">
                  <a:moveTo>
                    <a:pt x="167" y="0"/>
                  </a:moveTo>
                  <a:cubicBezTo>
                    <a:pt x="71" y="0"/>
                    <a:pt x="0" y="83"/>
                    <a:pt x="0" y="167"/>
                  </a:cubicBezTo>
                  <a:cubicBezTo>
                    <a:pt x="0" y="262"/>
                    <a:pt x="71" y="333"/>
                    <a:pt x="167" y="333"/>
                  </a:cubicBezTo>
                  <a:lnTo>
                    <a:pt x="691" y="333"/>
                  </a:lnTo>
                  <a:cubicBezTo>
                    <a:pt x="774" y="333"/>
                    <a:pt x="845" y="262"/>
                    <a:pt x="845" y="167"/>
                  </a:cubicBezTo>
                  <a:cubicBezTo>
                    <a:pt x="845" y="83"/>
                    <a:pt x="774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4189;p77">
              <a:extLst>
                <a:ext uri="{FF2B5EF4-FFF2-40B4-BE49-F238E27FC236}">
                  <a16:creationId xmlns:a16="http://schemas.microsoft.com/office/drawing/2014/main" xmlns="" id="{C3444E72-D95D-4AF9-8047-ABA9A706188A}"/>
                </a:ext>
              </a:extLst>
            </p:cNvPr>
            <p:cNvSpPr/>
            <p:nvPr/>
          </p:nvSpPr>
          <p:spPr>
            <a:xfrm>
              <a:off x="1449712" y="1583679"/>
              <a:ext cx="32244" cy="32244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679" y="310"/>
                  </a:moveTo>
                  <a:lnTo>
                    <a:pt x="679" y="679"/>
                  </a:lnTo>
                  <a:lnTo>
                    <a:pt x="310" y="679"/>
                  </a:lnTo>
                  <a:lnTo>
                    <a:pt x="310" y="310"/>
                  </a:lnTo>
                  <a:close/>
                  <a:moveTo>
                    <a:pt x="155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846"/>
                  </a:lnTo>
                  <a:cubicBezTo>
                    <a:pt x="0" y="941"/>
                    <a:pt x="72" y="1012"/>
                    <a:pt x="155" y="1012"/>
                  </a:cubicBezTo>
                  <a:lnTo>
                    <a:pt x="846" y="1012"/>
                  </a:lnTo>
                  <a:cubicBezTo>
                    <a:pt x="941" y="1012"/>
                    <a:pt x="1012" y="941"/>
                    <a:pt x="1012" y="846"/>
                  </a:cubicBezTo>
                  <a:lnTo>
                    <a:pt x="1012" y="167"/>
                  </a:lnTo>
                  <a:cubicBezTo>
                    <a:pt x="989" y="60"/>
                    <a:pt x="941" y="0"/>
                    <a:pt x="84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14196;p77">
            <a:extLst>
              <a:ext uri="{FF2B5EF4-FFF2-40B4-BE49-F238E27FC236}">
                <a16:creationId xmlns:a16="http://schemas.microsoft.com/office/drawing/2014/main" xmlns="" id="{7DF05735-D7CF-4857-8F91-2C8869AE5FFF}"/>
              </a:ext>
            </a:extLst>
          </p:cNvPr>
          <p:cNvGrpSpPr/>
          <p:nvPr/>
        </p:nvGrpSpPr>
        <p:grpSpPr>
          <a:xfrm>
            <a:off x="6483738" y="4347864"/>
            <a:ext cx="589199" cy="589199"/>
            <a:chOff x="1819576" y="1511679"/>
            <a:chExt cx="352103" cy="352103"/>
          </a:xfrm>
        </p:grpSpPr>
        <p:sp>
          <p:nvSpPr>
            <p:cNvPr id="79" name="Google Shape;14197;p77">
              <a:extLst>
                <a:ext uri="{FF2B5EF4-FFF2-40B4-BE49-F238E27FC236}">
                  <a16:creationId xmlns:a16="http://schemas.microsoft.com/office/drawing/2014/main" xmlns="" id="{C364BE4E-DBAC-4C0C-B07F-8476AE5E98D4}"/>
                </a:ext>
              </a:extLst>
            </p:cNvPr>
            <p:cNvSpPr/>
            <p:nvPr/>
          </p:nvSpPr>
          <p:spPr>
            <a:xfrm>
              <a:off x="1819576" y="1511679"/>
              <a:ext cx="352103" cy="352103"/>
            </a:xfrm>
            <a:custGeom>
              <a:avLst/>
              <a:gdLst/>
              <a:ahLst/>
              <a:cxnLst/>
              <a:rect l="l" t="t" r="r" b="b"/>
              <a:pathLst>
                <a:path w="11062" h="11062" extrusionOk="0">
                  <a:moveTo>
                    <a:pt x="6216" y="310"/>
                  </a:moveTo>
                  <a:cubicBezTo>
                    <a:pt x="6216" y="310"/>
                    <a:pt x="6240" y="310"/>
                    <a:pt x="6240" y="322"/>
                  </a:cubicBezTo>
                  <a:lnTo>
                    <a:pt x="6240" y="786"/>
                  </a:lnTo>
                  <a:cubicBezTo>
                    <a:pt x="6240" y="953"/>
                    <a:pt x="6335" y="1084"/>
                    <a:pt x="6502" y="1108"/>
                  </a:cubicBezTo>
                  <a:cubicBezTo>
                    <a:pt x="7025" y="1227"/>
                    <a:pt x="7514" y="1429"/>
                    <a:pt x="7966" y="1727"/>
                  </a:cubicBezTo>
                  <a:cubicBezTo>
                    <a:pt x="8022" y="1762"/>
                    <a:pt x="8086" y="1780"/>
                    <a:pt x="8150" y="1780"/>
                  </a:cubicBezTo>
                  <a:cubicBezTo>
                    <a:pt x="8236" y="1780"/>
                    <a:pt x="8321" y="1747"/>
                    <a:pt x="8383" y="1679"/>
                  </a:cubicBezTo>
                  <a:lnTo>
                    <a:pt x="8704" y="1346"/>
                  </a:lnTo>
                  <a:lnTo>
                    <a:pt x="8716" y="1346"/>
                  </a:lnTo>
                  <a:lnTo>
                    <a:pt x="9704" y="2334"/>
                  </a:lnTo>
                  <a:lnTo>
                    <a:pt x="9704" y="2346"/>
                  </a:lnTo>
                  <a:lnTo>
                    <a:pt x="9371" y="2679"/>
                  </a:lnTo>
                  <a:cubicBezTo>
                    <a:pt x="9252" y="2798"/>
                    <a:pt x="9240" y="2953"/>
                    <a:pt x="9335" y="3096"/>
                  </a:cubicBezTo>
                  <a:cubicBezTo>
                    <a:pt x="9609" y="3536"/>
                    <a:pt x="9823" y="4025"/>
                    <a:pt x="9943" y="4548"/>
                  </a:cubicBezTo>
                  <a:cubicBezTo>
                    <a:pt x="9966" y="4703"/>
                    <a:pt x="10109" y="4822"/>
                    <a:pt x="10264" y="4822"/>
                  </a:cubicBezTo>
                  <a:lnTo>
                    <a:pt x="10728" y="4822"/>
                  </a:lnTo>
                  <a:cubicBezTo>
                    <a:pt x="10728" y="4822"/>
                    <a:pt x="10752" y="4822"/>
                    <a:pt x="10752" y="4834"/>
                  </a:cubicBezTo>
                  <a:lnTo>
                    <a:pt x="10728" y="6239"/>
                  </a:lnTo>
                  <a:lnTo>
                    <a:pt x="10264" y="6239"/>
                  </a:lnTo>
                  <a:cubicBezTo>
                    <a:pt x="10109" y="6239"/>
                    <a:pt x="9966" y="6334"/>
                    <a:pt x="9943" y="6501"/>
                  </a:cubicBezTo>
                  <a:cubicBezTo>
                    <a:pt x="9823" y="7025"/>
                    <a:pt x="9633" y="7513"/>
                    <a:pt x="9335" y="7966"/>
                  </a:cubicBezTo>
                  <a:cubicBezTo>
                    <a:pt x="9240" y="8097"/>
                    <a:pt x="9252" y="8275"/>
                    <a:pt x="9371" y="8382"/>
                  </a:cubicBezTo>
                  <a:lnTo>
                    <a:pt x="9704" y="8704"/>
                  </a:lnTo>
                  <a:lnTo>
                    <a:pt x="9704" y="8716"/>
                  </a:lnTo>
                  <a:lnTo>
                    <a:pt x="8716" y="9704"/>
                  </a:lnTo>
                  <a:lnTo>
                    <a:pt x="8704" y="9704"/>
                  </a:lnTo>
                  <a:lnTo>
                    <a:pt x="8383" y="9370"/>
                  </a:lnTo>
                  <a:cubicBezTo>
                    <a:pt x="8317" y="9304"/>
                    <a:pt x="8236" y="9271"/>
                    <a:pt x="8155" y="9271"/>
                  </a:cubicBezTo>
                  <a:cubicBezTo>
                    <a:pt x="8090" y="9271"/>
                    <a:pt x="8024" y="9292"/>
                    <a:pt x="7966" y="9335"/>
                  </a:cubicBezTo>
                  <a:cubicBezTo>
                    <a:pt x="7514" y="9609"/>
                    <a:pt x="7025" y="9823"/>
                    <a:pt x="6502" y="9942"/>
                  </a:cubicBezTo>
                  <a:cubicBezTo>
                    <a:pt x="6359" y="9966"/>
                    <a:pt x="6240" y="10109"/>
                    <a:pt x="6240" y="10263"/>
                  </a:cubicBezTo>
                  <a:lnTo>
                    <a:pt x="6240" y="10728"/>
                  </a:lnTo>
                  <a:cubicBezTo>
                    <a:pt x="6240" y="10728"/>
                    <a:pt x="6240" y="10740"/>
                    <a:pt x="6216" y="10740"/>
                  </a:cubicBezTo>
                  <a:lnTo>
                    <a:pt x="4835" y="10740"/>
                  </a:lnTo>
                  <a:cubicBezTo>
                    <a:pt x="4835" y="10740"/>
                    <a:pt x="4823" y="10740"/>
                    <a:pt x="4823" y="10728"/>
                  </a:cubicBezTo>
                  <a:lnTo>
                    <a:pt x="4823" y="10263"/>
                  </a:lnTo>
                  <a:cubicBezTo>
                    <a:pt x="4823" y="10109"/>
                    <a:pt x="4716" y="9966"/>
                    <a:pt x="4549" y="9942"/>
                  </a:cubicBezTo>
                  <a:cubicBezTo>
                    <a:pt x="4037" y="9823"/>
                    <a:pt x="3537" y="9632"/>
                    <a:pt x="3096" y="9335"/>
                  </a:cubicBezTo>
                  <a:cubicBezTo>
                    <a:pt x="3037" y="9299"/>
                    <a:pt x="2977" y="9275"/>
                    <a:pt x="2918" y="9275"/>
                  </a:cubicBezTo>
                  <a:cubicBezTo>
                    <a:pt x="2823" y="9275"/>
                    <a:pt x="2751" y="9299"/>
                    <a:pt x="2680" y="9370"/>
                  </a:cubicBezTo>
                  <a:lnTo>
                    <a:pt x="2346" y="9704"/>
                  </a:lnTo>
                  <a:lnTo>
                    <a:pt x="2334" y="9704"/>
                  </a:lnTo>
                  <a:lnTo>
                    <a:pt x="1358" y="8716"/>
                  </a:lnTo>
                  <a:lnTo>
                    <a:pt x="1358" y="8704"/>
                  </a:lnTo>
                  <a:lnTo>
                    <a:pt x="1680" y="8382"/>
                  </a:lnTo>
                  <a:cubicBezTo>
                    <a:pt x="1799" y="8263"/>
                    <a:pt x="1811" y="8097"/>
                    <a:pt x="1727" y="7966"/>
                  </a:cubicBezTo>
                  <a:cubicBezTo>
                    <a:pt x="1441" y="7513"/>
                    <a:pt x="1239" y="7025"/>
                    <a:pt x="1120" y="6501"/>
                  </a:cubicBezTo>
                  <a:cubicBezTo>
                    <a:pt x="1084" y="6358"/>
                    <a:pt x="953" y="6239"/>
                    <a:pt x="787" y="6239"/>
                  </a:cubicBezTo>
                  <a:lnTo>
                    <a:pt x="322" y="6239"/>
                  </a:lnTo>
                  <a:cubicBezTo>
                    <a:pt x="322" y="6239"/>
                    <a:pt x="310" y="6239"/>
                    <a:pt x="310" y="6215"/>
                  </a:cubicBezTo>
                  <a:lnTo>
                    <a:pt x="310" y="4834"/>
                  </a:lnTo>
                  <a:cubicBezTo>
                    <a:pt x="310" y="4834"/>
                    <a:pt x="310" y="4822"/>
                    <a:pt x="322" y="4822"/>
                  </a:cubicBezTo>
                  <a:lnTo>
                    <a:pt x="787" y="4822"/>
                  </a:lnTo>
                  <a:cubicBezTo>
                    <a:pt x="953" y="4822"/>
                    <a:pt x="1084" y="4715"/>
                    <a:pt x="1120" y="4548"/>
                  </a:cubicBezTo>
                  <a:cubicBezTo>
                    <a:pt x="1239" y="4025"/>
                    <a:pt x="1430" y="3536"/>
                    <a:pt x="1727" y="3096"/>
                  </a:cubicBezTo>
                  <a:cubicBezTo>
                    <a:pt x="1811" y="2953"/>
                    <a:pt x="1799" y="2774"/>
                    <a:pt x="1680" y="2679"/>
                  </a:cubicBezTo>
                  <a:lnTo>
                    <a:pt x="1358" y="2346"/>
                  </a:lnTo>
                  <a:lnTo>
                    <a:pt x="1358" y="2334"/>
                  </a:lnTo>
                  <a:lnTo>
                    <a:pt x="2334" y="1346"/>
                  </a:lnTo>
                  <a:lnTo>
                    <a:pt x="2346" y="1346"/>
                  </a:lnTo>
                  <a:lnTo>
                    <a:pt x="2680" y="1679"/>
                  </a:lnTo>
                  <a:cubicBezTo>
                    <a:pt x="2748" y="1747"/>
                    <a:pt x="2832" y="1780"/>
                    <a:pt x="2916" y="1780"/>
                  </a:cubicBezTo>
                  <a:cubicBezTo>
                    <a:pt x="2978" y="1780"/>
                    <a:pt x="3041" y="1762"/>
                    <a:pt x="3096" y="1727"/>
                  </a:cubicBezTo>
                  <a:cubicBezTo>
                    <a:pt x="3537" y="1441"/>
                    <a:pt x="4037" y="1227"/>
                    <a:pt x="4549" y="1108"/>
                  </a:cubicBezTo>
                  <a:cubicBezTo>
                    <a:pt x="4704" y="1084"/>
                    <a:pt x="4823" y="953"/>
                    <a:pt x="4823" y="786"/>
                  </a:cubicBezTo>
                  <a:lnTo>
                    <a:pt x="4823" y="322"/>
                  </a:lnTo>
                  <a:cubicBezTo>
                    <a:pt x="4823" y="322"/>
                    <a:pt x="4823" y="310"/>
                    <a:pt x="4835" y="310"/>
                  </a:cubicBezTo>
                  <a:close/>
                  <a:moveTo>
                    <a:pt x="4835" y="0"/>
                  </a:moveTo>
                  <a:cubicBezTo>
                    <a:pt x="4656" y="0"/>
                    <a:pt x="4513" y="143"/>
                    <a:pt x="4513" y="322"/>
                  </a:cubicBezTo>
                  <a:lnTo>
                    <a:pt x="4513" y="786"/>
                  </a:lnTo>
                  <a:cubicBezTo>
                    <a:pt x="4513" y="786"/>
                    <a:pt x="4513" y="798"/>
                    <a:pt x="4489" y="798"/>
                  </a:cubicBezTo>
                  <a:cubicBezTo>
                    <a:pt x="3930" y="917"/>
                    <a:pt x="3406" y="1143"/>
                    <a:pt x="2930" y="1453"/>
                  </a:cubicBezTo>
                  <a:lnTo>
                    <a:pt x="2918" y="1453"/>
                  </a:lnTo>
                  <a:lnTo>
                    <a:pt x="2584" y="1131"/>
                  </a:lnTo>
                  <a:cubicBezTo>
                    <a:pt x="2519" y="1066"/>
                    <a:pt x="2436" y="1033"/>
                    <a:pt x="2351" y="1033"/>
                  </a:cubicBezTo>
                  <a:cubicBezTo>
                    <a:pt x="2266" y="1033"/>
                    <a:pt x="2180" y="1066"/>
                    <a:pt x="2108" y="1131"/>
                  </a:cubicBezTo>
                  <a:lnTo>
                    <a:pt x="1132" y="2108"/>
                  </a:lnTo>
                  <a:cubicBezTo>
                    <a:pt x="1001" y="2251"/>
                    <a:pt x="1001" y="2453"/>
                    <a:pt x="1132" y="2584"/>
                  </a:cubicBezTo>
                  <a:lnTo>
                    <a:pt x="1453" y="2917"/>
                  </a:lnTo>
                  <a:lnTo>
                    <a:pt x="1453" y="2929"/>
                  </a:lnTo>
                  <a:cubicBezTo>
                    <a:pt x="1144" y="3405"/>
                    <a:pt x="941" y="3941"/>
                    <a:pt x="799" y="4489"/>
                  </a:cubicBezTo>
                  <a:cubicBezTo>
                    <a:pt x="799" y="4489"/>
                    <a:pt x="799" y="4513"/>
                    <a:pt x="787" y="4513"/>
                  </a:cubicBezTo>
                  <a:lnTo>
                    <a:pt x="322" y="4513"/>
                  </a:lnTo>
                  <a:cubicBezTo>
                    <a:pt x="144" y="4513"/>
                    <a:pt x="1" y="4656"/>
                    <a:pt x="1" y="4834"/>
                  </a:cubicBezTo>
                  <a:lnTo>
                    <a:pt x="1" y="6215"/>
                  </a:lnTo>
                  <a:cubicBezTo>
                    <a:pt x="1" y="6394"/>
                    <a:pt x="144" y="6549"/>
                    <a:pt x="322" y="6549"/>
                  </a:cubicBezTo>
                  <a:lnTo>
                    <a:pt x="787" y="6549"/>
                  </a:lnTo>
                  <a:cubicBezTo>
                    <a:pt x="787" y="6549"/>
                    <a:pt x="799" y="6549"/>
                    <a:pt x="799" y="6561"/>
                  </a:cubicBezTo>
                  <a:cubicBezTo>
                    <a:pt x="918" y="7132"/>
                    <a:pt x="1144" y="7644"/>
                    <a:pt x="1453" y="8120"/>
                  </a:cubicBezTo>
                  <a:lnTo>
                    <a:pt x="1453" y="8144"/>
                  </a:lnTo>
                  <a:lnTo>
                    <a:pt x="1132" y="8466"/>
                  </a:lnTo>
                  <a:cubicBezTo>
                    <a:pt x="1001" y="8597"/>
                    <a:pt x="1001" y="8811"/>
                    <a:pt x="1132" y="8942"/>
                  </a:cubicBezTo>
                  <a:lnTo>
                    <a:pt x="2108" y="9930"/>
                  </a:lnTo>
                  <a:cubicBezTo>
                    <a:pt x="2180" y="9996"/>
                    <a:pt x="2266" y="10028"/>
                    <a:pt x="2351" y="10028"/>
                  </a:cubicBezTo>
                  <a:cubicBezTo>
                    <a:pt x="2436" y="10028"/>
                    <a:pt x="2519" y="9996"/>
                    <a:pt x="2584" y="9930"/>
                  </a:cubicBezTo>
                  <a:lnTo>
                    <a:pt x="2918" y="9597"/>
                  </a:lnTo>
                  <a:lnTo>
                    <a:pt x="2930" y="9597"/>
                  </a:lnTo>
                  <a:cubicBezTo>
                    <a:pt x="3406" y="9906"/>
                    <a:pt x="3942" y="10121"/>
                    <a:pt x="4489" y="10252"/>
                  </a:cubicBezTo>
                  <a:cubicBezTo>
                    <a:pt x="4489" y="10252"/>
                    <a:pt x="4513" y="10252"/>
                    <a:pt x="4513" y="10263"/>
                  </a:cubicBezTo>
                  <a:lnTo>
                    <a:pt x="4513" y="10728"/>
                  </a:lnTo>
                  <a:cubicBezTo>
                    <a:pt x="4513" y="10906"/>
                    <a:pt x="4656" y="11061"/>
                    <a:pt x="4835" y="11061"/>
                  </a:cubicBezTo>
                  <a:lnTo>
                    <a:pt x="6216" y="11061"/>
                  </a:lnTo>
                  <a:cubicBezTo>
                    <a:pt x="6394" y="11061"/>
                    <a:pt x="6549" y="10906"/>
                    <a:pt x="6549" y="10728"/>
                  </a:cubicBezTo>
                  <a:lnTo>
                    <a:pt x="6549" y="10263"/>
                  </a:lnTo>
                  <a:cubicBezTo>
                    <a:pt x="6549" y="10263"/>
                    <a:pt x="6549" y="10252"/>
                    <a:pt x="6561" y="10252"/>
                  </a:cubicBezTo>
                  <a:cubicBezTo>
                    <a:pt x="7133" y="10132"/>
                    <a:pt x="7645" y="9906"/>
                    <a:pt x="8121" y="9597"/>
                  </a:cubicBezTo>
                  <a:lnTo>
                    <a:pt x="8145" y="9597"/>
                  </a:lnTo>
                  <a:lnTo>
                    <a:pt x="8466" y="9930"/>
                  </a:lnTo>
                  <a:cubicBezTo>
                    <a:pt x="8532" y="9996"/>
                    <a:pt x="8618" y="10028"/>
                    <a:pt x="8704" y="10028"/>
                  </a:cubicBezTo>
                  <a:cubicBezTo>
                    <a:pt x="8791" y="10028"/>
                    <a:pt x="8877" y="9996"/>
                    <a:pt x="8942" y="9930"/>
                  </a:cubicBezTo>
                  <a:lnTo>
                    <a:pt x="9931" y="8942"/>
                  </a:lnTo>
                  <a:cubicBezTo>
                    <a:pt x="10062" y="8811"/>
                    <a:pt x="10062" y="8597"/>
                    <a:pt x="9931" y="8466"/>
                  </a:cubicBezTo>
                  <a:lnTo>
                    <a:pt x="9597" y="8144"/>
                  </a:lnTo>
                  <a:lnTo>
                    <a:pt x="9597" y="8120"/>
                  </a:lnTo>
                  <a:cubicBezTo>
                    <a:pt x="9919" y="7644"/>
                    <a:pt x="10121" y="7108"/>
                    <a:pt x="10252" y="6561"/>
                  </a:cubicBezTo>
                  <a:cubicBezTo>
                    <a:pt x="10252" y="6561"/>
                    <a:pt x="10252" y="6549"/>
                    <a:pt x="10264" y="6549"/>
                  </a:cubicBezTo>
                  <a:lnTo>
                    <a:pt x="10728" y="6549"/>
                  </a:lnTo>
                  <a:cubicBezTo>
                    <a:pt x="10907" y="6549"/>
                    <a:pt x="11062" y="6394"/>
                    <a:pt x="11062" y="6215"/>
                  </a:cubicBezTo>
                  <a:lnTo>
                    <a:pt x="11062" y="4834"/>
                  </a:lnTo>
                  <a:cubicBezTo>
                    <a:pt x="11062" y="4656"/>
                    <a:pt x="10907" y="4513"/>
                    <a:pt x="10728" y="4513"/>
                  </a:cubicBezTo>
                  <a:lnTo>
                    <a:pt x="10264" y="4513"/>
                  </a:lnTo>
                  <a:cubicBezTo>
                    <a:pt x="10264" y="4513"/>
                    <a:pt x="10252" y="4513"/>
                    <a:pt x="10252" y="4489"/>
                  </a:cubicBezTo>
                  <a:cubicBezTo>
                    <a:pt x="10133" y="3929"/>
                    <a:pt x="9907" y="3405"/>
                    <a:pt x="9597" y="2929"/>
                  </a:cubicBezTo>
                  <a:lnTo>
                    <a:pt x="9597" y="2917"/>
                  </a:lnTo>
                  <a:lnTo>
                    <a:pt x="9931" y="2584"/>
                  </a:lnTo>
                  <a:cubicBezTo>
                    <a:pt x="10062" y="2453"/>
                    <a:pt x="10062" y="2239"/>
                    <a:pt x="9931" y="2108"/>
                  </a:cubicBezTo>
                  <a:lnTo>
                    <a:pt x="8942" y="1131"/>
                  </a:lnTo>
                  <a:cubicBezTo>
                    <a:pt x="8877" y="1066"/>
                    <a:pt x="8791" y="1033"/>
                    <a:pt x="8704" y="1033"/>
                  </a:cubicBezTo>
                  <a:cubicBezTo>
                    <a:pt x="8618" y="1033"/>
                    <a:pt x="8532" y="1066"/>
                    <a:pt x="8466" y="1131"/>
                  </a:cubicBezTo>
                  <a:lnTo>
                    <a:pt x="8145" y="1453"/>
                  </a:lnTo>
                  <a:lnTo>
                    <a:pt x="8121" y="1453"/>
                  </a:lnTo>
                  <a:cubicBezTo>
                    <a:pt x="7645" y="1143"/>
                    <a:pt x="7109" y="941"/>
                    <a:pt x="6561" y="798"/>
                  </a:cubicBezTo>
                  <a:cubicBezTo>
                    <a:pt x="6561" y="798"/>
                    <a:pt x="6549" y="798"/>
                    <a:pt x="6549" y="786"/>
                  </a:cubicBezTo>
                  <a:lnTo>
                    <a:pt x="6549" y="322"/>
                  </a:lnTo>
                  <a:cubicBezTo>
                    <a:pt x="6549" y="143"/>
                    <a:pt x="6394" y="0"/>
                    <a:pt x="62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4198;p77">
              <a:extLst>
                <a:ext uri="{FF2B5EF4-FFF2-40B4-BE49-F238E27FC236}">
                  <a16:creationId xmlns:a16="http://schemas.microsoft.com/office/drawing/2014/main" xmlns="" id="{799350ED-EC34-470C-BDCC-8CE734CEB068}"/>
                </a:ext>
              </a:extLst>
            </p:cNvPr>
            <p:cNvSpPr/>
            <p:nvPr/>
          </p:nvSpPr>
          <p:spPr>
            <a:xfrm>
              <a:off x="1885146" y="1578204"/>
              <a:ext cx="182322" cy="180603"/>
            </a:xfrm>
            <a:custGeom>
              <a:avLst/>
              <a:gdLst/>
              <a:ahLst/>
              <a:cxnLst/>
              <a:rect l="l" t="t" r="r" b="b"/>
              <a:pathLst>
                <a:path w="5728" h="5674" extrusionOk="0">
                  <a:moveTo>
                    <a:pt x="3502" y="0"/>
                  </a:moveTo>
                  <a:cubicBezTo>
                    <a:pt x="3438" y="0"/>
                    <a:pt x="3374" y="2"/>
                    <a:pt x="3311" y="6"/>
                  </a:cubicBezTo>
                  <a:cubicBezTo>
                    <a:pt x="2453" y="53"/>
                    <a:pt x="1644" y="411"/>
                    <a:pt x="1048" y="1018"/>
                  </a:cubicBezTo>
                  <a:cubicBezTo>
                    <a:pt x="441" y="1625"/>
                    <a:pt x="84" y="2435"/>
                    <a:pt x="36" y="3280"/>
                  </a:cubicBezTo>
                  <a:cubicBezTo>
                    <a:pt x="1" y="4125"/>
                    <a:pt x="263" y="4959"/>
                    <a:pt x="798" y="5614"/>
                  </a:cubicBezTo>
                  <a:cubicBezTo>
                    <a:pt x="834" y="5661"/>
                    <a:pt x="870" y="5673"/>
                    <a:pt x="917" y="5673"/>
                  </a:cubicBezTo>
                  <a:cubicBezTo>
                    <a:pt x="953" y="5673"/>
                    <a:pt x="989" y="5661"/>
                    <a:pt x="1025" y="5649"/>
                  </a:cubicBezTo>
                  <a:cubicBezTo>
                    <a:pt x="1096" y="5590"/>
                    <a:pt x="1096" y="5483"/>
                    <a:pt x="1048" y="5423"/>
                  </a:cubicBezTo>
                  <a:cubicBezTo>
                    <a:pt x="572" y="4828"/>
                    <a:pt x="322" y="4066"/>
                    <a:pt x="370" y="3304"/>
                  </a:cubicBezTo>
                  <a:cubicBezTo>
                    <a:pt x="417" y="2530"/>
                    <a:pt x="727" y="1804"/>
                    <a:pt x="1275" y="1256"/>
                  </a:cubicBezTo>
                  <a:cubicBezTo>
                    <a:pt x="1822" y="708"/>
                    <a:pt x="2560" y="375"/>
                    <a:pt x="3334" y="351"/>
                  </a:cubicBezTo>
                  <a:cubicBezTo>
                    <a:pt x="3397" y="347"/>
                    <a:pt x="3459" y="345"/>
                    <a:pt x="3521" y="345"/>
                  </a:cubicBezTo>
                  <a:cubicBezTo>
                    <a:pt x="4227" y="345"/>
                    <a:pt x="4895" y="592"/>
                    <a:pt x="5442" y="1030"/>
                  </a:cubicBezTo>
                  <a:cubicBezTo>
                    <a:pt x="5473" y="1055"/>
                    <a:pt x="5510" y="1068"/>
                    <a:pt x="5547" y="1068"/>
                  </a:cubicBezTo>
                  <a:cubicBezTo>
                    <a:pt x="5595" y="1068"/>
                    <a:pt x="5641" y="1046"/>
                    <a:pt x="5668" y="1006"/>
                  </a:cubicBezTo>
                  <a:cubicBezTo>
                    <a:pt x="5727" y="911"/>
                    <a:pt x="5716" y="815"/>
                    <a:pt x="5656" y="768"/>
                  </a:cubicBezTo>
                  <a:cubicBezTo>
                    <a:pt x="5050" y="272"/>
                    <a:pt x="4291" y="0"/>
                    <a:pt x="350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4199;p77">
              <a:extLst>
                <a:ext uri="{FF2B5EF4-FFF2-40B4-BE49-F238E27FC236}">
                  <a16:creationId xmlns:a16="http://schemas.microsoft.com/office/drawing/2014/main" xmlns="" id="{B9EE0014-17E8-4045-887F-C46855807EB5}"/>
                </a:ext>
              </a:extLst>
            </p:cNvPr>
            <p:cNvSpPr/>
            <p:nvPr/>
          </p:nvSpPr>
          <p:spPr>
            <a:xfrm>
              <a:off x="1923820" y="1610193"/>
              <a:ext cx="183054" cy="186874"/>
            </a:xfrm>
            <a:custGeom>
              <a:avLst/>
              <a:gdLst/>
              <a:ahLst/>
              <a:cxnLst/>
              <a:rect l="l" t="t" r="r" b="b"/>
              <a:pathLst>
                <a:path w="5751" h="5871" extrusionOk="0">
                  <a:moveTo>
                    <a:pt x="3310" y="358"/>
                  </a:moveTo>
                  <a:lnTo>
                    <a:pt x="3310" y="1025"/>
                  </a:lnTo>
                  <a:cubicBezTo>
                    <a:pt x="3310" y="1132"/>
                    <a:pt x="3274" y="1251"/>
                    <a:pt x="3227" y="1334"/>
                  </a:cubicBezTo>
                  <a:lnTo>
                    <a:pt x="3155" y="1501"/>
                  </a:lnTo>
                  <a:cubicBezTo>
                    <a:pt x="3143" y="1525"/>
                    <a:pt x="3143" y="1549"/>
                    <a:pt x="3143" y="1573"/>
                  </a:cubicBezTo>
                  <a:lnTo>
                    <a:pt x="3143" y="1918"/>
                  </a:lnTo>
                  <a:cubicBezTo>
                    <a:pt x="3143" y="2156"/>
                    <a:pt x="3048" y="2382"/>
                    <a:pt x="2869" y="2549"/>
                  </a:cubicBezTo>
                  <a:cubicBezTo>
                    <a:pt x="2691" y="2704"/>
                    <a:pt x="2477" y="2799"/>
                    <a:pt x="2226" y="2799"/>
                  </a:cubicBezTo>
                  <a:cubicBezTo>
                    <a:pt x="1774" y="2787"/>
                    <a:pt x="1381" y="2370"/>
                    <a:pt x="1381" y="1870"/>
                  </a:cubicBezTo>
                  <a:lnTo>
                    <a:pt x="1381" y="1573"/>
                  </a:lnTo>
                  <a:cubicBezTo>
                    <a:pt x="1381" y="1549"/>
                    <a:pt x="1381" y="1525"/>
                    <a:pt x="1369" y="1501"/>
                  </a:cubicBezTo>
                  <a:lnTo>
                    <a:pt x="1262" y="1311"/>
                  </a:lnTo>
                  <a:cubicBezTo>
                    <a:pt x="1238" y="1227"/>
                    <a:pt x="1203" y="1156"/>
                    <a:pt x="1203" y="1072"/>
                  </a:cubicBezTo>
                  <a:lnTo>
                    <a:pt x="1203" y="1049"/>
                  </a:lnTo>
                  <a:cubicBezTo>
                    <a:pt x="1203" y="668"/>
                    <a:pt x="1524" y="358"/>
                    <a:pt x="1905" y="358"/>
                  </a:cubicBezTo>
                  <a:close/>
                  <a:moveTo>
                    <a:pt x="1905" y="3049"/>
                  </a:moveTo>
                  <a:cubicBezTo>
                    <a:pt x="2012" y="3085"/>
                    <a:pt x="2119" y="3108"/>
                    <a:pt x="2238" y="3108"/>
                  </a:cubicBezTo>
                  <a:lnTo>
                    <a:pt x="2274" y="3108"/>
                  </a:lnTo>
                  <a:cubicBezTo>
                    <a:pt x="2393" y="3108"/>
                    <a:pt x="2512" y="3097"/>
                    <a:pt x="2631" y="3049"/>
                  </a:cubicBezTo>
                  <a:lnTo>
                    <a:pt x="2631" y="3049"/>
                  </a:lnTo>
                  <a:cubicBezTo>
                    <a:pt x="2619" y="3108"/>
                    <a:pt x="2631" y="3156"/>
                    <a:pt x="2655" y="3204"/>
                  </a:cubicBezTo>
                  <a:lnTo>
                    <a:pt x="2512" y="3335"/>
                  </a:lnTo>
                  <a:cubicBezTo>
                    <a:pt x="2441" y="3406"/>
                    <a:pt x="2357" y="3442"/>
                    <a:pt x="2262" y="3442"/>
                  </a:cubicBezTo>
                  <a:cubicBezTo>
                    <a:pt x="2179" y="3442"/>
                    <a:pt x="2084" y="3406"/>
                    <a:pt x="2012" y="3335"/>
                  </a:cubicBezTo>
                  <a:lnTo>
                    <a:pt x="1881" y="3204"/>
                  </a:lnTo>
                  <a:cubicBezTo>
                    <a:pt x="1893" y="3156"/>
                    <a:pt x="1905" y="3108"/>
                    <a:pt x="1905" y="3049"/>
                  </a:cubicBezTo>
                  <a:close/>
                  <a:moveTo>
                    <a:pt x="2810" y="3466"/>
                  </a:moveTo>
                  <a:cubicBezTo>
                    <a:pt x="2858" y="3501"/>
                    <a:pt x="2905" y="3513"/>
                    <a:pt x="2941" y="3525"/>
                  </a:cubicBezTo>
                  <a:lnTo>
                    <a:pt x="3524" y="3692"/>
                  </a:lnTo>
                  <a:cubicBezTo>
                    <a:pt x="3679" y="3739"/>
                    <a:pt x="3774" y="3870"/>
                    <a:pt x="3774" y="4037"/>
                  </a:cubicBezTo>
                  <a:lnTo>
                    <a:pt x="3774" y="5132"/>
                  </a:lnTo>
                  <a:lnTo>
                    <a:pt x="3822" y="5132"/>
                  </a:lnTo>
                  <a:cubicBezTo>
                    <a:pt x="3703" y="5204"/>
                    <a:pt x="3584" y="5263"/>
                    <a:pt x="3453" y="5311"/>
                  </a:cubicBezTo>
                  <a:lnTo>
                    <a:pt x="3453" y="4335"/>
                  </a:lnTo>
                  <a:cubicBezTo>
                    <a:pt x="3453" y="4240"/>
                    <a:pt x="3381" y="4168"/>
                    <a:pt x="3286" y="4168"/>
                  </a:cubicBezTo>
                  <a:cubicBezTo>
                    <a:pt x="3203" y="4168"/>
                    <a:pt x="3119" y="4240"/>
                    <a:pt x="3119" y="4335"/>
                  </a:cubicBezTo>
                  <a:lnTo>
                    <a:pt x="3119" y="5430"/>
                  </a:lnTo>
                  <a:cubicBezTo>
                    <a:pt x="2881" y="5502"/>
                    <a:pt x="2655" y="5537"/>
                    <a:pt x="2405" y="5549"/>
                  </a:cubicBezTo>
                  <a:lnTo>
                    <a:pt x="2262" y="5549"/>
                  </a:lnTo>
                  <a:cubicBezTo>
                    <a:pt x="1965" y="5549"/>
                    <a:pt x="1667" y="5502"/>
                    <a:pt x="1381" y="5430"/>
                  </a:cubicBezTo>
                  <a:lnTo>
                    <a:pt x="1381" y="4335"/>
                  </a:lnTo>
                  <a:cubicBezTo>
                    <a:pt x="1381" y="4240"/>
                    <a:pt x="1310" y="4168"/>
                    <a:pt x="1214" y="4168"/>
                  </a:cubicBezTo>
                  <a:cubicBezTo>
                    <a:pt x="1131" y="4168"/>
                    <a:pt x="1060" y="4240"/>
                    <a:pt x="1060" y="4335"/>
                  </a:cubicBezTo>
                  <a:lnTo>
                    <a:pt x="1060" y="5311"/>
                  </a:lnTo>
                  <a:cubicBezTo>
                    <a:pt x="941" y="5252"/>
                    <a:pt x="798" y="5192"/>
                    <a:pt x="679" y="5132"/>
                  </a:cubicBezTo>
                  <a:lnTo>
                    <a:pt x="679" y="4037"/>
                  </a:lnTo>
                  <a:cubicBezTo>
                    <a:pt x="679" y="3870"/>
                    <a:pt x="786" y="3739"/>
                    <a:pt x="941" y="3692"/>
                  </a:cubicBezTo>
                  <a:lnTo>
                    <a:pt x="1512" y="3525"/>
                  </a:lnTo>
                  <a:cubicBezTo>
                    <a:pt x="1560" y="3513"/>
                    <a:pt x="1619" y="3501"/>
                    <a:pt x="1655" y="3466"/>
                  </a:cubicBezTo>
                  <a:lnTo>
                    <a:pt x="1750" y="3573"/>
                  </a:lnTo>
                  <a:cubicBezTo>
                    <a:pt x="1893" y="3704"/>
                    <a:pt x="2072" y="3763"/>
                    <a:pt x="2226" y="3763"/>
                  </a:cubicBezTo>
                  <a:cubicBezTo>
                    <a:pt x="2405" y="3763"/>
                    <a:pt x="2572" y="3704"/>
                    <a:pt x="2703" y="3573"/>
                  </a:cubicBezTo>
                  <a:lnTo>
                    <a:pt x="2810" y="3466"/>
                  </a:lnTo>
                  <a:close/>
                  <a:moveTo>
                    <a:pt x="1893" y="1"/>
                  </a:moveTo>
                  <a:cubicBezTo>
                    <a:pt x="1322" y="1"/>
                    <a:pt x="869" y="465"/>
                    <a:pt x="869" y="1025"/>
                  </a:cubicBezTo>
                  <a:lnTo>
                    <a:pt x="869" y="1037"/>
                  </a:lnTo>
                  <a:cubicBezTo>
                    <a:pt x="869" y="1168"/>
                    <a:pt x="893" y="1311"/>
                    <a:pt x="953" y="1430"/>
                  </a:cubicBezTo>
                  <a:lnTo>
                    <a:pt x="1048" y="1596"/>
                  </a:lnTo>
                  <a:lnTo>
                    <a:pt x="1048" y="1858"/>
                  </a:lnTo>
                  <a:cubicBezTo>
                    <a:pt x="1048" y="2275"/>
                    <a:pt x="1250" y="2644"/>
                    <a:pt x="1560" y="2882"/>
                  </a:cubicBezTo>
                  <a:lnTo>
                    <a:pt x="1560" y="3037"/>
                  </a:lnTo>
                  <a:cubicBezTo>
                    <a:pt x="1560" y="3108"/>
                    <a:pt x="1500" y="3180"/>
                    <a:pt x="1429" y="3216"/>
                  </a:cubicBezTo>
                  <a:lnTo>
                    <a:pt x="845" y="3382"/>
                  </a:lnTo>
                  <a:cubicBezTo>
                    <a:pt x="548" y="3466"/>
                    <a:pt x="357" y="3739"/>
                    <a:pt x="357" y="4037"/>
                  </a:cubicBezTo>
                  <a:lnTo>
                    <a:pt x="357" y="4906"/>
                  </a:lnTo>
                  <a:cubicBezTo>
                    <a:pt x="333" y="4894"/>
                    <a:pt x="310" y="4859"/>
                    <a:pt x="286" y="4847"/>
                  </a:cubicBezTo>
                  <a:cubicBezTo>
                    <a:pt x="256" y="4822"/>
                    <a:pt x="220" y="4810"/>
                    <a:pt x="185" y="4810"/>
                  </a:cubicBezTo>
                  <a:cubicBezTo>
                    <a:pt x="135" y="4810"/>
                    <a:pt x="87" y="4834"/>
                    <a:pt x="60" y="4882"/>
                  </a:cubicBezTo>
                  <a:cubicBezTo>
                    <a:pt x="0" y="4954"/>
                    <a:pt x="12" y="5061"/>
                    <a:pt x="95" y="5097"/>
                  </a:cubicBezTo>
                  <a:cubicBezTo>
                    <a:pt x="702" y="5597"/>
                    <a:pt x="1476" y="5871"/>
                    <a:pt x="2262" y="5871"/>
                  </a:cubicBezTo>
                  <a:lnTo>
                    <a:pt x="2429" y="5871"/>
                  </a:lnTo>
                  <a:cubicBezTo>
                    <a:pt x="3286" y="5835"/>
                    <a:pt x="4096" y="5478"/>
                    <a:pt x="4691" y="4859"/>
                  </a:cubicBezTo>
                  <a:cubicBezTo>
                    <a:pt x="5298" y="4251"/>
                    <a:pt x="5655" y="3454"/>
                    <a:pt x="5703" y="2596"/>
                  </a:cubicBezTo>
                  <a:cubicBezTo>
                    <a:pt x="5751" y="1751"/>
                    <a:pt x="5477" y="918"/>
                    <a:pt x="4941" y="263"/>
                  </a:cubicBezTo>
                  <a:cubicBezTo>
                    <a:pt x="4908" y="223"/>
                    <a:pt x="4861" y="206"/>
                    <a:pt x="4815" y="206"/>
                  </a:cubicBezTo>
                  <a:cubicBezTo>
                    <a:pt x="4778" y="206"/>
                    <a:pt x="4742" y="218"/>
                    <a:pt x="4715" y="239"/>
                  </a:cubicBezTo>
                  <a:cubicBezTo>
                    <a:pt x="4643" y="299"/>
                    <a:pt x="4643" y="406"/>
                    <a:pt x="4691" y="465"/>
                  </a:cubicBezTo>
                  <a:cubicBezTo>
                    <a:pt x="5167" y="1061"/>
                    <a:pt x="5417" y="1811"/>
                    <a:pt x="5370" y="2573"/>
                  </a:cubicBezTo>
                  <a:cubicBezTo>
                    <a:pt x="5334" y="3347"/>
                    <a:pt x="5013" y="4073"/>
                    <a:pt x="4465" y="4632"/>
                  </a:cubicBezTo>
                  <a:cubicBezTo>
                    <a:pt x="4358" y="4728"/>
                    <a:pt x="4262" y="4823"/>
                    <a:pt x="4155" y="4906"/>
                  </a:cubicBezTo>
                  <a:lnTo>
                    <a:pt x="4155" y="4037"/>
                  </a:lnTo>
                  <a:cubicBezTo>
                    <a:pt x="4155" y="3739"/>
                    <a:pt x="3941" y="3466"/>
                    <a:pt x="3667" y="3382"/>
                  </a:cubicBezTo>
                  <a:lnTo>
                    <a:pt x="3084" y="3216"/>
                  </a:lnTo>
                  <a:cubicBezTo>
                    <a:pt x="3012" y="3180"/>
                    <a:pt x="2953" y="3120"/>
                    <a:pt x="2953" y="3037"/>
                  </a:cubicBezTo>
                  <a:lnTo>
                    <a:pt x="2953" y="2906"/>
                  </a:lnTo>
                  <a:cubicBezTo>
                    <a:pt x="3012" y="2858"/>
                    <a:pt x="3048" y="2823"/>
                    <a:pt x="3096" y="2763"/>
                  </a:cubicBezTo>
                  <a:cubicBezTo>
                    <a:pt x="3334" y="2549"/>
                    <a:pt x="3453" y="2227"/>
                    <a:pt x="3453" y="1906"/>
                  </a:cubicBezTo>
                  <a:lnTo>
                    <a:pt x="3453" y="1596"/>
                  </a:lnTo>
                  <a:lnTo>
                    <a:pt x="3512" y="1453"/>
                  </a:lnTo>
                  <a:cubicBezTo>
                    <a:pt x="3584" y="1311"/>
                    <a:pt x="3620" y="1156"/>
                    <a:pt x="3620" y="1001"/>
                  </a:cubicBezTo>
                  <a:lnTo>
                    <a:pt x="3620" y="168"/>
                  </a:lnTo>
                  <a:cubicBezTo>
                    <a:pt x="3620" y="72"/>
                    <a:pt x="3548" y="1"/>
                    <a:pt x="3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14200;p77">
              <a:extLst>
                <a:ext uri="{FF2B5EF4-FFF2-40B4-BE49-F238E27FC236}">
                  <a16:creationId xmlns:a16="http://schemas.microsoft.com/office/drawing/2014/main" xmlns="" id="{7FEF9411-972A-4966-9FAB-88B3C65DC86C}"/>
                </a:ext>
              </a:extLst>
            </p:cNvPr>
            <p:cNvSpPr/>
            <p:nvPr/>
          </p:nvSpPr>
          <p:spPr>
            <a:xfrm>
              <a:off x="1974207" y="1638617"/>
              <a:ext cx="43989" cy="15597"/>
            </a:xfrm>
            <a:custGeom>
              <a:avLst/>
              <a:gdLst/>
              <a:ahLst/>
              <a:cxnLst/>
              <a:rect l="l" t="t" r="r" b="b"/>
              <a:pathLst>
                <a:path w="1382" h="490" extrusionOk="0">
                  <a:moveTo>
                    <a:pt x="155" y="1"/>
                  </a:moveTo>
                  <a:cubicBezTo>
                    <a:pt x="72" y="1"/>
                    <a:pt x="1" y="72"/>
                    <a:pt x="1" y="168"/>
                  </a:cubicBezTo>
                  <a:cubicBezTo>
                    <a:pt x="1" y="251"/>
                    <a:pt x="72" y="322"/>
                    <a:pt x="155" y="322"/>
                  </a:cubicBezTo>
                  <a:cubicBezTo>
                    <a:pt x="334" y="322"/>
                    <a:pt x="870" y="358"/>
                    <a:pt x="1132" y="477"/>
                  </a:cubicBezTo>
                  <a:cubicBezTo>
                    <a:pt x="1155" y="489"/>
                    <a:pt x="1167" y="489"/>
                    <a:pt x="1203" y="489"/>
                  </a:cubicBezTo>
                  <a:cubicBezTo>
                    <a:pt x="1263" y="489"/>
                    <a:pt x="1322" y="465"/>
                    <a:pt x="1346" y="406"/>
                  </a:cubicBezTo>
                  <a:cubicBezTo>
                    <a:pt x="1382" y="322"/>
                    <a:pt x="1346" y="227"/>
                    <a:pt x="1275" y="191"/>
                  </a:cubicBezTo>
                  <a:cubicBezTo>
                    <a:pt x="905" y="1"/>
                    <a:pt x="191" y="1"/>
                    <a:pt x="15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55397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9.0,&quot;FooterHeight&quot;:9.0,&quot;SideMargin&quot;:5.5,&quot;TopMargin&quot;:0.0,&quot;BottomMargin&quot;:0.0,&quot;IntervalMargin&quot;:1.5,&quot;SettingType&quot;:&quot;System&quot;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heme/theme1.xml><?xml version="1.0" encoding="utf-8"?>
<a:theme xmlns:a="http://schemas.openxmlformats.org/drawingml/2006/main" name="Office 主题​​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阴影">
      <a:majorFont>
        <a:latin typeface="等线 Light"/>
        <a:ea typeface="思源黑体 CN Heavy"/>
        <a:cs typeface=""/>
      </a:majorFont>
      <a:minorFont>
        <a:latin typeface="等线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bvnxvde">
      <a:majorFont>
        <a:latin typeface="阿里巴巴普惠体 R" panose="020F0302020204030204"/>
        <a:ea typeface="优设标题黑"/>
        <a:cs typeface=""/>
      </a:majorFont>
      <a:minorFont>
        <a:latin typeface="阿里巴巴普惠体 R" panose="020F0502020204030204"/>
        <a:ea typeface="优设标题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阿里巴巴普惠体 R" panose="00020600040101010101" pitchFamily="18" charset="-122"/>
            <a:ea typeface="阿里巴巴普惠体 R" panose="00020600040101010101" pitchFamily="18" charset="-122"/>
            <a:cs typeface="阿里巴巴普惠体 R" panose="00020600040101010101" pitchFamily="18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1128</Words>
  <Application>Microsoft Office PowerPoint</Application>
  <PresentationFormat>宽屏</PresentationFormat>
  <Paragraphs>145</Paragraphs>
  <Slides>25</Slides>
  <Notes>2</Notes>
  <HiddenSlides>4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等线</vt:lpstr>
      <vt:lpstr>DIN Light</vt:lpstr>
      <vt:lpstr>思源黑体 CN Normal</vt:lpstr>
      <vt:lpstr>优设标题黑</vt:lpstr>
      <vt:lpstr>等线 Light</vt:lpstr>
      <vt:lpstr>思源宋体 CN Heavy</vt:lpstr>
      <vt:lpstr>阿里巴巴普惠体 R</vt:lpstr>
      <vt:lpstr>思源黑体 CN Heavy</vt:lpstr>
      <vt:lpstr>Arial</vt:lpstr>
      <vt:lpstr>微软雅黑</vt:lpstr>
      <vt:lpstr>Impact</vt:lpstr>
      <vt:lpstr>DIN Black</vt:lpstr>
      <vt:lpstr>Calibri</vt:lpstr>
      <vt:lpstr>微软雅黑 Light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模板说明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 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蒸鱼</dc:creator>
  <cp:keywords>王牌P计划</cp:keywords>
  <dc:description>www.51p ptmo ban.com</dc:description>
  <cp:lastModifiedBy>YANGs</cp:lastModifiedBy>
  <cp:revision>11</cp:revision>
  <dcterms:created xsi:type="dcterms:W3CDTF">2020-07-21T06:22:17Z</dcterms:created>
  <dcterms:modified xsi:type="dcterms:W3CDTF">2020-09-20T09:12:19Z</dcterms:modified>
</cp:coreProperties>
</file>