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9" r:id="rId4"/>
    <p:sldId id="263" r:id="rId5"/>
    <p:sldId id="258" r:id="rId6"/>
    <p:sldId id="262" r:id="rId7"/>
    <p:sldId id="257" r:id="rId8"/>
    <p:sldId id="270" r:id="rId9"/>
    <p:sldId id="264" r:id="rId10"/>
    <p:sldId id="265" r:id="rId11"/>
    <p:sldId id="266" r:id="rId12"/>
    <p:sldId id="267" r:id="rId13"/>
    <p:sldId id="268" r:id="rId14"/>
    <p:sldId id="271" r:id="rId15"/>
    <p:sldId id="274" r:id="rId16"/>
    <p:sldId id="27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1E1FC8A-0257-453E-AC69-3F0DF0B6CBC5}">
          <p14:sldIdLst>
            <p14:sldId id="256"/>
            <p14:sldId id="259"/>
            <p14:sldId id="269"/>
            <p14:sldId id="263"/>
            <p14:sldId id="258"/>
            <p14:sldId id="262"/>
            <p14:sldId id="257"/>
            <p14:sldId id="270"/>
            <p14:sldId id="264"/>
            <p14:sldId id="265"/>
            <p14:sldId id="266"/>
            <p14:sldId id="267"/>
            <p14:sldId id="268"/>
          </p14:sldIdLst>
        </p14:section>
        <p14:section name="使用手册" id="{2E35A3AD-7BBA-4BDD-A8E9-2C853BEF3929}">
          <p14:sldIdLst>
            <p14:sldId id="271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9C06B"/>
    <a:srgbClr val="FEEE92"/>
    <a:srgbClr val="EB8833"/>
    <a:srgbClr val="4F0B05"/>
    <a:srgbClr val="D60B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711" autoAdjust="0"/>
  </p:normalViewPr>
  <p:slideViewPr>
    <p:cSldViewPr snapToGrid="0">
      <p:cViewPr>
        <p:scale>
          <a:sx n="66" d="100"/>
          <a:sy n="66" d="100"/>
        </p:scale>
        <p:origin x="1325" y="43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FF3936-D4CE-4B25-9746-157D1D9CFB0F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F84C5-1691-418D-B58E-67CE8DEC24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28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7F84C5-1691-418D-B58E-67CE8DEC245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168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5977B5E-4A54-4607-BC7C-9B01091CE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D92D-F870-4216-BE59-3587802A26EE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CB9565D-3C8D-4147-9682-7C6B9E90C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DDBA3B-3D75-4F38-A9C5-E57DA392E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69F56-1D65-4D1F-B83C-2F2B6FA8B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088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5977B5E-4A54-4607-BC7C-9B01091CE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D92D-F870-4216-BE59-3587802A26EE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CB9565D-3C8D-4147-9682-7C6B9E90C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DDBA3B-3D75-4F38-A9C5-E57DA392E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69F56-1D65-4D1F-B83C-2F2B6FA8B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27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5977B5E-4A54-4607-BC7C-9B01091CE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D92D-F870-4216-BE59-3587802A26EE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CB9565D-3C8D-4147-9682-7C6B9E90C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DDBA3B-3D75-4F38-A9C5-E57DA392E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69F56-1D65-4D1F-B83C-2F2B6FA8B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944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799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8B4DB0A-326E-490D-B17D-3E54E95F4F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D92D-F870-4216-BE59-3587802A26EE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32B7E9-B4CA-4978-8F43-E8BE6B365C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7379DBE-9B75-4155-B649-7BEC3767E3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69F56-1D65-4D1F-B83C-2F2B6FA8B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53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27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26.png"/><Relationship Id="rId5" Type="http://schemas.openxmlformats.org/officeDocument/2006/relationships/image" Target="../media/image20.jp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tags" Target="../tags/tag3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29.png"/><Relationship Id="rId5" Type="http://schemas.openxmlformats.org/officeDocument/2006/relationships/tags" Target="../tags/tag35.xml"/><Relationship Id="rId10" Type="http://schemas.openxmlformats.org/officeDocument/2006/relationships/image" Target="../media/image28.png"/><Relationship Id="rId4" Type="http://schemas.openxmlformats.org/officeDocument/2006/relationships/tags" Target="../tags/tag34.xml"/><Relationship Id="rId9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4.png"/><Relationship Id="rId5" Type="http://schemas.openxmlformats.org/officeDocument/2006/relationships/tags" Target="../tags/tag5.xml"/><Relationship Id="rId10" Type="http://schemas.openxmlformats.org/officeDocument/2006/relationships/image" Target="../media/image3.jpe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image" Target="../media/image6.png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image" Target="../media/image5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image" Target="../media/image4.png"/><Relationship Id="rId5" Type="http://schemas.openxmlformats.org/officeDocument/2006/relationships/tags" Target="../tags/tag13.xml"/><Relationship Id="rId10" Type="http://schemas.openxmlformats.org/officeDocument/2006/relationships/image" Target="../media/image3.jpeg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9.xml"/><Relationship Id="rId7" Type="http://schemas.openxmlformats.org/officeDocument/2006/relationships/image" Target="../media/image13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8.jpg"/><Relationship Id="rId11" Type="http://schemas.openxmlformats.org/officeDocument/2006/relationships/image" Target="../media/image17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6.jp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image" Target="../media/image6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image" Target="../media/image5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4.png"/><Relationship Id="rId5" Type="http://schemas.openxmlformats.org/officeDocument/2006/relationships/tags" Target="../tags/tag24.xml"/><Relationship Id="rId10" Type="http://schemas.openxmlformats.org/officeDocument/2006/relationships/image" Target="../media/image3.jpeg"/><Relationship Id="rId4" Type="http://schemas.openxmlformats.org/officeDocument/2006/relationships/tags" Target="../tags/tag23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水, 桌子, 大, 身体&#10;&#10;描述已自动生成">
            <a:extLst>
              <a:ext uri="{FF2B5EF4-FFF2-40B4-BE49-F238E27FC236}">
                <a16:creationId xmlns:a16="http://schemas.microsoft.com/office/drawing/2014/main" xmlns="" id="{A635D07B-B8F6-4884-856A-D05BBB554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612AB048-1FEF-47CF-8278-8A86A825D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525" y="1307191"/>
            <a:ext cx="1090952" cy="112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1214E0D-E423-4609-A61C-B2DF9B164EC5}"/>
              </a:ext>
            </a:extLst>
          </p:cNvPr>
          <p:cNvSpPr txBox="1"/>
          <p:nvPr/>
        </p:nvSpPr>
        <p:spPr>
          <a:xfrm>
            <a:off x="1130539" y="2540685"/>
            <a:ext cx="9930924" cy="134440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学习贯彻习近平新时代中国特色社会主义思想</a:t>
            </a:r>
          </a:p>
          <a:p>
            <a:pPr algn="ctr">
              <a:lnSpc>
                <a:spcPct val="120000"/>
              </a:lnSpc>
            </a:pPr>
            <a:r>
              <a:rPr lang="zh-CN" altLang="en-US" sz="3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要深刻理解和准确把握几个“新”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1A87466-AC54-4D7D-B28C-DEF642DA8F85}"/>
              </a:ext>
            </a:extLst>
          </p:cNvPr>
          <p:cNvGrpSpPr/>
          <p:nvPr/>
        </p:nvGrpSpPr>
        <p:grpSpPr>
          <a:xfrm>
            <a:off x="4548931" y="4419276"/>
            <a:ext cx="3094139" cy="0"/>
            <a:chOff x="4624921" y="6070526"/>
            <a:chExt cx="3094139" cy="0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6693CD3-B737-4AF3-AF4C-D0A18A3A2633}"/>
                </a:ext>
              </a:extLst>
            </p:cNvPr>
            <p:cNvCxnSpPr>
              <a:cxnSpLocks/>
            </p:cNvCxnSpPr>
            <p:nvPr/>
          </p:nvCxnSpPr>
          <p:spPr>
            <a:xfrm>
              <a:off x="7512901" y="6070526"/>
              <a:ext cx="206159" cy="0"/>
            </a:xfrm>
            <a:prstGeom prst="line">
              <a:avLst/>
            </a:prstGeom>
            <a:ln w="1587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A8611FC-92EA-47F8-95E0-0BA074D740A9}"/>
                </a:ext>
              </a:extLst>
            </p:cNvPr>
            <p:cNvCxnSpPr>
              <a:cxnSpLocks/>
            </p:cNvCxnSpPr>
            <p:nvPr/>
          </p:nvCxnSpPr>
          <p:spPr>
            <a:xfrm>
              <a:off x="4624921" y="6070526"/>
              <a:ext cx="206159" cy="0"/>
            </a:xfrm>
            <a:prstGeom prst="line">
              <a:avLst/>
            </a:prstGeom>
            <a:ln w="1587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7C01A12-80C6-4943-8412-BB55E7439D6C}"/>
              </a:ext>
            </a:extLst>
          </p:cNvPr>
          <p:cNvSpPr txBox="1"/>
          <p:nvPr/>
        </p:nvSpPr>
        <p:spPr>
          <a:xfrm>
            <a:off x="4849505" y="4265388"/>
            <a:ext cx="249299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微信公众号：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向天歌</a:t>
            </a:r>
          </a:p>
        </p:txBody>
      </p:sp>
    </p:spTree>
    <p:extLst>
      <p:ext uri="{BB962C8B-B14F-4D97-AF65-F5344CB8AC3E}">
        <p14:creationId xmlns:p14="http://schemas.microsoft.com/office/powerpoint/2010/main" val="3195145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" name="图片 507" descr="图片包含 天空, 户外, 自然, 水&#10;&#10;描述已自动生成">
            <a:extLst>
              <a:ext uri="{FF2B5EF4-FFF2-40B4-BE49-F238E27FC236}">
                <a16:creationId xmlns:a16="http://schemas.microsoft.com/office/drawing/2014/main" xmlns="" id="{D2FDE7E5-2399-4F8A-94B8-74375E7F1B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" t="20833"/>
          <a:stretch/>
        </p:blipFill>
        <p:spPr>
          <a:xfrm>
            <a:off x="15718" y="1428748"/>
            <a:ext cx="12192000" cy="5429252"/>
          </a:xfrm>
          <a:prstGeom prst="rect">
            <a:avLst/>
          </a:prstGeom>
        </p:spPr>
      </p:pic>
      <p:sp>
        <p:nvSpPr>
          <p:cNvPr id="521" name="矩形 520">
            <a:extLst>
              <a:ext uri="{FF2B5EF4-FFF2-40B4-BE49-F238E27FC236}">
                <a16:creationId xmlns:a16="http://schemas.microsoft.com/office/drawing/2014/main" xmlns="" id="{53D3A46B-A70A-488D-AFDB-EAAF174AEE5E}"/>
              </a:ext>
            </a:extLst>
          </p:cNvPr>
          <p:cNvSpPr/>
          <p:nvPr/>
        </p:nvSpPr>
        <p:spPr>
          <a:xfrm>
            <a:off x="0" y="1208278"/>
            <a:ext cx="12192000" cy="3537015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rgbClr val="E6E6E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22" name="矩形 521">
            <a:extLst>
              <a:ext uri="{FF2B5EF4-FFF2-40B4-BE49-F238E27FC236}">
                <a16:creationId xmlns:a16="http://schemas.microsoft.com/office/drawing/2014/main" xmlns="" id="{673421FA-6350-4700-9C30-78C1769A3872}"/>
              </a:ext>
            </a:extLst>
          </p:cNvPr>
          <p:cNvSpPr/>
          <p:nvPr/>
        </p:nvSpPr>
        <p:spPr>
          <a:xfrm>
            <a:off x="0" y="1279971"/>
            <a:ext cx="12192000" cy="3376422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stretch>
              <a:fillRect t="-38792" b="-6437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 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34" name="文本框 533">
            <a:extLst>
              <a:ext uri="{FF2B5EF4-FFF2-40B4-BE49-F238E27FC236}">
                <a16:creationId xmlns:a16="http://schemas.microsoft.com/office/drawing/2014/main" xmlns="" id="{AE0A6D31-21F9-4CAD-AD4D-2871BB79D8AA}"/>
              </a:ext>
            </a:extLst>
          </p:cNvPr>
          <p:cNvSpPr txBox="1"/>
          <p:nvPr/>
        </p:nvSpPr>
        <p:spPr>
          <a:xfrm>
            <a:off x="3438864" y="336550"/>
            <a:ext cx="5314276" cy="6760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000" b="1">
                <a:ln w="762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单击此处可以添加标题</a:t>
            </a:r>
          </a:p>
        </p:txBody>
      </p:sp>
      <p:sp>
        <p:nvSpPr>
          <p:cNvPr id="536" name="文本框 535">
            <a:extLst>
              <a:ext uri="{FF2B5EF4-FFF2-40B4-BE49-F238E27FC236}">
                <a16:creationId xmlns:a16="http://schemas.microsoft.com/office/drawing/2014/main" xmlns="" id="{4B17B24B-D11B-4162-9A60-E5C6A3AC5D46}"/>
              </a:ext>
            </a:extLst>
          </p:cNvPr>
          <p:cNvSpPr txBox="1"/>
          <p:nvPr/>
        </p:nvSpPr>
        <p:spPr>
          <a:xfrm>
            <a:off x="3438864" y="336550"/>
            <a:ext cx="5314276" cy="6760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0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rPr>
              <a:t>单击此处可以添加标题</a:t>
            </a:r>
          </a:p>
        </p:txBody>
      </p:sp>
      <p:sp>
        <p:nvSpPr>
          <p:cNvPr id="523" name="矩形: 圆角 522">
            <a:extLst>
              <a:ext uri="{FF2B5EF4-FFF2-40B4-BE49-F238E27FC236}">
                <a16:creationId xmlns:a16="http://schemas.microsoft.com/office/drawing/2014/main" xmlns="" id="{2AB1ED4A-4428-4744-8D81-94D101FDE465}"/>
              </a:ext>
            </a:extLst>
          </p:cNvPr>
          <p:cNvSpPr/>
          <p:nvPr/>
        </p:nvSpPr>
        <p:spPr>
          <a:xfrm>
            <a:off x="1070409" y="3984893"/>
            <a:ext cx="10051183" cy="1976024"/>
          </a:xfrm>
          <a:prstGeom prst="roundRect">
            <a:avLst>
              <a:gd name="adj" fmla="val 3205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905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29" name="矩形: 圆角 528">
            <a:extLst>
              <a:ext uri="{FF2B5EF4-FFF2-40B4-BE49-F238E27FC236}">
                <a16:creationId xmlns:a16="http://schemas.microsoft.com/office/drawing/2014/main" xmlns="" id="{3BFFC2E0-F91E-4FCF-A17A-641BE6954F1C}"/>
              </a:ext>
            </a:extLst>
          </p:cNvPr>
          <p:cNvSpPr/>
          <p:nvPr/>
        </p:nvSpPr>
        <p:spPr>
          <a:xfrm>
            <a:off x="1278782" y="4238183"/>
            <a:ext cx="9692773" cy="1591118"/>
          </a:xfrm>
          <a:prstGeom prst="roundRect">
            <a:avLst>
              <a:gd name="adj" fmla="val 3638"/>
            </a:avLst>
          </a:pr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546" name="图片 545" descr="图片包含 游戏机&#10;&#10;描述已自动生成">
            <a:extLst>
              <a:ext uri="{FF2B5EF4-FFF2-40B4-BE49-F238E27FC236}">
                <a16:creationId xmlns:a16="http://schemas.microsoft.com/office/drawing/2014/main" xmlns="" id="{468F4CD6-D874-47C0-AC6B-476561A3FC2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" t="7217" r="313" b="3672"/>
          <a:stretch/>
        </p:blipFill>
        <p:spPr>
          <a:xfrm rot="20973864">
            <a:off x="3635313" y="5130358"/>
            <a:ext cx="8853381" cy="2467540"/>
          </a:xfrm>
          <a:custGeom>
            <a:avLst/>
            <a:gdLst>
              <a:gd name="connsiteX0" fmla="*/ 8853381 w 8853381"/>
              <a:gd name="connsiteY0" fmla="*/ 0 h 2467540"/>
              <a:gd name="connsiteX1" fmla="*/ 8398918 w 8853381"/>
              <a:gd name="connsiteY1" fmla="*/ 2467540 h 2467540"/>
              <a:gd name="connsiteX2" fmla="*/ 0 w 8853381"/>
              <a:gd name="connsiteY2" fmla="*/ 920655 h 2467540"/>
              <a:gd name="connsiteX3" fmla="*/ 0 w 8853381"/>
              <a:gd name="connsiteY3" fmla="*/ 0 h 246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53381" h="2467540">
                <a:moveTo>
                  <a:pt x="8853381" y="0"/>
                </a:moveTo>
                <a:lnTo>
                  <a:pt x="8398918" y="2467540"/>
                </a:lnTo>
                <a:lnTo>
                  <a:pt x="0" y="92065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31" name="文本框 530">
            <a:extLst>
              <a:ext uri="{FF2B5EF4-FFF2-40B4-BE49-F238E27FC236}">
                <a16:creationId xmlns:a16="http://schemas.microsoft.com/office/drawing/2014/main" xmlns="" id="{E790D1F6-19EF-4C26-8446-AED8F7C0613C}"/>
              </a:ext>
            </a:extLst>
          </p:cNvPr>
          <p:cNvSpPr txBox="1"/>
          <p:nvPr/>
        </p:nvSpPr>
        <p:spPr>
          <a:xfrm>
            <a:off x="1137325" y="4018145"/>
            <a:ext cx="2236510" cy="43037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LnTx/>
                <a:uFillTx/>
              </a:rPr>
              <a:t>【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LnTx/>
                <a:uFillTx/>
              </a:rPr>
              <a:t>单击编辑标题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LnTx/>
                <a:uFillTx/>
              </a:rPr>
              <a:t>】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532" name="矩形 531">
            <a:extLst>
              <a:ext uri="{FF2B5EF4-FFF2-40B4-BE49-F238E27FC236}">
                <a16:creationId xmlns:a16="http://schemas.microsoft.com/office/drawing/2014/main" xmlns="" id="{C60ED341-80C0-4E51-B8EB-C15798495609}"/>
              </a:ext>
            </a:extLst>
          </p:cNvPr>
          <p:cNvSpPr/>
          <p:nvPr/>
        </p:nvSpPr>
        <p:spPr>
          <a:xfrm>
            <a:off x="1451168" y="4529052"/>
            <a:ext cx="9375295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zh-CN" altLang="en-US">
                <a:solidFill>
                  <a:srgbClr val="1C1C1C"/>
                </a:solidFill>
                <a:latin typeface="-apple-system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单击此处编辑您要的内容，建议您在展示时采用微软雅黑字体。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676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 descr="图片包含 户外, 天空, 放飞, 风筝&#10;&#10;描述已自动生成">
            <a:extLst>
              <a:ext uri="{FF2B5EF4-FFF2-40B4-BE49-F238E27FC236}">
                <a16:creationId xmlns:a16="http://schemas.microsoft.com/office/drawing/2014/main" xmlns="" id="{2FE41BE0-7C99-4D14-8885-C59A16124A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661C06DF-28BE-4305-92DD-2854DEADA7EA}"/>
              </a:ext>
            </a:extLst>
          </p:cNvPr>
          <p:cNvSpPr/>
          <p:nvPr/>
        </p:nvSpPr>
        <p:spPr>
          <a:xfrm>
            <a:off x="2862805" y="4577737"/>
            <a:ext cx="6466390" cy="70075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041354CE-C159-44C7-B513-07EEC3401D82}"/>
              </a:ext>
            </a:extLst>
          </p:cNvPr>
          <p:cNvSpPr/>
          <p:nvPr/>
        </p:nvSpPr>
        <p:spPr>
          <a:xfrm>
            <a:off x="2203048" y="4161299"/>
            <a:ext cx="7785904" cy="70075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1C9AF827-3805-472A-8D1D-12EAAE14656E}"/>
              </a:ext>
            </a:extLst>
          </p:cNvPr>
          <p:cNvGrpSpPr/>
          <p:nvPr/>
        </p:nvGrpSpPr>
        <p:grpSpPr>
          <a:xfrm>
            <a:off x="4841966" y="973391"/>
            <a:ext cx="2508069" cy="2508069"/>
            <a:chOff x="4841966" y="973391"/>
            <a:chExt cx="2508069" cy="2508069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406B5C92-420B-448A-91B1-ABEC5789126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841966" y="973391"/>
              <a:ext cx="2508069" cy="2508069"/>
            </a:xfrm>
            <a:prstGeom prst="ellipse">
              <a:avLst/>
            </a:prstGeom>
            <a:blipFill dpi="0" rotWithShape="1">
              <a:blip r:embed="rId6"/>
              <a:srcRect/>
              <a:tile tx="-1212850" ty="596900" sx="100000" sy="100000" flip="none" algn="ctr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79C392FE-1A4F-49DB-AC4D-3A64A36CD25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841966" y="973391"/>
              <a:ext cx="2508069" cy="2508069"/>
            </a:xfrm>
            <a:prstGeom prst="ellipse">
              <a:avLst/>
            </a:prstGeom>
            <a:gradFill>
              <a:gsLst>
                <a:gs pos="0">
                  <a:schemeClr val="accent1">
                    <a:alpha val="6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35" name="矩形 1">
              <a:extLst>
                <a:ext uri="{FF2B5EF4-FFF2-40B4-BE49-F238E27FC236}">
                  <a16:creationId xmlns:a16="http://schemas.microsoft.com/office/drawing/2014/main" xmlns="" id="{3C55C7A9-CD11-4099-9A0D-E4C84B16DBB5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357335" y="1689236"/>
              <a:ext cx="1477327" cy="10188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80">
                  <a:solidFill>
                    <a:schemeClr val="bg1"/>
                  </a:solidFill>
                  <a:latin typeface="+mj-ea"/>
                  <a:ea typeface="+mj-ea"/>
                </a:rPr>
                <a:t>单击此处</a:t>
              </a:r>
              <a:endParaRPr lang="en-US" altLang="zh-CN" sz="288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8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添加标题</a:t>
              </a:r>
              <a:endParaRPr kumimoji="0" lang="en-US" altLang="zh-CN" sz="28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pic>
        <p:nvPicPr>
          <p:cNvPr id="45" name="图片 44" descr="图片包含 室内, 就坐, 红色&#10;&#10;描述已自动生成">
            <a:extLst>
              <a:ext uri="{FF2B5EF4-FFF2-40B4-BE49-F238E27FC236}">
                <a16:creationId xmlns:a16="http://schemas.microsoft.com/office/drawing/2014/main" xmlns="" id="{9228D5AE-12EE-49BC-9B9C-8F732A4A0A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4632"/>
            <a:ext cx="12192000" cy="763368"/>
          </a:xfrm>
          <a:prstGeom prst="rect">
            <a:avLst/>
          </a:prstGeom>
        </p:spPr>
      </p:pic>
      <p:sp>
        <p:nvSpPr>
          <p:cNvPr id="13" name="矩形 1">
            <a:extLst>
              <a:ext uri="{FF2B5EF4-FFF2-40B4-BE49-F238E27FC236}">
                <a16:creationId xmlns:a16="http://schemas.microsoft.com/office/drawing/2014/main" xmlns="" id="{C51899B6-3A8C-4CF4-BADE-D2E6F903E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2726" y="3259679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生态建设</a:t>
            </a:r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xmlns="" id="{64BA398E-6125-482C-8BB5-A84208FAE37C}"/>
              </a:ext>
            </a:extLst>
          </p:cNvPr>
          <p:cNvSpPr/>
          <p:nvPr/>
        </p:nvSpPr>
        <p:spPr>
          <a:xfrm>
            <a:off x="1686560" y="3663034"/>
            <a:ext cx="8818880" cy="793728"/>
          </a:xfrm>
          <a:prstGeom prst="arc">
            <a:avLst>
              <a:gd name="adj1" fmla="val 21068117"/>
              <a:gd name="adj2" fmla="val 11326231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7E0953F9-B87D-4DCC-961F-D2CD9658E49B}"/>
              </a:ext>
            </a:extLst>
          </p:cNvPr>
          <p:cNvSpPr/>
          <p:nvPr/>
        </p:nvSpPr>
        <p:spPr>
          <a:xfrm>
            <a:off x="3853180" y="3659789"/>
            <a:ext cx="101600" cy="101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1433E3AF-3856-4D7C-B112-E0F628A83FB8}"/>
              </a:ext>
            </a:extLst>
          </p:cNvPr>
          <p:cNvSpPr/>
          <p:nvPr/>
        </p:nvSpPr>
        <p:spPr>
          <a:xfrm>
            <a:off x="8245335" y="3659789"/>
            <a:ext cx="101600" cy="101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52254CE5-7D59-4F50-B2A2-B54FDD0F5C62}"/>
              </a:ext>
            </a:extLst>
          </p:cNvPr>
          <p:cNvSpPr/>
          <p:nvPr/>
        </p:nvSpPr>
        <p:spPr>
          <a:xfrm>
            <a:off x="10429240" y="4033169"/>
            <a:ext cx="101600" cy="101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004AF1F1-3E86-4C2B-8F39-1B358B045245}"/>
              </a:ext>
            </a:extLst>
          </p:cNvPr>
          <p:cNvSpPr/>
          <p:nvPr/>
        </p:nvSpPr>
        <p:spPr>
          <a:xfrm>
            <a:off x="1647825" y="4033169"/>
            <a:ext cx="101600" cy="101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5C8E1E90-11D1-4093-BD00-345F1FAF7F52}"/>
              </a:ext>
            </a:extLst>
          </p:cNvPr>
          <p:cNvSpPr/>
          <p:nvPr/>
        </p:nvSpPr>
        <p:spPr>
          <a:xfrm>
            <a:off x="6045200" y="4405962"/>
            <a:ext cx="101600" cy="101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1">
            <a:extLst>
              <a:ext uri="{FF2B5EF4-FFF2-40B4-BE49-F238E27FC236}">
                <a16:creationId xmlns:a16="http://schemas.microsoft.com/office/drawing/2014/main" xmlns="" id="{6968C560-F2A7-4A5C-82CA-D68E60FD7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746" y="3659789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社会建设</a:t>
            </a:r>
          </a:p>
        </p:txBody>
      </p:sp>
      <p:sp>
        <p:nvSpPr>
          <p:cNvPr id="5" name="矩形 1">
            <a:extLst>
              <a:ext uri="{FF2B5EF4-FFF2-40B4-BE49-F238E27FC236}">
                <a16:creationId xmlns:a16="http://schemas.microsoft.com/office/drawing/2014/main" xmlns="" id="{59DA47DC-5C4C-4AC0-81A0-12667519F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0706" y="3997422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文化建设</a:t>
            </a:r>
          </a:p>
        </p:txBody>
      </p:sp>
      <p:sp>
        <p:nvSpPr>
          <p:cNvPr id="7" name="矩形 1">
            <a:extLst>
              <a:ext uri="{FF2B5EF4-FFF2-40B4-BE49-F238E27FC236}">
                <a16:creationId xmlns:a16="http://schemas.microsoft.com/office/drawing/2014/main" xmlns="" id="{ACC6B359-054D-4228-B089-65F0A987F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6666" y="3659789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政治建设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1" name="矩形 1">
            <a:extLst>
              <a:ext uri="{FF2B5EF4-FFF2-40B4-BE49-F238E27FC236}">
                <a16:creationId xmlns:a16="http://schemas.microsoft.com/office/drawing/2014/main" xmlns="" id="{1D78A3E5-80BF-4DC3-9EA8-6013DD681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8686" y="3259679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经济建设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326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C12D1195-7FD2-4095-9E8A-D9A34DA61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763"/>
            <a:ext cx="3849688" cy="2289175"/>
          </a:xfrm>
          <a:prstGeom prst="rect">
            <a:avLst/>
          </a:prstGeom>
          <a:blipFill>
            <a:blip r:embed="rId8"/>
            <a:srcRect/>
            <a:stretch>
              <a:fillRect l="-19866" r="-19866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B464D0EB-90FE-4654-AE98-D6FAFF2E4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9687" y="-4763"/>
            <a:ext cx="3851275" cy="2289175"/>
          </a:xfrm>
          <a:prstGeom prst="rect">
            <a:avLst/>
          </a:prstGeom>
          <a:blipFill>
            <a:blip r:embed="rId9"/>
            <a:srcRect/>
            <a:stretch>
              <a:fillRect l="-19837" r="-19837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E1BB92B3-F9D8-4FFD-8322-2E27B6C319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4413"/>
            <a:ext cx="3849688" cy="2289175"/>
          </a:xfrm>
          <a:prstGeom prst="rect">
            <a:avLst/>
          </a:prstGeom>
          <a:blipFill>
            <a:blip r:embed="rId9"/>
            <a:srcRect/>
            <a:stretch>
              <a:fillRect l="-11849" r="-11849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4726B0D1-C62A-496B-914B-C1467BF4B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9687" y="2284413"/>
            <a:ext cx="3851275" cy="2289175"/>
          </a:xfrm>
          <a:prstGeom prst="rect">
            <a:avLst/>
          </a:prstGeom>
          <a:blipFill>
            <a:blip r:embed="rId8"/>
            <a:srcRect/>
            <a:stretch>
              <a:fillRect l="-19866" r="-19866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xmlns="" id="{275A351F-80D1-4E12-8A03-BFD495486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3588"/>
            <a:ext cx="3849688" cy="2289175"/>
          </a:xfrm>
          <a:prstGeom prst="rect">
            <a:avLst/>
          </a:prstGeom>
          <a:blipFill>
            <a:blip r:embed="rId8"/>
            <a:srcRect/>
            <a:stretch>
              <a:fillRect l="-19866" r="-19866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xmlns="" id="{E3264AB3-6608-4737-8A37-889F2F9F7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9687" y="4573588"/>
            <a:ext cx="3851275" cy="2289175"/>
          </a:xfrm>
          <a:prstGeom prst="rect">
            <a:avLst/>
          </a:prstGeom>
          <a:blipFill>
            <a:blip r:embed="rId9"/>
            <a:srcRect/>
            <a:stretch>
              <a:fillRect l="-11849" r="-11849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6CAFDDC9-0889-4465-B249-445996EFE965}"/>
              </a:ext>
            </a:extLst>
          </p:cNvPr>
          <p:cNvSpPr/>
          <p:nvPr/>
        </p:nvSpPr>
        <p:spPr>
          <a:xfrm>
            <a:off x="4251684" y="0"/>
            <a:ext cx="7940315" cy="6858000"/>
          </a:xfrm>
          <a:custGeom>
            <a:avLst/>
            <a:gdLst>
              <a:gd name="connsiteX0" fmla="*/ 3615965 w 7940315"/>
              <a:gd name="connsiteY0" fmla="*/ 0 h 6858000"/>
              <a:gd name="connsiteX1" fmla="*/ 7940315 w 7940315"/>
              <a:gd name="connsiteY1" fmla="*/ 0 h 6858000"/>
              <a:gd name="connsiteX2" fmla="*/ 7940315 w 7940315"/>
              <a:gd name="connsiteY2" fmla="*/ 6857999 h 6858000"/>
              <a:gd name="connsiteX3" fmla="*/ 7940274 w 7940315"/>
              <a:gd name="connsiteY3" fmla="*/ 6858000 h 6858000"/>
              <a:gd name="connsiteX4" fmla="*/ 0 w 7940315"/>
              <a:gd name="connsiteY4" fmla="*/ 6858000 h 6858000"/>
              <a:gd name="connsiteX5" fmla="*/ 3292117 w 7940315"/>
              <a:gd name="connsiteY5" fmla="*/ 3886200 h 6858000"/>
              <a:gd name="connsiteX6" fmla="*/ 3615965 w 7940315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40315" h="6858000">
                <a:moveTo>
                  <a:pt x="3615965" y="0"/>
                </a:moveTo>
                <a:lnTo>
                  <a:pt x="7940315" y="0"/>
                </a:lnTo>
                <a:lnTo>
                  <a:pt x="7940315" y="6857999"/>
                </a:lnTo>
                <a:lnTo>
                  <a:pt x="7940274" y="6858000"/>
                </a:lnTo>
                <a:lnTo>
                  <a:pt x="0" y="6858000"/>
                </a:lnTo>
                <a:lnTo>
                  <a:pt x="3292117" y="3886200"/>
                </a:lnTo>
                <a:cubicBezTo>
                  <a:pt x="3742966" y="2781300"/>
                  <a:pt x="3508015" y="1295400"/>
                  <a:pt x="3615965" y="0"/>
                </a:cubicBezTo>
                <a:close/>
              </a:path>
            </a:pathLst>
          </a:custGeom>
          <a:blipFill>
            <a:blip r:embed="rId10"/>
            <a:srcRect/>
            <a:stretch>
              <a:fillRect l="-53546"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鲜花, 植物&#10;&#10;描述已自动生成">
            <a:extLst>
              <a:ext uri="{FF2B5EF4-FFF2-40B4-BE49-F238E27FC236}">
                <a16:creationId xmlns:a16="http://schemas.microsoft.com/office/drawing/2014/main" xmlns="" id="{E5B91980-A689-4116-9A02-EE5BC074BEA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97" y="0"/>
            <a:ext cx="6589412" cy="68580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CB2A024B-60E0-4C6B-9B2C-294C0882CD9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449363" y="2313214"/>
            <a:ext cx="3107637" cy="59413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8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sz="168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>
            <a:extLst>
              <a:ext uri="{FF2B5EF4-FFF2-40B4-BE49-F238E27FC236}">
                <a16:creationId xmlns:a16="http://schemas.microsoft.com/office/drawing/2014/main" xmlns="" id="{7E96FA12-A0A2-4D78-A00F-370C66725CA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449363" y="1876073"/>
            <a:ext cx="1846659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08CAEA23-BC84-4D38-85D8-3AB5D2DAC41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449363" y="3748314"/>
            <a:ext cx="3107637" cy="59413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8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sz="168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>
            <a:extLst>
              <a:ext uri="{FF2B5EF4-FFF2-40B4-BE49-F238E27FC236}">
                <a16:creationId xmlns:a16="http://schemas.microsoft.com/office/drawing/2014/main" xmlns="" id="{9D9DDFFA-945E-497C-99A4-8CBC5E24D35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49363" y="3311173"/>
            <a:ext cx="1846659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D60DDF2B-FA76-40E5-A954-03A381BF2AB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449363" y="5183414"/>
            <a:ext cx="3107637" cy="59413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8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sz="168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>
            <a:extLst>
              <a:ext uri="{FF2B5EF4-FFF2-40B4-BE49-F238E27FC236}">
                <a16:creationId xmlns:a16="http://schemas.microsoft.com/office/drawing/2014/main" xmlns="" id="{1E01E390-5D9D-473C-8093-054E0B8B678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449363" y="4746273"/>
            <a:ext cx="1846659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6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水, 桌子, 大, 身体&#10;&#10;描述已自动生成">
            <a:extLst>
              <a:ext uri="{FF2B5EF4-FFF2-40B4-BE49-F238E27FC236}">
                <a16:creationId xmlns:a16="http://schemas.microsoft.com/office/drawing/2014/main" xmlns="" id="{A635D07B-B8F6-4884-856A-D05BBB554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612AB048-1FEF-47CF-8278-8A86A825D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525" y="1307191"/>
            <a:ext cx="1090952" cy="112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1214E0D-E423-4609-A61C-B2DF9B164EC5}"/>
              </a:ext>
            </a:extLst>
          </p:cNvPr>
          <p:cNvSpPr txBox="1"/>
          <p:nvPr/>
        </p:nvSpPr>
        <p:spPr>
          <a:xfrm>
            <a:off x="1130539" y="2540685"/>
            <a:ext cx="9930924" cy="14883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不忘初心  与梦同行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1A87466-AC54-4D7D-B28C-DEF642DA8F85}"/>
              </a:ext>
            </a:extLst>
          </p:cNvPr>
          <p:cNvGrpSpPr/>
          <p:nvPr/>
        </p:nvGrpSpPr>
        <p:grpSpPr>
          <a:xfrm>
            <a:off x="4548931" y="4419276"/>
            <a:ext cx="3094139" cy="0"/>
            <a:chOff x="4624921" y="6070526"/>
            <a:chExt cx="3094139" cy="0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6693CD3-B737-4AF3-AF4C-D0A18A3A2633}"/>
                </a:ext>
              </a:extLst>
            </p:cNvPr>
            <p:cNvCxnSpPr>
              <a:cxnSpLocks/>
            </p:cNvCxnSpPr>
            <p:nvPr/>
          </p:nvCxnSpPr>
          <p:spPr>
            <a:xfrm>
              <a:off x="7512901" y="6070526"/>
              <a:ext cx="206159" cy="0"/>
            </a:xfrm>
            <a:prstGeom prst="line">
              <a:avLst/>
            </a:prstGeom>
            <a:ln w="1587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A8611FC-92EA-47F8-95E0-0BA074D740A9}"/>
                </a:ext>
              </a:extLst>
            </p:cNvPr>
            <p:cNvCxnSpPr>
              <a:cxnSpLocks/>
            </p:cNvCxnSpPr>
            <p:nvPr/>
          </p:nvCxnSpPr>
          <p:spPr>
            <a:xfrm>
              <a:off x="4624921" y="6070526"/>
              <a:ext cx="206159" cy="0"/>
            </a:xfrm>
            <a:prstGeom prst="line">
              <a:avLst/>
            </a:prstGeom>
            <a:ln w="1587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7C01A12-80C6-4943-8412-BB55E7439D6C}"/>
              </a:ext>
            </a:extLst>
          </p:cNvPr>
          <p:cNvSpPr txBox="1"/>
          <p:nvPr/>
        </p:nvSpPr>
        <p:spPr>
          <a:xfrm>
            <a:off x="4849505" y="4265388"/>
            <a:ext cx="249299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微信公众号：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向天歌</a:t>
            </a:r>
          </a:p>
        </p:txBody>
      </p:sp>
    </p:spTree>
    <p:extLst>
      <p:ext uri="{BB962C8B-B14F-4D97-AF65-F5344CB8AC3E}">
        <p14:creationId xmlns:p14="http://schemas.microsoft.com/office/powerpoint/2010/main" val="4076314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文本框 24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091A0486-150D-434F-B9FB-0FFD0B792B1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20267" y="2780134"/>
            <a:ext cx="3741231" cy="461597"/>
          </a:xfrm>
          <a:custGeom>
            <a:avLst/>
            <a:gdLst/>
            <a:ahLst/>
            <a:cxnLst/>
            <a:rect l="l" t="t" r="r" b="b"/>
            <a:pathLst>
              <a:path w="3741231" h="461597">
                <a:moveTo>
                  <a:pt x="723041" y="257213"/>
                </a:moveTo>
                <a:cubicBezTo>
                  <a:pt x="751809" y="268004"/>
                  <a:pt x="771812" y="280391"/>
                  <a:pt x="783050" y="294376"/>
                </a:cubicBezTo>
                <a:cubicBezTo>
                  <a:pt x="794289" y="308360"/>
                  <a:pt x="799253" y="321246"/>
                  <a:pt x="797942" y="333036"/>
                </a:cubicBezTo>
                <a:cubicBezTo>
                  <a:pt x="796631" y="344825"/>
                  <a:pt x="791535" y="352822"/>
                  <a:pt x="782654" y="357028"/>
                </a:cubicBezTo>
                <a:cubicBezTo>
                  <a:pt x="773772" y="361233"/>
                  <a:pt x="763594" y="358953"/>
                  <a:pt x="752121" y="350187"/>
                </a:cubicBezTo>
                <a:cubicBezTo>
                  <a:pt x="749996" y="334546"/>
                  <a:pt x="745747" y="318726"/>
                  <a:pt x="739373" y="302727"/>
                </a:cubicBezTo>
                <a:cubicBezTo>
                  <a:pt x="732999" y="286728"/>
                  <a:pt x="726190" y="272239"/>
                  <a:pt x="718946" y="259261"/>
                </a:cubicBezTo>
                <a:close/>
                <a:moveTo>
                  <a:pt x="603445" y="248612"/>
                </a:moveTo>
                <a:lnTo>
                  <a:pt x="662834" y="276463"/>
                </a:lnTo>
                <a:cubicBezTo>
                  <a:pt x="662100" y="278741"/>
                  <a:pt x="660598" y="280431"/>
                  <a:pt x="658328" y="281532"/>
                </a:cubicBezTo>
                <a:cubicBezTo>
                  <a:pt x="656059" y="282632"/>
                  <a:pt x="652509" y="282991"/>
                  <a:pt x="647679" y="282607"/>
                </a:cubicBezTo>
                <a:cubicBezTo>
                  <a:pt x="638200" y="297949"/>
                  <a:pt x="626134" y="313444"/>
                  <a:pt x="611483" y="329093"/>
                </a:cubicBezTo>
                <a:cubicBezTo>
                  <a:pt x="596832" y="344743"/>
                  <a:pt x="579955" y="358190"/>
                  <a:pt x="560850" y="369437"/>
                </a:cubicBezTo>
                <a:lnTo>
                  <a:pt x="557163" y="365341"/>
                </a:lnTo>
                <a:cubicBezTo>
                  <a:pt x="564971" y="354206"/>
                  <a:pt x="571974" y="341752"/>
                  <a:pt x="578173" y="327978"/>
                </a:cubicBezTo>
                <a:cubicBezTo>
                  <a:pt x="584372" y="314205"/>
                  <a:pt x="589616" y="300385"/>
                  <a:pt x="593904" y="286520"/>
                </a:cubicBezTo>
                <a:cubicBezTo>
                  <a:pt x="598192" y="272656"/>
                  <a:pt x="601372" y="260019"/>
                  <a:pt x="603445" y="248612"/>
                </a:cubicBezTo>
                <a:close/>
                <a:moveTo>
                  <a:pt x="56253" y="236961"/>
                </a:moveTo>
                <a:cubicBezTo>
                  <a:pt x="71365" y="266631"/>
                  <a:pt x="77389" y="291501"/>
                  <a:pt x="74326" y="311571"/>
                </a:cubicBezTo>
                <a:cubicBezTo>
                  <a:pt x="71263" y="331642"/>
                  <a:pt x="63054" y="345195"/>
                  <a:pt x="49700" y="352233"/>
                </a:cubicBezTo>
                <a:cubicBezTo>
                  <a:pt x="40211" y="357236"/>
                  <a:pt x="30723" y="357970"/>
                  <a:pt x="21234" y="354432"/>
                </a:cubicBezTo>
                <a:cubicBezTo>
                  <a:pt x="11746" y="350894"/>
                  <a:pt x="5125" y="343751"/>
                  <a:pt x="1370" y="333002"/>
                </a:cubicBezTo>
                <a:cubicBezTo>
                  <a:pt x="-1224" y="322545"/>
                  <a:pt x="-132" y="313673"/>
                  <a:pt x="4647" y="306387"/>
                </a:cubicBezTo>
                <a:cubicBezTo>
                  <a:pt x="9425" y="299100"/>
                  <a:pt x="16251" y="293503"/>
                  <a:pt x="25125" y="289595"/>
                </a:cubicBezTo>
                <a:cubicBezTo>
                  <a:pt x="32524" y="285329"/>
                  <a:pt x="39128" y="278605"/>
                  <a:pt x="44939" y="269423"/>
                </a:cubicBezTo>
                <a:cubicBezTo>
                  <a:pt x="50749" y="260242"/>
                  <a:pt x="53156" y="249627"/>
                  <a:pt x="52158" y="237579"/>
                </a:cubicBezTo>
                <a:close/>
                <a:moveTo>
                  <a:pt x="291349" y="234482"/>
                </a:moveTo>
                <a:cubicBezTo>
                  <a:pt x="328499" y="243190"/>
                  <a:pt x="354341" y="255406"/>
                  <a:pt x="368874" y="271128"/>
                </a:cubicBezTo>
                <a:cubicBezTo>
                  <a:pt x="383408" y="286851"/>
                  <a:pt x="389820" y="302066"/>
                  <a:pt x="388111" y="316775"/>
                </a:cubicBezTo>
                <a:cubicBezTo>
                  <a:pt x="386403" y="331483"/>
                  <a:pt x="379760" y="341671"/>
                  <a:pt x="368183" y="347337"/>
                </a:cubicBezTo>
                <a:cubicBezTo>
                  <a:pt x="356606" y="353003"/>
                  <a:pt x="343282" y="350134"/>
                  <a:pt x="328211" y="338730"/>
                </a:cubicBezTo>
                <a:cubicBezTo>
                  <a:pt x="327216" y="320220"/>
                  <a:pt x="323102" y="302054"/>
                  <a:pt x="315868" y="284232"/>
                </a:cubicBezTo>
                <a:cubicBezTo>
                  <a:pt x="308635" y="266410"/>
                  <a:pt x="299370" y="250653"/>
                  <a:pt x="288073" y="236961"/>
                </a:cubicBezTo>
                <a:close/>
                <a:moveTo>
                  <a:pt x="98439" y="232843"/>
                </a:moveTo>
                <a:lnTo>
                  <a:pt x="170934" y="238209"/>
                </a:lnTo>
                <a:cubicBezTo>
                  <a:pt x="170567" y="241103"/>
                  <a:pt x="169356" y="243425"/>
                  <a:pt x="167299" y="245175"/>
                </a:cubicBezTo>
                <a:cubicBezTo>
                  <a:pt x="165243" y="246925"/>
                  <a:pt x="162086" y="248207"/>
                  <a:pt x="157828" y="249022"/>
                </a:cubicBezTo>
                <a:lnTo>
                  <a:pt x="157828" y="317444"/>
                </a:lnTo>
                <a:cubicBezTo>
                  <a:pt x="157640" y="320260"/>
                  <a:pt x="158528" y="322207"/>
                  <a:pt x="160490" y="323282"/>
                </a:cubicBezTo>
                <a:cubicBezTo>
                  <a:pt x="162453" y="324358"/>
                  <a:pt x="166617" y="324870"/>
                  <a:pt x="172982" y="324818"/>
                </a:cubicBezTo>
                <a:lnTo>
                  <a:pt x="220083" y="324818"/>
                </a:lnTo>
                <a:cubicBezTo>
                  <a:pt x="226824" y="324827"/>
                  <a:pt x="233309" y="324810"/>
                  <a:pt x="239538" y="324767"/>
                </a:cubicBezTo>
                <a:cubicBezTo>
                  <a:pt x="245767" y="324725"/>
                  <a:pt x="250614" y="324605"/>
                  <a:pt x="254078" y="324409"/>
                </a:cubicBezTo>
                <a:cubicBezTo>
                  <a:pt x="257653" y="324255"/>
                  <a:pt x="260435" y="323743"/>
                  <a:pt x="262423" y="322872"/>
                </a:cubicBezTo>
                <a:cubicBezTo>
                  <a:pt x="264411" y="322002"/>
                  <a:pt x="266271" y="320465"/>
                  <a:pt x="268003" y="318263"/>
                </a:cubicBezTo>
                <a:cubicBezTo>
                  <a:pt x="270845" y="314798"/>
                  <a:pt x="274173" y="309130"/>
                  <a:pt x="277987" y="301260"/>
                </a:cubicBezTo>
                <a:cubicBezTo>
                  <a:pt x="281801" y="293390"/>
                  <a:pt x="286255" y="283216"/>
                  <a:pt x="291349" y="270736"/>
                </a:cubicBezTo>
                <a:lnTo>
                  <a:pt x="295623" y="270736"/>
                </a:lnTo>
                <a:lnTo>
                  <a:pt x="296875" y="319902"/>
                </a:lnTo>
                <a:cubicBezTo>
                  <a:pt x="305039" y="322906"/>
                  <a:pt x="310584" y="326215"/>
                  <a:pt x="313509" y="329830"/>
                </a:cubicBezTo>
                <a:cubicBezTo>
                  <a:pt x="316434" y="333445"/>
                  <a:pt x="317808" y="337776"/>
                  <a:pt x="317630" y="342822"/>
                </a:cubicBezTo>
                <a:cubicBezTo>
                  <a:pt x="317862" y="351089"/>
                  <a:pt x="314905" y="357650"/>
                  <a:pt x="308759" y="362507"/>
                </a:cubicBezTo>
                <a:cubicBezTo>
                  <a:pt x="302612" y="367364"/>
                  <a:pt x="291883" y="370835"/>
                  <a:pt x="276572" y="372918"/>
                </a:cubicBezTo>
                <a:cubicBezTo>
                  <a:pt x="261261" y="375002"/>
                  <a:pt x="239974" y="376017"/>
                  <a:pt x="212711" y="375964"/>
                </a:cubicBezTo>
                <a:lnTo>
                  <a:pt x="162743" y="375964"/>
                </a:lnTo>
                <a:cubicBezTo>
                  <a:pt x="137665" y="376425"/>
                  <a:pt x="120548" y="373458"/>
                  <a:pt x="111392" y="367065"/>
                </a:cubicBezTo>
                <a:cubicBezTo>
                  <a:pt x="102237" y="360672"/>
                  <a:pt x="97919" y="348090"/>
                  <a:pt x="98439" y="329320"/>
                </a:cubicBezTo>
                <a:close/>
                <a:moveTo>
                  <a:pt x="3163048" y="225674"/>
                </a:moveTo>
                <a:cubicBezTo>
                  <a:pt x="3158292" y="226912"/>
                  <a:pt x="3153971" y="228124"/>
                  <a:pt x="3150086" y="229310"/>
                </a:cubicBezTo>
                <a:cubicBezTo>
                  <a:pt x="3146200" y="230497"/>
                  <a:pt x="3143006" y="231606"/>
                  <a:pt x="3140504" y="232639"/>
                </a:cubicBezTo>
                <a:cubicBezTo>
                  <a:pt x="3126124" y="238511"/>
                  <a:pt x="3115228" y="246432"/>
                  <a:pt x="3107815" y="256400"/>
                </a:cubicBezTo>
                <a:cubicBezTo>
                  <a:pt x="3100403" y="266369"/>
                  <a:pt x="3096680" y="278796"/>
                  <a:pt x="3096645" y="293681"/>
                </a:cubicBezTo>
                <a:cubicBezTo>
                  <a:pt x="3096723" y="305938"/>
                  <a:pt x="3099438" y="315019"/>
                  <a:pt x="3104792" y="320925"/>
                </a:cubicBezTo>
                <a:cubicBezTo>
                  <a:pt x="3110146" y="326831"/>
                  <a:pt x="3117678" y="329768"/>
                  <a:pt x="3127388" y="329733"/>
                </a:cubicBezTo>
                <a:cubicBezTo>
                  <a:pt x="3132768" y="329793"/>
                  <a:pt x="3138199" y="328342"/>
                  <a:pt x="3143681" y="325381"/>
                </a:cubicBezTo>
                <a:cubicBezTo>
                  <a:pt x="3149163" y="322419"/>
                  <a:pt x="3155619" y="317588"/>
                  <a:pt x="3163048" y="310888"/>
                </a:cubicBezTo>
                <a:close/>
                <a:moveTo>
                  <a:pt x="171344" y="210547"/>
                </a:moveTo>
                <a:cubicBezTo>
                  <a:pt x="203715" y="215947"/>
                  <a:pt x="225879" y="224704"/>
                  <a:pt x="237836" y="236817"/>
                </a:cubicBezTo>
                <a:cubicBezTo>
                  <a:pt x="249792" y="248930"/>
                  <a:pt x="254524" y="260873"/>
                  <a:pt x="252030" y="272647"/>
                </a:cubicBezTo>
                <a:cubicBezTo>
                  <a:pt x="249536" y="284421"/>
                  <a:pt x="242800" y="292499"/>
                  <a:pt x="231820" y="296882"/>
                </a:cubicBezTo>
                <a:cubicBezTo>
                  <a:pt x="220840" y="301265"/>
                  <a:pt x="208600" y="298426"/>
                  <a:pt x="195099" y="288366"/>
                </a:cubicBezTo>
                <a:cubicBezTo>
                  <a:pt x="194323" y="274637"/>
                  <a:pt x="191473" y="261138"/>
                  <a:pt x="186549" y="247870"/>
                </a:cubicBezTo>
                <a:cubicBezTo>
                  <a:pt x="181626" y="234601"/>
                  <a:pt x="175602" y="222843"/>
                  <a:pt x="168477" y="212595"/>
                </a:cubicBezTo>
                <a:close/>
                <a:moveTo>
                  <a:pt x="653004" y="171996"/>
                </a:moveTo>
                <a:lnTo>
                  <a:pt x="653004" y="217100"/>
                </a:lnTo>
                <a:lnTo>
                  <a:pt x="726318" y="217100"/>
                </a:lnTo>
                <a:lnTo>
                  <a:pt x="726318" y="171996"/>
                </a:lnTo>
                <a:close/>
                <a:moveTo>
                  <a:pt x="2908516" y="134315"/>
                </a:moveTo>
                <a:cubicBezTo>
                  <a:pt x="2896981" y="134050"/>
                  <a:pt x="2887264" y="140932"/>
                  <a:pt x="2879366" y="154959"/>
                </a:cubicBezTo>
                <a:cubicBezTo>
                  <a:pt x="2871469" y="168986"/>
                  <a:pt x="2866977" y="191748"/>
                  <a:pt x="2865893" y="223244"/>
                </a:cubicBezTo>
                <a:lnTo>
                  <a:pt x="2921631" y="223653"/>
                </a:lnTo>
                <a:cubicBezTo>
                  <a:pt x="2931066" y="223790"/>
                  <a:pt x="2937503" y="221160"/>
                  <a:pt x="2940945" y="215765"/>
                </a:cubicBezTo>
                <a:cubicBezTo>
                  <a:pt x="2944385" y="210369"/>
                  <a:pt x="2946008" y="201387"/>
                  <a:pt x="2945811" y="188819"/>
                </a:cubicBezTo>
                <a:cubicBezTo>
                  <a:pt x="2945615" y="170950"/>
                  <a:pt x="2942114" y="157409"/>
                  <a:pt x="2935309" y="148197"/>
                </a:cubicBezTo>
                <a:cubicBezTo>
                  <a:pt x="2928504" y="138985"/>
                  <a:pt x="2919573" y="134358"/>
                  <a:pt x="2908516" y="134315"/>
                </a:cubicBezTo>
                <a:close/>
                <a:moveTo>
                  <a:pt x="3253726" y="126994"/>
                </a:moveTo>
                <a:lnTo>
                  <a:pt x="3379439" y="126994"/>
                </a:lnTo>
                <a:lnTo>
                  <a:pt x="3379439" y="139236"/>
                </a:lnTo>
                <a:lnTo>
                  <a:pt x="3349956" y="142506"/>
                </a:lnTo>
                <a:lnTo>
                  <a:pt x="3401173" y="289134"/>
                </a:lnTo>
                <a:lnTo>
                  <a:pt x="3450302" y="143326"/>
                </a:lnTo>
                <a:lnTo>
                  <a:pt x="3418375" y="139230"/>
                </a:lnTo>
                <a:lnTo>
                  <a:pt x="3418375" y="126994"/>
                </a:lnTo>
                <a:lnTo>
                  <a:pt x="3493080" y="126994"/>
                </a:lnTo>
                <a:lnTo>
                  <a:pt x="3498191" y="126994"/>
                </a:lnTo>
                <a:lnTo>
                  <a:pt x="3617974" y="126994"/>
                </a:lnTo>
                <a:lnTo>
                  <a:pt x="3617974" y="139236"/>
                </a:lnTo>
                <a:lnTo>
                  <a:pt x="3588081" y="142506"/>
                </a:lnTo>
                <a:lnTo>
                  <a:pt x="3643803" y="297356"/>
                </a:lnTo>
                <a:lnTo>
                  <a:pt x="3694158" y="143325"/>
                </a:lnTo>
                <a:lnTo>
                  <a:pt x="3656910" y="139230"/>
                </a:lnTo>
                <a:lnTo>
                  <a:pt x="3656910" y="126994"/>
                </a:lnTo>
                <a:lnTo>
                  <a:pt x="3741231" y="126994"/>
                </a:lnTo>
                <a:lnTo>
                  <a:pt x="3741231" y="139230"/>
                </a:lnTo>
                <a:lnTo>
                  <a:pt x="3713806" y="143082"/>
                </a:lnTo>
                <a:lnTo>
                  <a:pt x="3625344" y="378468"/>
                </a:lnTo>
                <a:cubicBezTo>
                  <a:pt x="3612787" y="409871"/>
                  <a:pt x="3598693" y="431704"/>
                  <a:pt x="3583065" y="443966"/>
                </a:cubicBezTo>
                <a:cubicBezTo>
                  <a:pt x="3567436" y="456228"/>
                  <a:pt x="3553138" y="462094"/>
                  <a:pt x="3540171" y="461565"/>
                </a:cubicBezTo>
                <a:cubicBezTo>
                  <a:pt x="3528296" y="461386"/>
                  <a:pt x="3517956" y="458368"/>
                  <a:pt x="3509152" y="452512"/>
                </a:cubicBezTo>
                <a:cubicBezTo>
                  <a:pt x="3500348" y="446655"/>
                  <a:pt x="3495537" y="439033"/>
                  <a:pt x="3494718" y="429647"/>
                </a:cubicBezTo>
                <a:cubicBezTo>
                  <a:pt x="3496620" y="420499"/>
                  <a:pt x="3500903" y="413832"/>
                  <a:pt x="3507565" y="409646"/>
                </a:cubicBezTo>
                <a:cubicBezTo>
                  <a:pt x="3514228" y="405460"/>
                  <a:pt x="3521684" y="403397"/>
                  <a:pt x="3529934" y="403457"/>
                </a:cubicBezTo>
                <a:cubicBezTo>
                  <a:pt x="3538064" y="403576"/>
                  <a:pt x="3545247" y="405691"/>
                  <a:pt x="3551483" y="409800"/>
                </a:cubicBezTo>
                <a:cubicBezTo>
                  <a:pt x="3557719" y="413909"/>
                  <a:pt x="3563366" y="419297"/>
                  <a:pt x="3568425" y="425964"/>
                </a:cubicBezTo>
                <a:lnTo>
                  <a:pt x="3574977" y="434557"/>
                </a:lnTo>
                <a:cubicBezTo>
                  <a:pt x="3582664" y="428096"/>
                  <a:pt x="3589608" y="419842"/>
                  <a:pt x="3595810" y="409795"/>
                </a:cubicBezTo>
                <a:cubicBezTo>
                  <a:pt x="3602012" y="399749"/>
                  <a:pt x="3608035" y="387394"/>
                  <a:pt x="3613878" y="372733"/>
                </a:cubicBezTo>
                <a:lnTo>
                  <a:pt x="3516830" y="141687"/>
                </a:lnTo>
                <a:lnTo>
                  <a:pt x="3496130" y="139549"/>
                </a:lnTo>
                <a:lnTo>
                  <a:pt x="3469130" y="143735"/>
                </a:lnTo>
                <a:lnTo>
                  <a:pt x="3389676" y="351390"/>
                </a:lnTo>
                <a:lnTo>
                  <a:pt x="3361421" y="351390"/>
                </a:lnTo>
                <a:lnTo>
                  <a:pt x="3279114" y="142506"/>
                </a:lnTo>
                <a:lnTo>
                  <a:pt x="3253726" y="139236"/>
                </a:lnTo>
                <a:close/>
                <a:moveTo>
                  <a:pt x="224588" y="121209"/>
                </a:moveTo>
                <a:lnTo>
                  <a:pt x="224588" y="188840"/>
                </a:lnTo>
                <a:lnTo>
                  <a:pt x="278243" y="188840"/>
                </a:lnTo>
                <a:lnTo>
                  <a:pt x="278243" y="121209"/>
                </a:lnTo>
                <a:close/>
                <a:moveTo>
                  <a:pt x="114003" y="121209"/>
                </a:moveTo>
                <a:lnTo>
                  <a:pt x="114003" y="188840"/>
                </a:lnTo>
                <a:lnTo>
                  <a:pt x="168477" y="188840"/>
                </a:lnTo>
                <a:lnTo>
                  <a:pt x="168477" y="121209"/>
                </a:lnTo>
                <a:close/>
                <a:moveTo>
                  <a:pt x="3145423" y="120031"/>
                </a:moveTo>
                <a:cubicBezTo>
                  <a:pt x="3174254" y="119832"/>
                  <a:pt x="3195099" y="126463"/>
                  <a:pt x="3207959" y="139924"/>
                </a:cubicBezTo>
                <a:cubicBezTo>
                  <a:pt x="3220819" y="153384"/>
                  <a:pt x="3227130" y="174866"/>
                  <a:pt x="3226890" y="204369"/>
                </a:cubicBezTo>
                <a:lnTo>
                  <a:pt x="3226890" y="314574"/>
                </a:lnTo>
                <a:cubicBezTo>
                  <a:pt x="3226933" y="322255"/>
                  <a:pt x="3228076" y="327684"/>
                  <a:pt x="3230321" y="330859"/>
                </a:cubicBezTo>
                <a:cubicBezTo>
                  <a:pt x="3232565" y="334034"/>
                  <a:pt x="3235654" y="335570"/>
                  <a:pt x="3239587" y="335467"/>
                </a:cubicBezTo>
                <a:cubicBezTo>
                  <a:pt x="3242557" y="335587"/>
                  <a:pt x="3245424" y="334529"/>
                  <a:pt x="3248189" y="332292"/>
                </a:cubicBezTo>
                <a:cubicBezTo>
                  <a:pt x="3250953" y="330056"/>
                  <a:pt x="3254229" y="325925"/>
                  <a:pt x="3258018" y="319900"/>
                </a:cubicBezTo>
                <a:lnTo>
                  <a:pt x="3264981" y="325637"/>
                </a:lnTo>
                <a:cubicBezTo>
                  <a:pt x="3259972" y="336807"/>
                  <a:pt x="3253300" y="344934"/>
                  <a:pt x="3244964" y="350020"/>
                </a:cubicBezTo>
                <a:cubicBezTo>
                  <a:pt x="3236629" y="355106"/>
                  <a:pt x="3225966" y="357610"/>
                  <a:pt x="3212976" y="357533"/>
                </a:cubicBezTo>
                <a:cubicBezTo>
                  <a:pt x="3199530" y="357431"/>
                  <a:pt x="3188873" y="354262"/>
                  <a:pt x="3181004" y="348026"/>
                </a:cubicBezTo>
                <a:cubicBezTo>
                  <a:pt x="3173134" y="341790"/>
                  <a:pt x="3167695" y="333098"/>
                  <a:pt x="3164685" y="321949"/>
                </a:cubicBezTo>
                <a:cubicBezTo>
                  <a:pt x="3154704" y="333455"/>
                  <a:pt x="3144645" y="342250"/>
                  <a:pt x="3134509" y="348333"/>
                </a:cubicBezTo>
                <a:cubicBezTo>
                  <a:pt x="3124373" y="354416"/>
                  <a:pt x="3111343" y="357483"/>
                  <a:pt x="3095418" y="357533"/>
                </a:cubicBezTo>
                <a:cubicBezTo>
                  <a:pt x="3077531" y="357364"/>
                  <a:pt x="3063174" y="352388"/>
                  <a:pt x="3052346" y="342604"/>
                </a:cubicBezTo>
                <a:cubicBezTo>
                  <a:pt x="3041519" y="332820"/>
                  <a:pt x="3035960" y="319243"/>
                  <a:pt x="3035670" y="301874"/>
                </a:cubicBezTo>
                <a:cubicBezTo>
                  <a:pt x="3035183" y="283575"/>
                  <a:pt x="3041477" y="268553"/>
                  <a:pt x="3054551" y="256809"/>
                </a:cubicBezTo>
                <a:cubicBezTo>
                  <a:pt x="3067625" y="245064"/>
                  <a:pt x="3090401" y="234549"/>
                  <a:pt x="3122879" y="225263"/>
                </a:cubicBezTo>
                <a:cubicBezTo>
                  <a:pt x="3128677" y="223616"/>
                  <a:pt x="3135014" y="221892"/>
                  <a:pt x="3141888" y="220091"/>
                </a:cubicBezTo>
                <a:cubicBezTo>
                  <a:pt x="3148762" y="218290"/>
                  <a:pt x="3155815" y="216464"/>
                  <a:pt x="3163048" y="214611"/>
                </a:cubicBezTo>
                <a:lnTo>
                  <a:pt x="3163048" y="189621"/>
                </a:lnTo>
                <a:cubicBezTo>
                  <a:pt x="3163287" y="168676"/>
                  <a:pt x="3160350" y="154132"/>
                  <a:pt x="3154236" y="145990"/>
                </a:cubicBezTo>
                <a:cubicBezTo>
                  <a:pt x="3148121" y="137848"/>
                  <a:pt x="3137396" y="133956"/>
                  <a:pt x="3122059" y="134315"/>
                </a:cubicBezTo>
                <a:cubicBezTo>
                  <a:pt x="3119215" y="134306"/>
                  <a:pt x="3116397" y="134426"/>
                  <a:pt x="3113605" y="134673"/>
                </a:cubicBezTo>
                <a:cubicBezTo>
                  <a:pt x="3110813" y="134920"/>
                  <a:pt x="3107892" y="135347"/>
                  <a:pt x="3104844" y="135953"/>
                </a:cubicBezTo>
                <a:lnTo>
                  <a:pt x="3101974" y="165040"/>
                </a:lnTo>
                <a:cubicBezTo>
                  <a:pt x="3101129" y="178850"/>
                  <a:pt x="3097802" y="188819"/>
                  <a:pt x="3091994" y="194947"/>
                </a:cubicBezTo>
                <a:cubicBezTo>
                  <a:pt x="3086186" y="201075"/>
                  <a:pt x="3079279" y="204079"/>
                  <a:pt x="3071273" y="203960"/>
                </a:cubicBezTo>
                <a:cubicBezTo>
                  <a:pt x="3063856" y="203934"/>
                  <a:pt x="3057718" y="202142"/>
                  <a:pt x="3052858" y="198583"/>
                </a:cubicBezTo>
                <a:cubicBezTo>
                  <a:pt x="3047998" y="195024"/>
                  <a:pt x="3044724" y="189851"/>
                  <a:pt x="3043037" y="183066"/>
                </a:cubicBezTo>
                <a:cubicBezTo>
                  <a:pt x="3044766" y="163591"/>
                  <a:pt x="3054300" y="148272"/>
                  <a:pt x="3071641" y="137107"/>
                </a:cubicBezTo>
                <a:cubicBezTo>
                  <a:pt x="3088982" y="125943"/>
                  <a:pt x="3113576" y="120251"/>
                  <a:pt x="3145423" y="120031"/>
                </a:cubicBezTo>
                <a:close/>
                <a:moveTo>
                  <a:pt x="2913024" y="120031"/>
                </a:moveTo>
                <a:cubicBezTo>
                  <a:pt x="2943843" y="120669"/>
                  <a:pt x="2967285" y="129726"/>
                  <a:pt x="2983353" y="147202"/>
                </a:cubicBezTo>
                <a:cubicBezTo>
                  <a:pt x="2999420" y="164679"/>
                  <a:pt x="3007504" y="186747"/>
                  <a:pt x="3007606" y="213408"/>
                </a:cubicBezTo>
                <a:cubicBezTo>
                  <a:pt x="3007631" y="218445"/>
                  <a:pt x="3007478" y="222913"/>
                  <a:pt x="3007146" y="226812"/>
                </a:cubicBezTo>
                <a:cubicBezTo>
                  <a:pt x="3006813" y="230710"/>
                  <a:pt x="3006148" y="234555"/>
                  <a:pt x="3005151" y="238347"/>
                </a:cubicBezTo>
                <a:lnTo>
                  <a:pt x="2865893" y="238347"/>
                </a:lnTo>
                <a:cubicBezTo>
                  <a:pt x="2867353" y="270073"/>
                  <a:pt x="2874679" y="293091"/>
                  <a:pt x="2887870" y="307400"/>
                </a:cubicBezTo>
                <a:cubicBezTo>
                  <a:pt x="2901062" y="321709"/>
                  <a:pt x="2917507" y="328744"/>
                  <a:pt x="2937205" y="328505"/>
                </a:cubicBezTo>
                <a:cubicBezTo>
                  <a:pt x="2951389" y="328385"/>
                  <a:pt x="2963244" y="325551"/>
                  <a:pt x="2972768" y="320001"/>
                </a:cubicBezTo>
                <a:cubicBezTo>
                  <a:pt x="2982293" y="314452"/>
                  <a:pt x="2990359" y="306904"/>
                  <a:pt x="2996966" y="297359"/>
                </a:cubicBezTo>
                <a:lnTo>
                  <a:pt x="3004742" y="302277"/>
                </a:lnTo>
                <a:cubicBezTo>
                  <a:pt x="2996208" y="319989"/>
                  <a:pt x="2984117" y="333601"/>
                  <a:pt x="2968467" y="343114"/>
                </a:cubicBezTo>
                <a:cubicBezTo>
                  <a:pt x="2952817" y="352626"/>
                  <a:pt x="2934473" y="357432"/>
                  <a:pt x="2913434" y="357533"/>
                </a:cubicBezTo>
                <a:cubicBezTo>
                  <a:pt x="2878964" y="357340"/>
                  <a:pt x="2850927" y="346986"/>
                  <a:pt x="2829322" y="326473"/>
                </a:cubicBezTo>
                <a:cubicBezTo>
                  <a:pt x="2807717" y="305960"/>
                  <a:pt x="2796579" y="276449"/>
                  <a:pt x="2795907" y="237939"/>
                </a:cubicBezTo>
                <a:cubicBezTo>
                  <a:pt x="2796268" y="212247"/>
                  <a:pt x="2802049" y="190652"/>
                  <a:pt x="2813250" y="173154"/>
                </a:cubicBezTo>
                <a:cubicBezTo>
                  <a:pt x="2824452" y="155656"/>
                  <a:pt x="2838908" y="142435"/>
                  <a:pt x="2856620" y="133492"/>
                </a:cubicBezTo>
                <a:cubicBezTo>
                  <a:pt x="2874332" y="124548"/>
                  <a:pt x="2893133" y="120061"/>
                  <a:pt x="2913024" y="120031"/>
                </a:cubicBezTo>
                <a:close/>
                <a:moveTo>
                  <a:pt x="653004" y="111788"/>
                </a:moveTo>
                <a:lnTo>
                  <a:pt x="653004" y="160579"/>
                </a:lnTo>
                <a:lnTo>
                  <a:pt x="726318" y="160579"/>
                </a:lnTo>
                <a:lnTo>
                  <a:pt x="726318" y="111788"/>
                </a:lnTo>
                <a:close/>
                <a:moveTo>
                  <a:pt x="410945" y="100755"/>
                </a:moveTo>
                <a:cubicBezTo>
                  <a:pt x="439396" y="103020"/>
                  <a:pt x="458957" y="108730"/>
                  <a:pt x="469630" y="117887"/>
                </a:cubicBezTo>
                <a:cubicBezTo>
                  <a:pt x="480302" y="127044"/>
                  <a:pt x="484632" y="136505"/>
                  <a:pt x="482621" y="146269"/>
                </a:cubicBezTo>
                <a:cubicBezTo>
                  <a:pt x="480609" y="156034"/>
                  <a:pt x="474803" y="162961"/>
                  <a:pt x="465201" y="167049"/>
                </a:cubicBezTo>
                <a:cubicBezTo>
                  <a:pt x="455599" y="171137"/>
                  <a:pt x="444750" y="169245"/>
                  <a:pt x="432653" y="161372"/>
                </a:cubicBezTo>
                <a:cubicBezTo>
                  <a:pt x="431219" y="150536"/>
                  <a:pt x="428147" y="139955"/>
                  <a:pt x="423437" y="129630"/>
                </a:cubicBezTo>
                <a:cubicBezTo>
                  <a:pt x="418727" y="119306"/>
                  <a:pt x="413607" y="110363"/>
                  <a:pt x="408078" y="102803"/>
                </a:cubicBezTo>
                <a:close/>
                <a:moveTo>
                  <a:pt x="984350" y="89287"/>
                </a:moveTo>
                <a:lnTo>
                  <a:pt x="1056845" y="95840"/>
                </a:lnTo>
                <a:cubicBezTo>
                  <a:pt x="1056734" y="98511"/>
                  <a:pt x="1055727" y="100747"/>
                  <a:pt x="1053824" y="102547"/>
                </a:cubicBezTo>
                <a:cubicBezTo>
                  <a:pt x="1051922" y="104348"/>
                  <a:pt x="1048560" y="105662"/>
                  <a:pt x="1043739" y="106489"/>
                </a:cubicBezTo>
                <a:lnTo>
                  <a:pt x="1043739" y="173250"/>
                </a:lnTo>
                <a:lnTo>
                  <a:pt x="1117052" y="173250"/>
                </a:lnTo>
                <a:lnTo>
                  <a:pt x="1145723" y="135569"/>
                </a:lnTo>
                <a:cubicBezTo>
                  <a:pt x="1146008" y="135777"/>
                  <a:pt x="1149078" y="138183"/>
                  <a:pt x="1154931" y="142790"/>
                </a:cubicBezTo>
                <a:cubicBezTo>
                  <a:pt x="1160783" y="147396"/>
                  <a:pt x="1167706" y="152959"/>
                  <a:pt x="1175697" y="159476"/>
                </a:cubicBezTo>
                <a:cubicBezTo>
                  <a:pt x="1183689" y="165994"/>
                  <a:pt x="1191036" y="172224"/>
                  <a:pt x="1197739" y="178165"/>
                </a:cubicBezTo>
                <a:cubicBezTo>
                  <a:pt x="1197082" y="180409"/>
                  <a:pt x="1195734" y="182065"/>
                  <a:pt x="1193694" y="183131"/>
                </a:cubicBezTo>
                <a:cubicBezTo>
                  <a:pt x="1191655" y="184198"/>
                  <a:pt x="1189180" y="184727"/>
                  <a:pt x="1186271" y="184718"/>
                </a:cubicBezTo>
                <a:lnTo>
                  <a:pt x="1047425" y="184718"/>
                </a:lnTo>
                <a:cubicBezTo>
                  <a:pt x="1059517" y="205114"/>
                  <a:pt x="1074378" y="223620"/>
                  <a:pt x="1092008" y="240238"/>
                </a:cubicBezTo>
                <a:cubicBezTo>
                  <a:pt x="1109637" y="256857"/>
                  <a:pt x="1128746" y="271268"/>
                  <a:pt x="1149333" y="283471"/>
                </a:cubicBezTo>
                <a:cubicBezTo>
                  <a:pt x="1169921" y="295675"/>
                  <a:pt x="1190698" y="305353"/>
                  <a:pt x="1211664" y="312506"/>
                </a:cubicBezTo>
                <a:lnTo>
                  <a:pt x="1210436" y="317421"/>
                </a:lnTo>
                <a:cubicBezTo>
                  <a:pt x="1199292" y="319767"/>
                  <a:pt x="1189633" y="325211"/>
                  <a:pt x="1181458" y="333752"/>
                </a:cubicBezTo>
                <a:cubicBezTo>
                  <a:pt x="1173284" y="342294"/>
                  <a:pt x="1167106" y="353369"/>
                  <a:pt x="1162925" y="366979"/>
                </a:cubicBezTo>
                <a:cubicBezTo>
                  <a:pt x="1134357" y="348941"/>
                  <a:pt x="1110294" y="325834"/>
                  <a:pt x="1090737" y="297659"/>
                </a:cubicBezTo>
                <a:cubicBezTo>
                  <a:pt x="1071180" y="269483"/>
                  <a:pt x="1055514" y="236342"/>
                  <a:pt x="1043739" y="198234"/>
                </a:cubicBezTo>
                <a:lnTo>
                  <a:pt x="1043739" y="371894"/>
                </a:lnTo>
                <a:cubicBezTo>
                  <a:pt x="1043107" y="374957"/>
                  <a:pt x="1037817" y="378558"/>
                  <a:pt x="1027867" y="382697"/>
                </a:cubicBezTo>
                <a:cubicBezTo>
                  <a:pt x="1017918" y="386835"/>
                  <a:pt x="1007099" y="389105"/>
                  <a:pt x="995409" y="389506"/>
                </a:cubicBezTo>
                <a:lnTo>
                  <a:pt x="984350" y="389506"/>
                </a:lnTo>
                <a:lnTo>
                  <a:pt x="984350" y="253527"/>
                </a:lnTo>
                <a:cubicBezTo>
                  <a:pt x="965262" y="278374"/>
                  <a:pt x="942207" y="300765"/>
                  <a:pt x="915183" y="320697"/>
                </a:cubicBezTo>
                <a:cubicBezTo>
                  <a:pt x="888160" y="340630"/>
                  <a:pt x="857425" y="357695"/>
                  <a:pt x="822978" y="371894"/>
                </a:cubicBezTo>
                <a:lnTo>
                  <a:pt x="819701" y="367798"/>
                </a:lnTo>
                <a:cubicBezTo>
                  <a:pt x="851196" y="344632"/>
                  <a:pt x="878211" y="316832"/>
                  <a:pt x="900746" y="284399"/>
                </a:cubicBezTo>
                <a:cubicBezTo>
                  <a:pt x="923281" y="251965"/>
                  <a:pt x="940363" y="218739"/>
                  <a:pt x="951994" y="184718"/>
                </a:cubicBezTo>
                <a:lnTo>
                  <a:pt x="839770" y="184718"/>
                </a:lnTo>
                <a:lnTo>
                  <a:pt x="836494" y="173250"/>
                </a:lnTo>
                <a:lnTo>
                  <a:pt x="984350" y="173250"/>
                </a:lnTo>
                <a:close/>
                <a:moveTo>
                  <a:pt x="522759" y="62051"/>
                </a:moveTo>
                <a:lnTo>
                  <a:pt x="528903" y="63287"/>
                </a:lnTo>
                <a:cubicBezTo>
                  <a:pt x="525765" y="76639"/>
                  <a:pt x="522288" y="91821"/>
                  <a:pt x="518471" y="108832"/>
                </a:cubicBezTo>
                <a:cubicBezTo>
                  <a:pt x="514655" y="125842"/>
                  <a:pt x="510896" y="142887"/>
                  <a:pt x="507195" y="159966"/>
                </a:cubicBezTo>
                <a:cubicBezTo>
                  <a:pt x="503494" y="177044"/>
                  <a:pt x="500247" y="192361"/>
                  <a:pt x="497455" y="205917"/>
                </a:cubicBezTo>
                <a:cubicBezTo>
                  <a:pt x="494663" y="219473"/>
                  <a:pt x="492721" y="229472"/>
                  <a:pt x="491631" y="235915"/>
                </a:cubicBezTo>
                <a:cubicBezTo>
                  <a:pt x="490164" y="243407"/>
                  <a:pt x="489003" y="250745"/>
                  <a:pt x="488150" y="257930"/>
                </a:cubicBezTo>
                <a:cubicBezTo>
                  <a:pt x="487297" y="265114"/>
                  <a:pt x="486955" y="271429"/>
                  <a:pt x="487126" y="276873"/>
                </a:cubicBezTo>
                <a:cubicBezTo>
                  <a:pt x="487634" y="284700"/>
                  <a:pt x="489439" y="291981"/>
                  <a:pt x="492542" y="298717"/>
                </a:cubicBezTo>
                <a:cubicBezTo>
                  <a:pt x="495644" y="305452"/>
                  <a:pt x="498632" y="313006"/>
                  <a:pt x="501507" y="321380"/>
                </a:cubicBezTo>
                <a:cubicBezTo>
                  <a:pt x="504381" y="329753"/>
                  <a:pt x="505731" y="340311"/>
                  <a:pt x="505557" y="353054"/>
                </a:cubicBezTo>
                <a:cubicBezTo>
                  <a:pt x="504977" y="364087"/>
                  <a:pt x="501222" y="372944"/>
                  <a:pt x="494294" y="379625"/>
                </a:cubicBezTo>
                <a:cubicBezTo>
                  <a:pt x="487365" y="386306"/>
                  <a:pt x="478286" y="389736"/>
                  <a:pt x="467057" y="389915"/>
                </a:cubicBezTo>
                <a:cubicBezTo>
                  <a:pt x="461758" y="390060"/>
                  <a:pt x="456690" y="388542"/>
                  <a:pt x="451851" y="385359"/>
                </a:cubicBezTo>
                <a:cubicBezTo>
                  <a:pt x="447013" y="382176"/>
                  <a:pt x="443481" y="376459"/>
                  <a:pt x="441254" y="368208"/>
                </a:cubicBezTo>
                <a:cubicBezTo>
                  <a:pt x="444108" y="353653"/>
                  <a:pt x="445863" y="339803"/>
                  <a:pt x="446517" y="326659"/>
                </a:cubicBezTo>
                <a:cubicBezTo>
                  <a:pt x="447172" y="313514"/>
                  <a:pt x="446803" y="302395"/>
                  <a:pt x="445410" y="293301"/>
                </a:cubicBezTo>
                <a:cubicBezTo>
                  <a:pt x="444017" y="284207"/>
                  <a:pt x="441676" y="278458"/>
                  <a:pt x="438387" y="276053"/>
                </a:cubicBezTo>
                <a:cubicBezTo>
                  <a:pt x="435528" y="274023"/>
                  <a:pt x="432337" y="272453"/>
                  <a:pt x="428813" y="271343"/>
                </a:cubicBezTo>
                <a:cubicBezTo>
                  <a:pt x="425289" y="270234"/>
                  <a:pt x="421381" y="269483"/>
                  <a:pt x="417089" y="269091"/>
                </a:cubicBezTo>
                <a:lnTo>
                  <a:pt x="417089" y="261718"/>
                </a:lnTo>
                <a:lnTo>
                  <a:pt x="435110" y="261718"/>
                </a:lnTo>
                <a:cubicBezTo>
                  <a:pt x="438054" y="261898"/>
                  <a:pt x="440358" y="261539"/>
                  <a:pt x="442022" y="260643"/>
                </a:cubicBezTo>
                <a:cubicBezTo>
                  <a:pt x="443686" y="259747"/>
                  <a:pt x="445477" y="257239"/>
                  <a:pt x="447397" y="253117"/>
                </a:cubicBezTo>
                <a:cubicBezTo>
                  <a:pt x="449249" y="249622"/>
                  <a:pt x="451177" y="245631"/>
                  <a:pt x="453183" y="241147"/>
                </a:cubicBezTo>
                <a:cubicBezTo>
                  <a:pt x="455188" y="236662"/>
                  <a:pt x="458447" y="228698"/>
                  <a:pt x="462961" y="217254"/>
                </a:cubicBezTo>
                <a:cubicBezTo>
                  <a:pt x="467475" y="205810"/>
                  <a:pt x="474421" y="187900"/>
                  <a:pt x="483798" y="163526"/>
                </a:cubicBezTo>
                <a:cubicBezTo>
                  <a:pt x="493176" y="139151"/>
                  <a:pt x="506163" y="105326"/>
                  <a:pt x="522759" y="62051"/>
                </a:cubicBezTo>
                <a:close/>
                <a:moveTo>
                  <a:pt x="224588" y="46256"/>
                </a:moveTo>
                <a:lnTo>
                  <a:pt x="224588" y="109792"/>
                </a:lnTo>
                <a:lnTo>
                  <a:pt x="278243" y="109792"/>
                </a:lnTo>
                <a:lnTo>
                  <a:pt x="278243" y="46256"/>
                </a:lnTo>
                <a:close/>
                <a:moveTo>
                  <a:pt x="114003" y="46256"/>
                </a:moveTo>
                <a:lnTo>
                  <a:pt x="114003" y="109792"/>
                </a:lnTo>
                <a:lnTo>
                  <a:pt x="168477" y="109792"/>
                </a:lnTo>
                <a:lnTo>
                  <a:pt x="168477" y="46256"/>
                </a:lnTo>
                <a:close/>
                <a:moveTo>
                  <a:pt x="2455464" y="44669"/>
                </a:moveTo>
                <a:lnTo>
                  <a:pt x="2597142" y="44669"/>
                </a:lnTo>
                <a:lnTo>
                  <a:pt x="2597142" y="58549"/>
                </a:lnTo>
                <a:lnTo>
                  <a:pt x="2563132" y="61822"/>
                </a:lnTo>
                <a:cubicBezTo>
                  <a:pt x="2562543" y="82334"/>
                  <a:pt x="2562184" y="103077"/>
                  <a:pt x="2562056" y="124051"/>
                </a:cubicBezTo>
                <a:cubicBezTo>
                  <a:pt x="2561928" y="145024"/>
                  <a:pt x="2561877" y="166074"/>
                  <a:pt x="2561903" y="187201"/>
                </a:cubicBezTo>
                <a:lnTo>
                  <a:pt x="2672130" y="187201"/>
                </a:lnTo>
                <a:cubicBezTo>
                  <a:pt x="2672155" y="166279"/>
                  <a:pt x="2672104" y="145331"/>
                  <a:pt x="2671976" y="124358"/>
                </a:cubicBezTo>
                <a:cubicBezTo>
                  <a:pt x="2671848" y="103384"/>
                  <a:pt x="2671489" y="82539"/>
                  <a:pt x="2670899" y="61822"/>
                </a:cubicBezTo>
                <a:lnTo>
                  <a:pt x="2636479" y="58549"/>
                </a:lnTo>
                <a:lnTo>
                  <a:pt x="2636479" y="44669"/>
                </a:lnTo>
                <a:lnTo>
                  <a:pt x="2778158" y="44669"/>
                </a:lnTo>
                <a:lnTo>
                  <a:pt x="2778158" y="58549"/>
                </a:lnTo>
                <a:lnTo>
                  <a:pt x="2742116" y="61822"/>
                </a:lnTo>
                <a:cubicBezTo>
                  <a:pt x="2741723" y="82735"/>
                  <a:pt x="2741484" y="103803"/>
                  <a:pt x="2741399" y="125023"/>
                </a:cubicBezTo>
                <a:cubicBezTo>
                  <a:pt x="2741314" y="146243"/>
                  <a:pt x="2741279" y="167514"/>
                  <a:pt x="2741297" y="188834"/>
                </a:cubicBezTo>
                <a:lnTo>
                  <a:pt x="2741297" y="206806"/>
                </a:lnTo>
                <a:cubicBezTo>
                  <a:pt x="2741279" y="227685"/>
                  <a:pt x="2741314" y="248640"/>
                  <a:pt x="2741399" y="269672"/>
                </a:cubicBezTo>
                <a:cubicBezTo>
                  <a:pt x="2741484" y="290704"/>
                  <a:pt x="2741723" y="311762"/>
                  <a:pt x="2742116" y="332845"/>
                </a:cubicBezTo>
                <a:lnTo>
                  <a:pt x="2778158" y="336539"/>
                </a:lnTo>
                <a:lnTo>
                  <a:pt x="2778158" y="350532"/>
                </a:lnTo>
                <a:lnTo>
                  <a:pt x="2636479" y="350532"/>
                </a:lnTo>
                <a:lnTo>
                  <a:pt x="2636479" y="336539"/>
                </a:lnTo>
                <a:lnTo>
                  <a:pt x="2670899" y="332845"/>
                </a:lnTo>
                <a:cubicBezTo>
                  <a:pt x="2671489" y="312640"/>
                  <a:pt x="2671848" y="291770"/>
                  <a:pt x="2671976" y="270235"/>
                </a:cubicBezTo>
                <a:cubicBezTo>
                  <a:pt x="2672104" y="248700"/>
                  <a:pt x="2672155" y="226193"/>
                  <a:pt x="2672130" y="202714"/>
                </a:cubicBezTo>
                <a:lnTo>
                  <a:pt x="2561903" y="202714"/>
                </a:lnTo>
                <a:cubicBezTo>
                  <a:pt x="2561877" y="225804"/>
                  <a:pt x="2561928" y="248152"/>
                  <a:pt x="2562056" y="269757"/>
                </a:cubicBezTo>
                <a:cubicBezTo>
                  <a:pt x="2562184" y="291362"/>
                  <a:pt x="2562543" y="312582"/>
                  <a:pt x="2563132" y="333419"/>
                </a:cubicBezTo>
                <a:lnTo>
                  <a:pt x="2597142" y="336691"/>
                </a:lnTo>
                <a:lnTo>
                  <a:pt x="2597142" y="350532"/>
                </a:lnTo>
                <a:lnTo>
                  <a:pt x="2455464" y="350532"/>
                </a:lnTo>
                <a:lnTo>
                  <a:pt x="2455464" y="336539"/>
                </a:lnTo>
                <a:lnTo>
                  <a:pt x="2491916" y="332845"/>
                </a:lnTo>
                <a:cubicBezTo>
                  <a:pt x="2492258" y="291446"/>
                  <a:pt x="2492394" y="249433"/>
                  <a:pt x="2492326" y="206806"/>
                </a:cubicBezTo>
                <a:lnTo>
                  <a:pt x="2492326" y="188834"/>
                </a:lnTo>
                <a:cubicBezTo>
                  <a:pt x="2492394" y="146281"/>
                  <a:pt x="2492258" y="104134"/>
                  <a:pt x="2491916" y="62395"/>
                </a:cubicBezTo>
                <a:lnTo>
                  <a:pt x="2455464" y="58701"/>
                </a:lnTo>
                <a:close/>
                <a:moveTo>
                  <a:pt x="2014447" y="44669"/>
                </a:moveTo>
                <a:lnTo>
                  <a:pt x="2113161" y="44669"/>
                </a:lnTo>
                <a:lnTo>
                  <a:pt x="2268586" y="259272"/>
                </a:lnTo>
                <a:lnTo>
                  <a:pt x="2266541" y="64279"/>
                </a:lnTo>
                <a:lnTo>
                  <a:pt x="2211997" y="58552"/>
                </a:lnTo>
                <a:lnTo>
                  <a:pt x="2211997" y="44669"/>
                </a:lnTo>
                <a:lnTo>
                  <a:pt x="2325059" y="44669"/>
                </a:lnTo>
                <a:lnTo>
                  <a:pt x="2325059" y="58544"/>
                </a:lnTo>
                <a:lnTo>
                  <a:pt x="2287378" y="63869"/>
                </a:lnTo>
                <a:lnTo>
                  <a:pt x="2284515" y="351390"/>
                </a:lnTo>
                <a:lnTo>
                  <a:pt x="2248496" y="351390"/>
                </a:lnTo>
                <a:lnTo>
                  <a:pt x="2067644" y="96641"/>
                </a:lnTo>
                <a:lnTo>
                  <a:pt x="2070100" y="330551"/>
                </a:lnTo>
                <a:lnTo>
                  <a:pt x="2125054" y="336696"/>
                </a:lnTo>
                <a:lnTo>
                  <a:pt x="2125054" y="350571"/>
                </a:lnTo>
                <a:lnTo>
                  <a:pt x="2011171" y="350571"/>
                </a:lnTo>
                <a:lnTo>
                  <a:pt x="2011171" y="336696"/>
                </a:lnTo>
                <a:lnTo>
                  <a:pt x="2048852" y="330961"/>
                </a:lnTo>
                <a:lnTo>
                  <a:pt x="2051306" y="73291"/>
                </a:lnTo>
                <a:lnTo>
                  <a:pt x="2043527" y="61821"/>
                </a:lnTo>
                <a:lnTo>
                  <a:pt x="2014447" y="58549"/>
                </a:lnTo>
                <a:close/>
                <a:moveTo>
                  <a:pt x="1898651" y="36478"/>
                </a:moveTo>
                <a:cubicBezTo>
                  <a:pt x="1916023" y="36528"/>
                  <a:pt x="1931572" y="38570"/>
                  <a:pt x="1945300" y="42604"/>
                </a:cubicBezTo>
                <a:cubicBezTo>
                  <a:pt x="1959027" y="46638"/>
                  <a:pt x="1972411" y="52361"/>
                  <a:pt x="1985450" y="59772"/>
                </a:cubicBezTo>
                <a:lnTo>
                  <a:pt x="1983813" y="134328"/>
                </a:lnTo>
                <a:lnTo>
                  <a:pt x="1959698" y="134328"/>
                </a:lnTo>
                <a:lnTo>
                  <a:pt x="1937164" y="56085"/>
                </a:lnTo>
                <a:cubicBezTo>
                  <a:pt x="1932461" y="54660"/>
                  <a:pt x="1927630" y="53619"/>
                  <a:pt x="1922670" y="52962"/>
                </a:cubicBezTo>
                <a:cubicBezTo>
                  <a:pt x="1917711" y="52306"/>
                  <a:pt x="1912572" y="51982"/>
                  <a:pt x="1907254" y="51990"/>
                </a:cubicBezTo>
                <a:cubicBezTo>
                  <a:pt x="1887932" y="51925"/>
                  <a:pt x="1870582" y="57063"/>
                  <a:pt x="1855206" y="67405"/>
                </a:cubicBezTo>
                <a:cubicBezTo>
                  <a:pt x="1839829" y="77747"/>
                  <a:pt x="1827639" y="93687"/>
                  <a:pt x="1818636" y="115227"/>
                </a:cubicBezTo>
                <a:cubicBezTo>
                  <a:pt x="1809632" y="136766"/>
                  <a:pt x="1805029" y="164298"/>
                  <a:pt x="1804827" y="197824"/>
                </a:cubicBezTo>
                <a:cubicBezTo>
                  <a:pt x="1805450" y="248134"/>
                  <a:pt x="1815369" y="284951"/>
                  <a:pt x="1834582" y="308276"/>
                </a:cubicBezTo>
                <a:cubicBezTo>
                  <a:pt x="1853796" y="331600"/>
                  <a:pt x="1878566" y="343121"/>
                  <a:pt x="1908892" y="342840"/>
                </a:cubicBezTo>
                <a:cubicBezTo>
                  <a:pt x="1914603" y="342848"/>
                  <a:pt x="1920083" y="342422"/>
                  <a:pt x="1925332" y="341560"/>
                </a:cubicBezTo>
                <a:cubicBezTo>
                  <a:pt x="1930581" y="340698"/>
                  <a:pt x="1935754" y="339349"/>
                  <a:pt x="1940850" y="337514"/>
                </a:cubicBezTo>
                <a:lnTo>
                  <a:pt x="1962565" y="260910"/>
                </a:lnTo>
                <a:lnTo>
                  <a:pt x="1986680" y="260910"/>
                </a:lnTo>
                <a:lnTo>
                  <a:pt x="1988317" y="334647"/>
                </a:lnTo>
                <a:cubicBezTo>
                  <a:pt x="1975917" y="342094"/>
                  <a:pt x="1962072" y="347954"/>
                  <a:pt x="1946783" y="352226"/>
                </a:cubicBezTo>
                <a:cubicBezTo>
                  <a:pt x="1931493" y="356499"/>
                  <a:pt x="1914357" y="358678"/>
                  <a:pt x="1895374" y="358762"/>
                </a:cubicBezTo>
                <a:cubicBezTo>
                  <a:pt x="1864856" y="358773"/>
                  <a:pt x="1837356" y="352840"/>
                  <a:pt x="1812874" y="340964"/>
                </a:cubicBezTo>
                <a:cubicBezTo>
                  <a:pt x="1788392" y="329088"/>
                  <a:pt x="1768940" y="311203"/>
                  <a:pt x="1754519" y="287311"/>
                </a:cubicBezTo>
                <a:cubicBezTo>
                  <a:pt x="1740097" y="263418"/>
                  <a:pt x="1732719" y="233452"/>
                  <a:pt x="1732383" y="197414"/>
                </a:cubicBezTo>
                <a:cubicBezTo>
                  <a:pt x="1732790" y="160994"/>
                  <a:pt x="1740573" y="130882"/>
                  <a:pt x="1755733" y="107078"/>
                </a:cubicBezTo>
                <a:cubicBezTo>
                  <a:pt x="1770893" y="83274"/>
                  <a:pt x="1790992" y="65547"/>
                  <a:pt x="1816030" y="53896"/>
                </a:cubicBezTo>
                <a:cubicBezTo>
                  <a:pt x="1841069" y="42245"/>
                  <a:pt x="1868609" y="36439"/>
                  <a:pt x="1898651" y="36478"/>
                </a:cubicBezTo>
                <a:close/>
                <a:moveTo>
                  <a:pt x="300360" y="5760"/>
                </a:moveTo>
                <a:lnTo>
                  <a:pt x="354014" y="46666"/>
                </a:lnTo>
                <a:cubicBezTo>
                  <a:pt x="352794" y="48374"/>
                  <a:pt x="350831" y="50082"/>
                  <a:pt x="348127" y="51790"/>
                </a:cubicBezTo>
                <a:cubicBezTo>
                  <a:pt x="345422" y="53498"/>
                  <a:pt x="341923" y="54796"/>
                  <a:pt x="337631" y="55684"/>
                </a:cubicBezTo>
                <a:lnTo>
                  <a:pt x="337631" y="208861"/>
                </a:lnTo>
                <a:cubicBezTo>
                  <a:pt x="337260" y="210065"/>
                  <a:pt x="334408" y="211755"/>
                  <a:pt x="329076" y="213930"/>
                </a:cubicBezTo>
                <a:cubicBezTo>
                  <a:pt x="323744" y="216105"/>
                  <a:pt x="317342" y="218098"/>
                  <a:pt x="309871" y="219909"/>
                </a:cubicBezTo>
                <a:cubicBezTo>
                  <a:pt x="302400" y="221720"/>
                  <a:pt x="295271" y="222681"/>
                  <a:pt x="288482" y="222792"/>
                </a:cubicBezTo>
                <a:lnTo>
                  <a:pt x="278243" y="222792"/>
                </a:lnTo>
                <a:lnTo>
                  <a:pt x="278243" y="200257"/>
                </a:lnTo>
                <a:lnTo>
                  <a:pt x="114003" y="200257"/>
                </a:lnTo>
                <a:lnTo>
                  <a:pt x="114003" y="211319"/>
                </a:lnTo>
                <a:cubicBezTo>
                  <a:pt x="113449" y="214811"/>
                  <a:pt x="108107" y="218789"/>
                  <a:pt x="97979" y="223253"/>
                </a:cubicBezTo>
                <a:cubicBezTo>
                  <a:pt x="87850" y="227718"/>
                  <a:pt x="76263" y="230159"/>
                  <a:pt x="63216" y="230577"/>
                </a:cubicBezTo>
                <a:lnTo>
                  <a:pt x="54615" y="230577"/>
                </a:lnTo>
                <a:lnTo>
                  <a:pt x="54615" y="10674"/>
                </a:lnTo>
                <a:lnTo>
                  <a:pt x="118099" y="34839"/>
                </a:lnTo>
                <a:lnTo>
                  <a:pt x="274147" y="34839"/>
                </a:lnTo>
                <a:close/>
                <a:moveTo>
                  <a:pt x="436339" y="4710"/>
                </a:moveTo>
                <a:cubicBezTo>
                  <a:pt x="466608" y="7719"/>
                  <a:pt x="487447" y="14257"/>
                  <a:pt x="498857" y="24323"/>
                </a:cubicBezTo>
                <a:cubicBezTo>
                  <a:pt x="510266" y="34390"/>
                  <a:pt x="514940" y="44674"/>
                  <a:pt x="512878" y="55178"/>
                </a:cubicBezTo>
                <a:cubicBezTo>
                  <a:pt x="510816" y="65681"/>
                  <a:pt x="504713" y="73092"/>
                  <a:pt x="494569" y="77412"/>
                </a:cubicBezTo>
                <a:cubicBezTo>
                  <a:pt x="484424" y="81731"/>
                  <a:pt x="472933" y="79649"/>
                  <a:pt x="460094" y="71165"/>
                </a:cubicBezTo>
                <a:cubicBezTo>
                  <a:pt x="458242" y="59272"/>
                  <a:pt x="454778" y="47705"/>
                  <a:pt x="449701" y="36465"/>
                </a:cubicBezTo>
                <a:cubicBezTo>
                  <a:pt x="444624" y="25225"/>
                  <a:pt x="439214" y="15323"/>
                  <a:pt x="433472" y="6758"/>
                </a:cubicBezTo>
                <a:close/>
                <a:moveTo>
                  <a:pt x="972472" y="1638"/>
                </a:moveTo>
                <a:cubicBezTo>
                  <a:pt x="999168" y="431"/>
                  <a:pt x="1019244" y="2718"/>
                  <a:pt x="1032699" y="8499"/>
                </a:cubicBezTo>
                <a:cubicBezTo>
                  <a:pt x="1046154" y="14280"/>
                  <a:pt x="1054391" y="21584"/>
                  <a:pt x="1057408" y="30411"/>
                </a:cubicBezTo>
                <a:cubicBezTo>
                  <a:pt x="1060426" y="39238"/>
                  <a:pt x="1059626" y="47617"/>
                  <a:pt x="1055008" y="55549"/>
                </a:cubicBezTo>
                <a:cubicBezTo>
                  <a:pt x="1050391" y="63480"/>
                  <a:pt x="1043358" y="68992"/>
                  <a:pt x="1033909" y="72085"/>
                </a:cubicBezTo>
                <a:lnTo>
                  <a:pt x="1129340" y="72085"/>
                </a:lnTo>
                <a:lnTo>
                  <a:pt x="1158829" y="42596"/>
                </a:lnTo>
                <a:lnTo>
                  <a:pt x="1209616" y="90516"/>
                </a:lnTo>
                <a:cubicBezTo>
                  <a:pt x="1208055" y="92325"/>
                  <a:pt x="1206058" y="93622"/>
                  <a:pt x="1203626" y="94407"/>
                </a:cubicBezTo>
                <a:cubicBezTo>
                  <a:pt x="1201194" y="95192"/>
                  <a:pt x="1197867" y="95670"/>
                  <a:pt x="1193643" y="95840"/>
                </a:cubicBezTo>
                <a:cubicBezTo>
                  <a:pt x="1184914" y="103247"/>
                  <a:pt x="1174521" y="110858"/>
                  <a:pt x="1162464" y="118674"/>
                </a:cubicBezTo>
                <a:cubicBezTo>
                  <a:pt x="1150407" y="126490"/>
                  <a:pt x="1138683" y="133078"/>
                  <a:pt x="1127292" y="138436"/>
                </a:cubicBezTo>
                <a:lnTo>
                  <a:pt x="1124834" y="135979"/>
                </a:lnTo>
                <a:cubicBezTo>
                  <a:pt x="1126490" y="128368"/>
                  <a:pt x="1127991" y="119835"/>
                  <a:pt x="1129340" y="110380"/>
                </a:cubicBezTo>
                <a:cubicBezTo>
                  <a:pt x="1130688" y="100926"/>
                  <a:pt x="1131780" y="91984"/>
                  <a:pt x="1132616" y="83553"/>
                </a:cubicBezTo>
                <a:lnTo>
                  <a:pt x="891377" y="83553"/>
                </a:lnTo>
                <a:cubicBezTo>
                  <a:pt x="893680" y="99817"/>
                  <a:pt x="892861" y="113572"/>
                  <a:pt x="888919" y="124818"/>
                </a:cubicBezTo>
                <a:cubicBezTo>
                  <a:pt x="884977" y="136064"/>
                  <a:pt x="878833" y="144290"/>
                  <a:pt x="870488" y="149495"/>
                </a:cubicBezTo>
                <a:cubicBezTo>
                  <a:pt x="861870" y="154546"/>
                  <a:pt x="852484" y="155400"/>
                  <a:pt x="842330" y="152055"/>
                </a:cubicBezTo>
                <a:cubicBezTo>
                  <a:pt x="832176" y="148710"/>
                  <a:pt x="825042" y="141576"/>
                  <a:pt x="820930" y="130654"/>
                </a:cubicBezTo>
                <a:cubicBezTo>
                  <a:pt x="818523" y="120372"/>
                  <a:pt x="819650" y="111549"/>
                  <a:pt x="824309" y="104186"/>
                </a:cubicBezTo>
                <a:cubicBezTo>
                  <a:pt x="828968" y="96822"/>
                  <a:pt x="835623" y="91173"/>
                  <a:pt x="844275" y="87239"/>
                </a:cubicBezTo>
                <a:cubicBezTo>
                  <a:pt x="851332" y="83767"/>
                  <a:pt x="858209" y="78323"/>
                  <a:pt x="864908" y="70908"/>
                </a:cubicBezTo>
                <a:cubicBezTo>
                  <a:pt x="871606" y="63493"/>
                  <a:pt x="875104" y="55284"/>
                  <a:pt x="875403" y="46282"/>
                </a:cubicBezTo>
                <a:lnTo>
                  <a:pt x="879908" y="46282"/>
                </a:lnTo>
                <a:cubicBezTo>
                  <a:pt x="883936" y="55293"/>
                  <a:pt x="886940" y="63894"/>
                  <a:pt x="888919" y="72085"/>
                </a:cubicBezTo>
                <a:lnTo>
                  <a:pt x="1012201" y="72085"/>
                </a:lnTo>
                <a:cubicBezTo>
                  <a:pt x="1009522" y="71283"/>
                  <a:pt x="1006791" y="70225"/>
                  <a:pt x="1004010" y="68911"/>
                </a:cubicBezTo>
                <a:cubicBezTo>
                  <a:pt x="1001228" y="67597"/>
                  <a:pt x="998498" y="65924"/>
                  <a:pt x="995818" y="63894"/>
                </a:cubicBezTo>
                <a:cubicBezTo>
                  <a:pt x="995938" y="52195"/>
                  <a:pt x="993753" y="40983"/>
                  <a:pt x="989265" y="30257"/>
                </a:cubicBezTo>
                <a:cubicBezTo>
                  <a:pt x="984777" y="19532"/>
                  <a:pt x="978497" y="10674"/>
                  <a:pt x="970425" y="3686"/>
                </a:cubicBezTo>
                <a:close/>
                <a:moveTo>
                  <a:pt x="1440617" y="1229"/>
                </a:moveTo>
                <a:lnTo>
                  <a:pt x="1514750" y="8191"/>
                </a:lnTo>
                <a:cubicBezTo>
                  <a:pt x="1514477" y="11272"/>
                  <a:pt x="1513282" y="13815"/>
                  <a:pt x="1511166" y="15820"/>
                </a:cubicBezTo>
                <a:cubicBezTo>
                  <a:pt x="1509050" y="17825"/>
                  <a:pt x="1505193" y="19241"/>
                  <a:pt x="1499596" y="20069"/>
                </a:cubicBezTo>
                <a:lnTo>
                  <a:pt x="1499596" y="93383"/>
                </a:lnTo>
                <a:lnTo>
                  <a:pt x="1534000" y="93383"/>
                </a:lnTo>
                <a:lnTo>
                  <a:pt x="1562260" y="53245"/>
                </a:lnTo>
                <a:cubicBezTo>
                  <a:pt x="1562544" y="53467"/>
                  <a:pt x="1565527" y="56026"/>
                  <a:pt x="1571210" y="60920"/>
                </a:cubicBezTo>
                <a:cubicBezTo>
                  <a:pt x="1576894" y="65815"/>
                  <a:pt x="1583579" y="71711"/>
                  <a:pt x="1591264" y="78608"/>
                </a:cubicBezTo>
                <a:cubicBezTo>
                  <a:pt x="1598950" y="85505"/>
                  <a:pt x="1605938" y="92068"/>
                  <a:pt x="1612229" y="98298"/>
                </a:cubicBezTo>
                <a:cubicBezTo>
                  <a:pt x="1611572" y="100542"/>
                  <a:pt x="1610223" y="102197"/>
                  <a:pt x="1608184" y="103264"/>
                </a:cubicBezTo>
                <a:cubicBezTo>
                  <a:pt x="1606145" y="104331"/>
                  <a:pt x="1603670" y="104860"/>
                  <a:pt x="1600761" y="104851"/>
                </a:cubicBezTo>
                <a:lnTo>
                  <a:pt x="1506558" y="104851"/>
                </a:lnTo>
                <a:cubicBezTo>
                  <a:pt x="1518837" y="140305"/>
                  <a:pt x="1535442" y="171279"/>
                  <a:pt x="1556373" y="197773"/>
                </a:cubicBezTo>
                <a:cubicBezTo>
                  <a:pt x="1577304" y="224268"/>
                  <a:pt x="1600155" y="244900"/>
                  <a:pt x="1624926" y="259670"/>
                </a:cubicBezTo>
                <a:lnTo>
                  <a:pt x="1623287" y="264176"/>
                </a:lnTo>
                <a:cubicBezTo>
                  <a:pt x="1612536" y="266471"/>
                  <a:pt x="1603013" y="271813"/>
                  <a:pt x="1594719" y="280200"/>
                </a:cubicBezTo>
                <a:cubicBezTo>
                  <a:pt x="1586425" y="288588"/>
                  <a:pt x="1579975" y="299766"/>
                  <a:pt x="1575367" y="313734"/>
                </a:cubicBezTo>
                <a:cubicBezTo>
                  <a:pt x="1554547" y="290440"/>
                  <a:pt x="1538232" y="261462"/>
                  <a:pt x="1526423" y="226802"/>
                </a:cubicBezTo>
                <a:cubicBezTo>
                  <a:pt x="1514613" y="192142"/>
                  <a:pt x="1505671" y="151491"/>
                  <a:pt x="1499596" y="104851"/>
                </a:cubicBezTo>
                <a:lnTo>
                  <a:pt x="1499596" y="289979"/>
                </a:lnTo>
                <a:lnTo>
                  <a:pt x="1520893" y="257623"/>
                </a:lnTo>
                <a:cubicBezTo>
                  <a:pt x="1521139" y="257832"/>
                  <a:pt x="1523697" y="260234"/>
                  <a:pt x="1528569" y="264828"/>
                </a:cubicBezTo>
                <a:cubicBezTo>
                  <a:pt x="1533441" y="269422"/>
                  <a:pt x="1539155" y="274949"/>
                  <a:pt x="1545711" y="281408"/>
                </a:cubicBezTo>
                <a:cubicBezTo>
                  <a:pt x="1552266" y="287868"/>
                  <a:pt x="1558193" y="294001"/>
                  <a:pt x="1563489" y="299809"/>
                </a:cubicBezTo>
                <a:cubicBezTo>
                  <a:pt x="1562849" y="302053"/>
                  <a:pt x="1561569" y="303708"/>
                  <a:pt x="1559649" y="304775"/>
                </a:cubicBezTo>
                <a:cubicBezTo>
                  <a:pt x="1557730" y="305842"/>
                  <a:pt x="1555323" y="306371"/>
                  <a:pt x="1552431" y="306362"/>
                </a:cubicBezTo>
                <a:lnTo>
                  <a:pt x="1499596" y="306362"/>
                </a:lnTo>
                <a:lnTo>
                  <a:pt x="1499596" y="371484"/>
                </a:lnTo>
                <a:cubicBezTo>
                  <a:pt x="1499007" y="374846"/>
                  <a:pt x="1493836" y="378976"/>
                  <a:pt x="1484083" y="383874"/>
                </a:cubicBezTo>
                <a:cubicBezTo>
                  <a:pt x="1474330" y="388772"/>
                  <a:pt x="1463527" y="391468"/>
                  <a:pt x="1451675" y="391963"/>
                </a:cubicBezTo>
                <a:lnTo>
                  <a:pt x="1440617" y="391963"/>
                </a:lnTo>
                <a:lnTo>
                  <a:pt x="1440617" y="306362"/>
                </a:lnTo>
                <a:lnTo>
                  <a:pt x="1387782" y="306362"/>
                </a:lnTo>
                <a:lnTo>
                  <a:pt x="1384505" y="294894"/>
                </a:lnTo>
                <a:lnTo>
                  <a:pt x="1440617" y="294894"/>
                </a:lnTo>
                <a:lnTo>
                  <a:pt x="1440617" y="199463"/>
                </a:lnTo>
                <a:cubicBezTo>
                  <a:pt x="1427707" y="222425"/>
                  <a:pt x="1412262" y="243671"/>
                  <a:pt x="1394283" y="263203"/>
                </a:cubicBezTo>
                <a:cubicBezTo>
                  <a:pt x="1376305" y="282735"/>
                  <a:pt x="1355843" y="300398"/>
                  <a:pt x="1332898" y="316192"/>
                </a:cubicBezTo>
                <a:lnTo>
                  <a:pt x="1328803" y="312506"/>
                </a:lnTo>
                <a:cubicBezTo>
                  <a:pt x="1343153" y="294409"/>
                  <a:pt x="1355956" y="273945"/>
                  <a:pt x="1367212" y="251115"/>
                </a:cubicBezTo>
                <a:cubicBezTo>
                  <a:pt x="1378467" y="228285"/>
                  <a:pt x="1388085" y="204363"/>
                  <a:pt x="1396064" y="179348"/>
                </a:cubicBezTo>
                <a:cubicBezTo>
                  <a:pt x="1404043" y="154334"/>
                  <a:pt x="1410293" y="129501"/>
                  <a:pt x="1414813" y="104851"/>
                </a:cubicBezTo>
                <a:lnTo>
                  <a:pt x="1344776" y="104851"/>
                </a:lnTo>
                <a:lnTo>
                  <a:pt x="1341499" y="93383"/>
                </a:lnTo>
                <a:lnTo>
                  <a:pt x="1440617" y="93383"/>
                </a:lnTo>
                <a:close/>
                <a:moveTo>
                  <a:pt x="750892" y="435"/>
                </a:moveTo>
                <a:cubicBezTo>
                  <a:pt x="751170" y="643"/>
                  <a:pt x="754164" y="3049"/>
                  <a:pt x="759873" y="7655"/>
                </a:cubicBezTo>
                <a:cubicBezTo>
                  <a:pt x="765581" y="12261"/>
                  <a:pt x="772337" y="17821"/>
                  <a:pt x="780139" y="24336"/>
                </a:cubicBezTo>
                <a:cubicBezTo>
                  <a:pt x="787941" y="30850"/>
                  <a:pt x="795121" y="37075"/>
                  <a:pt x="801680" y="43009"/>
                </a:cubicBezTo>
                <a:cubicBezTo>
                  <a:pt x="801202" y="45243"/>
                  <a:pt x="799905" y="46891"/>
                  <a:pt x="797789" y="47953"/>
                </a:cubicBezTo>
                <a:cubicBezTo>
                  <a:pt x="795673" y="49015"/>
                  <a:pt x="793147" y="49541"/>
                  <a:pt x="790212" y="49533"/>
                </a:cubicBezTo>
                <a:lnTo>
                  <a:pt x="684951" y="49533"/>
                </a:lnTo>
                <a:lnTo>
                  <a:pt x="728366" y="58962"/>
                </a:lnTo>
                <a:cubicBezTo>
                  <a:pt x="727547" y="61849"/>
                  <a:pt x="725806" y="64173"/>
                  <a:pt x="723144" y="65932"/>
                </a:cubicBezTo>
                <a:cubicBezTo>
                  <a:pt x="720481" y="67692"/>
                  <a:pt x="716898" y="68785"/>
                  <a:pt x="712392" y="69212"/>
                </a:cubicBezTo>
                <a:cubicBezTo>
                  <a:pt x="706607" y="74994"/>
                  <a:pt x="700463" y="80546"/>
                  <a:pt x="693961" y="85868"/>
                </a:cubicBezTo>
                <a:cubicBezTo>
                  <a:pt x="687459" y="91189"/>
                  <a:pt x="680906" y="96023"/>
                  <a:pt x="674302" y="100371"/>
                </a:cubicBezTo>
                <a:lnTo>
                  <a:pt x="722632" y="100371"/>
                </a:lnTo>
                <a:lnTo>
                  <a:pt x="745568" y="75772"/>
                </a:lnTo>
                <a:lnTo>
                  <a:pt x="793079" y="111381"/>
                </a:lnTo>
                <a:cubicBezTo>
                  <a:pt x="792038" y="112839"/>
                  <a:pt x="790331" y="114222"/>
                  <a:pt x="787959" y="115528"/>
                </a:cubicBezTo>
                <a:cubicBezTo>
                  <a:pt x="785587" y="116833"/>
                  <a:pt x="782652" y="117909"/>
                  <a:pt x="779153" y="118754"/>
                </a:cubicBezTo>
                <a:lnTo>
                  <a:pt x="779153" y="230975"/>
                </a:lnTo>
                <a:cubicBezTo>
                  <a:pt x="778802" y="232029"/>
                  <a:pt x="776228" y="233516"/>
                  <a:pt x="771432" y="235434"/>
                </a:cubicBezTo>
                <a:cubicBezTo>
                  <a:pt x="766636" y="237353"/>
                  <a:pt x="760907" y="239113"/>
                  <a:pt x="754245" y="240713"/>
                </a:cubicBezTo>
                <a:cubicBezTo>
                  <a:pt x="747583" y="242314"/>
                  <a:pt x="741277" y="243163"/>
                  <a:pt x="735329" y="243262"/>
                </a:cubicBezTo>
                <a:lnTo>
                  <a:pt x="726318" y="243262"/>
                </a:lnTo>
                <a:lnTo>
                  <a:pt x="726318" y="228517"/>
                </a:lnTo>
                <a:lnTo>
                  <a:pt x="718536" y="228517"/>
                </a:lnTo>
                <a:lnTo>
                  <a:pt x="718536" y="322768"/>
                </a:lnTo>
                <a:cubicBezTo>
                  <a:pt x="718779" y="334974"/>
                  <a:pt x="717383" y="345834"/>
                  <a:pt x="714349" y="355348"/>
                </a:cubicBezTo>
                <a:cubicBezTo>
                  <a:pt x="711315" y="364863"/>
                  <a:pt x="705187" y="372605"/>
                  <a:pt x="695964" y="378575"/>
                </a:cubicBezTo>
                <a:cubicBezTo>
                  <a:pt x="686741" y="384545"/>
                  <a:pt x="672967" y="388317"/>
                  <a:pt x="654642" y="389890"/>
                </a:cubicBezTo>
                <a:cubicBezTo>
                  <a:pt x="654480" y="380674"/>
                  <a:pt x="653883" y="372688"/>
                  <a:pt x="652850" y="365930"/>
                </a:cubicBezTo>
                <a:cubicBezTo>
                  <a:pt x="651818" y="359172"/>
                  <a:pt x="650094" y="353642"/>
                  <a:pt x="647679" y="349342"/>
                </a:cubicBezTo>
                <a:cubicBezTo>
                  <a:pt x="645589" y="345238"/>
                  <a:pt x="642295" y="341671"/>
                  <a:pt x="637798" y="338642"/>
                </a:cubicBezTo>
                <a:cubicBezTo>
                  <a:pt x="633302" y="335613"/>
                  <a:pt x="626629" y="333172"/>
                  <a:pt x="617780" y="331321"/>
                </a:cubicBezTo>
                <a:lnTo>
                  <a:pt x="617780" y="326456"/>
                </a:lnTo>
                <a:cubicBezTo>
                  <a:pt x="618129" y="326476"/>
                  <a:pt x="620981" y="326618"/>
                  <a:pt x="626336" y="326881"/>
                </a:cubicBezTo>
                <a:cubicBezTo>
                  <a:pt x="631691" y="327144"/>
                  <a:pt x="637455" y="327407"/>
                  <a:pt x="643629" y="327670"/>
                </a:cubicBezTo>
                <a:cubicBezTo>
                  <a:pt x="649803" y="327933"/>
                  <a:pt x="654293" y="328075"/>
                  <a:pt x="657100" y="328095"/>
                </a:cubicBezTo>
                <a:cubicBezTo>
                  <a:pt x="659719" y="328078"/>
                  <a:pt x="661545" y="327498"/>
                  <a:pt x="662578" y="326354"/>
                </a:cubicBezTo>
                <a:cubicBezTo>
                  <a:pt x="663610" y="325210"/>
                  <a:pt x="664105" y="323605"/>
                  <a:pt x="664062" y="321539"/>
                </a:cubicBezTo>
                <a:lnTo>
                  <a:pt x="664062" y="228517"/>
                </a:lnTo>
                <a:lnTo>
                  <a:pt x="653004" y="228517"/>
                </a:lnTo>
                <a:lnTo>
                  <a:pt x="653004" y="232203"/>
                </a:lnTo>
                <a:cubicBezTo>
                  <a:pt x="652535" y="234840"/>
                  <a:pt x="647944" y="238065"/>
                  <a:pt x="639232" y="241880"/>
                </a:cubicBezTo>
                <a:cubicBezTo>
                  <a:pt x="630520" y="245694"/>
                  <a:pt x="620502" y="247793"/>
                  <a:pt x="609179" y="248177"/>
                </a:cubicBezTo>
                <a:lnTo>
                  <a:pt x="601807" y="248177"/>
                </a:lnTo>
                <a:lnTo>
                  <a:pt x="601807" y="79462"/>
                </a:lnTo>
                <a:lnTo>
                  <a:pt x="655052" y="100371"/>
                </a:lnTo>
                <a:lnTo>
                  <a:pt x="657100" y="100371"/>
                </a:lnTo>
                <a:cubicBezTo>
                  <a:pt x="657526" y="93461"/>
                  <a:pt x="657902" y="85552"/>
                  <a:pt x="658226" y="76643"/>
                </a:cubicBezTo>
                <a:cubicBezTo>
                  <a:pt x="658550" y="67734"/>
                  <a:pt x="658721" y="58698"/>
                  <a:pt x="658738" y="49533"/>
                </a:cubicBezTo>
                <a:lnTo>
                  <a:pt x="585424" y="49533"/>
                </a:lnTo>
                <a:lnTo>
                  <a:pt x="585424" y="138029"/>
                </a:lnTo>
                <a:cubicBezTo>
                  <a:pt x="585882" y="163587"/>
                  <a:pt x="584602" y="191348"/>
                  <a:pt x="581586" y="221310"/>
                </a:cubicBezTo>
                <a:cubicBezTo>
                  <a:pt x="578570" y="251273"/>
                  <a:pt x="571071" y="280847"/>
                  <a:pt x="559090" y="310034"/>
                </a:cubicBezTo>
                <a:cubicBezTo>
                  <a:pt x="547109" y="339221"/>
                  <a:pt x="527899" y="365430"/>
                  <a:pt x="501461" y="388661"/>
                </a:cubicBezTo>
                <a:lnTo>
                  <a:pt x="497365" y="386204"/>
                </a:lnTo>
                <a:cubicBezTo>
                  <a:pt x="507832" y="361137"/>
                  <a:pt x="515432" y="334503"/>
                  <a:pt x="520165" y="306303"/>
                </a:cubicBezTo>
                <a:cubicBezTo>
                  <a:pt x="524898" y="278103"/>
                  <a:pt x="527856" y="249652"/>
                  <a:pt x="529039" y="220948"/>
                </a:cubicBezTo>
                <a:cubicBezTo>
                  <a:pt x="530222" y="192245"/>
                  <a:pt x="530723" y="164605"/>
                  <a:pt x="530541" y="138029"/>
                </a:cubicBezTo>
                <a:lnTo>
                  <a:pt x="530541" y="16409"/>
                </a:lnTo>
                <a:lnTo>
                  <a:pt x="593616" y="38116"/>
                </a:lnTo>
                <a:lnTo>
                  <a:pt x="722632" y="38116"/>
                </a:lnTo>
                <a:close/>
                <a:moveTo>
                  <a:pt x="1295627" y="0"/>
                </a:moveTo>
                <a:lnTo>
                  <a:pt x="1375494" y="23755"/>
                </a:lnTo>
                <a:cubicBezTo>
                  <a:pt x="1374692" y="26443"/>
                  <a:pt x="1372917" y="28542"/>
                  <a:pt x="1370170" y="30053"/>
                </a:cubicBezTo>
                <a:cubicBezTo>
                  <a:pt x="1367422" y="31563"/>
                  <a:pt x="1363599" y="32331"/>
                  <a:pt x="1358702" y="32356"/>
                </a:cubicBezTo>
                <a:cubicBezTo>
                  <a:pt x="1353189" y="47494"/>
                  <a:pt x="1347319" y="61863"/>
                  <a:pt x="1341090" y="75464"/>
                </a:cubicBezTo>
                <a:cubicBezTo>
                  <a:pt x="1334861" y="89065"/>
                  <a:pt x="1328171" y="102001"/>
                  <a:pt x="1321021" y="114271"/>
                </a:cubicBezTo>
                <a:lnTo>
                  <a:pt x="1340680" y="121234"/>
                </a:lnTo>
                <a:cubicBezTo>
                  <a:pt x="1339930" y="123265"/>
                  <a:pt x="1338564" y="124937"/>
                  <a:pt x="1336585" y="126251"/>
                </a:cubicBezTo>
                <a:cubicBezTo>
                  <a:pt x="1334605" y="127565"/>
                  <a:pt x="1331601" y="128624"/>
                  <a:pt x="1327574" y="129426"/>
                </a:cubicBezTo>
                <a:lnTo>
                  <a:pt x="1327574" y="373123"/>
                </a:lnTo>
                <a:cubicBezTo>
                  <a:pt x="1326840" y="375580"/>
                  <a:pt x="1321755" y="378754"/>
                  <a:pt x="1312317" y="382645"/>
                </a:cubicBezTo>
                <a:cubicBezTo>
                  <a:pt x="1302880" y="386536"/>
                  <a:pt x="1292265" y="388687"/>
                  <a:pt x="1280473" y="389096"/>
                </a:cubicBezTo>
                <a:lnTo>
                  <a:pt x="1269824" y="389096"/>
                </a:lnTo>
                <a:lnTo>
                  <a:pt x="1269824" y="182261"/>
                </a:lnTo>
                <a:cubicBezTo>
                  <a:pt x="1257127" y="195367"/>
                  <a:pt x="1243611" y="207245"/>
                  <a:pt x="1229276" y="217894"/>
                </a:cubicBezTo>
                <a:lnTo>
                  <a:pt x="1225180" y="215027"/>
                </a:lnTo>
                <a:cubicBezTo>
                  <a:pt x="1234977" y="197203"/>
                  <a:pt x="1244463" y="176648"/>
                  <a:pt x="1253638" y="153363"/>
                </a:cubicBezTo>
                <a:cubicBezTo>
                  <a:pt x="1262813" y="130078"/>
                  <a:pt x="1271055" y="105337"/>
                  <a:pt x="1278364" y="79139"/>
                </a:cubicBezTo>
                <a:cubicBezTo>
                  <a:pt x="1285673" y="52941"/>
                  <a:pt x="1291428" y="26562"/>
                  <a:pt x="1295627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思源宋体 CN Heavy" panose="02020900000000000000" pitchFamily="18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rPr>
              <a:t>微软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rPr>
              <a:t>雅黑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6438353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7175903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388224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7175903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8EC9353C-1908-4E7D-AB99-0FCD0DFD8B76}"/>
              </a:ext>
            </a:extLst>
          </p:cNvPr>
          <p:cNvSpPr/>
          <p:nvPr/>
        </p:nvSpPr>
        <p:spPr>
          <a:xfrm>
            <a:off x="8594641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619179F0-B4CA-4896-9C46-D0C1401EC23D}"/>
              </a:ext>
            </a:extLst>
          </p:cNvPr>
          <p:cNvSpPr/>
          <p:nvPr/>
        </p:nvSpPr>
        <p:spPr>
          <a:xfrm>
            <a:off x="10013379" y="2706791"/>
            <a:ext cx="1146490" cy="1146490"/>
          </a:xfrm>
          <a:prstGeom prst="roundRect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9862" y="5235180"/>
            <a:ext cx="55898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向天歌演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示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4953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>
            <a:extLst>
              <a:ext uri="{FF2B5EF4-FFF2-40B4-BE49-F238E27FC236}">
                <a16:creationId xmlns:a16="http://schemas.microsoft.com/office/drawing/2014/main" xmlns="" id="{198CFD38-D8C1-4FB8-8273-9D86FBD0C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图片 99" descr="图片包含 游戏机, 花, 旗子&#10;&#10;描述已自动生成">
            <a:extLst>
              <a:ext uri="{FF2B5EF4-FFF2-40B4-BE49-F238E27FC236}">
                <a16:creationId xmlns:a16="http://schemas.microsoft.com/office/drawing/2014/main" xmlns="" id="{F5779A70-27A4-41E3-A985-23CBFBC00DB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0" t="70661" b="9856"/>
          <a:stretch/>
        </p:blipFill>
        <p:spPr>
          <a:xfrm flipH="1">
            <a:off x="6267450" y="5238750"/>
            <a:ext cx="5924550" cy="1619250"/>
          </a:xfrm>
          <a:custGeom>
            <a:avLst/>
            <a:gdLst>
              <a:gd name="connsiteX0" fmla="*/ 5924550 w 5924550"/>
              <a:gd name="connsiteY0" fmla="*/ 0 h 6858000"/>
              <a:gd name="connsiteX1" fmla="*/ 0 w 5924550"/>
              <a:gd name="connsiteY1" fmla="*/ 0 h 6858000"/>
              <a:gd name="connsiteX2" fmla="*/ 0 w 5924550"/>
              <a:gd name="connsiteY2" fmla="*/ 6858000 h 6858000"/>
              <a:gd name="connsiteX3" fmla="*/ 5924550 w 59245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4550" h="6858000">
                <a:moveTo>
                  <a:pt x="5924550" y="0"/>
                </a:moveTo>
                <a:lnTo>
                  <a:pt x="0" y="0"/>
                </a:lnTo>
                <a:lnTo>
                  <a:pt x="0" y="6858000"/>
                </a:lnTo>
                <a:lnTo>
                  <a:pt x="5924550" y="6858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78772B5-ECB0-4C17-AFD6-67502D7BA63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171239" y="101671"/>
            <a:ext cx="4441515" cy="195475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02A14CC-CB95-4E5B-AE47-7DEA651521AC}"/>
              </a:ext>
            </a:extLst>
          </p:cNvPr>
          <p:cNvSpPr/>
          <p:nvPr/>
        </p:nvSpPr>
        <p:spPr>
          <a:xfrm>
            <a:off x="1181100" y="913022"/>
            <a:ext cx="9829800" cy="5031956"/>
          </a:xfrm>
          <a:prstGeom prst="rect">
            <a:avLst/>
          </a:prstGeom>
          <a:gradFill>
            <a:gsLst>
              <a:gs pos="66000">
                <a:schemeClr val="bg1"/>
              </a:gs>
              <a:gs pos="93000">
                <a:schemeClr val="bg1">
                  <a:alpha val="0"/>
                </a:schemeClr>
              </a:gs>
            </a:gsLst>
            <a:lin ang="54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82BC241-81D3-4BC1-AD24-CE2A316A67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81100" y="913023"/>
            <a:ext cx="9829800" cy="419504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A6354CC3-523F-43FC-B7E8-F27A2BBD06E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64523" y="914696"/>
            <a:ext cx="2408129" cy="1140051"/>
          </a:xfrm>
          <a:prstGeom prst="rect">
            <a:avLst/>
          </a:prstGeom>
        </p:spPr>
      </p:pic>
      <p:sp>
        <p:nvSpPr>
          <p:cNvPr id="9" name="PA_椭圆 8">
            <a:extLst>
              <a:ext uri="{FF2B5EF4-FFF2-40B4-BE49-F238E27FC236}">
                <a16:creationId xmlns:a16="http://schemas.microsoft.com/office/drawing/2014/main" xmlns="" id="{19A8C6DB-D859-4A68-A963-8FB33F962AD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16921" y="2320133"/>
            <a:ext cx="1722434" cy="17224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PA_直接连接符 56">
            <a:extLst>
              <a:ext uri="{FF2B5EF4-FFF2-40B4-BE49-F238E27FC236}">
                <a16:creationId xmlns:a16="http://schemas.microsoft.com/office/drawing/2014/main" xmlns="" id="{552E8875-2349-4D32-9E02-A8A90449C9C5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2755504" y="3149907"/>
            <a:ext cx="245269" cy="0"/>
          </a:xfrm>
          <a:prstGeom prst="line">
            <a:avLst/>
          </a:prstGeom>
          <a:ln w="15875" cap="rnd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E326D99B-B4AA-420E-B34F-C1F8601EF680}"/>
              </a:ext>
            </a:extLst>
          </p:cNvPr>
          <p:cNvSpPr txBox="1"/>
          <p:nvPr/>
        </p:nvSpPr>
        <p:spPr>
          <a:xfrm>
            <a:off x="2378004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AC6A6262-53B1-41C9-908C-3B61ED3506D7}"/>
              </a:ext>
            </a:extLst>
          </p:cNvPr>
          <p:cNvSpPr txBox="1"/>
          <p:nvPr/>
        </p:nvSpPr>
        <p:spPr>
          <a:xfrm>
            <a:off x="2628070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320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6" name="PA_椭圆 8">
            <a:extLst>
              <a:ext uri="{FF2B5EF4-FFF2-40B4-BE49-F238E27FC236}">
                <a16:creationId xmlns:a16="http://schemas.microsoft.com/office/drawing/2014/main" xmlns="" id="{AEF5F5CE-94AD-4049-8B79-5CE620E7C15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162163" y="2320133"/>
            <a:ext cx="1722434" cy="17224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7" name="PA_直接连接符 56">
            <a:extLst>
              <a:ext uri="{FF2B5EF4-FFF2-40B4-BE49-F238E27FC236}">
                <a16:creationId xmlns:a16="http://schemas.microsoft.com/office/drawing/2014/main" xmlns="" id="{AF39550F-59BB-4212-9CDF-B7300B423E68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4900746" y="3149907"/>
            <a:ext cx="245269" cy="0"/>
          </a:xfrm>
          <a:prstGeom prst="line">
            <a:avLst/>
          </a:prstGeom>
          <a:ln w="15875" cap="rnd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6D397705-937D-4B22-B46C-301504883027}"/>
              </a:ext>
            </a:extLst>
          </p:cNvPr>
          <p:cNvSpPr txBox="1"/>
          <p:nvPr/>
        </p:nvSpPr>
        <p:spPr>
          <a:xfrm>
            <a:off x="4523246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303D86E3-9D6F-405C-A4EA-63312C3B0C44}"/>
              </a:ext>
            </a:extLst>
          </p:cNvPr>
          <p:cNvSpPr txBox="1"/>
          <p:nvPr/>
        </p:nvSpPr>
        <p:spPr>
          <a:xfrm>
            <a:off x="4773312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320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1" name="PA_椭圆 8">
            <a:extLst>
              <a:ext uri="{FF2B5EF4-FFF2-40B4-BE49-F238E27FC236}">
                <a16:creationId xmlns:a16="http://schemas.microsoft.com/office/drawing/2014/main" xmlns="" id="{FE8A2F34-78C3-494A-B415-524CA2997B4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07405" y="2320133"/>
            <a:ext cx="1722434" cy="17224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PA_直接连接符 56">
            <a:extLst>
              <a:ext uri="{FF2B5EF4-FFF2-40B4-BE49-F238E27FC236}">
                <a16:creationId xmlns:a16="http://schemas.microsoft.com/office/drawing/2014/main" xmlns="" id="{D059A857-3406-47EC-9F70-1DE31043FED0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7045988" y="3149907"/>
            <a:ext cx="245269" cy="0"/>
          </a:xfrm>
          <a:prstGeom prst="line">
            <a:avLst/>
          </a:prstGeom>
          <a:ln w="15875" cap="rnd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523E6861-0B6C-4461-ACCA-5191F11BB53D}"/>
              </a:ext>
            </a:extLst>
          </p:cNvPr>
          <p:cNvSpPr txBox="1"/>
          <p:nvPr/>
        </p:nvSpPr>
        <p:spPr>
          <a:xfrm>
            <a:off x="6668488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E6082C40-C014-417C-9377-8E58CB8E34D6}"/>
              </a:ext>
            </a:extLst>
          </p:cNvPr>
          <p:cNvSpPr txBox="1"/>
          <p:nvPr/>
        </p:nvSpPr>
        <p:spPr>
          <a:xfrm>
            <a:off x="6918554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320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6" name="PA_椭圆 8">
            <a:extLst>
              <a:ext uri="{FF2B5EF4-FFF2-40B4-BE49-F238E27FC236}">
                <a16:creationId xmlns:a16="http://schemas.microsoft.com/office/drawing/2014/main" xmlns="" id="{89B5FABF-A91A-4BEA-A485-DF8FF7489CD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452646" y="2320133"/>
            <a:ext cx="1722434" cy="17224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PA_直接连接符 56">
            <a:extLst>
              <a:ext uri="{FF2B5EF4-FFF2-40B4-BE49-F238E27FC236}">
                <a16:creationId xmlns:a16="http://schemas.microsoft.com/office/drawing/2014/main" xmlns="" id="{9322BE17-44F3-471C-88AD-F54602F484A2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9191229" y="3149907"/>
            <a:ext cx="245269" cy="0"/>
          </a:xfrm>
          <a:prstGeom prst="line">
            <a:avLst/>
          </a:prstGeom>
          <a:ln w="15875" cap="rnd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47F5570C-F672-4BB0-BB16-413E302D006A}"/>
              </a:ext>
            </a:extLst>
          </p:cNvPr>
          <p:cNvSpPr txBox="1"/>
          <p:nvPr/>
        </p:nvSpPr>
        <p:spPr>
          <a:xfrm>
            <a:off x="8813729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94947CA6-1C19-43DF-8FB8-A1FD3E585FEB}"/>
              </a:ext>
            </a:extLst>
          </p:cNvPr>
          <p:cNvSpPr txBox="1"/>
          <p:nvPr/>
        </p:nvSpPr>
        <p:spPr>
          <a:xfrm>
            <a:off x="9063795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320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01" name="图片 100" descr="图片包含 游戏机, 花, 旗子&#10;&#10;描述已自动生成">
            <a:extLst>
              <a:ext uri="{FF2B5EF4-FFF2-40B4-BE49-F238E27FC236}">
                <a16:creationId xmlns:a16="http://schemas.microsoft.com/office/drawing/2014/main" xmlns="" id="{3C172E3B-7EDF-4FBE-8636-7D7C4697D87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0" t="7630" r="27528" b="74721"/>
          <a:stretch/>
        </p:blipFill>
        <p:spPr>
          <a:xfrm flipH="1">
            <a:off x="9258300" y="0"/>
            <a:ext cx="2933700" cy="1466850"/>
          </a:xfrm>
          <a:custGeom>
            <a:avLst/>
            <a:gdLst>
              <a:gd name="connsiteX0" fmla="*/ 5924550 w 5924550"/>
              <a:gd name="connsiteY0" fmla="*/ 0 h 6858000"/>
              <a:gd name="connsiteX1" fmla="*/ 0 w 5924550"/>
              <a:gd name="connsiteY1" fmla="*/ 0 h 6858000"/>
              <a:gd name="connsiteX2" fmla="*/ 0 w 5924550"/>
              <a:gd name="connsiteY2" fmla="*/ 6858000 h 6858000"/>
              <a:gd name="connsiteX3" fmla="*/ 5924550 w 59245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4550" h="6858000">
                <a:moveTo>
                  <a:pt x="5924550" y="0"/>
                </a:moveTo>
                <a:lnTo>
                  <a:pt x="0" y="0"/>
                </a:lnTo>
                <a:lnTo>
                  <a:pt x="0" y="6858000"/>
                </a:lnTo>
                <a:lnTo>
                  <a:pt x="592455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18542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>
            <a:extLst>
              <a:ext uri="{FF2B5EF4-FFF2-40B4-BE49-F238E27FC236}">
                <a16:creationId xmlns:a16="http://schemas.microsoft.com/office/drawing/2014/main" xmlns="" id="{198CFD38-D8C1-4FB8-8273-9D86FBD0C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图片 99" descr="图片包含 游戏机, 花, 旗子&#10;&#10;描述已自动生成">
            <a:extLst>
              <a:ext uri="{FF2B5EF4-FFF2-40B4-BE49-F238E27FC236}">
                <a16:creationId xmlns:a16="http://schemas.microsoft.com/office/drawing/2014/main" xmlns="" id="{F5779A70-27A4-41E3-A985-23CBFBC00DB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0" t="70661" b="9856"/>
          <a:stretch/>
        </p:blipFill>
        <p:spPr>
          <a:xfrm flipH="1">
            <a:off x="6267450" y="5238750"/>
            <a:ext cx="5924550" cy="1619250"/>
          </a:xfrm>
          <a:custGeom>
            <a:avLst/>
            <a:gdLst>
              <a:gd name="connsiteX0" fmla="*/ 5924550 w 5924550"/>
              <a:gd name="connsiteY0" fmla="*/ 0 h 6858000"/>
              <a:gd name="connsiteX1" fmla="*/ 0 w 5924550"/>
              <a:gd name="connsiteY1" fmla="*/ 0 h 6858000"/>
              <a:gd name="connsiteX2" fmla="*/ 0 w 5924550"/>
              <a:gd name="connsiteY2" fmla="*/ 6858000 h 6858000"/>
              <a:gd name="connsiteX3" fmla="*/ 5924550 w 59245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4550" h="6858000">
                <a:moveTo>
                  <a:pt x="5924550" y="0"/>
                </a:moveTo>
                <a:lnTo>
                  <a:pt x="0" y="0"/>
                </a:lnTo>
                <a:lnTo>
                  <a:pt x="0" y="6858000"/>
                </a:lnTo>
                <a:lnTo>
                  <a:pt x="5924550" y="6858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78772B5-ECB0-4C17-AFD6-67502D7BA63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171239" y="101671"/>
            <a:ext cx="4441515" cy="195475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02A14CC-CB95-4E5B-AE47-7DEA651521AC}"/>
              </a:ext>
            </a:extLst>
          </p:cNvPr>
          <p:cNvSpPr/>
          <p:nvPr/>
        </p:nvSpPr>
        <p:spPr>
          <a:xfrm>
            <a:off x="1181100" y="913022"/>
            <a:ext cx="9829800" cy="5031956"/>
          </a:xfrm>
          <a:prstGeom prst="rect">
            <a:avLst/>
          </a:prstGeom>
          <a:gradFill>
            <a:gsLst>
              <a:gs pos="66000">
                <a:schemeClr val="bg1"/>
              </a:gs>
              <a:gs pos="93000">
                <a:schemeClr val="bg1">
                  <a:alpha val="0"/>
                </a:schemeClr>
              </a:gs>
            </a:gsLst>
            <a:lin ang="54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82BC241-81D3-4BC1-AD24-CE2A316A67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81100" y="913023"/>
            <a:ext cx="9829800" cy="419504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A6354CC3-523F-43FC-B7E8-F27A2BBD06E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64523" y="914696"/>
            <a:ext cx="2408129" cy="1140051"/>
          </a:xfrm>
          <a:prstGeom prst="rect">
            <a:avLst/>
          </a:prstGeom>
        </p:spPr>
      </p:pic>
      <p:pic>
        <p:nvPicPr>
          <p:cNvPr id="101" name="图片 100" descr="图片包含 游戏机, 花, 旗子&#10;&#10;描述已自动生成">
            <a:extLst>
              <a:ext uri="{FF2B5EF4-FFF2-40B4-BE49-F238E27FC236}">
                <a16:creationId xmlns:a16="http://schemas.microsoft.com/office/drawing/2014/main" xmlns="" id="{3C172E3B-7EDF-4FBE-8636-7D7C4697D87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0" t="7630" r="27528" b="74721"/>
          <a:stretch/>
        </p:blipFill>
        <p:spPr>
          <a:xfrm flipH="1">
            <a:off x="9258300" y="0"/>
            <a:ext cx="2933700" cy="1466850"/>
          </a:xfrm>
          <a:custGeom>
            <a:avLst/>
            <a:gdLst>
              <a:gd name="connsiteX0" fmla="*/ 5924550 w 5924550"/>
              <a:gd name="connsiteY0" fmla="*/ 0 h 6858000"/>
              <a:gd name="connsiteX1" fmla="*/ 0 w 5924550"/>
              <a:gd name="connsiteY1" fmla="*/ 0 h 6858000"/>
              <a:gd name="connsiteX2" fmla="*/ 0 w 5924550"/>
              <a:gd name="connsiteY2" fmla="*/ 6858000 h 6858000"/>
              <a:gd name="connsiteX3" fmla="*/ 5924550 w 59245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4550" h="6858000">
                <a:moveTo>
                  <a:pt x="5924550" y="0"/>
                </a:moveTo>
                <a:lnTo>
                  <a:pt x="0" y="0"/>
                </a:lnTo>
                <a:lnTo>
                  <a:pt x="0" y="6858000"/>
                </a:lnTo>
                <a:lnTo>
                  <a:pt x="5924550" y="6858000"/>
                </a:lnTo>
                <a:close/>
              </a:path>
            </a:pathLst>
          </a:custGeom>
        </p:spPr>
      </p:pic>
      <p:sp>
        <p:nvSpPr>
          <p:cNvPr id="2" name="PA_椭圆 8">
            <a:extLst>
              <a:ext uri="{FF2B5EF4-FFF2-40B4-BE49-F238E27FC236}">
                <a16:creationId xmlns:a16="http://schemas.microsoft.com/office/drawing/2014/main" xmlns="" id="{5D0E8CD1-91A1-4E5D-A334-F5CB9043A60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16921" y="2320133"/>
            <a:ext cx="1722434" cy="17224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PA_直接连接符 56">
            <a:extLst>
              <a:ext uri="{FF2B5EF4-FFF2-40B4-BE49-F238E27FC236}">
                <a16:creationId xmlns:a16="http://schemas.microsoft.com/office/drawing/2014/main" xmlns="" id="{DE680C99-90DF-4F40-A53D-16E435F14557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2755504" y="3149907"/>
            <a:ext cx="245269" cy="0"/>
          </a:xfrm>
          <a:prstGeom prst="line">
            <a:avLst/>
          </a:prstGeom>
          <a:ln w="15875" cap="rnd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D96A42D-2315-4CB4-B508-B3AA33465804}"/>
              </a:ext>
            </a:extLst>
          </p:cNvPr>
          <p:cNvSpPr txBox="1"/>
          <p:nvPr/>
        </p:nvSpPr>
        <p:spPr>
          <a:xfrm>
            <a:off x="2378004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FA202F0-CCDC-4EDE-BA65-024735D37B3C}"/>
              </a:ext>
            </a:extLst>
          </p:cNvPr>
          <p:cNvSpPr txBox="1"/>
          <p:nvPr/>
        </p:nvSpPr>
        <p:spPr>
          <a:xfrm>
            <a:off x="2628070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320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PA_椭圆 8">
            <a:extLst>
              <a:ext uri="{FF2B5EF4-FFF2-40B4-BE49-F238E27FC236}">
                <a16:creationId xmlns:a16="http://schemas.microsoft.com/office/drawing/2014/main" xmlns="" id="{71BCDF74-E2E9-4787-98AD-C160FA08CA2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162163" y="2320133"/>
            <a:ext cx="1722434" cy="1722434"/>
          </a:xfrm>
          <a:prstGeom prst="ellipse">
            <a:avLst/>
          </a:prstGeom>
          <a:solidFill>
            <a:srgbClr val="F8F8F8"/>
          </a:soli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PA_直接连接符 56">
            <a:extLst>
              <a:ext uri="{FF2B5EF4-FFF2-40B4-BE49-F238E27FC236}">
                <a16:creationId xmlns:a16="http://schemas.microsoft.com/office/drawing/2014/main" xmlns="" id="{47F808AF-368C-474D-BA0F-4507B738A8B2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4900746" y="3149907"/>
            <a:ext cx="245269" cy="0"/>
          </a:xfrm>
          <a:prstGeom prst="line">
            <a:avLst/>
          </a:prstGeom>
          <a:ln w="15875" cap="rnd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40834C3-24C9-4AEE-A6EC-4883F4A46D41}"/>
              </a:ext>
            </a:extLst>
          </p:cNvPr>
          <p:cNvSpPr txBox="1"/>
          <p:nvPr/>
        </p:nvSpPr>
        <p:spPr>
          <a:xfrm>
            <a:off x="4523246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791A403-A699-4DDD-983F-739677AD21B5}"/>
              </a:ext>
            </a:extLst>
          </p:cNvPr>
          <p:cNvSpPr txBox="1"/>
          <p:nvPr/>
        </p:nvSpPr>
        <p:spPr>
          <a:xfrm>
            <a:off x="4773312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3200">
              <a:solidFill>
                <a:schemeClr val="bg1">
                  <a:lumMod val="6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PA_椭圆 8">
            <a:extLst>
              <a:ext uri="{FF2B5EF4-FFF2-40B4-BE49-F238E27FC236}">
                <a16:creationId xmlns:a16="http://schemas.microsoft.com/office/drawing/2014/main" xmlns="" id="{79106630-25AB-409E-BF90-12779CA0FD5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07405" y="2320133"/>
            <a:ext cx="1722434" cy="1722434"/>
          </a:xfrm>
          <a:prstGeom prst="ellipse">
            <a:avLst/>
          </a:prstGeom>
          <a:solidFill>
            <a:srgbClr val="F8F8F8"/>
          </a:soli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PA_直接连接符 56">
            <a:extLst>
              <a:ext uri="{FF2B5EF4-FFF2-40B4-BE49-F238E27FC236}">
                <a16:creationId xmlns:a16="http://schemas.microsoft.com/office/drawing/2014/main" xmlns="" id="{14EB73A8-CD49-4E59-88F4-E7A244403C8A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7045988" y="3149907"/>
            <a:ext cx="245269" cy="0"/>
          </a:xfrm>
          <a:prstGeom prst="line">
            <a:avLst/>
          </a:prstGeom>
          <a:ln w="15875" cap="rnd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1150652-3FC6-4C18-B3F3-3DAFA11AE9A7}"/>
              </a:ext>
            </a:extLst>
          </p:cNvPr>
          <p:cNvSpPr txBox="1"/>
          <p:nvPr/>
        </p:nvSpPr>
        <p:spPr>
          <a:xfrm>
            <a:off x="6668488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6112F55-333A-45E9-931C-52C8C111AE73}"/>
              </a:ext>
            </a:extLst>
          </p:cNvPr>
          <p:cNvSpPr txBox="1"/>
          <p:nvPr/>
        </p:nvSpPr>
        <p:spPr>
          <a:xfrm>
            <a:off x="6918554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3200">
              <a:solidFill>
                <a:schemeClr val="bg1">
                  <a:lumMod val="6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" name="PA_椭圆 8">
            <a:extLst>
              <a:ext uri="{FF2B5EF4-FFF2-40B4-BE49-F238E27FC236}">
                <a16:creationId xmlns:a16="http://schemas.microsoft.com/office/drawing/2014/main" xmlns="" id="{2B5273E2-171D-40AD-9E05-7A2E4ABED2C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452646" y="2320133"/>
            <a:ext cx="1722434" cy="1722434"/>
          </a:xfrm>
          <a:prstGeom prst="ellipse">
            <a:avLst/>
          </a:prstGeom>
          <a:solidFill>
            <a:srgbClr val="F8F8F8"/>
          </a:soli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PA_直接连接符 56">
            <a:extLst>
              <a:ext uri="{FF2B5EF4-FFF2-40B4-BE49-F238E27FC236}">
                <a16:creationId xmlns:a16="http://schemas.microsoft.com/office/drawing/2014/main" xmlns="" id="{67F041F4-E016-4865-A97E-15335AC1769C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9191229" y="3149907"/>
            <a:ext cx="245269" cy="0"/>
          </a:xfrm>
          <a:prstGeom prst="line">
            <a:avLst/>
          </a:prstGeom>
          <a:ln w="15875" cap="rnd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FEFD608-519F-4D32-B116-17B0DA81C65C}"/>
              </a:ext>
            </a:extLst>
          </p:cNvPr>
          <p:cNvSpPr txBox="1"/>
          <p:nvPr/>
        </p:nvSpPr>
        <p:spPr>
          <a:xfrm>
            <a:off x="8813729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9F89AE2-1852-4AE3-A689-48F00AD0C649}"/>
              </a:ext>
            </a:extLst>
          </p:cNvPr>
          <p:cNvSpPr txBox="1"/>
          <p:nvPr/>
        </p:nvSpPr>
        <p:spPr>
          <a:xfrm>
            <a:off x="9063795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3200">
              <a:solidFill>
                <a:schemeClr val="bg1">
                  <a:lumMod val="6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3535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天空, 户外, 自然, 水&#10;&#10;描述已自动生成">
            <a:extLst>
              <a:ext uri="{FF2B5EF4-FFF2-40B4-BE49-F238E27FC236}">
                <a16:creationId xmlns:a16="http://schemas.microsoft.com/office/drawing/2014/main" xmlns="" id="{6EA91C0D-0FE6-41B7-84B5-F7419B704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"/>
          <a:stretch/>
        </p:blipFill>
        <p:spPr>
          <a:xfrm>
            <a:off x="15718" y="0"/>
            <a:ext cx="12192000" cy="6858000"/>
          </a:xfrm>
          <a:prstGeom prst="rect">
            <a:avLst/>
          </a:prstGeom>
        </p:spPr>
      </p:pic>
      <p:pic>
        <p:nvPicPr>
          <p:cNvPr id="5" name="图片 4" descr="图片包含 游戏机, 杯子&#10;&#10;描述已自动生成">
            <a:extLst>
              <a:ext uri="{FF2B5EF4-FFF2-40B4-BE49-F238E27FC236}">
                <a16:creationId xmlns:a16="http://schemas.microsoft.com/office/drawing/2014/main" xmlns="" id="{9975D25D-4201-4C76-A8CE-3650FCC735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" r="3578"/>
          <a:stretch>
            <a:fillRect/>
          </a:stretch>
        </p:blipFill>
        <p:spPr>
          <a:xfrm>
            <a:off x="0" y="1348800"/>
            <a:ext cx="12192000" cy="5509200"/>
          </a:xfrm>
          <a:custGeom>
            <a:avLst/>
            <a:gdLst>
              <a:gd name="connsiteX0" fmla="*/ 0 w 12192000"/>
              <a:gd name="connsiteY0" fmla="*/ 0 h 5509200"/>
              <a:gd name="connsiteX1" fmla="*/ 12192000 w 12192000"/>
              <a:gd name="connsiteY1" fmla="*/ 0 h 5509200"/>
              <a:gd name="connsiteX2" fmla="*/ 12192000 w 12192000"/>
              <a:gd name="connsiteY2" fmla="*/ 5509200 h 5509200"/>
              <a:gd name="connsiteX3" fmla="*/ 0 w 12192000"/>
              <a:gd name="connsiteY3" fmla="*/ 5509200 h 550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09200">
                <a:moveTo>
                  <a:pt x="0" y="0"/>
                </a:moveTo>
                <a:lnTo>
                  <a:pt x="12192000" y="0"/>
                </a:lnTo>
                <a:lnTo>
                  <a:pt x="12192000" y="5509200"/>
                </a:lnTo>
                <a:lnTo>
                  <a:pt x="0" y="5509200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1EB9516-A726-48DD-9530-E3CE19600926}"/>
              </a:ext>
            </a:extLst>
          </p:cNvPr>
          <p:cNvSpPr txBox="1"/>
          <p:nvPr/>
        </p:nvSpPr>
        <p:spPr>
          <a:xfrm>
            <a:off x="3438864" y="635000"/>
            <a:ext cx="5314276" cy="6760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000" b="1">
                <a:ln w="762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单击此处可以添加标题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D64436A-7A7A-4CE6-AC18-5D1CA7BE6DC9}"/>
              </a:ext>
            </a:extLst>
          </p:cNvPr>
          <p:cNvSpPr txBox="1"/>
          <p:nvPr/>
        </p:nvSpPr>
        <p:spPr>
          <a:xfrm>
            <a:off x="3438864" y="635000"/>
            <a:ext cx="5314276" cy="6760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0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rPr>
              <a:t>单击此处可以添加标题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42D593A-DF66-4AD6-BCB5-79EA1461C611}"/>
              </a:ext>
            </a:extLst>
          </p:cNvPr>
          <p:cNvSpPr/>
          <p:nvPr/>
        </p:nvSpPr>
        <p:spPr>
          <a:xfrm>
            <a:off x="3175000" y="2697819"/>
            <a:ext cx="601980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37082A6-17EA-4CE9-A555-369D3FACF780}"/>
              </a:ext>
            </a:extLst>
          </p:cNvPr>
          <p:cNvSpPr/>
          <p:nvPr/>
        </p:nvSpPr>
        <p:spPr>
          <a:xfrm>
            <a:off x="3175000" y="3758269"/>
            <a:ext cx="601980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6DE1446-6958-4336-B99F-0824D7FEA0BA}"/>
              </a:ext>
            </a:extLst>
          </p:cNvPr>
          <p:cNvSpPr/>
          <p:nvPr/>
        </p:nvSpPr>
        <p:spPr>
          <a:xfrm>
            <a:off x="3175000" y="4818719"/>
            <a:ext cx="601980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  <p:extLst>
      <p:ext uri="{BB962C8B-B14F-4D97-AF65-F5344CB8AC3E}">
        <p14:creationId xmlns:p14="http://schemas.microsoft.com/office/powerpoint/2010/main" val="2203615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9FD3BC3-3814-46F6-96EC-36B976F017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" r="5216"/>
          <a:stretch/>
        </p:blipFill>
        <p:spPr>
          <a:xfrm>
            <a:off x="-6350" y="1934996"/>
            <a:ext cx="12204701" cy="492300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8B799EF-C156-471D-BA55-78C81E90B54D}"/>
              </a:ext>
            </a:extLst>
          </p:cNvPr>
          <p:cNvSpPr/>
          <p:nvPr/>
        </p:nvSpPr>
        <p:spPr>
          <a:xfrm>
            <a:off x="-6351" y="2997200"/>
            <a:ext cx="12204703" cy="38608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  <a:gs pos="20000">
                <a:schemeClr val="bg1">
                  <a:alpha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5BAA02C2-33BD-4916-A9CB-75B6E072C24A}"/>
              </a:ext>
            </a:extLst>
          </p:cNvPr>
          <p:cNvSpPr/>
          <p:nvPr/>
        </p:nvSpPr>
        <p:spPr>
          <a:xfrm>
            <a:off x="0" y="-1"/>
            <a:ext cx="12192000" cy="3724095"/>
          </a:xfrm>
          <a:custGeom>
            <a:avLst/>
            <a:gdLst>
              <a:gd name="connsiteX0" fmla="*/ 0 w 12192000"/>
              <a:gd name="connsiteY0" fmla="*/ 0 h 3724095"/>
              <a:gd name="connsiteX1" fmla="*/ 12192000 w 12192000"/>
              <a:gd name="connsiteY1" fmla="*/ 0 h 3724095"/>
              <a:gd name="connsiteX2" fmla="*/ 12192000 w 12192000"/>
              <a:gd name="connsiteY2" fmla="*/ 3724095 h 3724095"/>
              <a:gd name="connsiteX3" fmla="*/ 9056914 w 12192000"/>
              <a:gd name="connsiteY3" fmla="*/ 3724095 h 3724095"/>
              <a:gd name="connsiteX4" fmla="*/ 9056914 w 12192000"/>
              <a:gd name="connsiteY4" fmla="*/ 3545336 h 3724095"/>
              <a:gd name="connsiteX5" fmla="*/ 5525469 w 12192000"/>
              <a:gd name="connsiteY5" fmla="*/ 3545336 h 3724095"/>
              <a:gd name="connsiteX6" fmla="*/ 5525469 w 12192000"/>
              <a:gd name="connsiteY6" fmla="*/ 3724095 h 3724095"/>
              <a:gd name="connsiteX7" fmla="*/ 3810000 w 12192000"/>
              <a:gd name="connsiteY7" fmla="*/ 3724095 h 3724095"/>
              <a:gd name="connsiteX8" fmla="*/ 3810000 w 12192000"/>
              <a:gd name="connsiteY8" fmla="*/ 3545336 h 3724095"/>
              <a:gd name="connsiteX9" fmla="*/ 455386 w 12192000"/>
              <a:gd name="connsiteY9" fmla="*/ 3545336 h 3724095"/>
              <a:gd name="connsiteX10" fmla="*/ 455386 w 12192000"/>
              <a:gd name="connsiteY10" fmla="*/ 3724095 h 3724095"/>
              <a:gd name="connsiteX11" fmla="*/ 0 w 12192000"/>
              <a:gd name="connsiteY11" fmla="*/ 3724095 h 3724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724095">
                <a:moveTo>
                  <a:pt x="0" y="0"/>
                </a:moveTo>
                <a:lnTo>
                  <a:pt x="12192000" y="0"/>
                </a:lnTo>
                <a:lnTo>
                  <a:pt x="12192000" y="3724095"/>
                </a:lnTo>
                <a:lnTo>
                  <a:pt x="9056914" y="3724095"/>
                </a:lnTo>
                <a:lnTo>
                  <a:pt x="9056914" y="3545336"/>
                </a:lnTo>
                <a:lnTo>
                  <a:pt x="5525469" y="3545336"/>
                </a:lnTo>
                <a:lnTo>
                  <a:pt x="5525469" y="3724095"/>
                </a:lnTo>
                <a:lnTo>
                  <a:pt x="3810000" y="3724095"/>
                </a:lnTo>
                <a:lnTo>
                  <a:pt x="3810000" y="3545336"/>
                </a:lnTo>
                <a:lnTo>
                  <a:pt x="455386" y="3545336"/>
                </a:lnTo>
                <a:lnTo>
                  <a:pt x="455386" y="3724095"/>
                </a:lnTo>
                <a:lnTo>
                  <a:pt x="0" y="3724095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stretch>
              <a:fillRect t="-38346" b="-4584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ABC294C-6249-495F-96F5-2AC4B9060D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9937"/>
            <a:ext cx="12192000" cy="2359151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3B77B21-25C2-4E7D-AFF3-AECBC1DDB957}"/>
              </a:ext>
            </a:extLst>
          </p:cNvPr>
          <p:cNvSpPr/>
          <p:nvPr/>
        </p:nvSpPr>
        <p:spPr>
          <a:xfrm>
            <a:off x="788955" y="5558111"/>
            <a:ext cx="3146490" cy="603691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94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DF4BC75-4D31-4EF7-A92E-79E62C520389}"/>
              </a:ext>
            </a:extLst>
          </p:cNvPr>
          <p:cNvSpPr/>
          <p:nvPr/>
        </p:nvSpPr>
        <p:spPr>
          <a:xfrm>
            <a:off x="1319454" y="5014228"/>
            <a:ext cx="2085495" cy="521022"/>
          </a:xfrm>
          <a:prstGeom prst="rect">
            <a:avLst/>
          </a:prstGeom>
          <a:effectLst/>
        </p:spPr>
        <p:txBody>
          <a:bodyPr wrap="none" lIns="110642" tIns="55321" rIns="110642" bIns="5532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2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  <a:endParaRPr lang="zh-CN" altLang="en-US" sz="242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8E8387B-7299-40B6-B760-AA34046439DB}"/>
              </a:ext>
            </a:extLst>
          </p:cNvPr>
          <p:cNvSpPr/>
          <p:nvPr/>
        </p:nvSpPr>
        <p:spPr>
          <a:xfrm>
            <a:off x="4522755" y="5558111"/>
            <a:ext cx="3146490" cy="603691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94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68C8E7AD-5565-430A-8F51-3C95BEF4D683}"/>
              </a:ext>
            </a:extLst>
          </p:cNvPr>
          <p:cNvSpPr/>
          <p:nvPr/>
        </p:nvSpPr>
        <p:spPr>
          <a:xfrm>
            <a:off x="5053254" y="5014228"/>
            <a:ext cx="2085495" cy="521022"/>
          </a:xfrm>
          <a:prstGeom prst="rect">
            <a:avLst/>
          </a:prstGeom>
          <a:effectLst/>
        </p:spPr>
        <p:txBody>
          <a:bodyPr wrap="none" lIns="110642" tIns="55321" rIns="110642" bIns="5532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2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  <a:endParaRPr lang="zh-CN" altLang="en-US" sz="242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A774FA5-5E66-46AB-A095-388910C7C857}"/>
              </a:ext>
            </a:extLst>
          </p:cNvPr>
          <p:cNvSpPr/>
          <p:nvPr/>
        </p:nvSpPr>
        <p:spPr>
          <a:xfrm>
            <a:off x="8256555" y="5558111"/>
            <a:ext cx="3146490" cy="603691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94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35FD6D9-B367-4543-B2D0-7031DE1AE30D}"/>
              </a:ext>
            </a:extLst>
          </p:cNvPr>
          <p:cNvSpPr/>
          <p:nvPr/>
        </p:nvSpPr>
        <p:spPr>
          <a:xfrm>
            <a:off x="8787054" y="5014228"/>
            <a:ext cx="2085495" cy="521022"/>
          </a:xfrm>
          <a:prstGeom prst="rect">
            <a:avLst/>
          </a:prstGeom>
          <a:effectLst/>
        </p:spPr>
        <p:txBody>
          <a:bodyPr wrap="none" lIns="110642" tIns="55321" rIns="110642" bIns="5532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2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  <a:endParaRPr lang="zh-CN" altLang="en-US" sz="242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2E15910A-2BF0-4817-9936-358F21333502}"/>
              </a:ext>
            </a:extLst>
          </p:cNvPr>
          <p:cNvSpPr/>
          <p:nvPr/>
        </p:nvSpPr>
        <p:spPr>
          <a:xfrm>
            <a:off x="1954250" y="4074432"/>
            <a:ext cx="815900" cy="8159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413CC07-663D-4BF3-B3C1-4E1DB6B86572}"/>
              </a:ext>
            </a:extLst>
          </p:cNvPr>
          <p:cNvGrpSpPr/>
          <p:nvPr/>
        </p:nvGrpSpPr>
        <p:grpSpPr>
          <a:xfrm>
            <a:off x="2144854" y="4293506"/>
            <a:ext cx="434693" cy="434693"/>
            <a:chOff x="2676994" y="2669686"/>
            <a:chExt cx="382834" cy="382834"/>
          </a:xfrm>
          <a:solidFill>
            <a:schemeClr val="bg1"/>
          </a:solidFill>
        </p:grpSpPr>
        <p:sp>
          <p:nvSpPr>
            <p:cNvPr id="29" name="Freeform 53">
              <a:extLst>
                <a:ext uri="{FF2B5EF4-FFF2-40B4-BE49-F238E27FC236}">
                  <a16:creationId xmlns:a16="http://schemas.microsoft.com/office/drawing/2014/main" xmlns="" id="{FEBAA4AF-A0D8-412F-9CC3-3B7B91AC6F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6994" y="2669686"/>
              <a:ext cx="382834" cy="382834"/>
            </a:xfrm>
            <a:custGeom>
              <a:avLst/>
              <a:gdLst>
                <a:gd name="T0" fmla="*/ 114 w 120"/>
                <a:gd name="T1" fmla="*/ 0 h 120"/>
                <a:gd name="T2" fmla="*/ 6 w 120"/>
                <a:gd name="T3" fmla="*/ 0 h 120"/>
                <a:gd name="T4" fmla="*/ 0 w 120"/>
                <a:gd name="T5" fmla="*/ 6 h 120"/>
                <a:gd name="T6" fmla="*/ 0 w 120"/>
                <a:gd name="T7" fmla="*/ 84 h 120"/>
                <a:gd name="T8" fmla="*/ 6 w 120"/>
                <a:gd name="T9" fmla="*/ 90 h 120"/>
                <a:gd name="T10" fmla="*/ 45 w 120"/>
                <a:gd name="T11" fmla="*/ 90 h 120"/>
                <a:gd name="T12" fmla="*/ 30 w 120"/>
                <a:gd name="T13" fmla="*/ 115 h 120"/>
                <a:gd name="T14" fmla="*/ 32 w 120"/>
                <a:gd name="T15" fmla="*/ 120 h 120"/>
                <a:gd name="T16" fmla="*/ 36 w 120"/>
                <a:gd name="T17" fmla="*/ 118 h 120"/>
                <a:gd name="T18" fmla="*/ 52 w 120"/>
                <a:gd name="T19" fmla="*/ 90 h 120"/>
                <a:gd name="T20" fmla="*/ 68 w 120"/>
                <a:gd name="T21" fmla="*/ 90 h 120"/>
                <a:gd name="T22" fmla="*/ 84 w 120"/>
                <a:gd name="T23" fmla="*/ 118 h 120"/>
                <a:gd name="T24" fmla="*/ 88 w 120"/>
                <a:gd name="T25" fmla="*/ 120 h 120"/>
                <a:gd name="T26" fmla="*/ 90 w 120"/>
                <a:gd name="T27" fmla="*/ 115 h 120"/>
                <a:gd name="T28" fmla="*/ 75 w 120"/>
                <a:gd name="T29" fmla="*/ 90 h 120"/>
                <a:gd name="T30" fmla="*/ 114 w 120"/>
                <a:gd name="T31" fmla="*/ 90 h 120"/>
                <a:gd name="T32" fmla="*/ 120 w 120"/>
                <a:gd name="T33" fmla="*/ 84 h 120"/>
                <a:gd name="T34" fmla="*/ 120 w 120"/>
                <a:gd name="T35" fmla="*/ 6 h 120"/>
                <a:gd name="T36" fmla="*/ 114 w 120"/>
                <a:gd name="T37" fmla="*/ 0 h 120"/>
                <a:gd name="T38" fmla="*/ 114 w 120"/>
                <a:gd name="T39" fmla="*/ 84 h 120"/>
                <a:gd name="T40" fmla="*/ 6 w 120"/>
                <a:gd name="T41" fmla="*/ 84 h 120"/>
                <a:gd name="T42" fmla="*/ 6 w 120"/>
                <a:gd name="T43" fmla="*/ 6 h 120"/>
                <a:gd name="T44" fmla="*/ 114 w 120"/>
                <a:gd name="T45" fmla="*/ 6 h 120"/>
                <a:gd name="T46" fmla="*/ 114 w 120"/>
                <a:gd name="T47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20">
                  <a:moveTo>
                    <a:pt x="11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0" y="117"/>
                    <a:pt x="30" y="119"/>
                    <a:pt x="32" y="120"/>
                  </a:cubicBezTo>
                  <a:cubicBezTo>
                    <a:pt x="33" y="120"/>
                    <a:pt x="35" y="120"/>
                    <a:pt x="36" y="118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5" y="120"/>
                    <a:pt x="87" y="120"/>
                    <a:pt x="88" y="120"/>
                  </a:cubicBezTo>
                  <a:cubicBezTo>
                    <a:pt x="90" y="119"/>
                    <a:pt x="90" y="117"/>
                    <a:pt x="90" y="115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7" y="90"/>
                    <a:pt x="120" y="87"/>
                    <a:pt x="120" y="84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"/>
                    <a:pt x="117" y="0"/>
                    <a:pt x="114" y="0"/>
                  </a:cubicBezTo>
                  <a:close/>
                  <a:moveTo>
                    <a:pt x="114" y="84"/>
                  </a:moveTo>
                  <a:cubicBezTo>
                    <a:pt x="6" y="84"/>
                    <a:pt x="6" y="84"/>
                    <a:pt x="6" y="8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14" y="6"/>
                    <a:pt x="114" y="6"/>
                    <a:pt x="114" y="6"/>
                  </a:cubicBezTo>
                  <a:lnTo>
                    <a:pt x="114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4">
              <a:extLst>
                <a:ext uri="{FF2B5EF4-FFF2-40B4-BE49-F238E27FC236}">
                  <a16:creationId xmlns:a16="http://schemas.microsoft.com/office/drawing/2014/main" xmlns="" id="{5A8A0753-A8CA-4A28-8E73-7DF9E627A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394" y="2737086"/>
              <a:ext cx="248033" cy="152324"/>
            </a:xfrm>
            <a:custGeom>
              <a:avLst/>
              <a:gdLst>
                <a:gd name="T0" fmla="*/ 3 w 78"/>
                <a:gd name="T1" fmla="*/ 48 h 48"/>
                <a:gd name="T2" fmla="*/ 5 w 78"/>
                <a:gd name="T3" fmla="*/ 47 h 48"/>
                <a:gd name="T4" fmla="*/ 28 w 78"/>
                <a:gd name="T5" fmla="*/ 13 h 48"/>
                <a:gd name="T6" fmla="*/ 55 w 78"/>
                <a:gd name="T7" fmla="*/ 35 h 48"/>
                <a:gd name="T8" fmla="*/ 58 w 78"/>
                <a:gd name="T9" fmla="*/ 36 h 48"/>
                <a:gd name="T10" fmla="*/ 60 w 78"/>
                <a:gd name="T11" fmla="*/ 35 h 48"/>
                <a:gd name="T12" fmla="*/ 78 w 78"/>
                <a:gd name="T13" fmla="*/ 5 h 48"/>
                <a:gd name="T14" fmla="*/ 77 w 78"/>
                <a:gd name="T15" fmla="*/ 0 h 48"/>
                <a:gd name="T16" fmla="*/ 72 w 78"/>
                <a:gd name="T17" fmla="*/ 1 h 48"/>
                <a:gd name="T18" fmla="*/ 56 w 78"/>
                <a:gd name="T19" fmla="*/ 29 h 48"/>
                <a:gd name="T20" fmla="*/ 29 w 78"/>
                <a:gd name="T21" fmla="*/ 7 h 48"/>
                <a:gd name="T22" fmla="*/ 27 w 78"/>
                <a:gd name="T23" fmla="*/ 6 h 48"/>
                <a:gd name="T24" fmla="*/ 25 w 78"/>
                <a:gd name="T25" fmla="*/ 7 h 48"/>
                <a:gd name="T26" fmla="*/ 1 w 78"/>
                <a:gd name="T27" fmla="*/ 43 h 48"/>
                <a:gd name="T28" fmla="*/ 1 w 78"/>
                <a:gd name="T29" fmla="*/ 47 h 48"/>
                <a:gd name="T30" fmla="*/ 3 w 78"/>
                <a:gd name="T3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48">
                  <a:moveTo>
                    <a:pt x="3" y="48"/>
                  </a:moveTo>
                  <a:cubicBezTo>
                    <a:pt x="4" y="48"/>
                    <a:pt x="5" y="48"/>
                    <a:pt x="5" y="47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6"/>
                    <a:pt x="57" y="36"/>
                    <a:pt x="58" y="36"/>
                  </a:cubicBezTo>
                  <a:cubicBezTo>
                    <a:pt x="58" y="36"/>
                    <a:pt x="59" y="35"/>
                    <a:pt x="60" y="3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3"/>
                    <a:pt x="78" y="1"/>
                    <a:pt x="77" y="0"/>
                  </a:cubicBezTo>
                  <a:cubicBezTo>
                    <a:pt x="75" y="0"/>
                    <a:pt x="73" y="0"/>
                    <a:pt x="72" y="1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6" y="6"/>
                    <a:pt x="25" y="7"/>
                    <a:pt x="25" y="7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5"/>
                    <a:pt x="0" y="47"/>
                    <a:pt x="1" y="47"/>
                  </a:cubicBezTo>
                  <a:cubicBezTo>
                    <a:pt x="2" y="48"/>
                    <a:pt x="2" y="48"/>
                    <a:pt x="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B1CC716C-36E7-48CF-A93A-655022693CF2}"/>
              </a:ext>
            </a:extLst>
          </p:cNvPr>
          <p:cNvSpPr/>
          <p:nvPr/>
        </p:nvSpPr>
        <p:spPr>
          <a:xfrm>
            <a:off x="5688050" y="4074432"/>
            <a:ext cx="815900" cy="8159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4E227E4-32C7-463C-A42C-9CE962BDD162}"/>
              </a:ext>
            </a:extLst>
          </p:cNvPr>
          <p:cNvGrpSpPr/>
          <p:nvPr/>
        </p:nvGrpSpPr>
        <p:grpSpPr>
          <a:xfrm>
            <a:off x="5904948" y="4275391"/>
            <a:ext cx="434693" cy="434693"/>
            <a:chOff x="10444884" y="3851843"/>
            <a:chExt cx="382834" cy="382834"/>
          </a:xfrm>
          <a:solidFill>
            <a:schemeClr val="bg1"/>
          </a:solidFill>
        </p:grpSpPr>
        <p:sp>
          <p:nvSpPr>
            <p:cNvPr id="33" name="Freeform 106">
              <a:extLst>
                <a:ext uri="{FF2B5EF4-FFF2-40B4-BE49-F238E27FC236}">
                  <a16:creationId xmlns:a16="http://schemas.microsoft.com/office/drawing/2014/main" xmlns="" id="{87110EA0-3EBA-42B7-B066-C828B863C1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83977" y="4120097"/>
              <a:ext cx="56616" cy="56616"/>
            </a:xfrm>
            <a:custGeom>
              <a:avLst/>
              <a:gdLst>
                <a:gd name="T0" fmla="*/ 9 w 18"/>
                <a:gd name="T1" fmla="*/ 0 h 18"/>
                <a:gd name="T2" fmla="*/ 0 w 18"/>
                <a:gd name="T3" fmla="*/ 9 h 18"/>
                <a:gd name="T4" fmla="*/ 9 w 18"/>
                <a:gd name="T5" fmla="*/ 18 h 18"/>
                <a:gd name="T6" fmla="*/ 18 w 18"/>
                <a:gd name="T7" fmla="*/ 9 h 18"/>
                <a:gd name="T8" fmla="*/ 9 w 18"/>
                <a:gd name="T9" fmla="*/ 0 h 18"/>
                <a:gd name="T10" fmla="*/ 9 w 18"/>
                <a:gd name="T11" fmla="*/ 12 h 18"/>
                <a:gd name="T12" fmla="*/ 6 w 18"/>
                <a:gd name="T13" fmla="*/ 9 h 18"/>
                <a:gd name="T14" fmla="*/ 9 w 18"/>
                <a:gd name="T15" fmla="*/ 6 h 18"/>
                <a:gd name="T16" fmla="*/ 12 w 18"/>
                <a:gd name="T17" fmla="*/ 9 h 18"/>
                <a:gd name="T18" fmla="*/ 9 w 18"/>
                <a:gd name="T1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4" y="18"/>
                    <a:pt x="18" y="14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lose/>
                  <a:moveTo>
                    <a:pt x="9" y="12"/>
                  </a:moveTo>
                  <a:cubicBezTo>
                    <a:pt x="7" y="12"/>
                    <a:pt x="6" y="11"/>
                    <a:pt x="6" y="9"/>
                  </a:cubicBezTo>
                  <a:cubicBezTo>
                    <a:pt x="6" y="7"/>
                    <a:pt x="7" y="6"/>
                    <a:pt x="9" y="6"/>
                  </a:cubicBezTo>
                  <a:cubicBezTo>
                    <a:pt x="11" y="6"/>
                    <a:pt x="12" y="7"/>
                    <a:pt x="12" y="9"/>
                  </a:cubicBezTo>
                  <a:cubicBezTo>
                    <a:pt x="12" y="11"/>
                    <a:pt x="11" y="12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7">
              <a:extLst>
                <a:ext uri="{FF2B5EF4-FFF2-40B4-BE49-F238E27FC236}">
                  <a16:creationId xmlns:a16="http://schemas.microsoft.com/office/drawing/2014/main" xmlns="" id="{826FE4D4-9ED7-46A6-BA6B-6146596B9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8557" y="4101225"/>
              <a:ext cx="56616" cy="56616"/>
            </a:xfrm>
            <a:custGeom>
              <a:avLst/>
              <a:gdLst>
                <a:gd name="T0" fmla="*/ 9 w 18"/>
                <a:gd name="T1" fmla="*/ 18 h 18"/>
                <a:gd name="T2" fmla="*/ 18 w 18"/>
                <a:gd name="T3" fmla="*/ 9 h 18"/>
                <a:gd name="T4" fmla="*/ 9 w 18"/>
                <a:gd name="T5" fmla="*/ 0 h 18"/>
                <a:gd name="T6" fmla="*/ 0 w 18"/>
                <a:gd name="T7" fmla="*/ 9 h 18"/>
                <a:gd name="T8" fmla="*/ 9 w 18"/>
                <a:gd name="T9" fmla="*/ 18 h 18"/>
                <a:gd name="T10" fmla="*/ 9 w 18"/>
                <a:gd name="T11" fmla="*/ 6 h 18"/>
                <a:gd name="T12" fmla="*/ 12 w 18"/>
                <a:gd name="T13" fmla="*/ 9 h 18"/>
                <a:gd name="T14" fmla="*/ 9 w 18"/>
                <a:gd name="T15" fmla="*/ 12 h 18"/>
                <a:gd name="T16" fmla="*/ 6 w 18"/>
                <a:gd name="T17" fmla="*/ 9 h 18"/>
                <a:gd name="T18" fmla="*/ 9 w 18"/>
                <a:gd name="T1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14" y="18"/>
                    <a:pt x="18" y="14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lose/>
                  <a:moveTo>
                    <a:pt x="9" y="6"/>
                  </a:moveTo>
                  <a:cubicBezTo>
                    <a:pt x="11" y="6"/>
                    <a:pt x="12" y="7"/>
                    <a:pt x="12" y="9"/>
                  </a:cubicBezTo>
                  <a:cubicBezTo>
                    <a:pt x="12" y="11"/>
                    <a:pt x="11" y="12"/>
                    <a:pt x="9" y="12"/>
                  </a:cubicBezTo>
                  <a:cubicBezTo>
                    <a:pt x="7" y="12"/>
                    <a:pt x="6" y="11"/>
                    <a:pt x="6" y="9"/>
                  </a:cubicBezTo>
                  <a:cubicBezTo>
                    <a:pt x="6" y="7"/>
                    <a:pt x="7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8">
              <a:extLst>
                <a:ext uri="{FF2B5EF4-FFF2-40B4-BE49-F238E27FC236}">
                  <a16:creationId xmlns:a16="http://schemas.microsoft.com/office/drawing/2014/main" xmlns="" id="{0139C932-6953-40B2-9076-C89F71ED5B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44884" y="3851843"/>
              <a:ext cx="249381" cy="382834"/>
            </a:xfrm>
            <a:custGeom>
              <a:avLst/>
              <a:gdLst>
                <a:gd name="T0" fmla="*/ 72 w 78"/>
                <a:gd name="T1" fmla="*/ 0 h 120"/>
                <a:gd name="T2" fmla="*/ 42 w 78"/>
                <a:gd name="T3" fmla="*/ 0 h 120"/>
                <a:gd name="T4" fmla="*/ 36 w 78"/>
                <a:gd name="T5" fmla="*/ 6 h 120"/>
                <a:gd name="T6" fmla="*/ 36 w 78"/>
                <a:gd name="T7" fmla="*/ 12 h 120"/>
                <a:gd name="T8" fmla="*/ 6 w 78"/>
                <a:gd name="T9" fmla="*/ 12 h 120"/>
                <a:gd name="T10" fmla="*/ 0 w 78"/>
                <a:gd name="T11" fmla="*/ 18 h 120"/>
                <a:gd name="T12" fmla="*/ 0 w 78"/>
                <a:gd name="T13" fmla="*/ 114 h 120"/>
                <a:gd name="T14" fmla="*/ 6 w 78"/>
                <a:gd name="T15" fmla="*/ 120 h 120"/>
                <a:gd name="T16" fmla="*/ 36 w 78"/>
                <a:gd name="T17" fmla="*/ 120 h 120"/>
                <a:gd name="T18" fmla="*/ 39 w 78"/>
                <a:gd name="T19" fmla="*/ 119 h 120"/>
                <a:gd name="T20" fmla="*/ 42 w 78"/>
                <a:gd name="T21" fmla="*/ 120 h 120"/>
                <a:gd name="T22" fmla="*/ 72 w 78"/>
                <a:gd name="T23" fmla="*/ 120 h 120"/>
                <a:gd name="T24" fmla="*/ 78 w 78"/>
                <a:gd name="T25" fmla="*/ 114 h 120"/>
                <a:gd name="T26" fmla="*/ 78 w 78"/>
                <a:gd name="T27" fmla="*/ 6 h 120"/>
                <a:gd name="T28" fmla="*/ 72 w 78"/>
                <a:gd name="T29" fmla="*/ 0 h 120"/>
                <a:gd name="T30" fmla="*/ 6 w 78"/>
                <a:gd name="T31" fmla="*/ 114 h 120"/>
                <a:gd name="T32" fmla="*/ 6 w 78"/>
                <a:gd name="T33" fmla="*/ 18 h 120"/>
                <a:gd name="T34" fmla="*/ 36 w 78"/>
                <a:gd name="T35" fmla="*/ 18 h 120"/>
                <a:gd name="T36" fmla="*/ 36 w 78"/>
                <a:gd name="T37" fmla="*/ 114 h 120"/>
                <a:gd name="T38" fmla="*/ 6 w 78"/>
                <a:gd name="T39" fmla="*/ 114 h 120"/>
                <a:gd name="T40" fmla="*/ 72 w 78"/>
                <a:gd name="T41" fmla="*/ 114 h 120"/>
                <a:gd name="T42" fmla="*/ 42 w 78"/>
                <a:gd name="T43" fmla="*/ 114 h 120"/>
                <a:gd name="T44" fmla="*/ 42 w 78"/>
                <a:gd name="T45" fmla="*/ 30 h 120"/>
                <a:gd name="T46" fmla="*/ 72 w 78"/>
                <a:gd name="T47" fmla="*/ 30 h 120"/>
                <a:gd name="T48" fmla="*/ 72 w 78"/>
                <a:gd name="T49" fmla="*/ 114 h 120"/>
                <a:gd name="T50" fmla="*/ 72 w 78"/>
                <a:gd name="T51" fmla="*/ 24 h 120"/>
                <a:gd name="T52" fmla="*/ 42 w 78"/>
                <a:gd name="T53" fmla="*/ 24 h 120"/>
                <a:gd name="T54" fmla="*/ 42 w 78"/>
                <a:gd name="T55" fmla="*/ 6 h 120"/>
                <a:gd name="T56" fmla="*/ 72 w 78"/>
                <a:gd name="T57" fmla="*/ 6 h 120"/>
                <a:gd name="T58" fmla="*/ 72 w 78"/>
                <a:gd name="T59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120">
                  <a:moveTo>
                    <a:pt x="7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6" y="3"/>
                    <a:pt x="36" y="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5"/>
                    <a:pt x="0" y="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7"/>
                    <a:pt x="3" y="120"/>
                    <a:pt x="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8" y="120"/>
                    <a:pt x="39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5" y="120"/>
                    <a:pt x="78" y="117"/>
                    <a:pt x="78" y="114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3"/>
                    <a:pt x="75" y="0"/>
                    <a:pt x="72" y="0"/>
                  </a:cubicBezTo>
                  <a:close/>
                  <a:moveTo>
                    <a:pt x="6" y="114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14"/>
                    <a:pt x="36" y="114"/>
                    <a:pt x="36" y="114"/>
                  </a:cubicBezTo>
                  <a:lnTo>
                    <a:pt x="6" y="114"/>
                  </a:lnTo>
                  <a:close/>
                  <a:moveTo>
                    <a:pt x="72" y="114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72" y="30"/>
                    <a:pt x="72" y="30"/>
                    <a:pt x="72" y="30"/>
                  </a:cubicBezTo>
                  <a:lnTo>
                    <a:pt x="72" y="114"/>
                  </a:lnTo>
                  <a:close/>
                  <a:moveTo>
                    <a:pt x="72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72" y="6"/>
                    <a:pt x="72" y="6"/>
                    <a:pt x="72" y="6"/>
                  </a:cubicBezTo>
                  <a:lnTo>
                    <a:pt x="7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9">
              <a:extLst>
                <a:ext uri="{FF2B5EF4-FFF2-40B4-BE49-F238E27FC236}">
                  <a16:creationId xmlns:a16="http://schemas.microsoft.com/office/drawing/2014/main" xmlns="" id="{71682C22-0C35-4165-87C2-4ECA1E897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4266" y="3868019"/>
              <a:ext cx="133452" cy="366658"/>
            </a:xfrm>
            <a:custGeom>
              <a:avLst/>
              <a:gdLst>
                <a:gd name="T0" fmla="*/ 24 w 42"/>
                <a:gd name="T1" fmla="*/ 5 h 115"/>
                <a:gd name="T2" fmla="*/ 17 w 42"/>
                <a:gd name="T3" fmla="*/ 1 h 115"/>
                <a:gd name="T4" fmla="*/ 5 w 42"/>
                <a:gd name="T5" fmla="*/ 3 h 115"/>
                <a:gd name="T6" fmla="*/ 1 w 42"/>
                <a:gd name="T7" fmla="*/ 10 h 115"/>
                <a:gd name="T8" fmla="*/ 18 w 42"/>
                <a:gd name="T9" fmla="*/ 110 h 115"/>
                <a:gd name="T10" fmla="*/ 25 w 42"/>
                <a:gd name="T11" fmla="*/ 115 h 115"/>
                <a:gd name="T12" fmla="*/ 37 w 42"/>
                <a:gd name="T13" fmla="*/ 113 h 115"/>
                <a:gd name="T14" fmla="*/ 42 w 42"/>
                <a:gd name="T15" fmla="*/ 106 h 115"/>
                <a:gd name="T16" fmla="*/ 24 w 42"/>
                <a:gd name="T17" fmla="*/ 5 h 115"/>
                <a:gd name="T18" fmla="*/ 6 w 42"/>
                <a:gd name="T19" fmla="*/ 9 h 115"/>
                <a:gd name="T20" fmla="*/ 18 w 42"/>
                <a:gd name="T21" fmla="*/ 6 h 115"/>
                <a:gd name="T22" fmla="*/ 20 w 42"/>
                <a:gd name="T23" fmla="*/ 18 h 115"/>
                <a:gd name="T24" fmla="*/ 9 w 42"/>
                <a:gd name="T25" fmla="*/ 20 h 115"/>
                <a:gd name="T26" fmla="*/ 6 w 42"/>
                <a:gd name="T27" fmla="*/ 9 h 115"/>
                <a:gd name="T28" fmla="*/ 10 w 42"/>
                <a:gd name="T29" fmla="*/ 26 h 115"/>
                <a:gd name="T30" fmla="*/ 21 w 42"/>
                <a:gd name="T31" fmla="*/ 24 h 115"/>
                <a:gd name="T32" fmla="*/ 33 w 42"/>
                <a:gd name="T33" fmla="*/ 89 h 115"/>
                <a:gd name="T34" fmla="*/ 21 w 42"/>
                <a:gd name="T35" fmla="*/ 91 h 115"/>
                <a:gd name="T36" fmla="*/ 10 w 42"/>
                <a:gd name="T37" fmla="*/ 26 h 115"/>
                <a:gd name="T38" fmla="*/ 24 w 42"/>
                <a:gd name="T39" fmla="*/ 109 h 115"/>
                <a:gd name="T40" fmla="*/ 22 w 42"/>
                <a:gd name="T41" fmla="*/ 97 h 115"/>
                <a:gd name="T42" fmla="*/ 34 w 42"/>
                <a:gd name="T43" fmla="*/ 95 h 115"/>
                <a:gd name="T44" fmla="*/ 36 w 42"/>
                <a:gd name="T45" fmla="*/ 107 h 115"/>
                <a:gd name="T46" fmla="*/ 24 w 42"/>
                <a:gd name="T47" fmla="*/ 10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115">
                  <a:moveTo>
                    <a:pt x="24" y="5"/>
                  </a:moveTo>
                  <a:cubicBezTo>
                    <a:pt x="24" y="2"/>
                    <a:pt x="21" y="0"/>
                    <a:pt x="17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0" y="6"/>
                    <a:pt x="1" y="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19" y="113"/>
                    <a:pt x="22" y="115"/>
                    <a:pt x="25" y="115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40" y="112"/>
                    <a:pt x="42" y="109"/>
                    <a:pt x="42" y="106"/>
                  </a:cubicBezTo>
                  <a:lnTo>
                    <a:pt x="24" y="5"/>
                  </a:lnTo>
                  <a:close/>
                  <a:moveTo>
                    <a:pt x="6" y="9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9" y="20"/>
                    <a:pt x="9" y="20"/>
                    <a:pt x="9" y="20"/>
                  </a:cubicBezTo>
                  <a:lnTo>
                    <a:pt x="6" y="9"/>
                  </a:lnTo>
                  <a:close/>
                  <a:moveTo>
                    <a:pt x="10" y="26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21" y="91"/>
                    <a:pt x="21" y="91"/>
                    <a:pt x="21" y="91"/>
                  </a:cubicBezTo>
                  <a:lnTo>
                    <a:pt x="10" y="26"/>
                  </a:lnTo>
                  <a:close/>
                  <a:moveTo>
                    <a:pt x="24" y="109"/>
                  </a:moveTo>
                  <a:cubicBezTo>
                    <a:pt x="22" y="97"/>
                    <a:pt x="22" y="97"/>
                    <a:pt x="22" y="97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6" y="107"/>
                    <a:pt x="36" y="107"/>
                    <a:pt x="36" y="107"/>
                  </a:cubicBezTo>
                  <a:lnTo>
                    <a:pt x="24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110">
              <a:extLst>
                <a:ext uri="{FF2B5EF4-FFF2-40B4-BE49-F238E27FC236}">
                  <a16:creationId xmlns:a16="http://schemas.microsoft.com/office/drawing/2014/main" xmlns="" id="{FE843EE6-1209-45A6-8421-D9491EEC6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83977" y="3966424"/>
              <a:ext cx="56616" cy="188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CC347192-F4D8-47C0-8E59-AE46048D6FB5}"/>
              </a:ext>
            </a:extLst>
          </p:cNvPr>
          <p:cNvSpPr/>
          <p:nvPr/>
        </p:nvSpPr>
        <p:spPr>
          <a:xfrm>
            <a:off x="9421850" y="4074432"/>
            <a:ext cx="815900" cy="8159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Freeform 10">
            <a:extLst>
              <a:ext uri="{FF2B5EF4-FFF2-40B4-BE49-F238E27FC236}">
                <a16:creationId xmlns:a16="http://schemas.microsoft.com/office/drawing/2014/main" xmlns="" id="{B550BDC9-16F1-4F76-A22C-49F60E8B8820}"/>
              </a:ext>
            </a:extLst>
          </p:cNvPr>
          <p:cNvSpPr>
            <a:spLocks noEditPoints="1"/>
          </p:cNvSpPr>
          <p:nvPr/>
        </p:nvSpPr>
        <p:spPr bwMode="auto">
          <a:xfrm>
            <a:off x="9547928" y="4273330"/>
            <a:ext cx="562195" cy="476806"/>
          </a:xfrm>
          <a:custGeom>
            <a:avLst/>
            <a:gdLst>
              <a:gd name="T0" fmla="*/ 444 w 448"/>
              <a:gd name="T1" fmla="*/ 75 h 380"/>
              <a:gd name="T2" fmla="*/ 272 w 448"/>
              <a:gd name="T3" fmla="*/ 2 h 380"/>
              <a:gd name="T4" fmla="*/ 176 w 448"/>
              <a:gd name="T5" fmla="*/ 2 h 380"/>
              <a:gd name="T6" fmla="*/ 4 w 448"/>
              <a:gd name="T7" fmla="*/ 75 h 380"/>
              <a:gd name="T8" fmla="*/ 2 w 448"/>
              <a:gd name="T9" fmla="*/ 86 h 380"/>
              <a:gd name="T10" fmla="*/ 25 w 448"/>
              <a:gd name="T11" fmla="*/ 188 h 380"/>
              <a:gd name="T12" fmla="*/ 56 w 448"/>
              <a:gd name="T13" fmla="*/ 214 h 380"/>
              <a:gd name="T14" fmla="*/ 59 w 448"/>
              <a:gd name="T15" fmla="*/ 286 h 380"/>
              <a:gd name="T16" fmla="*/ 224 w 448"/>
              <a:gd name="T17" fmla="*/ 380 h 380"/>
              <a:gd name="T18" fmla="*/ 227 w 448"/>
              <a:gd name="T19" fmla="*/ 379 h 380"/>
              <a:gd name="T20" fmla="*/ 392 w 448"/>
              <a:gd name="T21" fmla="*/ 280 h 380"/>
              <a:gd name="T22" fmla="*/ 421 w 448"/>
              <a:gd name="T23" fmla="*/ 197 h 380"/>
              <a:gd name="T24" fmla="*/ 394 w 448"/>
              <a:gd name="T25" fmla="*/ 136 h 380"/>
              <a:gd name="T26" fmla="*/ 448 w 448"/>
              <a:gd name="T27" fmla="*/ 80 h 380"/>
              <a:gd name="T28" fmla="*/ 231 w 448"/>
              <a:gd name="T29" fmla="*/ 153 h 380"/>
              <a:gd name="T30" fmla="*/ 371 w 448"/>
              <a:gd name="T31" fmla="*/ 136 h 380"/>
              <a:gd name="T32" fmla="*/ 77 w 448"/>
              <a:gd name="T33" fmla="*/ 136 h 380"/>
              <a:gd name="T34" fmla="*/ 217 w 448"/>
              <a:gd name="T35" fmla="*/ 153 h 380"/>
              <a:gd name="T36" fmla="*/ 77 w 448"/>
              <a:gd name="T37" fmla="*/ 136 h 380"/>
              <a:gd name="T38" fmla="*/ 170 w 448"/>
              <a:gd name="T39" fmla="*/ 15 h 380"/>
              <a:gd name="T40" fmla="*/ 64 w 448"/>
              <a:gd name="T41" fmla="*/ 127 h 380"/>
              <a:gd name="T42" fmla="*/ 40 w 448"/>
              <a:gd name="T43" fmla="*/ 189 h 380"/>
              <a:gd name="T44" fmla="*/ 214 w 448"/>
              <a:gd name="T45" fmla="*/ 226 h 380"/>
              <a:gd name="T46" fmla="*/ 40 w 448"/>
              <a:gd name="T47" fmla="*/ 189 h 380"/>
              <a:gd name="T48" fmla="*/ 69 w 448"/>
              <a:gd name="T49" fmla="*/ 276 h 380"/>
              <a:gd name="T50" fmla="*/ 179 w 448"/>
              <a:gd name="T51" fmla="*/ 284 h 380"/>
              <a:gd name="T52" fmla="*/ 188 w 448"/>
              <a:gd name="T53" fmla="*/ 282 h 380"/>
              <a:gd name="T54" fmla="*/ 217 w 448"/>
              <a:gd name="T55" fmla="*/ 362 h 380"/>
              <a:gd name="T56" fmla="*/ 178 w 448"/>
              <a:gd name="T57" fmla="*/ 191 h 380"/>
              <a:gd name="T58" fmla="*/ 270 w 448"/>
              <a:gd name="T59" fmla="*/ 191 h 380"/>
              <a:gd name="T60" fmla="*/ 379 w 448"/>
              <a:gd name="T61" fmla="*/ 276 h 380"/>
              <a:gd name="T62" fmla="*/ 231 w 448"/>
              <a:gd name="T63" fmla="*/ 244 h 380"/>
              <a:gd name="T64" fmla="*/ 265 w 448"/>
              <a:gd name="T65" fmla="*/ 285 h 380"/>
              <a:gd name="T66" fmla="*/ 379 w 448"/>
              <a:gd name="T67" fmla="*/ 221 h 380"/>
              <a:gd name="T68" fmla="*/ 408 w 448"/>
              <a:gd name="T69" fmla="*/ 189 h 380"/>
              <a:gd name="T70" fmla="*/ 234 w 448"/>
              <a:gd name="T71" fmla="*/ 226 h 380"/>
              <a:gd name="T72" fmla="*/ 408 w 448"/>
              <a:gd name="T73" fmla="*/ 189 h 380"/>
              <a:gd name="T74" fmla="*/ 236 w 448"/>
              <a:gd name="T75" fmla="*/ 53 h 380"/>
              <a:gd name="T76" fmla="*/ 430 w 448"/>
              <a:gd name="T77" fmla="*/ 83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48" h="380">
                <a:moveTo>
                  <a:pt x="448" y="80"/>
                </a:moveTo>
                <a:cubicBezTo>
                  <a:pt x="447" y="78"/>
                  <a:pt x="446" y="76"/>
                  <a:pt x="444" y="75"/>
                </a:cubicBezTo>
                <a:cubicBezTo>
                  <a:pt x="280" y="1"/>
                  <a:pt x="280" y="1"/>
                  <a:pt x="280" y="1"/>
                </a:cubicBezTo>
                <a:cubicBezTo>
                  <a:pt x="277" y="0"/>
                  <a:pt x="274" y="1"/>
                  <a:pt x="272" y="2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176" y="2"/>
                  <a:pt x="176" y="2"/>
                  <a:pt x="176" y="2"/>
                </a:cubicBezTo>
                <a:cubicBezTo>
                  <a:pt x="174" y="1"/>
                  <a:pt x="171" y="0"/>
                  <a:pt x="169" y="1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6"/>
                  <a:pt x="1" y="78"/>
                  <a:pt x="0" y="80"/>
                </a:cubicBezTo>
                <a:cubicBezTo>
                  <a:pt x="0" y="82"/>
                  <a:pt x="1" y="85"/>
                  <a:pt x="2" y="86"/>
                </a:cubicBezTo>
                <a:cubicBezTo>
                  <a:pt x="54" y="136"/>
                  <a:pt x="54" y="136"/>
                  <a:pt x="54" y="136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3" y="191"/>
                  <a:pt x="24" y="195"/>
                  <a:pt x="27" y="197"/>
                </a:cubicBezTo>
                <a:cubicBezTo>
                  <a:pt x="56" y="214"/>
                  <a:pt x="56" y="214"/>
                  <a:pt x="56" y="214"/>
                </a:cubicBezTo>
                <a:cubicBezTo>
                  <a:pt x="56" y="280"/>
                  <a:pt x="56" y="280"/>
                  <a:pt x="56" y="280"/>
                </a:cubicBezTo>
                <a:cubicBezTo>
                  <a:pt x="56" y="282"/>
                  <a:pt x="57" y="285"/>
                  <a:pt x="59" y="286"/>
                </a:cubicBezTo>
                <a:cubicBezTo>
                  <a:pt x="221" y="379"/>
                  <a:pt x="221" y="379"/>
                  <a:pt x="221" y="379"/>
                </a:cubicBezTo>
                <a:cubicBezTo>
                  <a:pt x="222" y="380"/>
                  <a:pt x="223" y="380"/>
                  <a:pt x="224" y="380"/>
                </a:cubicBezTo>
                <a:cubicBezTo>
                  <a:pt x="225" y="380"/>
                  <a:pt x="226" y="380"/>
                  <a:pt x="227" y="379"/>
                </a:cubicBezTo>
                <a:cubicBezTo>
                  <a:pt x="227" y="379"/>
                  <a:pt x="227" y="379"/>
                  <a:pt x="227" y="379"/>
                </a:cubicBezTo>
                <a:cubicBezTo>
                  <a:pt x="389" y="286"/>
                  <a:pt x="389" y="286"/>
                  <a:pt x="389" y="286"/>
                </a:cubicBezTo>
                <a:cubicBezTo>
                  <a:pt x="391" y="285"/>
                  <a:pt x="392" y="282"/>
                  <a:pt x="392" y="280"/>
                </a:cubicBezTo>
                <a:cubicBezTo>
                  <a:pt x="392" y="214"/>
                  <a:pt x="392" y="214"/>
                  <a:pt x="392" y="214"/>
                </a:cubicBezTo>
                <a:cubicBezTo>
                  <a:pt x="421" y="197"/>
                  <a:pt x="421" y="197"/>
                  <a:pt x="421" y="197"/>
                </a:cubicBezTo>
                <a:cubicBezTo>
                  <a:pt x="424" y="195"/>
                  <a:pt x="425" y="191"/>
                  <a:pt x="423" y="188"/>
                </a:cubicBezTo>
                <a:cubicBezTo>
                  <a:pt x="394" y="136"/>
                  <a:pt x="394" y="136"/>
                  <a:pt x="394" y="136"/>
                </a:cubicBezTo>
                <a:cubicBezTo>
                  <a:pt x="446" y="86"/>
                  <a:pt x="446" y="86"/>
                  <a:pt x="446" y="86"/>
                </a:cubicBezTo>
                <a:cubicBezTo>
                  <a:pt x="448" y="85"/>
                  <a:pt x="448" y="82"/>
                  <a:pt x="448" y="80"/>
                </a:cubicBezTo>
                <a:close/>
                <a:moveTo>
                  <a:pt x="284" y="184"/>
                </a:moveTo>
                <a:cubicBezTo>
                  <a:pt x="231" y="153"/>
                  <a:pt x="231" y="153"/>
                  <a:pt x="231" y="153"/>
                </a:cubicBezTo>
                <a:cubicBezTo>
                  <a:pt x="231" y="65"/>
                  <a:pt x="231" y="65"/>
                  <a:pt x="231" y="65"/>
                </a:cubicBezTo>
                <a:cubicBezTo>
                  <a:pt x="371" y="136"/>
                  <a:pt x="371" y="136"/>
                  <a:pt x="371" y="136"/>
                </a:cubicBezTo>
                <a:lnTo>
                  <a:pt x="284" y="184"/>
                </a:lnTo>
                <a:close/>
                <a:moveTo>
                  <a:pt x="77" y="136"/>
                </a:moveTo>
                <a:cubicBezTo>
                  <a:pt x="217" y="65"/>
                  <a:pt x="217" y="65"/>
                  <a:pt x="217" y="65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164" y="184"/>
                  <a:pt x="164" y="184"/>
                  <a:pt x="164" y="184"/>
                </a:cubicBezTo>
                <a:lnTo>
                  <a:pt x="77" y="136"/>
                </a:lnTo>
                <a:close/>
                <a:moveTo>
                  <a:pt x="19" y="83"/>
                </a:moveTo>
                <a:cubicBezTo>
                  <a:pt x="170" y="15"/>
                  <a:pt x="170" y="15"/>
                  <a:pt x="170" y="15"/>
                </a:cubicBezTo>
                <a:cubicBezTo>
                  <a:pt x="212" y="53"/>
                  <a:pt x="212" y="53"/>
                  <a:pt x="212" y="53"/>
                </a:cubicBezTo>
                <a:cubicBezTo>
                  <a:pt x="64" y="127"/>
                  <a:pt x="64" y="127"/>
                  <a:pt x="64" y="127"/>
                </a:cubicBezTo>
                <a:lnTo>
                  <a:pt x="19" y="83"/>
                </a:lnTo>
                <a:close/>
                <a:moveTo>
                  <a:pt x="40" y="189"/>
                </a:moveTo>
                <a:cubicBezTo>
                  <a:pt x="65" y="144"/>
                  <a:pt x="65" y="144"/>
                  <a:pt x="65" y="144"/>
                </a:cubicBezTo>
                <a:cubicBezTo>
                  <a:pt x="214" y="226"/>
                  <a:pt x="214" y="226"/>
                  <a:pt x="214" y="226"/>
                </a:cubicBezTo>
                <a:cubicBezTo>
                  <a:pt x="181" y="270"/>
                  <a:pt x="181" y="270"/>
                  <a:pt x="181" y="270"/>
                </a:cubicBezTo>
                <a:lnTo>
                  <a:pt x="40" y="189"/>
                </a:lnTo>
                <a:close/>
                <a:moveTo>
                  <a:pt x="217" y="362"/>
                </a:moveTo>
                <a:cubicBezTo>
                  <a:pt x="69" y="276"/>
                  <a:pt x="69" y="276"/>
                  <a:pt x="69" y="276"/>
                </a:cubicBezTo>
                <a:cubicBezTo>
                  <a:pt x="69" y="221"/>
                  <a:pt x="69" y="221"/>
                  <a:pt x="69" y="221"/>
                </a:cubicBezTo>
                <a:cubicBezTo>
                  <a:pt x="179" y="284"/>
                  <a:pt x="179" y="284"/>
                  <a:pt x="179" y="284"/>
                </a:cubicBezTo>
                <a:cubicBezTo>
                  <a:pt x="180" y="285"/>
                  <a:pt x="182" y="285"/>
                  <a:pt x="183" y="285"/>
                </a:cubicBezTo>
                <a:cubicBezTo>
                  <a:pt x="185" y="285"/>
                  <a:pt x="187" y="284"/>
                  <a:pt x="188" y="282"/>
                </a:cubicBezTo>
                <a:cubicBezTo>
                  <a:pt x="217" y="244"/>
                  <a:pt x="217" y="244"/>
                  <a:pt x="217" y="244"/>
                </a:cubicBezTo>
                <a:lnTo>
                  <a:pt x="217" y="362"/>
                </a:lnTo>
                <a:close/>
                <a:moveTo>
                  <a:pt x="224" y="217"/>
                </a:moveTo>
                <a:cubicBezTo>
                  <a:pt x="178" y="191"/>
                  <a:pt x="178" y="191"/>
                  <a:pt x="178" y="191"/>
                </a:cubicBezTo>
                <a:cubicBezTo>
                  <a:pt x="224" y="165"/>
                  <a:pt x="224" y="165"/>
                  <a:pt x="224" y="165"/>
                </a:cubicBezTo>
                <a:cubicBezTo>
                  <a:pt x="270" y="191"/>
                  <a:pt x="270" y="191"/>
                  <a:pt x="270" y="191"/>
                </a:cubicBezTo>
                <a:lnTo>
                  <a:pt x="224" y="217"/>
                </a:lnTo>
                <a:close/>
                <a:moveTo>
                  <a:pt x="379" y="276"/>
                </a:moveTo>
                <a:cubicBezTo>
                  <a:pt x="231" y="362"/>
                  <a:pt x="231" y="362"/>
                  <a:pt x="231" y="362"/>
                </a:cubicBezTo>
                <a:cubicBezTo>
                  <a:pt x="231" y="244"/>
                  <a:pt x="231" y="244"/>
                  <a:pt x="231" y="244"/>
                </a:cubicBezTo>
                <a:cubicBezTo>
                  <a:pt x="260" y="282"/>
                  <a:pt x="260" y="282"/>
                  <a:pt x="260" y="282"/>
                </a:cubicBezTo>
                <a:cubicBezTo>
                  <a:pt x="261" y="284"/>
                  <a:pt x="263" y="285"/>
                  <a:pt x="265" y="285"/>
                </a:cubicBezTo>
                <a:cubicBezTo>
                  <a:pt x="267" y="285"/>
                  <a:pt x="268" y="285"/>
                  <a:pt x="269" y="284"/>
                </a:cubicBezTo>
                <a:cubicBezTo>
                  <a:pt x="379" y="221"/>
                  <a:pt x="379" y="221"/>
                  <a:pt x="379" y="221"/>
                </a:cubicBezTo>
                <a:lnTo>
                  <a:pt x="379" y="276"/>
                </a:lnTo>
                <a:close/>
                <a:moveTo>
                  <a:pt x="408" y="189"/>
                </a:moveTo>
                <a:cubicBezTo>
                  <a:pt x="267" y="270"/>
                  <a:pt x="267" y="270"/>
                  <a:pt x="267" y="270"/>
                </a:cubicBezTo>
                <a:cubicBezTo>
                  <a:pt x="234" y="226"/>
                  <a:pt x="234" y="226"/>
                  <a:pt x="234" y="226"/>
                </a:cubicBezTo>
                <a:cubicBezTo>
                  <a:pt x="383" y="144"/>
                  <a:pt x="383" y="144"/>
                  <a:pt x="383" y="144"/>
                </a:cubicBezTo>
                <a:lnTo>
                  <a:pt x="408" y="189"/>
                </a:lnTo>
                <a:close/>
                <a:moveTo>
                  <a:pt x="384" y="127"/>
                </a:moveTo>
                <a:cubicBezTo>
                  <a:pt x="236" y="53"/>
                  <a:pt x="236" y="53"/>
                  <a:pt x="236" y="53"/>
                </a:cubicBezTo>
                <a:cubicBezTo>
                  <a:pt x="278" y="15"/>
                  <a:pt x="278" y="15"/>
                  <a:pt x="278" y="15"/>
                </a:cubicBezTo>
                <a:cubicBezTo>
                  <a:pt x="430" y="83"/>
                  <a:pt x="430" y="83"/>
                  <a:pt x="430" y="83"/>
                </a:cubicBezTo>
                <a:lnTo>
                  <a:pt x="384" y="1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3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图片包含 天空, 户外, 自然, 水&#10;&#10;描述已自动生成">
            <a:extLst>
              <a:ext uri="{FF2B5EF4-FFF2-40B4-BE49-F238E27FC236}">
                <a16:creationId xmlns:a16="http://schemas.microsoft.com/office/drawing/2014/main" xmlns="" id="{6EE333BB-2417-494F-8CE7-660EA8AFF15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"/>
          <a:stretch/>
        </p:blipFill>
        <p:spPr>
          <a:xfrm>
            <a:off x="15718" y="0"/>
            <a:ext cx="12192000" cy="6858000"/>
          </a:xfrm>
          <a:prstGeom prst="rect">
            <a:avLst/>
          </a:prstGeom>
        </p:spPr>
      </p:pic>
      <p:pic>
        <p:nvPicPr>
          <p:cNvPr id="58" name="图片 57" descr="图片包含 游戏机, 花&#10;&#10;描述已自动生成">
            <a:extLst>
              <a:ext uri="{FF2B5EF4-FFF2-40B4-BE49-F238E27FC236}">
                <a16:creationId xmlns:a16="http://schemas.microsoft.com/office/drawing/2014/main" xmlns="" id="{45CE5D6C-7DB2-499F-B103-78EBBE6A83E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25"/>
          <a:stretch/>
        </p:blipFill>
        <p:spPr>
          <a:xfrm flipH="1">
            <a:off x="0" y="0"/>
            <a:ext cx="5042716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7B4C10B-9FE0-4740-AC0B-13D7A0E417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82" y="2878872"/>
            <a:ext cx="7437836" cy="880328"/>
          </a:xfrm>
          <a:prstGeom prst="rect">
            <a:avLst/>
          </a:prstGeom>
        </p:spPr>
      </p:pic>
      <p:pic>
        <p:nvPicPr>
          <p:cNvPr id="12" name="图片 11" descr="图片包含 就坐, 木制, 家具&#10;&#10;描述已自动生成">
            <a:extLst>
              <a:ext uri="{FF2B5EF4-FFF2-40B4-BE49-F238E27FC236}">
                <a16:creationId xmlns:a16="http://schemas.microsoft.com/office/drawing/2014/main" xmlns="" id="{2C90BD13-A332-4932-BB39-0D944820BAE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490874" y="577069"/>
            <a:ext cx="2228912" cy="2820480"/>
          </a:xfrm>
          <a:prstGeom prst="rect">
            <a:avLst/>
          </a:prstGeom>
          <a:effectLst/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793D59A-63B4-4038-B98B-A36335370573}"/>
              </a:ext>
            </a:extLst>
          </p:cNvPr>
          <p:cNvSpPr/>
          <p:nvPr/>
        </p:nvSpPr>
        <p:spPr>
          <a:xfrm>
            <a:off x="1269358" y="953996"/>
            <a:ext cx="2682018" cy="2078706"/>
          </a:xfrm>
          <a:prstGeom prst="rect">
            <a:avLst/>
          </a:prstGeom>
          <a:blipFill dpi="0" rotWithShape="0">
            <a:blip r:embed="rId10"/>
            <a:srcRect/>
            <a:stretch>
              <a:fillRect l="-41064" r="-41064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就坐, 木制, 家具&#10;&#10;描述已自动生成">
            <a:extLst>
              <a:ext uri="{FF2B5EF4-FFF2-40B4-BE49-F238E27FC236}">
                <a16:creationId xmlns:a16="http://schemas.microsoft.com/office/drawing/2014/main" xmlns="" id="{C4C94FC2-448F-43F0-A66A-30A3992E4DE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532914" y="577069"/>
            <a:ext cx="2228912" cy="2820480"/>
          </a:xfrm>
          <a:prstGeom prst="rect">
            <a:avLst/>
          </a:prstGeom>
          <a:effectLst/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7984504-23EB-4251-89F8-9498D6B5AD4D}"/>
              </a:ext>
            </a:extLst>
          </p:cNvPr>
          <p:cNvSpPr/>
          <p:nvPr/>
        </p:nvSpPr>
        <p:spPr>
          <a:xfrm>
            <a:off x="4311398" y="953996"/>
            <a:ext cx="2682018" cy="2078706"/>
          </a:xfrm>
          <a:prstGeom prst="rect">
            <a:avLst/>
          </a:prstGeom>
          <a:blipFill dpi="0" rotWithShape="0">
            <a:blip r:embed="rId11"/>
            <a:srcRect/>
            <a:stretch>
              <a:fillRect l="-8982" r="-8982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4F026C2-9E35-44BA-82A6-50E819C6F2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82" y="5738129"/>
            <a:ext cx="7437836" cy="880328"/>
          </a:xfrm>
          <a:prstGeom prst="rect">
            <a:avLst/>
          </a:prstGeom>
        </p:spPr>
      </p:pic>
      <p:pic>
        <p:nvPicPr>
          <p:cNvPr id="53" name="图片 52" descr="图片包含 就坐, 木制, 家具&#10;&#10;描述已自动生成">
            <a:extLst>
              <a:ext uri="{FF2B5EF4-FFF2-40B4-BE49-F238E27FC236}">
                <a16:creationId xmlns:a16="http://schemas.microsoft.com/office/drawing/2014/main" xmlns="" id="{FD250B43-9EF8-4F0D-8EF7-4A5E2176BC6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490874" y="3434569"/>
            <a:ext cx="2228912" cy="2820480"/>
          </a:xfrm>
          <a:prstGeom prst="rect">
            <a:avLst/>
          </a:prstGeom>
          <a:effectLst/>
        </p:spPr>
      </p:pic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F809D482-0878-4FA7-8E26-634340A8462F}"/>
              </a:ext>
            </a:extLst>
          </p:cNvPr>
          <p:cNvSpPr/>
          <p:nvPr/>
        </p:nvSpPr>
        <p:spPr>
          <a:xfrm>
            <a:off x="1269358" y="3811496"/>
            <a:ext cx="2682018" cy="2078706"/>
          </a:xfrm>
          <a:prstGeom prst="rect">
            <a:avLst/>
          </a:prstGeom>
          <a:blipFill dpi="0" rotWithShape="0">
            <a:blip r:embed="rId11"/>
            <a:srcRect/>
            <a:stretch>
              <a:fillRect l="-8982" r="-8982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 descr="图片包含 就坐, 木制, 家具&#10;&#10;描述已自动生成">
            <a:extLst>
              <a:ext uri="{FF2B5EF4-FFF2-40B4-BE49-F238E27FC236}">
                <a16:creationId xmlns:a16="http://schemas.microsoft.com/office/drawing/2014/main" xmlns="" id="{6B351B28-11C3-487D-A369-64088C40A55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532914" y="3434569"/>
            <a:ext cx="2228912" cy="2820480"/>
          </a:xfrm>
          <a:prstGeom prst="rect">
            <a:avLst/>
          </a:prstGeom>
          <a:effectLst/>
        </p:spPr>
      </p:pic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5A9C9F3E-7F47-45D5-8A14-25A83C48703B}"/>
              </a:ext>
            </a:extLst>
          </p:cNvPr>
          <p:cNvSpPr/>
          <p:nvPr/>
        </p:nvSpPr>
        <p:spPr>
          <a:xfrm>
            <a:off x="4311398" y="3811496"/>
            <a:ext cx="2682018" cy="2078706"/>
          </a:xfrm>
          <a:prstGeom prst="rect">
            <a:avLst/>
          </a:prstGeom>
          <a:blipFill dpi="0" rotWithShape="0">
            <a:blip r:embed="rId10"/>
            <a:srcRect/>
            <a:stretch>
              <a:fillRect l="-41064" r="-41064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309C8452-E803-4626-A26A-0E11F722CD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449363" y="2414814"/>
            <a:ext cx="2904437" cy="121456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8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</a:t>
            </a:r>
            <a:r>
              <a:rPr lang="zh-CN" altLang="en-US" sz="168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自由编辑。</a:t>
            </a:r>
            <a:endParaRPr lang="en-US" altLang="zh-CN" sz="168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13">
            <a:extLst>
              <a:ext uri="{FF2B5EF4-FFF2-40B4-BE49-F238E27FC236}">
                <a16:creationId xmlns:a16="http://schemas.microsoft.com/office/drawing/2014/main" xmlns="" id="{3E55E4B8-47AE-463E-B1E5-1EF2892397D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449363" y="1876073"/>
            <a:ext cx="1846659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2385AF3C-93D2-4FDD-A6D7-FF5AF4ED179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449363" y="3767364"/>
            <a:ext cx="2904437" cy="121456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8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</a:t>
            </a:r>
            <a:r>
              <a:rPr lang="zh-CN" altLang="en-US" sz="168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自由编辑。</a:t>
            </a:r>
            <a:endParaRPr lang="en-US" altLang="zh-CN" sz="168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61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图片 137" descr="图片包含 天空, 户外, 自然, 水&#10;&#10;描述已自动生成">
            <a:extLst>
              <a:ext uri="{FF2B5EF4-FFF2-40B4-BE49-F238E27FC236}">
                <a16:creationId xmlns:a16="http://schemas.microsoft.com/office/drawing/2014/main" xmlns="" id="{DC853C8B-FE44-4F6F-A719-E639EEAC3D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"/>
          <a:stretch/>
        </p:blipFill>
        <p:spPr>
          <a:xfrm>
            <a:off x="15718" y="0"/>
            <a:ext cx="12192000" cy="6858000"/>
          </a:xfrm>
          <a:prstGeom prst="rect">
            <a:avLst/>
          </a:prstGeom>
        </p:spPr>
      </p:pic>
      <p:sp>
        <p:nvSpPr>
          <p:cNvPr id="136" name="矩形: 圆角 135">
            <a:extLst>
              <a:ext uri="{FF2B5EF4-FFF2-40B4-BE49-F238E27FC236}">
                <a16:creationId xmlns:a16="http://schemas.microsoft.com/office/drawing/2014/main" xmlns="" id="{451A7FE6-7DFB-4A96-BEDF-61C0B2827F11}"/>
              </a:ext>
            </a:extLst>
          </p:cNvPr>
          <p:cNvSpPr/>
          <p:nvPr/>
        </p:nvSpPr>
        <p:spPr>
          <a:xfrm>
            <a:off x="1511300" y="711200"/>
            <a:ext cx="9182100" cy="4699001"/>
          </a:xfrm>
          <a:prstGeom prst="roundRect">
            <a:avLst>
              <a:gd name="adj" fmla="val 2135"/>
            </a:avLst>
          </a:prstGeom>
          <a:gradFill flip="none" rotWithShape="1">
            <a:gsLst>
              <a:gs pos="73000">
                <a:srgbClr val="FFFFFF"/>
              </a:gs>
              <a:gs pos="3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34925">
            <a:gradFill flip="none" rotWithShape="1">
              <a:gsLst>
                <a:gs pos="0">
                  <a:schemeClr val="bg1">
                    <a:alpha val="0"/>
                  </a:schemeClr>
                </a:gs>
                <a:gs pos="81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outerShdw blurRad="114300" dist="50800" dir="42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xmlns="" id="{CFCFAE0F-8E53-4CD4-B5E1-9AA4D8CBBE19}"/>
              </a:ext>
            </a:extLst>
          </p:cNvPr>
          <p:cNvSpPr txBox="1"/>
          <p:nvPr/>
        </p:nvSpPr>
        <p:spPr>
          <a:xfrm>
            <a:off x="2019300" y="2111829"/>
            <a:ext cx="8128000" cy="2646327"/>
          </a:xfrm>
          <a:prstGeom prst="rect">
            <a:avLst/>
          </a:prstGeom>
          <a:noFill/>
        </p:spPr>
        <p:txBody>
          <a:bodyPr wrap="square" lIns="91404" tIns="45701" rIns="91404" bIns="457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indent="457200" algn="just" defTabSz="914126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十八大以来，我们党在推进伟大事业的进程中提出了一系列重大理论与实践问题，归结起来就是新时代坚持和发展什么样的中国特色社会主义、怎样坚持和发展中国特色社会主义这一重大时代课题。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indent="457200" algn="just" defTabSz="914126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以习近平同志为核心的党中央紧紧围绕这个重大时代课题，紧密结合新的时代条件和实践要求，以全新的视野深化对共产党执政规律、社会主义建设规律、人类社会发展规律的认识，进行艰辛理论探索，作出了科学系统的回答，形成了习近平新时代中国特色社会主义思想。</a:t>
            </a:r>
          </a:p>
        </p:txBody>
      </p:sp>
      <p:sp>
        <p:nvSpPr>
          <p:cNvPr id="7" name="Line 65">
            <a:extLst>
              <a:ext uri="{FF2B5EF4-FFF2-40B4-BE49-F238E27FC236}">
                <a16:creationId xmlns:a16="http://schemas.microsoft.com/office/drawing/2014/main" xmlns="" id="{D00FC0D4-2716-41BB-B265-AD33087506C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82799" y="1940379"/>
            <a:ext cx="8089901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C0000">
                      <a:gamma/>
                      <a:shade val="60000"/>
                      <a:invGamma/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1404" tIns="45701" rIns="91404" bIns="45701"/>
          <a:lstStyle/>
          <a:p>
            <a:pPr algn="ctr" defTabSz="914126"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prstClr val="black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xmlns="" id="{ABCC6D92-A285-465E-BF52-8CEF4D5FCD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3874" y="1481227"/>
            <a:ext cx="1387377" cy="36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4" tIns="45701" rIns="91404" bIns="457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914126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QIAN YAN</a:t>
            </a:r>
            <a:endParaRPr lang="zh-CN" altLang="en-US" sz="18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C5C3A27-DD10-4CB9-884C-7EB180020EA6}"/>
              </a:ext>
            </a:extLst>
          </p:cNvPr>
          <p:cNvSpPr txBox="1"/>
          <p:nvPr/>
        </p:nvSpPr>
        <p:spPr>
          <a:xfrm>
            <a:off x="2125955" y="1046351"/>
            <a:ext cx="1415772" cy="8118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126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4800" b="1">
                <a:ln w="6350"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前言</a:t>
            </a:r>
          </a:p>
        </p:txBody>
      </p:sp>
      <p:pic>
        <p:nvPicPr>
          <p:cNvPr id="48" name="图片 47" descr="图片包含 桌子, 游戏机, 伞, 飞机&#10;&#10;描述已自动生成">
            <a:extLst>
              <a:ext uri="{FF2B5EF4-FFF2-40B4-BE49-F238E27FC236}">
                <a16:creationId xmlns:a16="http://schemas.microsoft.com/office/drawing/2014/main" xmlns="" id="{8AE2C85A-8D25-4B79-AFEB-2EAA3E26C8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7432" flipH="1">
            <a:off x="8509001" y="1086036"/>
            <a:ext cx="1568450" cy="821725"/>
          </a:xfrm>
          <a:prstGeom prst="rect">
            <a:avLst/>
          </a:prstGeom>
        </p:spPr>
      </p:pic>
      <p:pic>
        <p:nvPicPr>
          <p:cNvPr id="59" name="图片 58" descr="图片包含 桌子, 大, 电脑&#10;&#10;描述已自动生成">
            <a:extLst>
              <a:ext uri="{FF2B5EF4-FFF2-40B4-BE49-F238E27FC236}">
                <a16:creationId xmlns:a16="http://schemas.microsoft.com/office/drawing/2014/main" xmlns="" id="{8CEF4306-3BB5-4869-88A0-8683260675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14137"/>
            <a:ext cx="12192000" cy="203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11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>
            <a:extLst>
              <a:ext uri="{FF2B5EF4-FFF2-40B4-BE49-F238E27FC236}">
                <a16:creationId xmlns:a16="http://schemas.microsoft.com/office/drawing/2014/main" xmlns="" id="{198CFD38-D8C1-4FB8-8273-9D86FBD0C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图片 99" descr="图片包含 游戏机, 花, 旗子&#10;&#10;描述已自动生成">
            <a:extLst>
              <a:ext uri="{FF2B5EF4-FFF2-40B4-BE49-F238E27FC236}">
                <a16:creationId xmlns:a16="http://schemas.microsoft.com/office/drawing/2014/main" xmlns="" id="{F5779A70-27A4-41E3-A985-23CBFBC00DB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0" t="70661" b="9856"/>
          <a:stretch/>
        </p:blipFill>
        <p:spPr>
          <a:xfrm flipH="1">
            <a:off x="6267450" y="5238750"/>
            <a:ext cx="5924550" cy="1619250"/>
          </a:xfrm>
          <a:custGeom>
            <a:avLst/>
            <a:gdLst>
              <a:gd name="connsiteX0" fmla="*/ 5924550 w 5924550"/>
              <a:gd name="connsiteY0" fmla="*/ 0 h 6858000"/>
              <a:gd name="connsiteX1" fmla="*/ 0 w 5924550"/>
              <a:gd name="connsiteY1" fmla="*/ 0 h 6858000"/>
              <a:gd name="connsiteX2" fmla="*/ 0 w 5924550"/>
              <a:gd name="connsiteY2" fmla="*/ 6858000 h 6858000"/>
              <a:gd name="connsiteX3" fmla="*/ 5924550 w 59245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4550" h="6858000">
                <a:moveTo>
                  <a:pt x="5924550" y="0"/>
                </a:moveTo>
                <a:lnTo>
                  <a:pt x="0" y="0"/>
                </a:lnTo>
                <a:lnTo>
                  <a:pt x="0" y="6858000"/>
                </a:lnTo>
                <a:lnTo>
                  <a:pt x="5924550" y="6858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78772B5-ECB0-4C17-AFD6-67502D7BA63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171239" y="101671"/>
            <a:ext cx="4441515" cy="195475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02A14CC-CB95-4E5B-AE47-7DEA651521AC}"/>
              </a:ext>
            </a:extLst>
          </p:cNvPr>
          <p:cNvSpPr/>
          <p:nvPr/>
        </p:nvSpPr>
        <p:spPr>
          <a:xfrm>
            <a:off x="1181100" y="913022"/>
            <a:ext cx="9829800" cy="5031956"/>
          </a:xfrm>
          <a:prstGeom prst="rect">
            <a:avLst/>
          </a:prstGeom>
          <a:gradFill>
            <a:gsLst>
              <a:gs pos="66000">
                <a:schemeClr val="bg1"/>
              </a:gs>
              <a:gs pos="93000">
                <a:schemeClr val="bg1">
                  <a:alpha val="0"/>
                </a:schemeClr>
              </a:gs>
            </a:gsLst>
            <a:lin ang="54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82BC241-81D3-4BC1-AD24-CE2A316A67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81100" y="913023"/>
            <a:ext cx="9829800" cy="419504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A6354CC3-523F-43FC-B7E8-F27A2BBD06E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64523" y="914696"/>
            <a:ext cx="2408129" cy="1140051"/>
          </a:xfrm>
          <a:prstGeom prst="rect">
            <a:avLst/>
          </a:prstGeom>
        </p:spPr>
      </p:pic>
      <p:pic>
        <p:nvPicPr>
          <p:cNvPr id="101" name="图片 100" descr="图片包含 游戏机, 花, 旗子&#10;&#10;描述已自动生成">
            <a:extLst>
              <a:ext uri="{FF2B5EF4-FFF2-40B4-BE49-F238E27FC236}">
                <a16:creationId xmlns:a16="http://schemas.microsoft.com/office/drawing/2014/main" xmlns="" id="{3C172E3B-7EDF-4FBE-8636-7D7C4697D87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0" t="7630" r="27528" b="74721"/>
          <a:stretch/>
        </p:blipFill>
        <p:spPr>
          <a:xfrm flipH="1">
            <a:off x="9258300" y="0"/>
            <a:ext cx="2933700" cy="1466850"/>
          </a:xfrm>
          <a:custGeom>
            <a:avLst/>
            <a:gdLst>
              <a:gd name="connsiteX0" fmla="*/ 5924550 w 5924550"/>
              <a:gd name="connsiteY0" fmla="*/ 0 h 6858000"/>
              <a:gd name="connsiteX1" fmla="*/ 0 w 5924550"/>
              <a:gd name="connsiteY1" fmla="*/ 0 h 6858000"/>
              <a:gd name="connsiteX2" fmla="*/ 0 w 5924550"/>
              <a:gd name="connsiteY2" fmla="*/ 6858000 h 6858000"/>
              <a:gd name="connsiteX3" fmla="*/ 5924550 w 59245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4550" h="6858000">
                <a:moveTo>
                  <a:pt x="5924550" y="0"/>
                </a:moveTo>
                <a:lnTo>
                  <a:pt x="0" y="0"/>
                </a:lnTo>
                <a:lnTo>
                  <a:pt x="0" y="6858000"/>
                </a:lnTo>
                <a:lnTo>
                  <a:pt x="5924550" y="6858000"/>
                </a:lnTo>
                <a:close/>
              </a:path>
            </a:pathLst>
          </a:custGeom>
        </p:spPr>
      </p:pic>
      <p:sp>
        <p:nvSpPr>
          <p:cNvPr id="2" name="PA_椭圆 8">
            <a:extLst>
              <a:ext uri="{FF2B5EF4-FFF2-40B4-BE49-F238E27FC236}">
                <a16:creationId xmlns:a16="http://schemas.microsoft.com/office/drawing/2014/main" xmlns="" id="{5D0E8CD1-91A1-4E5D-A334-F5CB9043A60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16921" y="2320133"/>
            <a:ext cx="1722434" cy="1722434"/>
          </a:xfrm>
          <a:prstGeom prst="ellipse">
            <a:avLst/>
          </a:prstGeom>
          <a:solidFill>
            <a:srgbClr val="F8F8F8"/>
          </a:soli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PA_直接连接符 56">
            <a:extLst>
              <a:ext uri="{FF2B5EF4-FFF2-40B4-BE49-F238E27FC236}">
                <a16:creationId xmlns:a16="http://schemas.microsoft.com/office/drawing/2014/main" xmlns="" id="{DE680C99-90DF-4F40-A53D-16E435F14557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2755504" y="3149907"/>
            <a:ext cx="245269" cy="0"/>
          </a:xfrm>
          <a:prstGeom prst="line">
            <a:avLst/>
          </a:prstGeom>
          <a:ln w="15875" cap="rnd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D96A42D-2315-4CB4-B508-B3AA33465804}"/>
              </a:ext>
            </a:extLst>
          </p:cNvPr>
          <p:cNvSpPr txBox="1"/>
          <p:nvPr/>
        </p:nvSpPr>
        <p:spPr>
          <a:xfrm>
            <a:off x="2378004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FA202F0-CCDC-4EDE-BA65-024735D37B3C}"/>
              </a:ext>
            </a:extLst>
          </p:cNvPr>
          <p:cNvSpPr txBox="1"/>
          <p:nvPr/>
        </p:nvSpPr>
        <p:spPr>
          <a:xfrm>
            <a:off x="2628070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3200">
              <a:solidFill>
                <a:schemeClr val="bg1">
                  <a:lumMod val="6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PA_椭圆 8">
            <a:extLst>
              <a:ext uri="{FF2B5EF4-FFF2-40B4-BE49-F238E27FC236}">
                <a16:creationId xmlns:a16="http://schemas.microsoft.com/office/drawing/2014/main" xmlns="" id="{79106630-25AB-409E-BF90-12779CA0FD5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307405" y="2320133"/>
            <a:ext cx="1722434" cy="1722434"/>
          </a:xfrm>
          <a:prstGeom prst="ellipse">
            <a:avLst/>
          </a:prstGeom>
          <a:solidFill>
            <a:srgbClr val="F8F8F8"/>
          </a:soli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PA_直接连接符 56">
            <a:extLst>
              <a:ext uri="{FF2B5EF4-FFF2-40B4-BE49-F238E27FC236}">
                <a16:creationId xmlns:a16="http://schemas.microsoft.com/office/drawing/2014/main" xmlns="" id="{14EB73A8-CD49-4E59-88F4-E7A244403C8A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7045988" y="3149907"/>
            <a:ext cx="245269" cy="0"/>
          </a:xfrm>
          <a:prstGeom prst="line">
            <a:avLst/>
          </a:prstGeom>
          <a:ln w="15875" cap="rnd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1150652-3FC6-4C18-B3F3-3DAFA11AE9A7}"/>
              </a:ext>
            </a:extLst>
          </p:cNvPr>
          <p:cNvSpPr txBox="1"/>
          <p:nvPr/>
        </p:nvSpPr>
        <p:spPr>
          <a:xfrm>
            <a:off x="6668488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6112F55-333A-45E9-931C-52C8C111AE73}"/>
              </a:ext>
            </a:extLst>
          </p:cNvPr>
          <p:cNvSpPr txBox="1"/>
          <p:nvPr/>
        </p:nvSpPr>
        <p:spPr>
          <a:xfrm>
            <a:off x="6918554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3200">
              <a:solidFill>
                <a:schemeClr val="bg1">
                  <a:lumMod val="6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" name="PA_椭圆 8">
            <a:extLst>
              <a:ext uri="{FF2B5EF4-FFF2-40B4-BE49-F238E27FC236}">
                <a16:creationId xmlns:a16="http://schemas.microsoft.com/office/drawing/2014/main" xmlns="" id="{2B5273E2-171D-40AD-9E05-7A2E4ABED2C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452646" y="2320133"/>
            <a:ext cx="1722434" cy="1722434"/>
          </a:xfrm>
          <a:prstGeom prst="ellipse">
            <a:avLst/>
          </a:prstGeom>
          <a:solidFill>
            <a:srgbClr val="F8F8F8"/>
          </a:soli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PA_直接连接符 56">
            <a:extLst>
              <a:ext uri="{FF2B5EF4-FFF2-40B4-BE49-F238E27FC236}">
                <a16:creationId xmlns:a16="http://schemas.microsoft.com/office/drawing/2014/main" xmlns="" id="{67F041F4-E016-4865-A97E-15335AC1769C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9191229" y="3149907"/>
            <a:ext cx="245269" cy="0"/>
          </a:xfrm>
          <a:prstGeom prst="line">
            <a:avLst/>
          </a:prstGeom>
          <a:ln w="15875" cap="rnd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FEFD608-519F-4D32-B116-17B0DA81C65C}"/>
              </a:ext>
            </a:extLst>
          </p:cNvPr>
          <p:cNvSpPr txBox="1"/>
          <p:nvPr/>
        </p:nvSpPr>
        <p:spPr>
          <a:xfrm>
            <a:off x="8813729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9F89AE2-1852-4AE3-A689-48F00AD0C649}"/>
              </a:ext>
            </a:extLst>
          </p:cNvPr>
          <p:cNvSpPr txBox="1"/>
          <p:nvPr/>
        </p:nvSpPr>
        <p:spPr>
          <a:xfrm>
            <a:off x="9063795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3200">
              <a:solidFill>
                <a:schemeClr val="bg1">
                  <a:lumMod val="6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PA_椭圆 8">
            <a:extLst>
              <a:ext uri="{FF2B5EF4-FFF2-40B4-BE49-F238E27FC236}">
                <a16:creationId xmlns:a16="http://schemas.microsoft.com/office/drawing/2014/main" xmlns="" id="{D43FD51C-C855-47CD-A786-AD210987136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162163" y="2320133"/>
            <a:ext cx="1722434" cy="17224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PA_直接连接符 56">
            <a:extLst>
              <a:ext uri="{FF2B5EF4-FFF2-40B4-BE49-F238E27FC236}">
                <a16:creationId xmlns:a16="http://schemas.microsoft.com/office/drawing/2014/main" xmlns="" id="{54221DC3-04DF-4E72-94A1-24EBA8424A42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4900746" y="3149907"/>
            <a:ext cx="245269" cy="0"/>
          </a:xfrm>
          <a:prstGeom prst="line">
            <a:avLst/>
          </a:prstGeom>
          <a:ln w="15875" cap="rnd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0B03625-D1F4-4E5E-8852-ED7575A26BBB}"/>
              </a:ext>
            </a:extLst>
          </p:cNvPr>
          <p:cNvSpPr txBox="1"/>
          <p:nvPr/>
        </p:nvSpPr>
        <p:spPr>
          <a:xfrm>
            <a:off x="4523246" y="3264182"/>
            <a:ext cx="1000274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6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B1C7794-0FB7-4984-8829-B681C644BB5B}"/>
              </a:ext>
            </a:extLst>
          </p:cNvPr>
          <p:cNvSpPr txBox="1"/>
          <p:nvPr/>
        </p:nvSpPr>
        <p:spPr>
          <a:xfrm>
            <a:off x="4773312" y="2544296"/>
            <a:ext cx="500137" cy="541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320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1556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, 天空, 放飞, 风筝&#10;&#10;描述已自动生成">
            <a:extLst>
              <a:ext uri="{FF2B5EF4-FFF2-40B4-BE49-F238E27FC236}">
                <a16:creationId xmlns:a16="http://schemas.microsoft.com/office/drawing/2014/main" xmlns="" id="{3E436F37-B9CB-41D7-817B-89E2BDE6D1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xmlns="" id="{80E6965C-DEC1-4976-A919-B30284440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8676"/>
            <a:ext cx="12192000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6FA1193-EA21-4E07-BE0A-10E9FD029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5975"/>
          <a:stretch>
            <a:fillRect/>
          </a:stretch>
        </p:blipFill>
        <p:spPr bwMode="auto">
          <a:xfrm>
            <a:off x="0" y="6140199"/>
            <a:ext cx="12192000" cy="717802"/>
          </a:xfrm>
          <a:custGeom>
            <a:avLst/>
            <a:gdLst>
              <a:gd name="connsiteX0" fmla="*/ 0 w 12192000"/>
              <a:gd name="connsiteY0" fmla="*/ 0 h 971803"/>
              <a:gd name="connsiteX1" fmla="*/ 12192000 w 12192000"/>
              <a:gd name="connsiteY1" fmla="*/ 0 h 971803"/>
              <a:gd name="connsiteX2" fmla="*/ 12192000 w 12192000"/>
              <a:gd name="connsiteY2" fmla="*/ 971803 h 971803"/>
              <a:gd name="connsiteX3" fmla="*/ 0 w 12192000"/>
              <a:gd name="connsiteY3" fmla="*/ 971803 h 971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71803">
                <a:moveTo>
                  <a:pt x="0" y="0"/>
                </a:moveTo>
                <a:lnTo>
                  <a:pt x="12192000" y="0"/>
                </a:lnTo>
                <a:lnTo>
                  <a:pt x="12192000" y="971803"/>
                </a:lnTo>
                <a:lnTo>
                  <a:pt x="0" y="97180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51BF0D20-B1E2-4894-BC31-C88CAB21C446}"/>
              </a:ext>
            </a:extLst>
          </p:cNvPr>
          <p:cNvGrpSpPr/>
          <p:nvPr/>
        </p:nvGrpSpPr>
        <p:grpSpPr>
          <a:xfrm>
            <a:off x="508507" y="1615875"/>
            <a:ext cx="11174987" cy="4362026"/>
            <a:chOff x="508507" y="1615875"/>
            <a:chExt cx="11174987" cy="4362026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03685511-91EF-4108-8B91-00B54F8AAB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30185" y="1615875"/>
              <a:ext cx="9222344" cy="4362026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BC6D651B-7334-4F35-93E7-386484E115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6332"/>
            <a:stretch/>
          </p:blipFill>
          <p:spPr>
            <a:xfrm>
              <a:off x="9500755" y="1615875"/>
              <a:ext cx="2182739" cy="4362026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9435A26C-4D27-4E63-9200-0319737A93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90483"/>
            <a:stretch/>
          </p:blipFill>
          <p:spPr>
            <a:xfrm>
              <a:off x="1428576" y="1615875"/>
              <a:ext cx="877626" cy="4362026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754353EE-021B-432E-A25E-2CF9ABF9E0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90483"/>
            <a:stretch/>
          </p:blipFill>
          <p:spPr>
            <a:xfrm>
              <a:off x="1195817" y="1615875"/>
              <a:ext cx="877626" cy="4362026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D8692D7F-B3C1-4D49-93AB-CB6E4C769A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90023"/>
            <a:stretch/>
          </p:blipFill>
          <p:spPr>
            <a:xfrm>
              <a:off x="508507" y="1615875"/>
              <a:ext cx="920069" cy="4362026"/>
            </a:xfrm>
            <a:prstGeom prst="rect">
              <a:avLst/>
            </a:prstGeom>
          </p:spPr>
        </p:pic>
      </p:grpSp>
      <p:sp>
        <p:nvSpPr>
          <p:cNvPr id="46" name="TextBox 13">
            <a:extLst>
              <a:ext uri="{FF2B5EF4-FFF2-40B4-BE49-F238E27FC236}">
                <a16:creationId xmlns:a16="http://schemas.microsoft.com/office/drawing/2014/main" xmlns="" id="{6D4D10AC-3274-4670-914C-0B51864F8411}"/>
              </a:ext>
            </a:extLst>
          </p:cNvPr>
          <p:cNvSpPr txBox="1"/>
          <p:nvPr/>
        </p:nvSpPr>
        <p:spPr>
          <a:xfrm>
            <a:off x="891871" y="2341323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>
            <a:extLst>
              <a:ext uri="{FF2B5EF4-FFF2-40B4-BE49-F238E27FC236}">
                <a16:creationId xmlns:a16="http://schemas.microsoft.com/office/drawing/2014/main" xmlns="" id="{0C9A5F18-7AA3-4425-95D7-5DB75C5F10A7}"/>
              </a:ext>
            </a:extLst>
          </p:cNvPr>
          <p:cNvSpPr txBox="1"/>
          <p:nvPr/>
        </p:nvSpPr>
        <p:spPr>
          <a:xfrm>
            <a:off x="895951" y="262722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>
            <a:extLst>
              <a:ext uri="{FF2B5EF4-FFF2-40B4-BE49-F238E27FC236}">
                <a16:creationId xmlns:a16="http://schemas.microsoft.com/office/drawing/2014/main" xmlns="" id="{7D05BD49-DD30-400D-9EC7-AAE4CC6D0A17}"/>
              </a:ext>
            </a:extLst>
          </p:cNvPr>
          <p:cNvSpPr txBox="1"/>
          <p:nvPr/>
        </p:nvSpPr>
        <p:spPr>
          <a:xfrm>
            <a:off x="891871" y="3465273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>
            <a:extLst>
              <a:ext uri="{FF2B5EF4-FFF2-40B4-BE49-F238E27FC236}">
                <a16:creationId xmlns:a16="http://schemas.microsoft.com/office/drawing/2014/main" xmlns="" id="{779A3777-F7C1-4505-A53C-036ECDC99FC8}"/>
              </a:ext>
            </a:extLst>
          </p:cNvPr>
          <p:cNvSpPr txBox="1"/>
          <p:nvPr/>
        </p:nvSpPr>
        <p:spPr>
          <a:xfrm>
            <a:off x="895951" y="375117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>
            <a:extLst>
              <a:ext uri="{FF2B5EF4-FFF2-40B4-BE49-F238E27FC236}">
                <a16:creationId xmlns:a16="http://schemas.microsoft.com/office/drawing/2014/main" xmlns="" id="{7DB9A94F-6EBC-4387-98DD-5B3E0C6F0F1B}"/>
              </a:ext>
            </a:extLst>
          </p:cNvPr>
          <p:cNvSpPr txBox="1"/>
          <p:nvPr/>
        </p:nvSpPr>
        <p:spPr>
          <a:xfrm>
            <a:off x="891871" y="4589223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>
            <a:extLst>
              <a:ext uri="{FF2B5EF4-FFF2-40B4-BE49-F238E27FC236}">
                <a16:creationId xmlns:a16="http://schemas.microsoft.com/office/drawing/2014/main" xmlns="" id="{612FE7A6-3D47-4B92-91D3-41FE2A173295}"/>
              </a:ext>
            </a:extLst>
          </p:cNvPr>
          <p:cNvSpPr txBox="1"/>
          <p:nvPr/>
        </p:nvSpPr>
        <p:spPr>
          <a:xfrm>
            <a:off x="895951" y="487512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68E7438C-C8F7-4B93-9544-C2DB1B62D5F1}"/>
              </a:ext>
            </a:extLst>
          </p:cNvPr>
          <p:cNvSpPr/>
          <p:nvPr/>
        </p:nvSpPr>
        <p:spPr>
          <a:xfrm>
            <a:off x="4005355" y="1789340"/>
            <a:ext cx="3637488" cy="1914803"/>
          </a:xfrm>
          <a:prstGeom prst="rect">
            <a:avLst/>
          </a:prstGeom>
          <a:blipFill>
            <a:blip r:embed="rId6"/>
            <a:srcRect/>
            <a:stretch>
              <a:fillRect l="-11849" r="-11849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3622E6B0-31A1-4676-A1E6-C30A7FD7AD1B}"/>
              </a:ext>
            </a:extLst>
          </p:cNvPr>
          <p:cNvSpPr/>
          <p:nvPr/>
        </p:nvSpPr>
        <p:spPr>
          <a:xfrm>
            <a:off x="7786162" y="1789340"/>
            <a:ext cx="3637488" cy="1914803"/>
          </a:xfrm>
          <a:prstGeom prst="rect">
            <a:avLst/>
          </a:prstGeom>
          <a:blipFill>
            <a:blip r:embed="rId7"/>
            <a:srcRect/>
            <a:stretch>
              <a:fillRect l="-11849" r="-11849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C2DFFF0E-4DDB-4FD7-9AB3-84A5985B5DD8}"/>
              </a:ext>
            </a:extLst>
          </p:cNvPr>
          <p:cNvSpPr/>
          <p:nvPr/>
        </p:nvSpPr>
        <p:spPr>
          <a:xfrm>
            <a:off x="4005355" y="3812897"/>
            <a:ext cx="3637488" cy="1914803"/>
          </a:xfrm>
          <a:prstGeom prst="rect">
            <a:avLst/>
          </a:prstGeom>
          <a:blipFill>
            <a:blip r:embed="rId7"/>
            <a:srcRect/>
            <a:stretch>
              <a:fillRect l="-11849" r="-11849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80296746-9A9F-4C18-987F-84248BEC5F5A}"/>
              </a:ext>
            </a:extLst>
          </p:cNvPr>
          <p:cNvSpPr/>
          <p:nvPr/>
        </p:nvSpPr>
        <p:spPr>
          <a:xfrm>
            <a:off x="7786162" y="3812897"/>
            <a:ext cx="3637488" cy="1914803"/>
          </a:xfrm>
          <a:prstGeom prst="rect">
            <a:avLst/>
          </a:prstGeom>
          <a:blipFill>
            <a:blip r:embed="rId6"/>
            <a:srcRect/>
            <a:stretch>
              <a:fillRect l="-11849" r="-11849"/>
            </a:stretch>
          </a:blip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A397406-DF1B-4ED7-92BE-2E8A25DF19DC}"/>
              </a:ext>
            </a:extLst>
          </p:cNvPr>
          <p:cNvSpPr txBox="1"/>
          <p:nvPr/>
        </p:nvSpPr>
        <p:spPr>
          <a:xfrm>
            <a:off x="3438864" y="635000"/>
            <a:ext cx="5314276" cy="6760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000" b="1">
                <a:ln w="762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单击此处可以添加标题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B8B29FA6-D9CF-4F30-A051-62848184D80D}"/>
              </a:ext>
            </a:extLst>
          </p:cNvPr>
          <p:cNvSpPr txBox="1"/>
          <p:nvPr/>
        </p:nvSpPr>
        <p:spPr>
          <a:xfrm>
            <a:off x="3438864" y="635000"/>
            <a:ext cx="5314276" cy="6760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0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rPr>
              <a:t>单击此处可以添加标题</a:t>
            </a:r>
          </a:p>
        </p:txBody>
      </p:sp>
    </p:spTree>
    <p:extLst>
      <p:ext uri="{BB962C8B-B14F-4D97-AF65-F5344CB8AC3E}">
        <p14:creationId xmlns:p14="http://schemas.microsoft.com/office/powerpoint/2010/main" val="41558446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2.2195"/>
  <p:tag name="LEFT" val="697.084"/>
  <p:tag name="WIDTH" val="216.7621"/>
  <p:tag name="HEIGHT" val="120.4146"/>
  <p:tag name="SHAPEREFLECTION" val="-2.147484E+09"/>
  <p:tag name="SHAPEGLOW" val="0"/>
  <p:tag name="SOFTEDGE" val="0"/>
  <p:tag name="FONTSIZE" val="14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869"/>
  <p:tag name="LEFT" val="697.084"/>
  <p:tag name="WIDTH" val="96.93748"/>
  <p:tag name="HEIGHT" val="19.38748"/>
  <p:tag name="SHAPEREFLECTION" val="-2.147484E+09"/>
  <p:tag name="SHAPEGLOW" val="0"/>
  <p:tag name="SOFTEDGE" val="0"/>
  <p:tag name="FONTSIZE" val="16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2.2195"/>
  <p:tag name="LEFT" val="697.084"/>
  <p:tag name="WIDTH" val="216.7621"/>
  <p:tag name="HEIGHT" val="120.4146"/>
  <p:tag name="SHAPEREFLECTION" val="-2.147484E+09"/>
  <p:tag name="SHAPEGLOW" val="0"/>
  <p:tag name="SOFTEDGE" val="0"/>
  <p:tag name="FONTSIZE" val="14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95913"/>
  <p:tag name="LEFT" val="356.5714"/>
  <p:tag name="WIDTH" val="246.8572"/>
  <p:tag name="HEIGHT" val="246.857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95913"/>
  <p:tag name="LEFT" val="356.5714"/>
  <p:tag name="WIDTH" val="246.8572"/>
  <p:tag name="HEIGHT" val="246.857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2.4164"/>
  <p:tag name="LEFT" val="407.2968"/>
  <p:tag name="WIDTH" val="145.4062"/>
  <p:tag name="HEIGHT" val="100.2849"/>
  <p:tag name="SHAPEREFLECTION" val="-2.147484E+09"/>
  <p:tag name="SHAPEGLOW" val="0"/>
  <p:tag name="SOFTEDGE" val="0"/>
  <p:tag name="FONTSIZE" val="36"/>
  <p:tag name="MARGINBOTTOM" val="0"/>
  <p:tag name="MARGINLEFT" val="0"/>
  <p:tag name="MARGINRIGHT" val="0"/>
  <p:tag name="MARGINTOP" val="0"/>
  <p:tag name="LINERULEAFTER" val="-1"/>
  <p:tag name="TEXTREFLECTION" val="-2.147484E+09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2.2195"/>
  <p:tag name="LEFT" val="697.084"/>
  <p:tag name="WIDTH" val="216.7621"/>
  <p:tag name="HEIGHT" val="120.4146"/>
  <p:tag name="SHAPEREFLECTION" val="-2.147484E+09"/>
  <p:tag name="SHAPEGLOW" val="0"/>
  <p:tag name="SOFTEDGE" val="0"/>
  <p:tag name="FONTSIZE" val="14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869"/>
  <p:tag name="LEFT" val="697.084"/>
  <p:tag name="WIDTH" val="96.93748"/>
  <p:tag name="HEIGHT" val="19.38748"/>
  <p:tag name="SHAPEREFLECTION" val="-2.147484E+09"/>
  <p:tag name="SHAPEGLOW" val="0"/>
  <p:tag name="SOFTEDGE" val="0"/>
  <p:tag name="FONTSIZE" val="16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2.2195"/>
  <p:tag name="LEFT" val="697.084"/>
  <p:tag name="WIDTH" val="216.7621"/>
  <p:tag name="HEIGHT" val="120.4146"/>
  <p:tag name="SHAPEREFLECTION" val="-2.147484E+09"/>
  <p:tag name="SHAPEGLOW" val="0"/>
  <p:tag name="SOFTEDGE" val="0"/>
  <p:tag name="FONTSIZE" val="14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869"/>
  <p:tag name="LEFT" val="697.084"/>
  <p:tag name="WIDTH" val="96.93748"/>
  <p:tag name="HEIGHT" val="19.38748"/>
  <p:tag name="SHAPEREFLECTION" val="-2.147484E+09"/>
  <p:tag name="SHAPEGLOW" val="0"/>
  <p:tag name="SOFTEDGE" val="0"/>
  <p:tag name="FONTSIZE" val="16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2.2195"/>
  <p:tag name="LEFT" val="697.084"/>
  <p:tag name="WIDTH" val="216.7621"/>
  <p:tag name="HEIGHT" val="120.4146"/>
  <p:tag name="SHAPEREFLECTION" val="-2.147484E+09"/>
  <p:tag name="SHAPEGLOW" val="0"/>
  <p:tag name="SOFTEDGE" val="0"/>
  <p:tag name="FONTSIZE" val="14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869"/>
  <p:tag name="LEFT" val="697.084"/>
  <p:tag name="WIDTH" val="96.93748"/>
  <p:tag name="HEIGHT" val="19.38748"/>
  <p:tag name="SHAPEREFLECTION" val="-2.147484E+09"/>
  <p:tag name="SHAPEGLOW" val="0"/>
  <p:tag name="SOFTEDGE" val="0"/>
  <p:tag name="FONTSIZE" val="16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166.2195"/>
  <p:tag name="TOP" val="215.7642"/>
  <p:tag name="WIDTH" val="298.7644"/>
  <p:tag name="HEIGTH" val="38.77504"/>
  <p:tag name="TEXT" val="思源宋体 CN Heavy"/>
  <p:tag name="FONTCOLOR" val="0"/>
  <p:tag name="FONTNAME" val="思源宋体 CN Heavy"/>
  <p:tag name="FONTNAMEASCII" val="思源宋体 CN Heavy"/>
  <p:tag name="NAMECOMPLEXSCRIPT" val="微软雅黑"/>
  <p:tag name="NAMEFAREAST" val="思源宋体 CN Heavy"/>
  <p:tag name="NAMEOTHER" val="思源宋体 CN Heavy"/>
  <p:tag name="FONTBOLD" val="0"/>
  <p:tag name="FONTSIZE" val="32"/>
  <p:tag name="MARGINTOP" val="3.144012"/>
  <p:tag name="MARGINBOTTOM" val="0"/>
  <p:tag name="MARGINLEFT" val="0.7307129"/>
  <p:tag name="MARGINRIGHT" val="0"/>
  <p:tag name="TEXTLINEDASHSTYLE" val="-2"/>
  <p:tag name="TEXTLINEWEIGHT" val="-2.147484E+09"/>
  <p:tag name="TEXTLINEFORECOLOR" val="16777215"/>
  <p:tag name="TEXTLINEFILLBACKCOLOR" val="16777215"/>
  <p:tag name="TEXTLINEFILLTRANSPARENCY" val="0"/>
  <p:tag name="TEXTALIGNMENT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主题1">
  <a:themeElements>
    <a:clrScheme name="党政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60B1A"/>
      </a:accent1>
      <a:accent2>
        <a:srgbClr val="A00813"/>
      </a:accent2>
      <a:accent3>
        <a:srgbClr val="E7CE6A"/>
      </a:accent3>
      <a:accent4>
        <a:srgbClr val="D60B1A"/>
      </a:accent4>
      <a:accent5>
        <a:srgbClr val="A00813"/>
      </a:accent5>
      <a:accent6>
        <a:srgbClr val="E7CE6A"/>
      </a:accent6>
      <a:hlink>
        <a:srgbClr val="0563C1"/>
      </a:hlink>
      <a:folHlink>
        <a:srgbClr val="954F72"/>
      </a:folHlink>
    </a:clrScheme>
    <a:fontScheme name="思源宋体">
      <a:majorFont>
        <a:latin typeface="微软雅黑"/>
        <a:ea typeface="思源宋体 CN Heavy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spcAft>
            <a:spcPts val="600"/>
          </a:spcAft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主题1" id="{41712CA1-D562-41C2-9705-787FE8B7A8B1}" vid="{3F7C0A71-66C9-43D0-915A-2726CDE94053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2009</TotalTime>
  <Words>1191</Words>
  <Application>Microsoft Office PowerPoint</Application>
  <PresentationFormat>宽屏</PresentationFormat>
  <Paragraphs>84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-apple-system</vt:lpstr>
      <vt:lpstr>等线</vt:lpstr>
      <vt:lpstr>黑体</vt:lpstr>
      <vt:lpstr>思源宋体 CN Heavy</vt:lpstr>
      <vt:lpstr>微软雅黑</vt:lpstr>
      <vt:lpstr>微软雅黑 Light</vt:lpstr>
      <vt:lpstr>Arial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向天歌01</dc:creator>
  <cp:keywords>51PPT模板网</cp:keywords>
  <dc:description>www.51ppt mo ban.com</dc:description>
  <cp:lastModifiedBy>YANGs</cp:lastModifiedBy>
  <cp:revision>541</cp:revision>
  <dcterms:created xsi:type="dcterms:W3CDTF">2019-10-14T03:22:36Z</dcterms:created>
  <dcterms:modified xsi:type="dcterms:W3CDTF">2020-09-20T09:22:35Z</dcterms:modified>
</cp:coreProperties>
</file>