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10" r:id="rId2"/>
    <p:sldId id="405" r:id="rId3"/>
    <p:sldId id="395" r:id="rId4"/>
    <p:sldId id="371" r:id="rId5"/>
    <p:sldId id="370" r:id="rId6"/>
    <p:sldId id="375" r:id="rId7"/>
    <p:sldId id="376" r:id="rId8"/>
    <p:sldId id="412" r:id="rId9"/>
    <p:sldId id="372" r:id="rId10"/>
    <p:sldId id="378" r:id="rId11"/>
    <p:sldId id="381" r:id="rId12"/>
    <p:sldId id="399" r:id="rId13"/>
    <p:sldId id="413" r:id="rId14"/>
    <p:sldId id="382" r:id="rId15"/>
    <p:sldId id="383" r:id="rId16"/>
    <p:sldId id="319" r:id="rId17"/>
    <p:sldId id="357" r:id="rId18"/>
    <p:sldId id="358" r:id="rId19"/>
    <p:sldId id="414" r:id="rId20"/>
    <p:sldId id="364" r:id="rId21"/>
    <p:sldId id="329" r:id="rId22"/>
    <p:sldId id="359" r:id="rId23"/>
    <p:sldId id="411" r:id="rId24"/>
    <p:sldId id="368" r:id="rId25"/>
    <p:sldId id="415" r:id="rId26"/>
    <p:sldId id="416" r:id="rId27"/>
  </p:sldIdLst>
  <p:sldSz cx="9144000" cy="5143500" type="screen16x9"/>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3239">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EF9F5"/>
    <a:srgbClr val="821414"/>
    <a:srgbClr val="0084CD"/>
    <a:srgbClr val="0E73BE"/>
    <a:srgbClr val="00458A"/>
    <a:srgbClr val="74533E"/>
    <a:srgbClr val="072249"/>
    <a:srgbClr val="092D63"/>
    <a:srgbClr val="211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83" autoAdjust="0"/>
    <p:restoredTop sz="94718" autoAdjust="0"/>
  </p:normalViewPr>
  <p:slideViewPr>
    <p:cSldViewPr>
      <p:cViewPr varScale="1">
        <p:scale>
          <a:sx n="110" d="100"/>
          <a:sy n="110" d="100"/>
        </p:scale>
        <p:origin x="821" y="77"/>
      </p:cViewPr>
      <p:guideLst>
        <p:guide orient="horz" pos="3239"/>
        <p:guide pos="5759"/>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2020/9/20</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443017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4092060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913555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44424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454235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865328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6" name="图片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0"/>
            <a:ext cx="2377739" cy="775032"/>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emf"/><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jpe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20.xml"/><Relationship Id="rId4" Type="http://schemas.openxmlformats.org/officeDocument/2006/relationships/tags" Target="../tags/tag5.xml"/><Relationship Id="rId9"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emf"/><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jpe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EF9F5"/>
        </a:solidFill>
        <a:effectLst/>
      </p:bgPr>
    </p:bg>
    <p:spTree>
      <p:nvGrpSpPr>
        <p:cNvPr id="1" name=""/>
        <p:cNvGrpSpPr/>
        <p:nvPr/>
      </p:nvGrpSpPr>
      <p:grpSpPr>
        <a:xfrm>
          <a:off x="0" y="0"/>
          <a:ext cx="0" cy="0"/>
          <a:chOff x="0" y="0"/>
          <a:chExt cx="0" cy="0"/>
        </a:xfrm>
      </p:grpSpPr>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67" y="0"/>
            <a:ext cx="4867196" cy="5143500"/>
          </a:xfrm>
          <a:prstGeom prst="rect">
            <a:avLst/>
          </a:prstGeom>
        </p:spPr>
      </p:pic>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41" name="图片 40"/>
          <p:cNvPicPr>
            <a:picLocks noChangeAspect="1"/>
          </p:cNvPicPr>
          <p:nvPr/>
        </p:nvPicPr>
        <p:blipFill>
          <a:blip r:embed="rId5"/>
          <a:stretch>
            <a:fillRect/>
          </a:stretch>
        </p:blipFill>
        <p:spPr>
          <a:xfrm>
            <a:off x="0" y="1051541"/>
            <a:ext cx="9144000" cy="4091959"/>
          </a:xfrm>
          <a:prstGeom prst="rect">
            <a:avLst/>
          </a:prstGeom>
        </p:spPr>
      </p:pic>
      <p:pic>
        <p:nvPicPr>
          <p:cNvPr id="48" name="图片 47"/>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631520"/>
            <a:ext cx="9144000" cy="2368680"/>
          </a:xfrm>
          <a:prstGeom prst="rect">
            <a:avLst/>
          </a:prstGeom>
        </p:spPr>
      </p:pic>
      <p:pic>
        <p:nvPicPr>
          <p:cNvPr id="49" name="图片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3802" y="2345651"/>
            <a:ext cx="1932633" cy="1530146"/>
          </a:xfrm>
          <a:prstGeom prst="rect">
            <a:avLst/>
          </a:prstGeom>
        </p:spPr>
      </p:pic>
      <p:grpSp>
        <p:nvGrpSpPr>
          <p:cNvPr id="47" name="组合 46"/>
          <p:cNvGrpSpPr/>
          <p:nvPr/>
        </p:nvGrpSpPr>
        <p:grpSpPr>
          <a:xfrm>
            <a:off x="2122300" y="123478"/>
            <a:ext cx="4899400" cy="3247582"/>
            <a:chOff x="2570167" y="269110"/>
            <a:chExt cx="4003665" cy="2653842"/>
          </a:xfrm>
        </p:grpSpPr>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08663" y="269110"/>
              <a:ext cx="1726671" cy="1995686"/>
            </a:xfrm>
            <a:prstGeom prst="rect">
              <a:avLst/>
            </a:prstGeom>
          </p:spPr>
        </p:pic>
        <p:pic>
          <p:nvPicPr>
            <p:cNvPr id="25" name="图片 24"/>
            <p:cNvPicPr>
              <a:picLocks noChangeAspect="1"/>
            </p:cNvPicPr>
            <p:nvPr/>
          </p:nvPicPr>
          <p:blipFill>
            <a:blip r:embed="rId9"/>
            <a:stretch>
              <a:fillRect/>
            </a:stretch>
          </p:blipFill>
          <p:spPr>
            <a:xfrm>
              <a:off x="2570167" y="563391"/>
              <a:ext cx="4003665" cy="2359561"/>
            </a:xfrm>
            <a:prstGeom prst="rect">
              <a:avLst/>
            </a:prstGeom>
          </p:spPr>
        </p:pic>
      </p:grpSp>
      <p:pic>
        <p:nvPicPr>
          <p:cNvPr id="50" name="图片 49"/>
          <p:cNvPicPr>
            <a:picLocks noChangeAspect="1"/>
          </p:cNvPicPr>
          <p:nvPr/>
        </p:nvPicPr>
        <p:blipFill rotWithShape="1">
          <a:blip r:embed="rId10" cstate="print">
            <a:extLst>
              <a:ext uri="{28A0092B-C50C-407E-A947-70E740481C1C}">
                <a14:useLocalDpi xmlns:a14="http://schemas.microsoft.com/office/drawing/2010/main" val="0"/>
              </a:ext>
            </a:extLst>
          </a:blip>
          <a:srcRect t="12107" r="22225"/>
          <a:stretch/>
        </p:blipFill>
        <p:spPr>
          <a:xfrm>
            <a:off x="7605994" y="1"/>
            <a:ext cx="1538006" cy="2067694"/>
          </a:xfrm>
          <a:prstGeom prst="rect">
            <a:avLst/>
          </a:prstGeom>
        </p:spPr>
      </p:pic>
      <p:pic>
        <p:nvPicPr>
          <p:cNvPr id="51" name="图片 50"/>
          <p:cNvPicPr>
            <a:picLocks noChangeAspect="1"/>
          </p:cNvPicPr>
          <p:nvPr/>
        </p:nvPicPr>
        <p:blipFill>
          <a:blip r:embed="rId11">
            <a:duotone>
              <a:schemeClr val="accent6">
                <a:shade val="45000"/>
                <a:satMod val="135000"/>
              </a:schemeClr>
              <a:prstClr val="white"/>
            </a:duotone>
          </a:blip>
          <a:stretch>
            <a:fillRect/>
          </a:stretch>
        </p:blipFill>
        <p:spPr>
          <a:xfrm>
            <a:off x="144793" y="195486"/>
            <a:ext cx="1080120" cy="1080120"/>
          </a:xfrm>
          <a:prstGeom prst="rect">
            <a:avLst/>
          </a:prstGeom>
        </p:spPr>
      </p:pic>
      <p:sp>
        <p:nvSpPr>
          <p:cNvPr id="53" name="横卷形 52"/>
          <p:cNvSpPr/>
          <p:nvPr/>
        </p:nvSpPr>
        <p:spPr>
          <a:xfrm>
            <a:off x="3096326" y="2654144"/>
            <a:ext cx="2664296" cy="648072"/>
          </a:xfrm>
          <a:prstGeom prst="horizontalScroll">
            <a:avLst>
              <a:gd name="adj" fmla="val 20339"/>
            </a:avLst>
          </a:prstGeom>
          <a:solidFill>
            <a:srgbClr val="C00000"/>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汇报</a:t>
            </a:r>
            <a:r>
              <a:rPr lang="zh-CN" altLang="en-US" sz="1200" dirty="0" smtClean="0">
                <a:latin typeface="微软雅黑" panose="020B0503020204020204" pitchFamily="34" charset="-122"/>
                <a:ea typeface="微软雅黑" panose="020B0503020204020204" pitchFamily="34" charset="-122"/>
              </a:rPr>
              <a:t>人：东方之</a:t>
            </a:r>
            <a:r>
              <a:rPr lang="en-US" altLang="zh-CN" sz="1200" dirty="0" smtClean="0">
                <a:latin typeface="微软雅黑" panose="020B0503020204020204" pitchFamily="34" charset="-122"/>
                <a:ea typeface="微软雅黑" panose="020B0503020204020204" pitchFamily="34" charset="-122"/>
              </a:rPr>
              <a:t>P</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017324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858751" y="1000815"/>
            <a:ext cx="2160240" cy="3614803"/>
            <a:chOff x="2196531" y="1134706"/>
            <a:chExt cx="2160240" cy="3614803"/>
          </a:xfrm>
        </p:grpSpPr>
        <p:sp>
          <p:nvSpPr>
            <p:cNvPr id="100" name="TextBox 29"/>
            <p:cNvSpPr txBox="1"/>
            <p:nvPr/>
          </p:nvSpPr>
          <p:spPr>
            <a:xfrm>
              <a:off x="2196531" y="1134706"/>
              <a:ext cx="2160240" cy="66479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sp>
          <p:nvSpPr>
            <p:cNvPr id="102" name="TextBox 29"/>
            <p:cNvSpPr txBox="1"/>
            <p:nvPr/>
          </p:nvSpPr>
          <p:spPr>
            <a:xfrm>
              <a:off x="2268538" y="4084712"/>
              <a:ext cx="2088232" cy="66479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grpSp>
      <p:grpSp>
        <p:nvGrpSpPr>
          <p:cNvPr id="4" name="组合 3"/>
          <p:cNvGrpSpPr/>
          <p:nvPr/>
        </p:nvGrpSpPr>
        <p:grpSpPr>
          <a:xfrm>
            <a:off x="1703546" y="870817"/>
            <a:ext cx="3817969" cy="3782735"/>
            <a:chOff x="1703546" y="1002386"/>
            <a:chExt cx="3817969" cy="3782735"/>
          </a:xfrm>
        </p:grpSpPr>
        <p:sp>
          <p:nvSpPr>
            <p:cNvPr id="104" name="任意多边形 103"/>
            <p:cNvSpPr/>
            <p:nvPr/>
          </p:nvSpPr>
          <p:spPr>
            <a:xfrm rot="19007297">
              <a:off x="1793831" y="1112158"/>
              <a:ext cx="3727684" cy="3667741"/>
            </a:xfrm>
            <a:custGeom>
              <a:avLst/>
              <a:gdLst>
                <a:gd name="connsiteX0" fmla="*/ 3990071 w 4930867"/>
                <a:gd name="connsiteY0" fmla="*/ 223256 h 4888812"/>
                <a:gd name="connsiteX1" fmla="*/ 4844667 w 4930867"/>
                <a:gd name="connsiteY1" fmla="*/ 1026104 h 4888812"/>
                <a:gd name="connsiteX2" fmla="*/ 4856732 w 4930867"/>
                <a:gd name="connsiteY2" fmla="*/ 1412543 h 4888812"/>
                <a:gd name="connsiteX3" fmla="*/ 4108009 w 4930867"/>
                <a:gd name="connsiteY3" fmla="*/ 2209525 h 4888812"/>
                <a:gd name="connsiteX4" fmla="*/ 3721571 w 4930867"/>
                <a:gd name="connsiteY4" fmla="*/ 2221590 h 4888812"/>
                <a:gd name="connsiteX5" fmla="*/ 2914709 w 4930867"/>
                <a:gd name="connsiteY5" fmla="*/ 1463586 h 4888812"/>
                <a:gd name="connsiteX6" fmla="*/ 2827338 w 4930867"/>
                <a:gd name="connsiteY6" fmla="*/ 1438929 h 4888812"/>
                <a:gd name="connsiteX7" fmla="*/ 2696897 w 4930867"/>
                <a:gd name="connsiteY7" fmla="*/ 1430043 h 4888812"/>
                <a:gd name="connsiteX8" fmla="*/ 2568022 w 4930867"/>
                <a:gd name="connsiteY8" fmla="*/ 1447221 h 4888812"/>
                <a:gd name="connsiteX9" fmla="*/ 2484375 w 4930867"/>
                <a:gd name="connsiteY9" fmla="*/ 1477205 h 4888812"/>
                <a:gd name="connsiteX10" fmla="*/ 2466205 w 4930867"/>
                <a:gd name="connsiteY10" fmla="*/ 1500923 h 4888812"/>
                <a:gd name="connsiteX11" fmla="*/ 1576733 w 4930867"/>
                <a:gd name="connsiteY11" fmla="*/ 2447727 h 4888812"/>
                <a:gd name="connsiteX12" fmla="*/ 1554284 w 4930867"/>
                <a:gd name="connsiteY12" fmla="*/ 2467263 h 4888812"/>
                <a:gd name="connsiteX13" fmla="*/ 1521206 w 4930867"/>
                <a:gd name="connsiteY13" fmla="*/ 2553846 h 4888812"/>
                <a:gd name="connsiteX14" fmla="*/ 1500649 w 4930867"/>
                <a:gd name="connsiteY14" fmla="*/ 2682963 h 4888812"/>
                <a:gd name="connsiteX15" fmla="*/ 1506191 w 4930867"/>
                <a:gd name="connsiteY15" fmla="*/ 2812860 h 4888812"/>
                <a:gd name="connsiteX16" fmla="*/ 1529390 w 4930867"/>
                <a:gd name="connsiteY16" fmla="*/ 2902105 h 4888812"/>
                <a:gd name="connsiteX17" fmla="*/ 2342670 w 4930867"/>
                <a:gd name="connsiteY17" fmla="*/ 3666139 h 4888812"/>
                <a:gd name="connsiteX18" fmla="*/ 2354289 w 4930867"/>
                <a:gd name="connsiteY18" fmla="*/ 4038288 h 4888812"/>
                <a:gd name="connsiteX19" fmla="*/ 1633252 w 4930867"/>
                <a:gd name="connsiteY19" fmla="*/ 4805800 h 4888812"/>
                <a:gd name="connsiteX20" fmla="*/ 1261103 w 4930867"/>
                <a:gd name="connsiteY20" fmla="*/ 4817419 h 4888812"/>
                <a:gd name="connsiteX21" fmla="*/ 438108 w 4930867"/>
                <a:gd name="connsiteY21" fmla="*/ 4044258 h 4888812"/>
                <a:gd name="connsiteX22" fmla="*/ 426489 w 4930867"/>
                <a:gd name="connsiteY22" fmla="*/ 3672110 h 4888812"/>
                <a:gd name="connsiteX23" fmla="*/ 1105802 w 4930867"/>
                <a:gd name="connsiteY23" fmla="*/ 2949012 h 4888812"/>
                <a:gd name="connsiteX24" fmla="*/ 1145537 w 4930867"/>
                <a:gd name="connsiteY24" fmla="*/ 2845002 h 4888812"/>
                <a:gd name="connsiteX25" fmla="*/ 1166094 w 4930867"/>
                <a:gd name="connsiteY25" fmla="*/ 2715886 h 4888812"/>
                <a:gd name="connsiteX26" fmla="*/ 1153110 w 4930867"/>
                <a:gd name="connsiteY26" fmla="*/ 2545685 h 4888812"/>
                <a:gd name="connsiteX27" fmla="*/ 1131067 w 4930867"/>
                <a:gd name="connsiteY27" fmla="*/ 2472337 h 4888812"/>
                <a:gd name="connsiteX28" fmla="*/ 1117651 w 4930867"/>
                <a:gd name="connsiteY28" fmla="*/ 2462060 h 4888812"/>
                <a:gd name="connsiteX29" fmla="*/ 102405 w 4930867"/>
                <a:gd name="connsiteY29" fmla="*/ 1508289 h 4888812"/>
                <a:gd name="connsiteX30" fmla="*/ 88071 w 4930867"/>
                <a:gd name="connsiteY30" fmla="*/ 1049207 h 4888812"/>
                <a:gd name="connsiteX31" fmla="*/ 977543 w 4930867"/>
                <a:gd name="connsiteY31" fmla="*/ 102404 h 4888812"/>
                <a:gd name="connsiteX32" fmla="*/ 1436625 w 4930867"/>
                <a:gd name="connsiteY32" fmla="*/ 88071 h 4888812"/>
                <a:gd name="connsiteX33" fmla="*/ 2451871 w 4930867"/>
                <a:gd name="connsiteY33" fmla="*/ 1041842 h 4888812"/>
                <a:gd name="connsiteX34" fmla="*/ 2491619 w 4930867"/>
                <a:gd name="connsiteY34" fmla="*/ 1087515 h 4888812"/>
                <a:gd name="connsiteX35" fmla="*/ 2503641 w 4930867"/>
                <a:gd name="connsiteY35" fmla="*/ 1090907 h 4888812"/>
                <a:gd name="connsiteX36" fmla="*/ 2634080 w 4930867"/>
                <a:gd name="connsiteY36" fmla="*/ 1099793 h 4888812"/>
                <a:gd name="connsiteX37" fmla="*/ 2802430 w 4930867"/>
                <a:gd name="connsiteY37" fmla="*/ 1071587 h 4888812"/>
                <a:gd name="connsiteX38" fmla="*/ 2834762 w 4930867"/>
                <a:gd name="connsiteY38" fmla="*/ 1058604 h 4888812"/>
                <a:gd name="connsiteX39" fmla="*/ 2854910 w 4930867"/>
                <a:gd name="connsiteY39" fmla="*/ 1032305 h 4888812"/>
                <a:gd name="connsiteX40" fmla="*/ 3603633 w 4930867"/>
                <a:gd name="connsiteY40" fmla="*/ 235322 h 4888812"/>
                <a:gd name="connsiteX41" fmla="*/ 3990071 w 4930867"/>
                <a:gd name="connsiteY41" fmla="*/ 223256 h 488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30867" h="4888812">
                  <a:moveTo>
                    <a:pt x="3990071" y="223256"/>
                  </a:moveTo>
                  <a:lnTo>
                    <a:pt x="4844667" y="1026104"/>
                  </a:lnTo>
                  <a:cubicBezTo>
                    <a:pt x="4954711" y="1129485"/>
                    <a:pt x="4960113" y="1302499"/>
                    <a:pt x="4856732" y="1412543"/>
                  </a:cubicBezTo>
                  <a:lnTo>
                    <a:pt x="4108009" y="2209525"/>
                  </a:lnTo>
                  <a:cubicBezTo>
                    <a:pt x="4004629" y="2319569"/>
                    <a:pt x="3831615" y="2324971"/>
                    <a:pt x="3721571" y="2221590"/>
                  </a:cubicBezTo>
                  <a:lnTo>
                    <a:pt x="2914709" y="1463586"/>
                  </a:lnTo>
                  <a:lnTo>
                    <a:pt x="2827338" y="1438929"/>
                  </a:lnTo>
                  <a:cubicBezTo>
                    <a:pt x="2785870" y="1431769"/>
                    <a:pt x="2742048" y="1428599"/>
                    <a:pt x="2696897" y="1430043"/>
                  </a:cubicBezTo>
                  <a:cubicBezTo>
                    <a:pt x="2651746" y="1431487"/>
                    <a:pt x="2608472" y="1437442"/>
                    <a:pt x="2568022" y="1447221"/>
                  </a:cubicBezTo>
                  <a:lnTo>
                    <a:pt x="2484375" y="1477205"/>
                  </a:lnTo>
                  <a:lnTo>
                    <a:pt x="2466205" y="1500923"/>
                  </a:lnTo>
                  <a:lnTo>
                    <a:pt x="1576733" y="2447727"/>
                  </a:lnTo>
                  <a:lnTo>
                    <a:pt x="1554284" y="2467263"/>
                  </a:lnTo>
                  <a:lnTo>
                    <a:pt x="1521206" y="2553846"/>
                  </a:lnTo>
                  <a:cubicBezTo>
                    <a:pt x="1510353" y="2594504"/>
                    <a:pt x="1503263" y="2637865"/>
                    <a:pt x="1500649" y="2682963"/>
                  </a:cubicBezTo>
                  <a:cubicBezTo>
                    <a:pt x="1498034" y="2728061"/>
                    <a:pt x="1500081" y="2771695"/>
                    <a:pt x="1506191" y="2812860"/>
                  </a:cubicBezTo>
                  <a:lnTo>
                    <a:pt x="1529390" y="2902105"/>
                  </a:lnTo>
                  <a:lnTo>
                    <a:pt x="2342670" y="3666139"/>
                  </a:lnTo>
                  <a:cubicBezTo>
                    <a:pt x="2448644" y="3765697"/>
                    <a:pt x="2453846" y="3932313"/>
                    <a:pt x="2354289" y="4038288"/>
                  </a:cubicBezTo>
                  <a:lnTo>
                    <a:pt x="1633252" y="4805800"/>
                  </a:lnTo>
                  <a:cubicBezTo>
                    <a:pt x="1533694" y="4911774"/>
                    <a:pt x="1367078" y="4916976"/>
                    <a:pt x="1261103" y="4817419"/>
                  </a:cubicBezTo>
                  <a:lnTo>
                    <a:pt x="438108" y="4044258"/>
                  </a:lnTo>
                  <a:cubicBezTo>
                    <a:pt x="332134" y="3944701"/>
                    <a:pt x="326932" y="3778084"/>
                    <a:pt x="426489" y="3672110"/>
                  </a:cubicBezTo>
                  <a:lnTo>
                    <a:pt x="1105802" y="2949012"/>
                  </a:lnTo>
                  <a:lnTo>
                    <a:pt x="1145537" y="2845002"/>
                  </a:lnTo>
                  <a:cubicBezTo>
                    <a:pt x="1156390" y="2804344"/>
                    <a:pt x="1163479" y="2760984"/>
                    <a:pt x="1166094" y="2715886"/>
                  </a:cubicBezTo>
                  <a:cubicBezTo>
                    <a:pt x="1169580" y="2655755"/>
                    <a:pt x="1164778" y="2598227"/>
                    <a:pt x="1153110" y="2545685"/>
                  </a:cubicBezTo>
                  <a:lnTo>
                    <a:pt x="1131067" y="2472337"/>
                  </a:lnTo>
                  <a:lnTo>
                    <a:pt x="1117651" y="2462060"/>
                  </a:lnTo>
                  <a:lnTo>
                    <a:pt x="102405" y="1508289"/>
                  </a:lnTo>
                  <a:cubicBezTo>
                    <a:pt x="-28325" y="1385475"/>
                    <a:pt x="-34743" y="1179937"/>
                    <a:pt x="88071" y="1049207"/>
                  </a:cubicBezTo>
                  <a:lnTo>
                    <a:pt x="977543" y="102404"/>
                  </a:lnTo>
                  <a:cubicBezTo>
                    <a:pt x="1100357" y="-28326"/>
                    <a:pt x="1305895" y="-34743"/>
                    <a:pt x="1436625" y="88071"/>
                  </a:cubicBezTo>
                  <a:lnTo>
                    <a:pt x="2451871" y="1041842"/>
                  </a:lnTo>
                  <a:lnTo>
                    <a:pt x="2491619" y="1087515"/>
                  </a:lnTo>
                  <a:lnTo>
                    <a:pt x="2503641" y="1090907"/>
                  </a:lnTo>
                  <a:cubicBezTo>
                    <a:pt x="2545108" y="1098067"/>
                    <a:pt x="2588930" y="1101237"/>
                    <a:pt x="2634080" y="1099793"/>
                  </a:cubicBezTo>
                  <a:cubicBezTo>
                    <a:pt x="2694282" y="1097869"/>
                    <a:pt x="2751146" y="1087923"/>
                    <a:pt x="2802430" y="1071587"/>
                  </a:cubicBezTo>
                  <a:lnTo>
                    <a:pt x="2834762" y="1058604"/>
                  </a:lnTo>
                  <a:lnTo>
                    <a:pt x="2854910" y="1032305"/>
                  </a:lnTo>
                  <a:lnTo>
                    <a:pt x="3603633" y="235322"/>
                  </a:lnTo>
                  <a:cubicBezTo>
                    <a:pt x="3707013" y="125278"/>
                    <a:pt x="3880028" y="119876"/>
                    <a:pt x="3990071" y="223256"/>
                  </a:cubicBezTo>
                  <a:close/>
                </a:path>
              </a:pathLst>
            </a:custGeom>
            <a:solidFill>
              <a:srgbClr val="C00000"/>
            </a:solidFill>
            <a:ln w="12700" cap="flat" cmpd="sng" algn="ctr">
              <a:noFill/>
              <a:prstDash val="solid"/>
              <a:miter lim="800000"/>
            </a:ln>
            <a:effectLst>
              <a:innerShdw blurRad="190500" dist="50800" dir="13500000">
                <a:prstClr val="black">
                  <a:alpha val="42000"/>
                </a:prstClr>
              </a:innerShdw>
            </a:effectLst>
          </p:spPr>
          <p:txBody>
            <a:bodyPr wrap="square" lIns="68937" tIns="34468" rIns="68937" bIns="3446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1703546" y="1002386"/>
              <a:ext cx="2669195" cy="3782735"/>
              <a:chOff x="3106167" y="1002386"/>
              <a:chExt cx="2669195" cy="3782735"/>
            </a:xfrm>
          </p:grpSpPr>
          <p:sp>
            <p:nvSpPr>
              <p:cNvPr id="126" name="圆角矩形 125"/>
              <p:cNvSpPr/>
              <p:nvPr/>
            </p:nvSpPr>
            <p:spPr>
              <a:xfrm>
                <a:off x="3106167" y="2266121"/>
                <a:ext cx="1389107" cy="1268126"/>
              </a:xfrm>
              <a:prstGeom prst="roundRect">
                <a:avLst>
                  <a:gd name="adj" fmla="val 13286"/>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7" name="圆角矩形 126"/>
              <p:cNvSpPr/>
              <p:nvPr/>
            </p:nvSpPr>
            <p:spPr>
              <a:xfrm>
                <a:off x="4627683" y="3757133"/>
                <a:ext cx="1126060" cy="1027988"/>
              </a:xfrm>
              <a:prstGeom prst="roundRect">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8" name="圆角矩形 127"/>
              <p:cNvSpPr/>
              <p:nvPr/>
            </p:nvSpPr>
            <p:spPr>
              <a:xfrm>
                <a:off x="4606064" y="1002386"/>
                <a:ext cx="1169298" cy="1067460"/>
              </a:xfrm>
              <a:prstGeom prst="roundRect">
                <a:avLst>
                  <a:gd name="adj" fmla="val 14297"/>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9" name="矩形 128"/>
              <p:cNvSpPr/>
              <p:nvPr/>
            </p:nvSpPr>
            <p:spPr>
              <a:xfrm>
                <a:off x="4831189" y="1134706"/>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sp>
            <p:nvSpPr>
              <p:cNvPr id="130" name="矩形 129"/>
              <p:cNvSpPr/>
              <p:nvPr/>
            </p:nvSpPr>
            <p:spPr>
              <a:xfrm>
                <a:off x="3381157" y="2427734"/>
                <a:ext cx="902811" cy="954107"/>
              </a:xfrm>
              <a:prstGeom prst="rect">
                <a:avLst/>
              </a:prstGeom>
            </p:spPr>
            <p:txBody>
              <a:bodyPr wrap="none">
                <a:spAutoFit/>
              </a:bodyPr>
              <a:lstStyle/>
              <a:p>
                <a:r>
                  <a:rPr lang="zh-CN" altLang="en-US" sz="2800" b="1" dirty="0">
                    <a:solidFill>
                      <a:schemeClr val="tx1">
                        <a:lumMod val="65000"/>
                        <a:lumOff val="35000"/>
                      </a:schemeClr>
                    </a:solidFill>
                    <a:latin typeface="微软雅黑" pitchFamily="34" charset="-122"/>
                    <a:ea typeface="微软雅黑" pitchFamily="34" charset="-122"/>
                  </a:rPr>
                  <a:t>标题</a:t>
                </a:r>
                <a:endParaRPr lang="en-US" altLang="zh-CN" sz="2800" b="1" dirty="0">
                  <a:solidFill>
                    <a:schemeClr val="tx1">
                      <a:lumMod val="65000"/>
                      <a:lumOff val="35000"/>
                    </a:schemeClr>
                  </a:solidFill>
                  <a:latin typeface="微软雅黑" pitchFamily="34" charset="-122"/>
                  <a:ea typeface="微软雅黑" pitchFamily="34" charset="-122"/>
                </a:endParaRPr>
              </a:p>
              <a:p>
                <a:r>
                  <a:rPr lang="zh-CN" altLang="en-US" sz="2800" b="1" dirty="0">
                    <a:solidFill>
                      <a:schemeClr val="tx1">
                        <a:lumMod val="65000"/>
                        <a:lumOff val="35000"/>
                      </a:schemeClr>
                    </a:solidFill>
                    <a:latin typeface="微软雅黑" pitchFamily="34" charset="-122"/>
                    <a:ea typeface="微软雅黑" pitchFamily="34" charset="-122"/>
                  </a:rPr>
                  <a:t>内容</a:t>
                </a:r>
              </a:p>
            </p:txBody>
          </p:sp>
          <p:sp>
            <p:nvSpPr>
              <p:cNvPr id="131" name="矩形 130"/>
              <p:cNvSpPr/>
              <p:nvPr/>
            </p:nvSpPr>
            <p:spPr>
              <a:xfrm>
                <a:off x="4831983" y="3892420"/>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grpSp>
      </p:grpSp>
      <p:grpSp>
        <p:nvGrpSpPr>
          <p:cNvPr id="3" name="组合 2"/>
          <p:cNvGrpSpPr/>
          <p:nvPr/>
        </p:nvGrpSpPr>
        <p:grpSpPr>
          <a:xfrm>
            <a:off x="3752592" y="877247"/>
            <a:ext cx="3817969" cy="3782735"/>
            <a:chOff x="6332984" y="1101734"/>
            <a:chExt cx="3817969" cy="3782735"/>
          </a:xfrm>
        </p:grpSpPr>
        <p:sp>
          <p:nvSpPr>
            <p:cNvPr id="28" name="任意多边形 103"/>
            <p:cNvSpPr/>
            <p:nvPr/>
          </p:nvSpPr>
          <p:spPr>
            <a:xfrm rot="2592703" flipH="1">
              <a:off x="6332984" y="1211506"/>
              <a:ext cx="3727684" cy="3667741"/>
            </a:xfrm>
            <a:custGeom>
              <a:avLst/>
              <a:gdLst>
                <a:gd name="connsiteX0" fmla="*/ 3990071 w 4930867"/>
                <a:gd name="connsiteY0" fmla="*/ 223256 h 4888812"/>
                <a:gd name="connsiteX1" fmla="*/ 4844667 w 4930867"/>
                <a:gd name="connsiteY1" fmla="*/ 1026104 h 4888812"/>
                <a:gd name="connsiteX2" fmla="*/ 4856732 w 4930867"/>
                <a:gd name="connsiteY2" fmla="*/ 1412543 h 4888812"/>
                <a:gd name="connsiteX3" fmla="*/ 4108009 w 4930867"/>
                <a:gd name="connsiteY3" fmla="*/ 2209525 h 4888812"/>
                <a:gd name="connsiteX4" fmla="*/ 3721571 w 4930867"/>
                <a:gd name="connsiteY4" fmla="*/ 2221590 h 4888812"/>
                <a:gd name="connsiteX5" fmla="*/ 2914709 w 4930867"/>
                <a:gd name="connsiteY5" fmla="*/ 1463586 h 4888812"/>
                <a:gd name="connsiteX6" fmla="*/ 2827338 w 4930867"/>
                <a:gd name="connsiteY6" fmla="*/ 1438929 h 4888812"/>
                <a:gd name="connsiteX7" fmla="*/ 2696897 w 4930867"/>
                <a:gd name="connsiteY7" fmla="*/ 1430043 h 4888812"/>
                <a:gd name="connsiteX8" fmla="*/ 2568022 w 4930867"/>
                <a:gd name="connsiteY8" fmla="*/ 1447221 h 4888812"/>
                <a:gd name="connsiteX9" fmla="*/ 2484375 w 4930867"/>
                <a:gd name="connsiteY9" fmla="*/ 1477205 h 4888812"/>
                <a:gd name="connsiteX10" fmla="*/ 2466205 w 4930867"/>
                <a:gd name="connsiteY10" fmla="*/ 1500923 h 4888812"/>
                <a:gd name="connsiteX11" fmla="*/ 1576733 w 4930867"/>
                <a:gd name="connsiteY11" fmla="*/ 2447727 h 4888812"/>
                <a:gd name="connsiteX12" fmla="*/ 1554284 w 4930867"/>
                <a:gd name="connsiteY12" fmla="*/ 2467263 h 4888812"/>
                <a:gd name="connsiteX13" fmla="*/ 1521206 w 4930867"/>
                <a:gd name="connsiteY13" fmla="*/ 2553846 h 4888812"/>
                <a:gd name="connsiteX14" fmla="*/ 1500649 w 4930867"/>
                <a:gd name="connsiteY14" fmla="*/ 2682963 h 4888812"/>
                <a:gd name="connsiteX15" fmla="*/ 1506191 w 4930867"/>
                <a:gd name="connsiteY15" fmla="*/ 2812860 h 4888812"/>
                <a:gd name="connsiteX16" fmla="*/ 1529390 w 4930867"/>
                <a:gd name="connsiteY16" fmla="*/ 2902105 h 4888812"/>
                <a:gd name="connsiteX17" fmla="*/ 2342670 w 4930867"/>
                <a:gd name="connsiteY17" fmla="*/ 3666139 h 4888812"/>
                <a:gd name="connsiteX18" fmla="*/ 2354289 w 4930867"/>
                <a:gd name="connsiteY18" fmla="*/ 4038288 h 4888812"/>
                <a:gd name="connsiteX19" fmla="*/ 1633252 w 4930867"/>
                <a:gd name="connsiteY19" fmla="*/ 4805800 h 4888812"/>
                <a:gd name="connsiteX20" fmla="*/ 1261103 w 4930867"/>
                <a:gd name="connsiteY20" fmla="*/ 4817419 h 4888812"/>
                <a:gd name="connsiteX21" fmla="*/ 438108 w 4930867"/>
                <a:gd name="connsiteY21" fmla="*/ 4044258 h 4888812"/>
                <a:gd name="connsiteX22" fmla="*/ 426489 w 4930867"/>
                <a:gd name="connsiteY22" fmla="*/ 3672110 h 4888812"/>
                <a:gd name="connsiteX23" fmla="*/ 1105802 w 4930867"/>
                <a:gd name="connsiteY23" fmla="*/ 2949012 h 4888812"/>
                <a:gd name="connsiteX24" fmla="*/ 1145537 w 4930867"/>
                <a:gd name="connsiteY24" fmla="*/ 2845002 h 4888812"/>
                <a:gd name="connsiteX25" fmla="*/ 1166094 w 4930867"/>
                <a:gd name="connsiteY25" fmla="*/ 2715886 h 4888812"/>
                <a:gd name="connsiteX26" fmla="*/ 1153110 w 4930867"/>
                <a:gd name="connsiteY26" fmla="*/ 2545685 h 4888812"/>
                <a:gd name="connsiteX27" fmla="*/ 1131067 w 4930867"/>
                <a:gd name="connsiteY27" fmla="*/ 2472337 h 4888812"/>
                <a:gd name="connsiteX28" fmla="*/ 1117651 w 4930867"/>
                <a:gd name="connsiteY28" fmla="*/ 2462060 h 4888812"/>
                <a:gd name="connsiteX29" fmla="*/ 102405 w 4930867"/>
                <a:gd name="connsiteY29" fmla="*/ 1508289 h 4888812"/>
                <a:gd name="connsiteX30" fmla="*/ 88071 w 4930867"/>
                <a:gd name="connsiteY30" fmla="*/ 1049207 h 4888812"/>
                <a:gd name="connsiteX31" fmla="*/ 977543 w 4930867"/>
                <a:gd name="connsiteY31" fmla="*/ 102404 h 4888812"/>
                <a:gd name="connsiteX32" fmla="*/ 1436625 w 4930867"/>
                <a:gd name="connsiteY32" fmla="*/ 88071 h 4888812"/>
                <a:gd name="connsiteX33" fmla="*/ 2451871 w 4930867"/>
                <a:gd name="connsiteY33" fmla="*/ 1041842 h 4888812"/>
                <a:gd name="connsiteX34" fmla="*/ 2491619 w 4930867"/>
                <a:gd name="connsiteY34" fmla="*/ 1087515 h 4888812"/>
                <a:gd name="connsiteX35" fmla="*/ 2503641 w 4930867"/>
                <a:gd name="connsiteY35" fmla="*/ 1090907 h 4888812"/>
                <a:gd name="connsiteX36" fmla="*/ 2634080 w 4930867"/>
                <a:gd name="connsiteY36" fmla="*/ 1099793 h 4888812"/>
                <a:gd name="connsiteX37" fmla="*/ 2802430 w 4930867"/>
                <a:gd name="connsiteY37" fmla="*/ 1071587 h 4888812"/>
                <a:gd name="connsiteX38" fmla="*/ 2834762 w 4930867"/>
                <a:gd name="connsiteY38" fmla="*/ 1058604 h 4888812"/>
                <a:gd name="connsiteX39" fmla="*/ 2854910 w 4930867"/>
                <a:gd name="connsiteY39" fmla="*/ 1032305 h 4888812"/>
                <a:gd name="connsiteX40" fmla="*/ 3603633 w 4930867"/>
                <a:gd name="connsiteY40" fmla="*/ 235322 h 4888812"/>
                <a:gd name="connsiteX41" fmla="*/ 3990071 w 4930867"/>
                <a:gd name="connsiteY41" fmla="*/ 223256 h 488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30867" h="4888812">
                  <a:moveTo>
                    <a:pt x="3990071" y="223256"/>
                  </a:moveTo>
                  <a:lnTo>
                    <a:pt x="4844667" y="1026104"/>
                  </a:lnTo>
                  <a:cubicBezTo>
                    <a:pt x="4954711" y="1129485"/>
                    <a:pt x="4960113" y="1302499"/>
                    <a:pt x="4856732" y="1412543"/>
                  </a:cubicBezTo>
                  <a:lnTo>
                    <a:pt x="4108009" y="2209525"/>
                  </a:lnTo>
                  <a:cubicBezTo>
                    <a:pt x="4004629" y="2319569"/>
                    <a:pt x="3831615" y="2324971"/>
                    <a:pt x="3721571" y="2221590"/>
                  </a:cubicBezTo>
                  <a:lnTo>
                    <a:pt x="2914709" y="1463586"/>
                  </a:lnTo>
                  <a:lnTo>
                    <a:pt x="2827338" y="1438929"/>
                  </a:lnTo>
                  <a:cubicBezTo>
                    <a:pt x="2785870" y="1431769"/>
                    <a:pt x="2742048" y="1428599"/>
                    <a:pt x="2696897" y="1430043"/>
                  </a:cubicBezTo>
                  <a:cubicBezTo>
                    <a:pt x="2651746" y="1431487"/>
                    <a:pt x="2608472" y="1437442"/>
                    <a:pt x="2568022" y="1447221"/>
                  </a:cubicBezTo>
                  <a:lnTo>
                    <a:pt x="2484375" y="1477205"/>
                  </a:lnTo>
                  <a:lnTo>
                    <a:pt x="2466205" y="1500923"/>
                  </a:lnTo>
                  <a:lnTo>
                    <a:pt x="1576733" y="2447727"/>
                  </a:lnTo>
                  <a:lnTo>
                    <a:pt x="1554284" y="2467263"/>
                  </a:lnTo>
                  <a:lnTo>
                    <a:pt x="1521206" y="2553846"/>
                  </a:lnTo>
                  <a:cubicBezTo>
                    <a:pt x="1510353" y="2594504"/>
                    <a:pt x="1503263" y="2637865"/>
                    <a:pt x="1500649" y="2682963"/>
                  </a:cubicBezTo>
                  <a:cubicBezTo>
                    <a:pt x="1498034" y="2728061"/>
                    <a:pt x="1500081" y="2771695"/>
                    <a:pt x="1506191" y="2812860"/>
                  </a:cubicBezTo>
                  <a:lnTo>
                    <a:pt x="1529390" y="2902105"/>
                  </a:lnTo>
                  <a:lnTo>
                    <a:pt x="2342670" y="3666139"/>
                  </a:lnTo>
                  <a:cubicBezTo>
                    <a:pt x="2448644" y="3765697"/>
                    <a:pt x="2453846" y="3932313"/>
                    <a:pt x="2354289" y="4038288"/>
                  </a:cubicBezTo>
                  <a:lnTo>
                    <a:pt x="1633252" y="4805800"/>
                  </a:lnTo>
                  <a:cubicBezTo>
                    <a:pt x="1533694" y="4911774"/>
                    <a:pt x="1367078" y="4916976"/>
                    <a:pt x="1261103" y="4817419"/>
                  </a:cubicBezTo>
                  <a:lnTo>
                    <a:pt x="438108" y="4044258"/>
                  </a:lnTo>
                  <a:cubicBezTo>
                    <a:pt x="332134" y="3944701"/>
                    <a:pt x="326932" y="3778084"/>
                    <a:pt x="426489" y="3672110"/>
                  </a:cubicBezTo>
                  <a:lnTo>
                    <a:pt x="1105802" y="2949012"/>
                  </a:lnTo>
                  <a:lnTo>
                    <a:pt x="1145537" y="2845002"/>
                  </a:lnTo>
                  <a:cubicBezTo>
                    <a:pt x="1156390" y="2804344"/>
                    <a:pt x="1163479" y="2760984"/>
                    <a:pt x="1166094" y="2715886"/>
                  </a:cubicBezTo>
                  <a:cubicBezTo>
                    <a:pt x="1169580" y="2655755"/>
                    <a:pt x="1164778" y="2598227"/>
                    <a:pt x="1153110" y="2545685"/>
                  </a:cubicBezTo>
                  <a:lnTo>
                    <a:pt x="1131067" y="2472337"/>
                  </a:lnTo>
                  <a:lnTo>
                    <a:pt x="1117651" y="2462060"/>
                  </a:lnTo>
                  <a:lnTo>
                    <a:pt x="102405" y="1508289"/>
                  </a:lnTo>
                  <a:cubicBezTo>
                    <a:pt x="-28325" y="1385475"/>
                    <a:pt x="-34743" y="1179937"/>
                    <a:pt x="88071" y="1049207"/>
                  </a:cubicBezTo>
                  <a:lnTo>
                    <a:pt x="977543" y="102404"/>
                  </a:lnTo>
                  <a:cubicBezTo>
                    <a:pt x="1100357" y="-28326"/>
                    <a:pt x="1305895" y="-34743"/>
                    <a:pt x="1436625" y="88071"/>
                  </a:cubicBezTo>
                  <a:lnTo>
                    <a:pt x="2451871" y="1041842"/>
                  </a:lnTo>
                  <a:lnTo>
                    <a:pt x="2491619" y="1087515"/>
                  </a:lnTo>
                  <a:lnTo>
                    <a:pt x="2503641" y="1090907"/>
                  </a:lnTo>
                  <a:cubicBezTo>
                    <a:pt x="2545108" y="1098067"/>
                    <a:pt x="2588930" y="1101237"/>
                    <a:pt x="2634080" y="1099793"/>
                  </a:cubicBezTo>
                  <a:cubicBezTo>
                    <a:pt x="2694282" y="1097869"/>
                    <a:pt x="2751146" y="1087923"/>
                    <a:pt x="2802430" y="1071587"/>
                  </a:cubicBezTo>
                  <a:lnTo>
                    <a:pt x="2834762" y="1058604"/>
                  </a:lnTo>
                  <a:lnTo>
                    <a:pt x="2854910" y="1032305"/>
                  </a:lnTo>
                  <a:lnTo>
                    <a:pt x="3603633" y="235322"/>
                  </a:lnTo>
                  <a:cubicBezTo>
                    <a:pt x="3707013" y="125278"/>
                    <a:pt x="3880028" y="119876"/>
                    <a:pt x="3990071" y="223256"/>
                  </a:cubicBezTo>
                  <a:close/>
                </a:path>
              </a:pathLst>
            </a:custGeom>
            <a:solidFill>
              <a:srgbClr val="C00000"/>
            </a:solidFill>
            <a:ln w="12700" cap="flat" cmpd="sng" algn="ctr">
              <a:noFill/>
              <a:prstDash val="solid"/>
              <a:miter lim="800000"/>
            </a:ln>
            <a:effectLst>
              <a:innerShdw blurRad="190500" dist="50800" dir="13500000">
                <a:prstClr val="black">
                  <a:alpha val="42000"/>
                </a:prstClr>
              </a:innerShdw>
            </a:effectLst>
          </p:spPr>
          <p:txBody>
            <a:bodyPr wrap="square" lIns="68937" tIns="34468" rIns="68937" bIns="3446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圆角矩形 125"/>
            <p:cNvSpPr/>
            <p:nvPr/>
          </p:nvSpPr>
          <p:spPr>
            <a:xfrm flipH="1">
              <a:off x="8761846" y="2365469"/>
              <a:ext cx="1389107" cy="1268126"/>
            </a:xfrm>
            <a:prstGeom prst="roundRect">
              <a:avLst>
                <a:gd name="adj" fmla="val 13286"/>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1" name="圆角矩形 126"/>
            <p:cNvSpPr/>
            <p:nvPr/>
          </p:nvSpPr>
          <p:spPr>
            <a:xfrm flipH="1">
              <a:off x="7473939" y="3856481"/>
              <a:ext cx="1126060" cy="1027988"/>
            </a:xfrm>
            <a:prstGeom prst="roundRect">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2" name="圆角矩形 127"/>
            <p:cNvSpPr/>
            <p:nvPr/>
          </p:nvSpPr>
          <p:spPr>
            <a:xfrm flipH="1">
              <a:off x="7452320" y="1101734"/>
              <a:ext cx="1169298" cy="1067460"/>
            </a:xfrm>
            <a:prstGeom prst="roundRect">
              <a:avLst>
                <a:gd name="adj" fmla="val 14297"/>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3" name="矩形 32"/>
            <p:cNvSpPr/>
            <p:nvPr/>
          </p:nvSpPr>
          <p:spPr>
            <a:xfrm>
              <a:off x="7677445" y="1234054"/>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sp>
          <p:nvSpPr>
            <p:cNvPr id="34" name="矩形 33"/>
            <p:cNvSpPr/>
            <p:nvPr/>
          </p:nvSpPr>
          <p:spPr>
            <a:xfrm>
              <a:off x="9036836" y="2527082"/>
              <a:ext cx="902811" cy="954107"/>
            </a:xfrm>
            <a:prstGeom prst="rect">
              <a:avLst/>
            </a:prstGeom>
          </p:spPr>
          <p:txBody>
            <a:bodyPr wrap="none">
              <a:spAutoFit/>
            </a:bodyPr>
            <a:lstStyle/>
            <a:p>
              <a:r>
                <a:rPr lang="zh-CN" altLang="en-US" sz="2800" b="1" dirty="0">
                  <a:solidFill>
                    <a:schemeClr val="tx1">
                      <a:lumMod val="65000"/>
                      <a:lumOff val="35000"/>
                    </a:schemeClr>
                  </a:solidFill>
                  <a:latin typeface="微软雅黑" pitchFamily="34" charset="-122"/>
                  <a:ea typeface="微软雅黑" pitchFamily="34" charset="-122"/>
                </a:rPr>
                <a:t>标题</a:t>
              </a:r>
              <a:endParaRPr lang="en-US" altLang="zh-CN" sz="2800" b="1" dirty="0">
                <a:solidFill>
                  <a:schemeClr val="tx1">
                    <a:lumMod val="65000"/>
                    <a:lumOff val="35000"/>
                  </a:schemeClr>
                </a:solidFill>
                <a:latin typeface="微软雅黑" pitchFamily="34" charset="-122"/>
                <a:ea typeface="微软雅黑" pitchFamily="34" charset="-122"/>
              </a:endParaRPr>
            </a:p>
            <a:p>
              <a:r>
                <a:rPr lang="zh-CN" altLang="en-US" sz="2800" b="1" dirty="0">
                  <a:solidFill>
                    <a:schemeClr val="tx1">
                      <a:lumMod val="65000"/>
                      <a:lumOff val="35000"/>
                    </a:schemeClr>
                  </a:solidFill>
                  <a:latin typeface="微软雅黑" pitchFamily="34" charset="-122"/>
                  <a:ea typeface="微软雅黑" pitchFamily="34" charset="-122"/>
                </a:rPr>
                <a:t>内容</a:t>
              </a:r>
            </a:p>
          </p:txBody>
        </p:sp>
        <p:sp>
          <p:nvSpPr>
            <p:cNvPr id="35" name="矩形 34"/>
            <p:cNvSpPr/>
            <p:nvPr/>
          </p:nvSpPr>
          <p:spPr>
            <a:xfrm>
              <a:off x="7678239" y="3991768"/>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grpSp>
      <p:grpSp>
        <p:nvGrpSpPr>
          <p:cNvPr id="37" name="组合 36"/>
          <p:cNvGrpSpPr/>
          <p:nvPr/>
        </p:nvGrpSpPr>
        <p:grpSpPr>
          <a:xfrm>
            <a:off x="6381422" y="1000815"/>
            <a:ext cx="2160240" cy="3614803"/>
            <a:chOff x="2196531" y="1134706"/>
            <a:chExt cx="2160240" cy="3614803"/>
          </a:xfrm>
        </p:grpSpPr>
        <p:sp>
          <p:nvSpPr>
            <p:cNvPr id="39" name="TextBox 29"/>
            <p:cNvSpPr txBox="1"/>
            <p:nvPr/>
          </p:nvSpPr>
          <p:spPr>
            <a:xfrm>
              <a:off x="2196531" y="1134706"/>
              <a:ext cx="2160240" cy="66479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sp>
          <p:nvSpPr>
            <p:cNvPr id="40" name="TextBox 29"/>
            <p:cNvSpPr txBox="1"/>
            <p:nvPr/>
          </p:nvSpPr>
          <p:spPr>
            <a:xfrm>
              <a:off x="2268538" y="4084712"/>
              <a:ext cx="2088232" cy="66479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grpSp>
      <p:sp>
        <p:nvSpPr>
          <p:cNvPr id="26"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38156699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043608" y="1137616"/>
            <a:ext cx="738356" cy="720080"/>
            <a:chOff x="3995936" y="1495374"/>
            <a:chExt cx="738356" cy="720080"/>
          </a:xfrm>
        </p:grpSpPr>
        <p:sp>
          <p:nvSpPr>
            <p:cNvPr id="49" name="椭圆 48"/>
            <p:cNvSpPr/>
            <p:nvPr/>
          </p:nvSpPr>
          <p:spPr>
            <a:xfrm>
              <a:off x="3995936" y="1495374"/>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4007811" y="1532248"/>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043608" y="2428813"/>
            <a:ext cx="738356" cy="720080"/>
            <a:chOff x="3995936" y="2786571"/>
            <a:chExt cx="738356" cy="720080"/>
          </a:xfrm>
        </p:grpSpPr>
        <p:sp>
          <p:nvSpPr>
            <p:cNvPr id="68" name="椭圆 67"/>
            <p:cNvSpPr/>
            <p:nvPr/>
          </p:nvSpPr>
          <p:spPr>
            <a:xfrm>
              <a:off x="3995936" y="2786571"/>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4007811" y="2860320"/>
              <a:ext cx="726481" cy="646331"/>
            </a:xfrm>
            <a:prstGeom prst="rect">
              <a:avLst/>
            </a:prstGeom>
            <a:noFill/>
          </p:spPr>
          <p:txBody>
            <a:bodyPr wrap="none" rtlCol="0">
              <a:spAutoFit/>
            </a:bodyPr>
            <a:lstStyle/>
            <a:p>
              <a:r>
                <a:rPr lang="en-US" altLang="zh-CN" sz="3600"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043608" y="3729904"/>
            <a:ext cx="726481" cy="720080"/>
            <a:chOff x="3995936" y="4087662"/>
            <a:chExt cx="726481" cy="720080"/>
          </a:xfrm>
        </p:grpSpPr>
        <p:sp>
          <p:nvSpPr>
            <p:cNvPr id="71" name="椭圆 70"/>
            <p:cNvSpPr/>
            <p:nvPr/>
          </p:nvSpPr>
          <p:spPr>
            <a:xfrm>
              <a:off x="3995936" y="4087662"/>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995936" y="4124536"/>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73" name="TextBox 72"/>
          <p:cNvSpPr txBox="1"/>
          <p:nvPr/>
        </p:nvSpPr>
        <p:spPr bwMode="auto">
          <a:xfrm>
            <a:off x="1934544"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sp>
        <p:nvSpPr>
          <p:cNvPr id="74" name="矩形 73"/>
          <p:cNvSpPr/>
          <p:nvPr/>
        </p:nvSpPr>
        <p:spPr bwMode="auto">
          <a:xfrm>
            <a:off x="1948909"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75" name="TextBox 74"/>
          <p:cNvSpPr txBox="1"/>
          <p:nvPr/>
        </p:nvSpPr>
        <p:spPr bwMode="auto">
          <a:xfrm>
            <a:off x="1961535" y="2655810"/>
            <a:ext cx="3546569"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sp>
        <p:nvSpPr>
          <p:cNvPr id="76" name="矩形 75"/>
          <p:cNvSpPr/>
          <p:nvPr/>
        </p:nvSpPr>
        <p:spPr bwMode="auto">
          <a:xfrm>
            <a:off x="1975900"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77" name="TextBox 76"/>
          <p:cNvSpPr txBox="1"/>
          <p:nvPr/>
        </p:nvSpPr>
        <p:spPr bwMode="auto">
          <a:xfrm>
            <a:off x="1979712" y="3951954"/>
            <a:ext cx="3546569"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sp>
        <p:nvSpPr>
          <p:cNvPr id="78" name="矩形 77"/>
          <p:cNvSpPr/>
          <p:nvPr/>
        </p:nvSpPr>
        <p:spPr bwMode="auto">
          <a:xfrm>
            <a:off x="1994077"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20"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184" y="1174490"/>
            <a:ext cx="2046308" cy="2999383"/>
          </a:xfrm>
          <a:prstGeom prst="rect">
            <a:avLst/>
          </a:prstGeom>
        </p:spPr>
      </p:pic>
    </p:spTree>
    <p:extLst>
      <p:ext uri="{BB962C8B-B14F-4D97-AF65-F5344CB8AC3E}">
        <p14:creationId xmlns:p14="http://schemas.microsoft.com/office/powerpoint/2010/main" val="68900611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圆角 38"/>
          <p:cNvSpPr/>
          <p:nvPr/>
        </p:nvSpPr>
        <p:spPr>
          <a:xfrm>
            <a:off x="6158688" y="1887044"/>
            <a:ext cx="3666795" cy="1621388"/>
          </a:xfrm>
          <a:prstGeom prst="roundRect">
            <a:avLst>
              <a:gd name="adj" fmla="val 50000"/>
            </a:avLst>
          </a:prstGeom>
          <a:solidFill>
            <a:schemeClr val="bg1"/>
          </a:solidFill>
          <a:ln w="127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388249" y="926338"/>
            <a:ext cx="2424111" cy="3629343"/>
            <a:chOff x="4583509" y="991483"/>
            <a:chExt cx="2424111" cy="3629343"/>
          </a:xfrm>
        </p:grpSpPr>
        <p:grpSp>
          <p:nvGrpSpPr>
            <p:cNvPr id="41" name="组合 40"/>
            <p:cNvGrpSpPr/>
            <p:nvPr/>
          </p:nvGrpSpPr>
          <p:grpSpPr>
            <a:xfrm>
              <a:off x="5272348" y="991483"/>
              <a:ext cx="642933" cy="642933"/>
              <a:chOff x="6962369" y="1155522"/>
              <a:chExt cx="928602" cy="928602"/>
            </a:xfrm>
          </p:grpSpPr>
          <p:grpSp>
            <p:nvGrpSpPr>
              <p:cNvPr id="62" name="组合 61"/>
              <p:cNvGrpSpPr/>
              <p:nvPr/>
            </p:nvGrpSpPr>
            <p:grpSpPr>
              <a:xfrm>
                <a:off x="6962369" y="1155522"/>
                <a:ext cx="928602" cy="928602"/>
                <a:chOff x="2848131" y="1860029"/>
                <a:chExt cx="3807502" cy="3807502"/>
              </a:xfrm>
            </p:grpSpPr>
            <p:sp>
              <p:nvSpPr>
                <p:cNvPr id="64" name="椭圆 6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5" name="椭圆 6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3" name="文本框 2"/>
              <p:cNvSpPr txBox="1"/>
              <p:nvPr/>
            </p:nvSpPr>
            <p:spPr>
              <a:xfrm>
                <a:off x="7084704" y="1315889"/>
                <a:ext cx="701984" cy="577888"/>
              </a:xfrm>
              <a:prstGeom prst="rect">
                <a:avLst/>
              </a:prstGeom>
              <a:noFill/>
            </p:spPr>
            <p:txBody>
              <a:bodyPr wrap="none"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01</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583509" y="2061934"/>
              <a:ext cx="642933" cy="642933"/>
              <a:chOff x="6962369" y="1155522"/>
              <a:chExt cx="928602" cy="928602"/>
            </a:xfrm>
          </p:grpSpPr>
          <p:grpSp>
            <p:nvGrpSpPr>
              <p:cNvPr id="58" name="组合 57"/>
              <p:cNvGrpSpPr/>
              <p:nvPr/>
            </p:nvGrpSpPr>
            <p:grpSpPr>
              <a:xfrm>
                <a:off x="6962369" y="1155522"/>
                <a:ext cx="928602" cy="928602"/>
                <a:chOff x="2848131" y="1860029"/>
                <a:chExt cx="3807502" cy="3807502"/>
              </a:xfrm>
            </p:grpSpPr>
            <p:sp>
              <p:nvSpPr>
                <p:cNvPr id="60" name="椭圆 59"/>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1" name="椭圆 60"/>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9" name="文本框 124"/>
              <p:cNvSpPr txBox="1"/>
              <p:nvPr/>
            </p:nvSpPr>
            <p:spPr>
              <a:xfrm>
                <a:off x="7070947" y="1315889"/>
                <a:ext cx="701984" cy="577888"/>
              </a:xfrm>
              <a:prstGeom prst="rect">
                <a:avLst/>
              </a:prstGeom>
              <a:noFill/>
            </p:spPr>
            <p:txBody>
              <a:bodyPr wrap="none"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02</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981139" y="3408120"/>
              <a:ext cx="642933" cy="642933"/>
              <a:chOff x="6962369" y="1155522"/>
              <a:chExt cx="928602" cy="928602"/>
            </a:xfrm>
          </p:grpSpPr>
          <p:grpSp>
            <p:nvGrpSpPr>
              <p:cNvPr id="54" name="组合 53"/>
              <p:cNvGrpSpPr/>
              <p:nvPr/>
            </p:nvGrpSpPr>
            <p:grpSpPr>
              <a:xfrm>
                <a:off x="6962369" y="1155522"/>
                <a:ext cx="928602" cy="928602"/>
                <a:chOff x="2848131" y="1860029"/>
                <a:chExt cx="3807502" cy="3807502"/>
              </a:xfrm>
            </p:grpSpPr>
            <p:sp>
              <p:nvSpPr>
                <p:cNvPr id="56" name="椭圆 5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7" name="椭圆 5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5" name="文本框 130"/>
              <p:cNvSpPr txBox="1"/>
              <p:nvPr/>
            </p:nvSpPr>
            <p:spPr>
              <a:xfrm>
                <a:off x="7070947" y="1343404"/>
                <a:ext cx="701984" cy="577888"/>
              </a:xfrm>
              <a:prstGeom prst="rect">
                <a:avLst/>
              </a:prstGeom>
              <a:noFill/>
            </p:spPr>
            <p:txBody>
              <a:bodyPr wrap="none"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03</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364687" y="3977893"/>
              <a:ext cx="642933" cy="642933"/>
              <a:chOff x="6962369" y="1155522"/>
              <a:chExt cx="928602" cy="928602"/>
            </a:xfrm>
          </p:grpSpPr>
          <p:grpSp>
            <p:nvGrpSpPr>
              <p:cNvPr id="45" name="组合 44"/>
              <p:cNvGrpSpPr/>
              <p:nvPr/>
            </p:nvGrpSpPr>
            <p:grpSpPr>
              <a:xfrm>
                <a:off x="6962369" y="1155522"/>
                <a:ext cx="928602" cy="928602"/>
                <a:chOff x="2848131" y="1860029"/>
                <a:chExt cx="3807502" cy="3807502"/>
              </a:xfrm>
            </p:grpSpPr>
            <p:sp>
              <p:nvSpPr>
                <p:cNvPr id="52" name="椭圆 51"/>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椭圆 52"/>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46" name="文本框 136"/>
              <p:cNvSpPr txBox="1"/>
              <p:nvPr/>
            </p:nvSpPr>
            <p:spPr>
              <a:xfrm>
                <a:off x="7070947" y="1343404"/>
                <a:ext cx="701984" cy="577888"/>
              </a:xfrm>
              <a:prstGeom prst="rect">
                <a:avLst/>
              </a:prstGeom>
              <a:noFill/>
            </p:spPr>
            <p:txBody>
              <a:bodyPr wrap="none"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04</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1971316" y="1147793"/>
            <a:ext cx="4044895" cy="577081"/>
            <a:chOff x="1166576" y="1212938"/>
            <a:chExt cx="4044895" cy="577081"/>
          </a:xfrm>
        </p:grpSpPr>
        <p:cxnSp>
          <p:nvCxnSpPr>
            <p:cNvPr id="67" name="直接连接符 66"/>
            <p:cNvCxnSpPr/>
            <p:nvPr/>
          </p:nvCxnSpPr>
          <p:spPr>
            <a:xfrm flipH="1">
              <a:off x="1230086" y="1619440"/>
              <a:ext cx="398138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1166576" y="1212938"/>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p>
            <a:p>
              <a:endParaRPr lang="zh-CN" altLang="en-US" sz="1100" dirty="0">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340139" y="2238045"/>
            <a:ext cx="3986660" cy="577081"/>
            <a:chOff x="535399" y="2303190"/>
            <a:chExt cx="3986660" cy="577081"/>
          </a:xfrm>
        </p:grpSpPr>
        <p:cxnSp>
          <p:nvCxnSpPr>
            <p:cNvPr id="70" name="直接连接符 69"/>
            <p:cNvCxnSpPr/>
            <p:nvPr/>
          </p:nvCxnSpPr>
          <p:spPr>
            <a:xfrm flipH="1">
              <a:off x="540674" y="2704868"/>
              <a:ext cx="398138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71" name="TextBox 40"/>
            <p:cNvSpPr txBox="1"/>
            <p:nvPr/>
          </p:nvSpPr>
          <p:spPr>
            <a:xfrm>
              <a:off x="535399" y="2303190"/>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p>
            <a:p>
              <a:endParaRPr lang="zh-CN" altLang="en-US" sz="1100" dirty="0">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1816389" y="3584627"/>
            <a:ext cx="3984471" cy="577081"/>
            <a:chOff x="1011649" y="3649772"/>
            <a:chExt cx="3984471" cy="577081"/>
          </a:xfrm>
        </p:grpSpPr>
        <p:cxnSp>
          <p:nvCxnSpPr>
            <p:cNvPr id="73" name="直接连接符 72"/>
            <p:cNvCxnSpPr/>
            <p:nvPr/>
          </p:nvCxnSpPr>
          <p:spPr>
            <a:xfrm flipH="1">
              <a:off x="1014735" y="4058836"/>
              <a:ext cx="398138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TextBox 40"/>
            <p:cNvSpPr txBox="1"/>
            <p:nvPr/>
          </p:nvSpPr>
          <p:spPr>
            <a:xfrm>
              <a:off x="1011649" y="3649772"/>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p>
            <a:p>
              <a:endParaRPr lang="zh-CN" altLang="en-US" sz="1100" dirty="0">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320373" y="4442941"/>
            <a:ext cx="4100078" cy="577081"/>
            <a:chOff x="2515633" y="4508086"/>
            <a:chExt cx="4100078" cy="577081"/>
          </a:xfrm>
        </p:grpSpPr>
        <p:grpSp>
          <p:nvGrpSpPr>
            <p:cNvPr id="77" name="组合 76"/>
            <p:cNvGrpSpPr/>
            <p:nvPr/>
          </p:nvGrpSpPr>
          <p:grpSpPr>
            <a:xfrm>
              <a:off x="2515633" y="4719307"/>
              <a:ext cx="4100078" cy="165930"/>
              <a:chOff x="3354176" y="6292409"/>
              <a:chExt cx="5466771" cy="221240"/>
            </a:xfrm>
          </p:grpSpPr>
          <p:cxnSp>
            <p:nvCxnSpPr>
              <p:cNvPr id="79" name="直接连接符 78"/>
              <p:cNvCxnSpPr/>
              <p:nvPr/>
            </p:nvCxnSpPr>
            <p:spPr>
              <a:xfrm flipH="1">
                <a:off x="3354176" y="6513647"/>
                <a:ext cx="530851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8662689" y="6292409"/>
                <a:ext cx="158258" cy="22124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8" name="TextBox 40"/>
            <p:cNvSpPr txBox="1"/>
            <p:nvPr/>
          </p:nvSpPr>
          <p:spPr>
            <a:xfrm>
              <a:off x="2545174" y="4508086"/>
              <a:ext cx="2586274" cy="577081"/>
            </a:xfrm>
            <a:prstGeom prst="rect">
              <a:avLst/>
            </a:prstGeom>
            <a:noFill/>
            <a:ln>
              <a:noFill/>
            </a:ln>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p>
            <a:p>
              <a:endParaRPr lang="zh-CN" altLang="en-US" sz="1100" dirty="0">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6271814" y="1938019"/>
            <a:ext cx="1506792" cy="1506792"/>
            <a:chOff x="6271814" y="1938019"/>
            <a:chExt cx="1506792" cy="1506792"/>
          </a:xfrm>
        </p:grpSpPr>
        <p:grpSp>
          <p:nvGrpSpPr>
            <p:cNvPr id="82" name="组合 81"/>
            <p:cNvGrpSpPr/>
            <p:nvPr/>
          </p:nvGrpSpPr>
          <p:grpSpPr>
            <a:xfrm>
              <a:off x="6271814" y="1938019"/>
              <a:ext cx="1506792" cy="1506792"/>
              <a:chOff x="304800" y="673100"/>
              <a:chExt cx="4000500" cy="4000500"/>
            </a:xfrm>
            <a:effectLst>
              <a:outerShdw blurRad="444500" dist="254000" dir="8100000" algn="tr" rotWithShape="0">
                <a:prstClr val="black">
                  <a:alpha val="50000"/>
                </a:prstClr>
              </a:outerShdw>
            </a:effectLst>
          </p:grpSpPr>
          <p:sp>
            <p:nvSpPr>
              <p:cNvPr id="84"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85" name="椭圆 84"/>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grpSp>
        <p:sp>
          <p:nvSpPr>
            <p:cNvPr id="83" name="TextBox 103"/>
            <p:cNvSpPr txBox="1"/>
            <p:nvPr/>
          </p:nvSpPr>
          <p:spPr>
            <a:xfrm>
              <a:off x="6444208" y="2499742"/>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kern="0" dirty="0">
                  <a:solidFill>
                    <a:schemeClr val="bg1"/>
                  </a:solidFill>
                  <a:latin typeface="微软雅黑" panose="020B0503020204020204" pitchFamily="34" charset="-122"/>
                  <a:ea typeface="微软雅黑" panose="020B0503020204020204" pitchFamily="34" charset="-122"/>
                </a:rPr>
                <a:t>标题内容</a:t>
              </a:r>
              <a:endParaRPr kumimoji="0" lang="zh-CN" altLang="en-US" sz="2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47"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71869502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21" name="图片 20"/>
          <p:cNvPicPr>
            <a:picLocks noChangeAspect="1"/>
          </p:cNvPicPr>
          <p:nvPr/>
        </p:nvPicPr>
        <p:blipFill>
          <a:blip r:embed="rId4"/>
          <a:stretch>
            <a:fillRect/>
          </a:stretch>
        </p:blipFill>
        <p:spPr>
          <a:xfrm>
            <a:off x="0" y="1051541"/>
            <a:ext cx="9144000" cy="4091959"/>
          </a:xfrm>
          <a:prstGeom prst="rect">
            <a:avLst/>
          </a:prstGeom>
        </p:spPr>
      </p:pic>
      <p:grpSp>
        <p:nvGrpSpPr>
          <p:cNvPr id="3" name="组合 2"/>
          <p:cNvGrpSpPr/>
          <p:nvPr/>
        </p:nvGrpSpPr>
        <p:grpSpPr>
          <a:xfrm>
            <a:off x="4272757" y="1199137"/>
            <a:ext cx="2964274" cy="1672918"/>
            <a:chOff x="4510788" y="1275608"/>
            <a:chExt cx="2964274" cy="1672918"/>
          </a:xfrm>
        </p:grpSpPr>
        <p:sp>
          <p:nvSpPr>
            <p:cNvPr id="10" name="TextBox 9"/>
            <p:cNvSpPr txBox="1"/>
            <p:nvPr/>
          </p:nvSpPr>
          <p:spPr>
            <a:xfrm>
              <a:off x="4510788" y="1275608"/>
              <a:ext cx="2964274" cy="1077218"/>
            </a:xfrm>
            <a:prstGeom prst="rect">
              <a:avLst/>
            </a:prstGeom>
            <a:noFill/>
          </p:spPr>
          <p:txBody>
            <a:bodyPr wrap="none" rtlCol="0">
              <a:spAutoFit/>
            </a:bodyPr>
            <a:lstStyle/>
            <a:p>
              <a:pPr marL="0" lvl="1" defTabSz="685783"/>
              <a:r>
                <a:rPr lang="zh-CN" altLang="en-US" sz="14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第三部</a:t>
              </a:r>
              <a:r>
                <a:rPr lang="zh-CN" altLang="en-US" sz="2800" b="1" dirty="0">
                  <a:latin typeface="微软雅黑" panose="020B0503020204020204" pitchFamily="34" charset="-122"/>
                  <a:ea typeface="微软雅黑" panose="020B0503020204020204" pitchFamily="34" charset="-122"/>
                </a:rPr>
                <a:t>分</a:t>
              </a:r>
              <a:endParaRPr lang="en-US" altLang="zh-CN" sz="2800" b="1" dirty="0">
                <a:latin typeface="微软雅黑" panose="020B0503020204020204" pitchFamily="34" charset="-122"/>
                <a:ea typeface="微软雅黑" panose="020B0503020204020204" pitchFamily="34" charset="-122"/>
              </a:endParaRPr>
            </a:p>
            <a:p>
              <a:pPr marL="0" lvl="1" algn="ctr" defTabSz="685783"/>
              <a:r>
                <a:rPr lang="zh-CN" altLang="en-US" sz="3600" b="1" dirty="0">
                  <a:latin typeface="微软雅黑" panose="020B0503020204020204" pitchFamily="34" charset="-122"/>
                  <a:ea typeface="微软雅黑" panose="020B0503020204020204" pitchFamily="34" charset="-122"/>
                </a:rPr>
                <a:t>标题文字内容</a:t>
              </a:r>
              <a:endParaRPr lang="en-US" altLang="zh-CN" sz="36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4607459" y="2355729"/>
              <a:ext cx="1027882"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7" name="TextBox 16"/>
            <p:cNvSpPr txBox="1"/>
            <p:nvPr/>
          </p:nvSpPr>
          <p:spPr>
            <a:xfrm>
              <a:off x="5660129" y="2355729"/>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9" name="TextBox 18"/>
            <p:cNvSpPr txBox="1"/>
            <p:nvPr/>
          </p:nvSpPr>
          <p:spPr>
            <a:xfrm>
              <a:off x="4607458"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20" name="TextBox 19"/>
            <p:cNvSpPr txBox="1"/>
            <p:nvPr/>
          </p:nvSpPr>
          <p:spPr>
            <a:xfrm>
              <a:off x="5660130"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6761" y="2402007"/>
            <a:ext cx="1489659" cy="1179425"/>
          </a:xfrm>
          <a:prstGeom prst="rect">
            <a:avLst/>
          </a:prstGeom>
        </p:spPr>
      </p:pic>
      <p:grpSp>
        <p:nvGrpSpPr>
          <p:cNvPr id="5" name="组合 4"/>
          <p:cNvGrpSpPr/>
          <p:nvPr/>
        </p:nvGrpSpPr>
        <p:grpSpPr>
          <a:xfrm>
            <a:off x="2050727" y="1036191"/>
            <a:ext cx="1949946" cy="1998811"/>
            <a:chOff x="2050727" y="1036191"/>
            <a:chExt cx="1949946" cy="1998811"/>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0727" y="1036191"/>
              <a:ext cx="1949946" cy="1998811"/>
            </a:xfrm>
            <a:prstGeom prst="rect">
              <a:avLst/>
            </a:prstGeom>
          </p:spPr>
        </p:pic>
        <p:sp>
          <p:nvSpPr>
            <p:cNvPr id="12" name="TextBox 11"/>
            <p:cNvSpPr txBox="1"/>
            <p:nvPr/>
          </p:nvSpPr>
          <p:spPr>
            <a:xfrm>
              <a:off x="2710071" y="2352826"/>
              <a:ext cx="902846" cy="246221"/>
            </a:xfrm>
            <a:prstGeom prst="rect">
              <a:avLst/>
            </a:prstGeom>
            <a:noFill/>
          </p:spPr>
          <p:txBody>
            <a:bodyPr wrap="square" lIns="0" tIns="0" rIns="0" bIns="0" rtlCol="0">
              <a:spAutoFit/>
            </a:bodyPr>
            <a:lstStyle/>
            <a:p>
              <a:pPr defTabSz="685783"/>
              <a:r>
                <a:rPr lang="en-US" altLang="zh-CN" sz="1600" dirty="0">
                  <a:latin typeface="微软雅黑" panose="020B0503020204020204" pitchFamily="34" charset="-122"/>
                  <a:ea typeface="微软雅黑" panose="020B0503020204020204" pitchFamily="34" charset="-122"/>
                </a:rPr>
                <a:t>PART </a:t>
              </a:r>
              <a:r>
                <a:rPr lang="en-US" altLang="zh-CN" sz="1600" dirty="0" smtClean="0">
                  <a:latin typeface="微软雅黑" panose="020B0503020204020204" pitchFamily="34" charset="-122"/>
                  <a:ea typeface="微软雅黑" panose="020B0503020204020204" pitchFamily="34" charset="-122"/>
                </a:rPr>
                <a:t>03</a:t>
              </a:r>
              <a:endParaRPr lang="zh-CN" altLang="en-US" sz="1600" dirty="0">
                <a:latin typeface="微软雅黑" panose="020B0503020204020204" pitchFamily="34" charset="-122"/>
                <a:ea typeface="微软雅黑" panose="020B0503020204020204" pitchFamily="34" charset="-122"/>
              </a:endParaRPr>
            </a:p>
          </p:txBody>
        </p:sp>
        <p:sp>
          <p:nvSpPr>
            <p:cNvPr id="28" name="TextBox 13"/>
            <p:cNvSpPr txBox="1"/>
            <p:nvPr/>
          </p:nvSpPr>
          <p:spPr>
            <a:xfrm>
              <a:off x="2652601" y="1532150"/>
              <a:ext cx="902846" cy="769441"/>
            </a:xfrm>
            <a:prstGeom prst="rect">
              <a:avLst/>
            </a:prstGeom>
            <a:noFill/>
          </p:spPr>
          <p:txBody>
            <a:bodyPr wrap="square" lIns="0" tIns="0" rIns="0" bIns="0" rtlCol="0">
              <a:spAutoFit/>
            </a:bodyPr>
            <a:lstStyle/>
            <a:p>
              <a:pPr defTabSz="685783"/>
              <a:r>
                <a:rPr lang="en-US" altLang="zh-CN" sz="5000" b="1" dirty="0" smtClean="0">
                  <a:solidFill>
                    <a:srgbClr val="C00000"/>
                  </a:solidFill>
                  <a:latin typeface="微软雅黑" panose="020B0503020204020204" pitchFamily="34" charset="-122"/>
                  <a:ea typeface="微软雅黑" panose="020B0503020204020204" pitchFamily="34" charset="-122"/>
                </a:rPr>
                <a:t>03</a:t>
              </a:r>
              <a:endParaRPr lang="zh-CN" altLang="en-US" sz="5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8620855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972040" y="1167595"/>
            <a:ext cx="1870036" cy="1869791"/>
            <a:chOff x="3386125" y="1728033"/>
            <a:chExt cx="2493057" cy="2493055"/>
          </a:xfrm>
        </p:grpSpPr>
        <p:grpSp>
          <p:nvGrpSpPr>
            <p:cNvPr id="35" name="组合 34"/>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8" name="组合 47"/>
            <p:cNvGrpSpPr/>
            <p:nvPr/>
          </p:nvGrpSpPr>
          <p:grpSpPr>
            <a:xfrm>
              <a:off x="3390972" y="1772816"/>
              <a:ext cx="2439450" cy="2444927"/>
              <a:chOff x="800752" y="1176303"/>
              <a:chExt cx="2227424" cy="2232424"/>
            </a:xfrm>
          </p:grpSpPr>
          <p:sp>
            <p:nvSpPr>
              <p:cNvPr id="49"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50"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51" name="TextBox 51"/>
              <p:cNvSpPr txBox="1"/>
              <p:nvPr/>
            </p:nvSpPr>
            <p:spPr>
              <a:xfrm>
                <a:off x="1382103" y="2288609"/>
                <a:ext cx="1098980" cy="374702"/>
              </a:xfrm>
              <a:prstGeom prst="rect">
                <a:avLst/>
              </a:prstGeom>
              <a:noFill/>
            </p:spPr>
            <p:txBody>
              <a:bodyPr wrap="none" rtlCol="0">
                <a:spAutoFit/>
              </a:bodyPr>
              <a:lstStyle/>
              <a:p>
                <a:r>
                  <a:rPr lang="zh-CN" altLang="en-US" dirty="0">
                    <a:solidFill>
                      <a:schemeClr val="tx1">
                        <a:lumMod val="75000"/>
                        <a:lumOff val="25000"/>
                      </a:schemeClr>
                    </a:solidFill>
                    <a:latin typeface="+mj-ea"/>
                    <a:ea typeface="+mj-ea"/>
                  </a:rPr>
                  <a:t>添加标题</a:t>
                </a:r>
              </a:p>
            </p:txBody>
          </p:sp>
        </p:grpSp>
      </p:grpSp>
      <p:sp>
        <p:nvSpPr>
          <p:cNvPr id="61" name="矩形 60"/>
          <p:cNvSpPr/>
          <p:nvPr/>
        </p:nvSpPr>
        <p:spPr>
          <a:xfrm>
            <a:off x="1058482" y="3128515"/>
            <a:ext cx="1747019" cy="580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62" name="矩形 61"/>
          <p:cNvSpPr/>
          <p:nvPr/>
        </p:nvSpPr>
        <p:spPr>
          <a:xfrm>
            <a:off x="978894" y="3251325"/>
            <a:ext cx="1863181"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339041" y="1065836"/>
            <a:ext cx="1870036" cy="1869791"/>
            <a:chOff x="6266445" y="1611556"/>
            <a:chExt cx="2493057" cy="2493055"/>
          </a:xfrm>
        </p:grpSpPr>
        <p:grpSp>
          <p:nvGrpSpPr>
            <p:cNvPr id="64" name="组合 63"/>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5" name="组合 64"/>
            <p:cNvGrpSpPr/>
            <p:nvPr/>
          </p:nvGrpSpPr>
          <p:grpSpPr>
            <a:xfrm>
              <a:off x="6432542" y="2391431"/>
              <a:ext cx="2287665" cy="1713180"/>
              <a:chOff x="3577963" y="1741150"/>
              <a:chExt cx="2088831" cy="1564277"/>
            </a:xfrm>
          </p:grpSpPr>
          <p:sp>
            <p:nvSpPr>
              <p:cNvPr id="66"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7"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68" name="TextBox 61"/>
              <p:cNvSpPr txBox="1"/>
              <p:nvPr/>
            </p:nvSpPr>
            <p:spPr>
              <a:xfrm>
                <a:off x="3996970" y="2209059"/>
                <a:ext cx="1098980" cy="374702"/>
              </a:xfrm>
              <a:prstGeom prst="rect">
                <a:avLst/>
              </a:prstGeom>
              <a:noFill/>
            </p:spPr>
            <p:txBody>
              <a:bodyPr wrap="none" rtlCol="0">
                <a:spAutoFit/>
              </a:bodyPr>
              <a:lstStyle/>
              <a:p>
                <a:r>
                  <a:rPr lang="zh-CN" altLang="en-US" dirty="0">
                    <a:solidFill>
                      <a:schemeClr val="tx1">
                        <a:lumMod val="75000"/>
                        <a:lumOff val="25000"/>
                      </a:schemeClr>
                    </a:solidFill>
                    <a:latin typeface="+mj-ea"/>
                    <a:ea typeface="+mj-ea"/>
                  </a:rPr>
                  <a:t>添加标题</a:t>
                </a:r>
              </a:p>
            </p:txBody>
          </p:sp>
        </p:grpSp>
      </p:grpSp>
      <p:sp>
        <p:nvSpPr>
          <p:cNvPr id="71" name="矩形 70"/>
          <p:cNvSpPr/>
          <p:nvPr/>
        </p:nvSpPr>
        <p:spPr>
          <a:xfrm>
            <a:off x="3432584" y="3113450"/>
            <a:ext cx="1747019" cy="580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72" name="矩形 71"/>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5922326" y="1065836"/>
            <a:ext cx="1870036" cy="1869791"/>
            <a:chOff x="9250277" y="1611556"/>
            <a:chExt cx="2493057" cy="2493055"/>
          </a:xfrm>
        </p:grpSpPr>
        <p:grpSp>
          <p:nvGrpSpPr>
            <p:cNvPr id="74" name="组合 73"/>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0" name="椭圆 7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5" name="组合 74"/>
            <p:cNvGrpSpPr/>
            <p:nvPr/>
          </p:nvGrpSpPr>
          <p:grpSpPr>
            <a:xfrm>
              <a:off x="9280938" y="2391431"/>
              <a:ext cx="1822439" cy="1713180"/>
              <a:chOff x="6178788" y="1741150"/>
              <a:chExt cx="1664040" cy="1564277"/>
            </a:xfrm>
          </p:grpSpPr>
          <p:sp>
            <p:nvSpPr>
              <p:cNvPr id="76"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77"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78" name="TextBox 69"/>
              <p:cNvSpPr txBox="1"/>
              <p:nvPr/>
            </p:nvSpPr>
            <p:spPr>
              <a:xfrm>
                <a:off x="6743848" y="2244684"/>
                <a:ext cx="1098980" cy="374702"/>
              </a:xfrm>
              <a:prstGeom prst="rect">
                <a:avLst/>
              </a:prstGeom>
              <a:noFill/>
            </p:spPr>
            <p:txBody>
              <a:bodyPr wrap="none" rtlCol="0">
                <a:spAutoFit/>
              </a:bodyPr>
              <a:lstStyle/>
              <a:p>
                <a:r>
                  <a:rPr lang="zh-CN" altLang="en-US" dirty="0">
                    <a:solidFill>
                      <a:schemeClr val="tx1">
                        <a:lumMod val="75000"/>
                        <a:lumOff val="25000"/>
                      </a:schemeClr>
                    </a:solidFill>
                    <a:latin typeface="+mj-ea"/>
                    <a:ea typeface="+mj-ea"/>
                  </a:rPr>
                  <a:t>添加标题</a:t>
                </a:r>
              </a:p>
            </p:txBody>
          </p:sp>
        </p:grpSp>
      </p:grpSp>
      <p:sp>
        <p:nvSpPr>
          <p:cNvPr id="81" name="矩形 80"/>
          <p:cNvSpPr/>
          <p:nvPr/>
        </p:nvSpPr>
        <p:spPr>
          <a:xfrm>
            <a:off x="6024505" y="3115327"/>
            <a:ext cx="1747019" cy="580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82" name="矩形 81"/>
          <p:cNvSpPr/>
          <p:nvPr/>
        </p:nvSpPr>
        <p:spPr>
          <a:xfrm>
            <a:off x="5964180" y="3238137"/>
            <a:ext cx="1920188"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1310225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9"/>
          <p:cNvSpPr txBox="1"/>
          <p:nvPr/>
        </p:nvSpPr>
        <p:spPr>
          <a:xfrm>
            <a:off x="1475656" y="1059582"/>
            <a:ext cx="2160763" cy="554169"/>
          </a:xfrm>
          <a:prstGeom prst="rect">
            <a:avLst/>
          </a:prstGeom>
          <a:noFill/>
        </p:spPr>
        <p:txBody>
          <a:bodyPr wrap="square" lIns="0" tIns="0" rIns="0" bIns="0"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一等奖</a:t>
            </a:r>
          </a:p>
        </p:txBody>
      </p:sp>
      <p:sp>
        <p:nvSpPr>
          <p:cNvPr id="8" name="TextBox 106"/>
          <p:cNvSpPr txBox="1"/>
          <p:nvPr/>
        </p:nvSpPr>
        <p:spPr>
          <a:xfrm>
            <a:off x="1475656" y="1722668"/>
            <a:ext cx="2680227" cy="230904"/>
          </a:xfrm>
          <a:prstGeom prst="rect">
            <a:avLst/>
          </a:prstGeom>
          <a:noFill/>
        </p:spPr>
        <p:txBody>
          <a:bodyPr wrap="square" lIns="0" tIns="0" rIns="0" bIns="0" rtlCol="0">
            <a:spAutoFit/>
          </a:bodyPr>
          <a:lstStyle/>
          <a:p>
            <a:pPr>
              <a:lnSpc>
                <a:spcPct val="100000"/>
              </a:lnSpc>
            </a:pPr>
            <a:r>
              <a:rPr lang="zh-CN" altLang="en-US" sz="1500" dirty="0">
                <a:latin typeface="微软雅黑" panose="020B0503020204020204" pitchFamily="34" charset="-122"/>
                <a:ea typeface="微软雅黑" panose="020B0503020204020204" pitchFamily="34" charset="-122"/>
              </a:rPr>
              <a:t>价值</a:t>
            </a:r>
            <a:r>
              <a:rPr lang="en-US" altLang="zh-CN" sz="1500" dirty="0">
                <a:latin typeface="微软雅黑" panose="020B0503020204020204" pitchFamily="34" charset="-122"/>
                <a:ea typeface="微软雅黑" panose="020B0503020204020204" pitchFamily="34" charset="-122"/>
              </a:rPr>
              <a:t>5000</a:t>
            </a:r>
            <a:r>
              <a:rPr lang="zh-CN" altLang="en-US" sz="1500" dirty="0">
                <a:latin typeface="微软雅黑" panose="020B0503020204020204" pitchFamily="34" charset="-122"/>
                <a:ea typeface="微软雅黑" panose="020B0503020204020204" pitchFamily="34" charset="-122"/>
              </a:rPr>
              <a:t>元笔记本电脑（</a:t>
            </a:r>
            <a:r>
              <a:rPr lang="en-US" altLang="zh-CN" sz="1500" dirty="0">
                <a:latin typeface="微软雅黑" panose="020B0503020204020204" pitchFamily="34" charset="-122"/>
                <a:ea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rPr>
              <a:t>名）</a:t>
            </a:r>
            <a:endParaRPr lang="en-US" altLang="zh-CN" sz="1500" dirty="0">
              <a:latin typeface="微软雅黑" panose="020B0503020204020204" pitchFamily="34" charset="-122"/>
              <a:ea typeface="微软雅黑" panose="020B0503020204020204" pitchFamily="34" charset="-122"/>
            </a:endParaRPr>
          </a:p>
        </p:txBody>
      </p:sp>
      <p:sp>
        <p:nvSpPr>
          <p:cNvPr id="9" name="TextBox 19"/>
          <p:cNvSpPr txBox="1"/>
          <p:nvPr/>
        </p:nvSpPr>
        <p:spPr>
          <a:xfrm>
            <a:off x="1475656" y="2216319"/>
            <a:ext cx="1408193" cy="461807"/>
          </a:xfrm>
          <a:prstGeom prst="rect">
            <a:avLst/>
          </a:prstGeom>
          <a:noFill/>
        </p:spPr>
        <p:txBody>
          <a:bodyPr wrap="square" lIns="0" tIns="0" rIns="0" bIns="0" rtlCol="0">
            <a:spAutoFit/>
          </a:bodyPr>
          <a:lstStyle/>
          <a:p>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二等奖</a:t>
            </a:r>
          </a:p>
        </p:txBody>
      </p:sp>
      <p:sp>
        <p:nvSpPr>
          <p:cNvPr id="10" name="TextBox 106"/>
          <p:cNvSpPr txBox="1"/>
          <p:nvPr/>
        </p:nvSpPr>
        <p:spPr>
          <a:xfrm>
            <a:off x="1475656" y="2739021"/>
            <a:ext cx="2446190" cy="276999"/>
          </a:xfrm>
          <a:prstGeom prst="rect">
            <a:avLst/>
          </a:prstGeom>
          <a:noFill/>
        </p:spPr>
        <p:txBody>
          <a:bodyPr wrap="square" lIns="0" tIns="0" rIns="0" bIns="0" rtlCol="0">
            <a:spAutoFit/>
          </a:bodyPr>
          <a:lstStyle/>
          <a:p>
            <a:pPr>
              <a:lnSpc>
                <a:spcPct val="100000"/>
              </a:lnSpc>
            </a:pPr>
            <a:r>
              <a:rPr lang="zh-CN" altLang="en-US" dirty="0">
                <a:latin typeface="微软雅黑" panose="020B0503020204020204" pitchFamily="34" charset="-122"/>
                <a:ea typeface="微软雅黑" panose="020B0503020204020204" pitchFamily="34" charset="-122"/>
              </a:rPr>
              <a:t>价值</a:t>
            </a:r>
            <a:r>
              <a:rPr lang="en-US" altLang="zh-CN" dirty="0">
                <a:latin typeface="微软雅黑" panose="020B0503020204020204" pitchFamily="34" charset="-122"/>
                <a:ea typeface="微软雅黑" panose="020B0503020204020204" pitchFamily="34" charset="-122"/>
              </a:rPr>
              <a:t>3000</a:t>
            </a:r>
            <a:r>
              <a:rPr lang="zh-CN" altLang="en-US" dirty="0">
                <a:latin typeface="微软雅黑" panose="020B0503020204020204" pitchFamily="34" charset="-122"/>
                <a:ea typeface="微软雅黑" panose="020B0503020204020204" pitchFamily="34" charset="-122"/>
              </a:rPr>
              <a:t>元</a:t>
            </a:r>
            <a:r>
              <a:rPr lang="en-US" altLang="zh-CN" dirty="0">
                <a:latin typeface="微软雅黑" panose="020B0503020204020204" pitchFamily="34" charset="-122"/>
                <a:ea typeface="微软雅黑" panose="020B0503020204020204" pitchFamily="34" charset="-122"/>
              </a:rPr>
              <a:t>iPad</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名）</a:t>
            </a:r>
            <a:endParaRPr lang="en-US" altLang="zh-CN" dirty="0">
              <a:latin typeface="微软雅黑" panose="020B0503020204020204" pitchFamily="34" charset="-122"/>
              <a:ea typeface="微软雅黑" panose="020B0503020204020204" pitchFamily="34" charset="-122"/>
            </a:endParaRPr>
          </a:p>
        </p:txBody>
      </p:sp>
      <p:sp>
        <p:nvSpPr>
          <p:cNvPr id="11" name="TextBox 19"/>
          <p:cNvSpPr txBox="1"/>
          <p:nvPr/>
        </p:nvSpPr>
        <p:spPr>
          <a:xfrm>
            <a:off x="1475656" y="3291830"/>
            <a:ext cx="1408193" cy="461807"/>
          </a:xfrm>
          <a:prstGeom prst="rect">
            <a:avLst/>
          </a:prstGeom>
          <a:noFill/>
        </p:spPr>
        <p:txBody>
          <a:bodyPr wrap="square" lIns="0" tIns="0" rIns="0" bIns="0" rtlCol="0">
            <a:spAutoFit/>
          </a:bodyPr>
          <a:lstStyle/>
          <a:p>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三等奖</a:t>
            </a:r>
          </a:p>
        </p:txBody>
      </p:sp>
      <p:sp>
        <p:nvSpPr>
          <p:cNvPr id="12" name="TextBox 106"/>
          <p:cNvSpPr txBox="1"/>
          <p:nvPr/>
        </p:nvSpPr>
        <p:spPr>
          <a:xfrm>
            <a:off x="1475655" y="3814532"/>
            <a:ext cx="3112275" cy="276999"/>
          </a:xfrm>
          <a:prstGeom prst="rect">
            <a:avLst/>
          </a:prstGeom>
          <a:noFill/>
        </p:spPr>
        <p:txBody>
          <a:bodyPr wrap="square" lIns="0" tIns="0" rIns="0" bIns="0" rtlCol="0">
            <a:spAutoFit/>
          </a:bodyPr>
          <a:lstStyle/>
          <a:p>
            <a:pPr>
              <a:lnSpc>
                <a:spcPct val="100000"/>
              </a:lnSpc>
            </a:pPr>
            <a:r>
              <a:rPr lang="zh-CN" altLang="en-US" dirty="0">
                <a:latin typeface="微软雅黑" panose="020B0503020204020204" pitchFamily="34" charset="-122"/>
                <a:ea typeface="微软雅黑" panose="020B0503020204020204" pitchFamily="34" charset="-122"/>
              </a:rPr>
              <a:t>价值</a:t>
            </a:r>
            <a:r>
              <a:rPr lang="en-US" altLang="zh-CN" dirty="0">
                <a:latin typeface="微软雅黑" panose="020B0503020204020204" pitchFamily="34" charset="-122"/>
                <a:ea typeface="微软雅黑" panose="020B0503020204020204" pitchFamily="34" charset="-122"/>
              </a:rPr>
              <a:t>1800</a:t>
            </a:r>
            <a:r>
              <a:rPr lang="zh-CN" altLang="en-US" dirty="0">
                <a:latin typeface="微软雅黑" panose="020B0503020204020204" pitchFamily="34" charset="-122"/>
                <a:ea typeface="微软雅黑" panose="020B0503020204020204" pitchFamily="34" charset="-122"/>
              </a:rPr>
              <a:t>元数码相机（</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名）</a:t>
            </a:r>
            <a:endParaRPr lang="en-US" altLang="zh-CN" dirty="0">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5773905" y="-14288"/>
            <a:ext cx="3370095" cy="5173663"/>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18296881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2"/>
          <p:cNvSpPr/>
          <p:nvPr/>
        </p:nvSpPr>
        <p:spPr>
          <a:xfrm>
            <a:off x="10363" y="3147814"/>
            <a:ext cx="9133637" cy="1750131"/>
          </a:xfrm>
          <a:prstGeom prst="rect">
            <a:avLst/>
          </a:prstGeom>
          <a:solidFill>
            <a:srgbClr val="C00000"/>
          </a:solidFill>
          <a:ln w="28575"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58" name="矩形 57"/>
          <p:cNvSpPr/>
          <p:nvPr/>
        </p:nvSpPr>
        <p:spPr>
          <a:xfrm>
            <a:off x="2772471" y="3496365"/>
            <a:ext cx="1507569" cy="346243"/>
          </a:xfrm>
          <a:prstGeom prst="rect">
            <a:avLst/>
          </a:prstGeom>
        </p:spPr>
        <p:txBody>
          <a:bodyPr wrap="square" lIns="68573" tIns="34287" rIns="68573" bIns="34287">
            <a:spAutoFit/>
          </a:bodyPr>
          <a:lstStyle/>
          <a:p>
            <a:pPr algn="r"/>
            <a:r>
              <a:rPr lang="zh-CN" altLang="en-US" b="1" dirty="0">
                <a:solidFill>
                  <a:schemeClr val="bg1"/>
                </a:solidFill>
                <a:latin typeface="微软雅黑" pitchFamily="34" charset="-122"/>
                <a:ea typeface="微软雅黑" pitchFamily="34" charset="-122"/>
              </a:rPr>
              <a:t>添加标题</a:t>
            </a:r>
            <a:endParaRPr lang="en-US" altLang="zh-CN" b="1" dirty="0">
              <a:solidFill>
                <a:schemeClr val="bg1"/>
              </a:solidFill>
              <a:latin typeface="微软雅黑" pitchFamily="34" charset="-122"/>
              <a:ea typeface="微软雅黑" pitchFamily="34" charset="-122"/>
            </a:endParaRPr>
          </a:p>
        </p:txBody>
      </p:sp>
      <p:sp>
        <p:nvSpPr>
          <p:cNvPr id="59" name="矩形 47"/>
          <p:cNvSpPr>
            <a:spLocks noChangeArrowheads="1"/>
          </p:cNvSpPr>
          <p:nvPr/>
        </p:nvSpPr>
        <p:spPr bwMode="auto">
          <a:xfrm>
            <a:off x="1019070" y="3763469"/>
            <a:ext cx="3269556"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60" name="组合 59"/>
          <p:cNvGrpSpPr/>
          <p:nvPr/>
        </p:nvGrpSpPr>
        <p:grpSpPr>
          <a:xfrm>
            <a:off x="1088690" y="1185222"/>
            <a:ext cx="851878" cy="852215"/>
            <a:chOff x="1088690" y="2922646"/>
            <a:chExt cx="851878" cy="852215"/>
          </a:xfrm>
        </p:grpSpPr>
        <p:grpSp>
          <p:nvGrpSpPr>
            <p:cNvPr id="61" name="组合 60"/>
            <p:cNvGrpSpPr/>
            <p:nvPr/>
          </p:nvGrpSpPr>
          <p:grpSpPr>
            <a:xfrm>
              <a:off x="1088690" y="2922646"/>
              <a:ext cx="851878" cy="852215"/>
              <a:chOff x="1677608" y="2996952"/>
              <a:chExt cx="1395643" cy="1395643"/>
            </a:xfrm>
          </p:grpSpPr>
          <p:sp>
            <p:nvSpPr>
              <p:cNvPr id="63"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64"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62" name="矩形 61"/>
            <p:cNvSpPr/>
            <p:nvPr/>
          </p:nvSpPr>
          <p:spPr>
            <a:xfrm>
              <a:off x="1298498" y="3187124"/>
              <a:ext cx="382142" cy="330854"/>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01</a:t>
              </a:r>
            </a:p>
          </p:txBody>
        </p:sp>
      </p:grpSp>
      <p:grpSp>
        <p:nvGrpSpPr>
          <p:cNvPr id="65" name="组合 64"/>
          <p:cNvGrpSpPr/>
          <p:nvPr/>
        </p:nvGrpSpPr>
        <p:grpSpPr>
          <a:xfrm>
            <a:off x="5121138" y="1185222"/>
            <a:ext cx="851878" cy="852215"/>
            <a:chOff x="1088690" y="2922646"/>
            <a:chExt cx="851878" cy="852215"/>
          </a:xfrm>
        </p:grpSpPr>
        <p:grpSp>
          <p:nvGrpSpPr>
            <p:cNvPr id="66" name="组合 65"/>
            <p:cNvGrpSpPr/>
            <p:nvPr/>
          </p:nvGrpSpPr>
          <p:grpSpPr>
            <a:xfrm>
              <a:off x="1088690" y="2922646"/>
              <a:ext cx="851878" cy="852215"/>
              <a:chOff x="1677608" y="2996952"/>
              <a:chExt cx="1395643" cy="1395643"/>
            </a:xfrm>
          </p:grpSpPr>
          <p:sp>
            <p:nvSpPr>
              <p:cNvPr id="68"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69" name="Oval 29"/>
              <p:cNvSpPr>
                <a:spLocks noChangeAspect="1"/>
              </p:cNvSpPr>
              <p:nvPr/>
            </p:nvSpPr>
            <p:spPr>
              <a:xfrm>
                <a:off x="1850114" y="3169459"/>
                <a:ext cx="1050631" cy="1050629"/>
              </a:xfrm>
              <a:prstGeom prst="ellipse">
                <a:avLst/>
              </a:prstGeom>
              <a:solidFill>
                <a:schemeClr val="tx1">
                  <a:lumMod val="75000"/>
                  <a:lumOff val="25000"/>
                </a:schemeClr>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67" name="矩形 66"/>
            <p:cNvSpPr/>
            <p:nvPr/>
          </p:nvSpPr>
          <p:spPr>
            <a:xfrm>
              <a:off x="1298498" y="3187124"/>
              <a:ext cx="382142" cy="330854"/>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02</a:t>
              </a:r>
            </a:p>
          </p:txBody>
        </p:sp>
      </p:grpSp>
      <p:sp>
        <p:nvSpPr>
          <p:cNvPr id="70" name="TextBox 19"/>
          <p:cNvSpPr txBox="1"/>
          <p:nvPr/>
        </p:nvSpPr>
        <p:spPr>
          <a:xfrm>
            <a:off x="2104594" y="1334244"/>
            <a:ext cx="2160763" cy="553998"/>
          </a:xfrm>
          <a:prstGeom prst="rect">
            <a:avLst/>
          </a:prstGeom>
          <a:noFill/>
        </p:spPr>
        <p:txBody>
          <a:bodyPr wrap="square" lIns="0" tIns="0" rIns="0" bIns="0" rtlCol="0">
            <a:spAutoFit/>
          </a:bodyP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标题内容</a:t>
            </a:r>
          </a:p>
        </p:txBody>
      </p:sp>
      <p:sp>
        <p:nvSpPr>
          <p:cNvPr id="71" name="矩形 47"/>
          <p:cNvSpPr>
            <a:spLocks noChangeArrowheads="1"/>
          </p:cNvSpPr>
          <p:nvPr/>
        </p:nvSpPr>
        <p:spPr bwMode="auto">
          <a:xfrm>
            <a:off x="972394" y="2117883"/>
            <a:ext cx="3269556"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在此录入上述图表的综合描述说明，在此录入上述图表的上述图表的综合描述说明入。在此录入上述图表的综合描述说</a:t>
            </a:r>
            <a:r>
              <a:rPr kumimoji="0" lang="zh-CN" altLang="en-US" sz="11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明</a:t>
            </a:r>
            <a:r>
              <a:rPr kumimoji="0" lang="en-US" altLang="zh-CN" sz="11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a:t>
            </a:r>
            <a:endParaRPr kumimoji="0" lang="zh-CN" altLang="en-US" sz="11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sym typeface="微软雅黑" pitchFamily="34" charset="-122"/>
            </a:endParaRPr>
          </a:p>
        </p:txBody>
      </p:sp>
      <p:sp>
        <p:nvSpPr>
          <p:cNvPr id="126" name="TextBox 19"/>
          <p:cNvSpPr txBox="1"/>
          <p:nvPr/>
        </p:nvSpPr>
        <p:spPr>
          <a:xfrm>
            <a:off x="6137042" y="1334244"/>
            <a:ext cx="2160763" cy="553998"/>
          </a:xfrm>
          <a:prstGeom prst="rect">
            <a:avLst/>
          </a:prstGeom>
          <a:noFill/>
        </p:spPr>
        <p:txBody>
          <a:bodyPr wrap="square" lIns="0" tIns="0" rIns="0" bIns="0"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标题内容</a:t>
            </a:r>
          </a:p>
        </p:txBody>
      </p:sp>
      <p:sp>
        <p:nvSpPr>
          <p:cNvPr id="127" name="矩形 47"/>
          <p:cNvSpPr>
            <a:spLocks noChangeArrowheads="1"/>
          </p:cNvSpPr>
          <p:nvPr/>
        </p:nvSpPr>
        <p:spPr bwMode="auto">
          <a:xfrm>
            <a:off x="5004842" y="2117883"/>
            <a:ext cx="3269556"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在此录入上述图表的综合描述说明，在此录入上述图表的上述图表的综合描述说明入。在此录入上述图表的综合描述说</a:t>
            </a:r>
            <a:r>
              <a:rPr kumimoji="0" lang="zh-CN" altLang="en-US" sz="11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明</a:t>
            </a:r>
            <a:r>
              <a:rPr kumimoji="0" lang="en-US" altLang="zh-CN" sz="1100" b="0"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a:t>
            </a:r>
            <a:endParaRPr kumimoji="0" lang="zh-CN" altLang="en-US" sz="11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sym typeface="微软雅黑" pitchFamily="34" charset="-122"/>
            </a:endParaRPr>
          </a:p>
        </p:txBody>
      </p:sp>
      <p:sp>
        <p:nvSpPr>
          <p:cNvPr id="21"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08" y="2604345"/>
            <a:ext cx="4213419" cy="2270962"/>
          </a:xfrm>
          <a:prstGeom prst="rect">
            <a:avLst/>
          </a:prstGeom>
        </p:spPr>
      </p:pic>
    </p:spTree>
    <p:extLst>
      <p:ext uri="{BB962C8B-B14F-4D97-AF65-F5344CB8AC3E}">
        <p14:creationId xmlns:p14="http://schemas.microsoft.com/office/powerpoint/2010/main" val="195710973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9"/>
          <p:cNvSpPr/>
          <p:nvPr/>
        </p:nvSpPr>
        <p:spPr>
          <a:xfrm>
            <a:off x="0" y="2859782"/>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20" name="Rectangle 11"/>
          <p:cNvSpPr/>
          <p:nvPr/>
        </p:nvSpPr>
        <p:spPr>
          <a:xfrm>
            <a:off x="-9525" y="2859782"/>
            <a:ext cx="9170194" cy="5119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solidFill>
                <a:srgbClr val="C00000"/>
              </a:solidFill>
            </a:endParaRPr>
          </a:p>
        </p:txBody>
      </p:sp>
      <p:sp>
        <p:nvSpPr>
          <p:cNvPr id="31" name="矩形 30"/>
          <p:cNvSpPr/>
          <p:nvPr/>
        </p:nvSpPr>
        <p:spPr>
          <a:xfrm>
            <a:off x="1258394" y="2942343"/>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2" name="矩形 47"/>
          <p:cNvSpPr>
            <a:spLocks noChangeArrowheads="1"/>
          </p:cNvSpPr>
          <p:nvPr/>
        </p:nvSpPr>
        <p:spPr bwMode="auto">
          <a:xfrm>
            <a:off x="1108472" y="3420567"/>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3" name="矩形 32"/>
          <p:cNvSpPr/>
          <p:nvPr/>
        </p:nvSpPr>
        <p:spPr>
          <a:xfrm>
            <a:off x="3848733" y="2942343"/>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4" name="矩形 47"/>
          <p:cNvSpPr>
            <a:spLocks noChangeArrowheads="1"/>
          </p:cNvSpPr>
          <p:nvPr/>
        </p:nvSpPr>
        <p:spPr bwMode="auto">
          <a:xfrm>
            <a:off x="3699273" y="3420567"/>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5" name="矩形 34"/>
          <p:cNvSpPr/>
          <p:nvPr/>
        </p:nvSpPr>
        <p:spPr>
          <a:xfrm>
            <a:off x="6439071" y="2942343"/>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6" name="矩形 47"/>
          <p:cNvSpPr>
            <a:spLocks noChangeArrowheads="1"/>
          </p:cNvSpPr>
          <p:nvPr/>
        </p:nvSpPr>
        <p:spPr bwMode="auto">
          <a:xfrm>
            <a:off x="6288882" y="3420567"/>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grpSp>
        <p:nvGrpSpPr>
          <p:cNvPr id="37" name="组合 36"/>
          <p:cNvGrpSpPr/>
          <p:nvPr/>
        </p:nvGrpSpPr>
        <p:grpSpPr>
          <a:xfrm>
            <a:off x="1258394" y="1151809"/>
            <a:ext cx="1446536" cy="1447110"/>
            <a:chOff x="1088690" y="2922646"/>
            <a:chExt cx="851878" cy="852215"/>
          </a:xfrm>
        </p:grpSpPr>
        <p:grpSp>
          <p:nvGrpSpPr>
            <p:cNvPr id="38" name="组合 37"/>
            <p:cNvGrpSpPr/>
            <p:nvPr/>
          </p:nvGrpSpPr>
          <p:grpSpPr>
            <a:xfrm>
              <a:off x="1088690" y="2922646"/>
              <a:ext cx="851878" cy="852215"/>
              <a:chOff x="1677608" y="2996952"/>
              <a:chExt cx="1395643" cy="1395643"/>
            </a:xfrm>
          </p:grpSpPr>
          <p:sp>
            <p:nvSpPr>
              <p:cNvPr id="40"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39" name="矩形 38"/>
            <p:cNvSpPr/>
            <p:nvPr/>
          </p:nvSpPr>
          <p:spPr>
            <a:xfrm>
              <a:off x="1343856" y="3160921"/>
              <a:ext cx="357210" cy="367032"/>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01</a:t>
              </a:r>
            </a:p>
          </p:txBody>
        </p:sp>
      </p:grpSp>
      <p:grpSp>
        <p:nvGrpSpPr>
          <p:cNvPr id="42" name="组合 41"/>
          <p:cNvGrpSpPr/>
          <p:nvPr/>
        </p:nvGrpSpPr>
        <p:grpSpPr>
          <a:xfrm>
            <a:off x="3843924" y="1151809"/>
            <a:ext cx="1446536" cy="1447110"/>
            <a:chOff x="1088690" y="2922646"/>
            <a:chExt cx="851878" cy="852215"/>
          </a:xfrm>
        </p:grpSpPr>
        <p:grpSp>
          <p:nvGrpSpPr>
            <p:cNvPr id="43" name="组合 42"/>
            <p:cNvGrpSpPr/>
            <p:nvPr/>
          </p:nvGrpSpPr>
          <p:grpSpPr>
            <a:xfrm>
              <a:off x="1088690" y="2922646"/>
              <a:ext cx="851878" cy="852215"/>
              <a:chOff x="1677608" y="2996952"/>
              <a:chExt cx="1395643" cy="1395643"/>
            </a:xfrm>
          </p:grpSpPr>
          <p:sp>
            <p:nvSpPr>
              <p:cNvPr id="45"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44" name="矩形 43"/>
            <p:cNvSpPr/>
            <p:nvPr/>
          </p:nvSpPr>
          <p:spPr>
            <a:xfrm>
              <a:off x="1343856" y="3160921"/>
              <a:ext cx="357210" cy="367032"/>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02</a:t>
              </a:r>
            </a:p>
          </p:txBody>
        </p:sp>
      </p:grpSp>
      <p:grpSp>
        <p:nvGrpSpPr>
          <p:cNvPr id="47" name="组合 46"/>
          <p:cNvGrpSpPr/>
          <p:nvPr/>
        </p:nvGrpSpPr>
        <p:grpSpPr>
          <a:xfrm>
            <a:off x="6426495" y="1151809"/>
            <a:ext cx="1446536" cy="1447110"/>
            <a:chOff x="1088690" y="2922646"/>
            <a:chExt cx="851878" cy="852215"/>
          </a:xfrm>
        </p:grpSpPr>
        <p:grpSp>
          <p:nvGrpSpPr>
            <p:cNvPr id="48" name="组合 47"/>
            <p:cNvGrpSpPr/>
            <p:nvPr/>
          </p:nvGrpSpPr>
          <p:grpSpPr>
            <a:xfrm>
              <a:off x="1088690" y="2922646"/>
              <a:ext cx="851878" cy="852215"/>
              <a:chOff x="1677608" y="2996952"/>
              <a:chExt cx="1395643" cy="1395643"/>
            </a:xfrm>
          </p:grpSpPr>
          <p:sp>
            <p:nvSpPr>
              <p:cNvPr id="50"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49" name="矩形 48"/>
            <p:cNvSpPr/>
            <p:nvPr/>
          </p:nvSpPr>
          <p:spPr>
            <a:xfrm>
              <a:off x="1343856" y="3160921"/>
              <a:ext cx="357210" cy="367032"/>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03</a:t>
              </a:r>
            </a:p>
          </p:txBody>
        </p:sp>
      </p:grpSp>
      <p:sp>
        <p:nvSpPr>
          <p:cNvPr id="26"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2643842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flipH="1">
            <a:off x="1522085" y="973749"/>
            <a:ext cx="1609754" cy="1597494"/>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sp>
          <p:nvSpPr>
            <p:cNvPr id="30" name="椭圆 29"/>
            <p:cNvSpPr/>
            <p:nvPr/>
          </p:nvSpPr>
          <p:spPr>
            <a:xfrm>
              <a:off x="2936814" y="1948725"/>
              <a:ext cx="3630123" cy="3630123"/>
            </a:xfrm>
            <a:prstGeom prst="ellipse">
              <a:avLst/>
            </a:prstGeom>
            <a:gradFill flip="none" rotWithShape="1">
              <a:gsLst>
                <a:gs pos="0">
                  <a:srgbClr val="FF0000"/>
                </a:gs>
                <a:gs pos="100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grpSp>
      <p:sp>
        <p:nvSpPr>
          <p:cNvPr id="37" name="矩形 36"/>
          <p:cNvSpPr>
            <a:spLocks noChangeArrowheads="1"/>
          </p:cNvSpPr>
          <p:nvPr/>
        </p:nvSpPr>
        <p:spPr bwMode="auto">
          <a:xfrm>
            <a:off x="3348658" y="1132384"/>
            <a:ext cx="2807518" cy="3329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2100" b="1" cap="all" dirty="0" smtClean="0">
                <a:solidFill>
                  <a:schemeClr val="tx1">
                    <a:lumMod val="65000"/>
                    <a:lumOff val="35000"/>
                  </a:schemeClr>
                </a:solidFill>
                <a:latin typeface="微软雅黑" pitchFamily="34" charset="-122"/>
                <a:ea typeface="微软雅黑" pitchFamily="34" charset="-122"/>
                <a:cs typeface="+mj-cs"/>
              </a:rPr>
              <a:t>在这里输入内容</a:t>
            </a:r>
            <a:endParaRPr lang="en-US" altLang="zh-CN" sz="2100" b="1" cap="all" dirty="0">
              <a:solidFill>
                <a:schemeClr val="tx1">
                  <a:lumMod val="65000"/>
                  <a:lumOff val="35000"/>
                </a:schemeClr>
              </a:solidFill>
              <a:latin typeface="微软雅黑" pitchFamily="34" charset="-122"/>
              <a:ea typeface="微软雅黑" pitchFamily="34" charset="-122"/>
              <a:cs typeface="+mj-cs"/>
            </a:endParaRPr>
          </a:p>
        </p:txBody>
      </p:sp>
      <p:cxnSp>
        <p:nvCxnSpPr>
          <p:cNvPr id="38" name="直接连接符 37"/>
          <p:cNvCxnSpPr/>
          <p:nvPr/>
        </p:nvCxnSpPr>
        <p:spPr>
          <a:xfrm>
            <a:off x="3116455" y="1552237"/>
            <a:ext cx="4696699"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9" name="TextBox 11"/>
          <p:cNvSpPr txBox="1">
            <a:spLocks noChangeArrowheads="1"/>
          </p:cNvSpPr>
          <p:nvPr/>
        </p:nvSpPr>
        <p:spPr bwMode="auto">
          <a:xfrm flipH="1">
            <a:off x="3348658" y="1681356"/>
            <a:ext cx="4464496" cy="78483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000" kern="0" dirty="0">
                <a:solidFill>
                  <a:sysClr val="window" lastClr="FFFFFF">
                    <a:lumMod val="50000"/>
                  </a:sys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000" kern="0" dirty="0">
                <a:solidFill>
                  <a:sysClr val="window" lastClr="FFFFFF">
                    <a:lumMod val="50000"/>
                  </a:sysClr>
                </a:solidFill>
                <a:latin typeface="微软雅黑" pitchFamily="34" charset="-122"/>
                <a:ea typeface="微软雅黑" pitchFamily="34" charset="-122"/>
              </a:rPr>
              <a:t>200</a:t>
            </a:r>
            <a:r>
              <a:rPr lang="zh-CN" altLang="en-US" sz="1000" kern="0" dirty="0">
                <a:solidFill>
                  <a:sysClr val="window" lastClr="FFFFFF">
                    <a:lumMod val="50000"/>
                  </a:sysClr>
                </a:solidFill>
                <a:latin typeface="微软雅黑" pitchFamily="34" charset="-122"/>
                <a:ea typeface="微软雅黑" pitchFamily="34" charset="-122"/>
              </a:rPr>
              <a:t>字以内，据统计每页幻灯片的最好控制在</a:t>
            </a:r>
            <a:r>
              <a:rPr lang="en-US" altLang="zh-CN" sz="1000" kern="0" dirty="0">
                <a:solidFill>
                  <a:sysClr val="window" lastClr="FFFFFF">
                    <a:lumMod val="50000"/>
                  </a:sysClr>
                </a:solidFill>
                <a:latin typeface="微软雅黑" pitchFamily="34" charset="-122"/>
                <a:ea typeface="微软雅黑" pitchFamily="34" charset="-122"/>
              </a:rPr>
              <a:t>5</a:t>
            </a:r>
            <a:r>
              <a:rPr lang="zh-CN" altLang="en-US" sz="1000" kern="0" dirty="0">
                <a:solidFill>
                  <a:sysClr val="window" lastClr="FFFFFF">
                    <a:lumMod val="50000"/>
                  </a:sysClr>
                </a:solidFill>
                <a:latin typeface="微软雅黑" pitchFamily="34" charset="-122"/>
                <a:ea typeface="微软雅黑" pitchFamily="34" charset="-122"/>
              </a:rPr>
              <a:t>分钟之内。</a:t>
            </a:r>
          </a:p>
        </p:txBody>
      </p:sp>
      <p:grpSp>
        <p:nvGrpSpPr>
          <p:cNvPr id="22" name="组合 21"/>
          <p:cNvGrpSpPr/>
          <p:nvPr/>
        </p:nvGrpSpPr>
        <p:grpSpPr>
          <a:xfrm flipH="1">
            <a:off x="1522084" y="3149115"/>
            <a:ext cx="1609756" cy="1597496"/>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sp>
          <p:nvSpPr>
            <p:cNvPr id="25" name="椭圆 24"/>
            <p:cNvSpPr/>
            <p:nvPr/>
          </p:nvSpPr>
          <p:spPr>
            <a:xfrm>
              <a:off x="2936814" y="1948725"/>
              <a:ext cx="3630123" cy="3630123"/>
            </a:xfrm>
            <a:prstGeom prst="ellipse">
              <a:avLst/>
            </a:prstGeom>
            <a:gradFill flip="none" rotWithShape="1">
              <a:gsLst>
                <a:gs pos="0">
                  <a:srgbClr val="FF0000"/>
                </a:gs>
                <a:gs pos="100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grpSp>
      <p:sp>
        <p:nvSpPr>
          <p:cNvPr id="45" name="矩形 44"/>
          <p:cNvSpPr>
            <a:spLocks noChangeArrowheads="1"/>
          </p:cNvSpPr>
          <p:nvPr/>
        </p:nvSpPr>
        <p:spPr bwMode="auto">
          <a:xfrm>
            <a:off x="3348658" y="3307751"/>
            <a:ext cx="2447478" cy="3329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2100" b="1" cap="all" dirty="0">
                <a:solidFill>
                  <a:schemeClr val="tx1">
                    <a:lumMod val="65000"/>
                    <a:lumOff val="35000"/>
                  </a:schemeClr>
                </a:solidFill>
                <a:latin typeface="微软雅黑" pitchFamily="34" charset="-122"/>
                <a:ea typeface="微软雅黑" pitchFamily="34" charset="-122"/>
              </a:rPr>
              <a:t>在这里输入内容</a:t>
            </a:r>
            <a:endParaRPr lang="en-US" altLang="zh-CN" sz="2100" b="1" cap="all" dirty="0">
              <a:solidFill>
                <a:schemeClr val="tx1">
                  <a:lumMod val="65000"/>
                  <a:lumOff val="35000"/>
                </a:schemeClr>
              </a:solidFill>
              <a:latin typeface="微软雅黑" pitchFamily="34" charset="-122"/>
              <a:ea typeface="微软雅黑" pitchFamily="34" charset="-122"/>
            </a:endParaRPr>
          </a:p>
        </p:txBody>
      </p:sp>
      <p:cxnSp>
        <p:nvCxnSpPr>
          <p:cNvPr id="46" name="直接连接符 45"/>
          <p:cNvCxnSpPr/>
          <p:nvPr/>
        </p:nvCxnSpPr>
        <p:spPr>
          <a:xfrm>
            <a:off x="3116455" y="3727604"/>
            <a:ext cx="4696699"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47" name="TextBox 11"/>
          <p:cNvSpPr txBox="1">
            <a:spLocks noChangeArrowheads="1"/>
          </p:cNvSpPr>
          <p:nvPr/>
        </p:nvSpPr>
        <p:spPr bwMode="auto">
          <a:xfrm flipH="1">
            <a:off x="3348658" y="3856723"/>
            <a:ext cx="4464496" cy="98847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000" kern="0" dirty="0">
                <a:solidFill>
                  <a:sysClr val="window" lastClr="FFFFFF">
                    <a:lumMod val="50000"/>
                  </a:sys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000" kern="0" dirty="0">
                <a:solidFill>
                  <a:sysClr val="window" lastClr="FFFFFF">
                    <a:lumMod val="50000"/>
                  </a:sysClr>
                </a:solidFill>
                <a:latin typeface="微软雅黑" pitchFamily="34" charset="-122"/>
                <a:ea typeface="微软雅黑" pitchFamily="34" charset="-122"/>
              </a:rPr>
              <a:t>200</a:t>
            </a:r>
            <a:r>
              <a:rPr lang="zh-CN" altLang="en-US" sz="1000" kern="0" dirty="0">
                <a:solidFill>
                  <a:sysClr val="window" lastClr="FFFFFF">
                    <a:lumMod val="50000"/>
                  </a:sysClr>
                </a:solidFill>
                <a:latin typeface="微软雅黑" pitchFamily="34" charset="-122"/>
                <a:ea typeface="微软雅黑" pitchFamily="34" charset="-122"/>
              </a:rPr>
              <a:t>字以内，据统计每页幻灯片的最好控制在</a:t>
            </a:r>
            <a:r>
              <a:rPr lang="en-US" altLang="zh-CN" sz="1000" kern="0" dirty="0">
                <a:solidFill>
                  <a:sysClr val="window" lastClr="FFFFFF">
                    <a:lumMod val="50000"/>
                  </a:sysClr>
                </a:solidFill>
                <a:latin typeface="微软雅黑" pitchFamily="34" charset="-122"/>
                <a:ea typeface="微软雅黑" pitchFamily="34" charset="-122"/>
              </a:rPr>
              <a:t>5</a:t>
            </a:r>
            <a:r>
              <a:rPr lang="zh-CN" altLang="en-US" sz="1000" kern="0" dirty="0">
                <a:solidFill>
                  <a:sysClr val="window" lastClr="FFFFFF">
                    <a:lumMod val="50000"/>
                  </a:sysClr>
                </a:solidFill>
                <a:latin typeface="微软雅黑" pitchFamily="34" charset="-122"/>
                <a:ea typeface="微软雅黑" pitchFamily="34" charset="-122"/>
              </a:rPr>
              <a:t>分钟之内。</a:t>
            </a:r>
          </a:p>
          <a:p>
            <a:pPr marL="0" marR="0" lvl="0" indent="0" defTabSz="914400" eaLnBrk="1" fontAlgn="auto" latinLnBrk="0" hangingPunct="1">
              <a:lnSpc>
                <a:spcPct val="150000"/>
              </a:lnSpc>
              <a:spcBef>
                <a:spcPts val="0"/>
              </a:spcBef>
              <a:spcAft>
                <a:spcPts val="0"/>
              </a:spcAft>
              <a:buClrTx/>
              <a:buSzTx/>
              <a:buFontTx/>
              <a:buNone/>
              <a:tabLst/>
              <a:defRPr/>
            </a:pPr>
            <a:endParaRPr lang="zh-CN" altLang="en-US" sz="1000" kern="0" dirty="0">
              <a:solidFill>
                <a:sysClr val="window" lastClr="FFFFFF">
                  <a:lumMod val="50000"/>
                </a:sysClr>
              </a:solidFill>
              <a:latin typeface="微软雅黑" pitchFamily="34" charset="-122"/>
              <a:ea typeface="微软雅黑" pitchFamily="34" charset="-122"/>
            </a:endParaRPr>
          </a:p>
        </p:txBody>
      </p:sp>
      <p:sp>
        <p:nvSpPr>
          <p:cNvPr id="31"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0004" y="1279301"/>
            <a:ext cx="990602" cy="984506"/>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0004" y="3455610"/>
            <a:ext cx="990602" cy="984506"/>
          </a:xfrm>
          <a:prstGeom prst="rect">
            <a:avLst/>
          </a:prstGeom>
        </p:spPr>
      </p:pic>
    </p:spTree>
    <p:extLst>
      <p:ext uri="{BB962C8B-B14F-4D97-AF65-F5344CB8AC3E}">
        <p14:creationId xmlns:p14="http://schemas.microsoft.com/office/powerpoint/2010/main" val="47424880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21" name="图片 20"/>
          <p:cNvPicPr>
            <a:picLocks noChangeAspect="1"/>
          </p:cNvPicPr>
          <p:nvPr/>
        </p:nvPicPr>
        <p:blipFill>
          <a:blip r:embed="rId4"/>
          <a:stretch>
            <a:fillRect/>
          </a:stretch>
        </p:blipFill>
        <p:spPr>
          <a:xfrm>
            <a:off x="0" y="1051541"/>
            <a:ext cx="9144000" cy="4091959"/>
          </a:xfrm>
          <a:prstGeom prst="rect">
            <a:avLst/>
          </a:prstGeom>
        </p:spPr>
      </p:pic>
      <p:grpSp>
        <p:nvGrpSpPr>
          <p:cNvPr id="3" name="组合 2"/>
          <p:cNvGrpSpPr/>
          <p:nvPr/>
        </p:nvGrpSpPr>
        <p:grpSpPr>
          <a:xfrm>
            <a:off x="4272757" y="1199137"/>
            <a:ext cx="2964274" cy="1672918"/>
            <a:chOff x="4510788" y="1275608"/>
            <a:chExt cx="2964274" cy="1672918"/>
          </a:xfrm>
        </p:grpSpPr>
        <p:sp>
          <p:nvSpPr>
            <p:cNvPr id="10" name="TextBox 9"/>
            <p:cNvSpPr txBox="1"/>
            <p:nvPr/>
          </p:nvSpPr>
          <p:spPr>
            <a:xfrm>
              <a:off x="4510788" y="1275608"/>
              <a:ext cx="2964274" cy="1077218"/>
            </a:xfrm>
            <a:prstGeom prst="rect">
              <a:avLst/>
            </a:prstGeom>
            <a:noFill/>
          </p:spPr>
          <p:txBody>
            <a:bodyPr wrap="none" rtlCol="0">
              <a:spAutoFit/>
            </a:bodyPr>
            <a:lstStyle/>
            <a:p>
              <a:pPr marL="0" lvl="1" defTabSz="685783"/>
              <a:r>
                <a:rPr lang="zh-CN" altLang="en-US" sz="14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第四部</a:t>
              </a:r>
              <a:r>
                <a:rPr lang="zh-CN" altLang="en-US" sz="2800" b="1" dirty="0">
                  <a:latin typeface="微软雅黑" panose="020B0503020204020204" pitchFamily="34" charset="-122"/>
                  <a:ea typeface="微软雅黑" panose="020B0503020204020204" pitchFamily="34" charset="-122"/>
                </a:rPr>
                <a:t>分</a:t>
              </a:r>
              <a:endParaRPr lang="en-US" altLang="zh-CN" sz="2800" b="1" dirty="0">
                <a:latin typeface="微软雅黑" panose="020B0503020204020204" pitchFamily="34" charset="-122"/>
                <a:ea typeface="微软雅黑" panose="020B0503020204020204" pitchFamily="34" charset="-122"/>
              </a:endParaRPr>
            </a:p>
            <a:p>
              <a:pPr marL="0" lvl="1" algn="ctr" defTabSz="685783"/>
              <a:r>
                <a:rPr lang="zh-CN" altLang="en-US" sz="3600" b="1" dirty="0">
                  <a:latin typeface="微软雅黑" panose="020B0503020204020204" pitchFamily="34" charset="-122"/>
                  <a:ea typeface="微软雅黑" panose="020B0503020204020204" pitchFamily="34" charset="-122"/>
                </a:rPr>
                <a:t>标题文字内容</a:t>
              </a:r>
              <a:endParaRPr lang="en-US" altLang="zh-CN" sz="36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4607459" y="2355729"/>
              <a:ext cx="1027882"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7" name="TextBox 16"/>
            <p:cNvSpPr txBox="1"/>
            <p:nvPr/>
          </p:nvSpPr>
          <p:spPr>
            <a:xfrm>
              <a:off x="5660129" y="2355729"/>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9" name="TextBox 18"/>
            <p:cNvSpPr txBox="1"/>
            <p:nvPr/>
          </p:nvSpPr>
          <p:spPr>
            <a:xfrm>
              <a:off x="4607458"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20" name="TextBox 19"/>
            <p:cNvSpPr txBox="1"/>
            <p:nvPr/>
          </p:nvSpPr>
          <p:spPr>
            <a:xfrm>
              <a:off x="5660130"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6761" y="2402007"/>
            <a:ext cx="1489659" cy="1179425"/>
          </a:xfrm>
          <a:prstGeom prst="rect">
            <a:avLst/>
          </a:prstGeom>
        </p:spPr>
      </p:pic>
      <p:grpSp>
        <p:nvGrpSpPr>
          <p:cNvPr id="5" name="组合 4"/>
          <p:cNvGrpSpPr/>
          <p:nvPr/>
        </p:nvGrpSpPr>
        <p:grpSpPr>
          <a:xfrm>
            <a:off x="2050727" y="1036191"/>
            <a:ext cx="1949946" cy="1998811"/>
            <a:chOff x="2050727" y="1036191"/>
            <a:chExt cx="1949946" cy="1998811"/>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0727" y="1036191"/>
              <a:ext cx="1949946" cy="1998811"/>
            </a:xfrm>
            <a:prstGeom prst="rect">
              <a:avLst/>
            </a:prstGeom>
          </p:spPr>
        </p:pic>
        <p:sp>
          <p:nvSpPr>
            <p:cNvPr id="12" name="TextBox 11"/>
            <p:cNvSpPr txBox="1"/>
            <p:nvPr/>
          </p:nvSpPr>
          <p:spPr>
            <a:xfrm>
              <a:off x="2710071" y="2352826"/>
              <a:ext cx="902846" cy="246221"/>
            </a:xfrm>
            <a:prstGeom prst="rect">
              <a:avLst/>
            </a:prstGeom>
            <a:noFill/>
          </p:spPr>
          <p:txBody>
            <a:bodyPr wrap="square" lIns="0" tIns="0" rIns="0" bIns="0" rtlCol="0">
              <a:spAutoFit/>
            </a:bodyPr>
            <a:lstStyle/>
            <a:p>
              <a:pPr defTabSz="685783"/>
              <a:r>
                <a:rPr lang="en-US" altLang="zh-CN" sz="1600" dirty="0">
                  <a:latin typeface="微软雅黑" panose="020B0503020204020204" pitchFamily="34" charset="-122"/>
                  <a:ea typeface="微软雅黑" panose="020B0503020204020204" pitchFamily="34" charset="-122"/>
                </a:rPr>
                <a:t>PART </a:t>
              </a:r>
              <a:r>
                <a:rPr lang="en-US" altLang="zh-CN" sz="1600" dirty="0" smtClean="0">
                  <a:latin typeface="微软雅黑" panose="020B0503020204020204" pitchFamily="34" charset="-122"/>
                  <a:ea typeface="微软雅黑" panose="020B0503020204020204" pitchFamily="34" charset="-122"/>
                </a:rPr>
                <a:t>04</a:t>
              </a:r>
              <a:endParaRPr lang="zh-CN" altLang="en-US" sz="1600" dirty="0">
                <a:latin typeface="微软雅黑" panose="020B0503020204020204" pitchFamily="34" charset="-122"/>
                <a:ea typeface="微软雅黑" panose="020B0503020204020204" pitchFamily="34" charset="-122"/>
              </a:endParaRPr>
            </a:p>
          </p:txBody>
        </p:sp>
        <p:sp>
          <p:nvSpPr>
            <p:cNvPr id="28" name="TextBox 13"/>
            <p:cNvSpPr txBox="1"/>
            <p:nvPr/>
          </p:nvSpPr>
          <p:spPr>
            <a:xfrm>
              <a:off x="2652601" y="1532150"/>
              <a:ext cx="902846" cy="769441"/>
            </a:xfrm>
            <a:prstGeom prst="rect">
              <a:avLst/>
            </a:prstGeom>
            <a:noFill/>
          </p:spPr>
          <p:txBody>
            <a:bodyPr wrap="square" lIns="0" tIns="0" rIns="0" bIns="0" rtlCol="0">
              <a:spAutoFit/>
            </a:bodyPr>
            <a:lstStyle/>
            <a:p>
              <a:pPr defTabSz="685783"/>
              <a:r>
                <a:rPr lang="en-US" altLang="zh-CN" sz="5000" b="1" dirty="0" smtClean="0">
                  <a:solidFill>
                    <a:srgbClr val="C00000"/>
                  </a:solidFill>
                  <a:latin typeface="微软雅黑" panose="020B0503020204020204" pitchFamily="34" charset="-122"/>
                  <a:ea typeface="微软雅黑" panose="020B0503020204020204" pitchFamily="34" charset="-122"/>
                </a:rPr>
                <a:t>04</a:t>
              </a:r>
              <a:endParaRPr lang="zh-CN" altLang="en-US" sz="5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485963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52" name="图片 51"/>
          <p:cNvPicPr>
            <a:picLocks noChangeAspect="1"/>
          </p:cNvPicPr>
          <p:nvPr/>
        </p:nvPicPr>
        <p:blipFill>
          <a:blip r:embed="rId4"/>
          <a:stretch>
            <a:fillRect/>
          </a:stretch>
        </p:blipFill>
        <p:spPr>
          <a:xfrm>
            <a:off x="0" y="1051541"/>
            <a:ext cx="9144000" cy="4091959"/>
          </a:xfrm>
          <a:prstGeom prst="rect">
            <a:avLst/>
          </a:prstGeom>
        </p:spPr>
      </p:pic>
      <p:grpSp>
        <p:nvGrpSpPr>
          <p:cNvPr id="7" name="组合 6"/>
          <p:cNvGrpSpPr/>
          <p:nvPr/>
        </p:nvGrpSpPr>
        <p:grpSpPr>
          <a:xfrm>
            <a:off x="2195736" y="699542"/>
            <a:ext cx="1366830" cy="3195494"/>
            <a:chOff x="1607383" y="816415"/>
            <a:chExt cx="1366830" cy="3195494"/>
          </a:xfrm>
        </p:grpSpPr>
        <p:pic>
          <p:nvPicPr>
            <p:cNvPr id="51" name="图片 50"/>
            <p:cNvPicPr>
              <a:picLocks noChangeAspect="1"/>
            </p:cNvPicPr>
            <p:nvPr/>
          </p:nvPicPr>
          <p:blipFill>
            <a:blip r:embed="rId5">
              <a:duotone>
                <a:prstClr val="black"/>
                <a:schemeClr val="accent6">
                  <a:tint val="45000"/>
                  <a:satMod val="400000"/>
                </a:schemeClr>
              </a:duotone>
            </a:blip>
            <a:stretch>
              <a:fillRect/>
            </a:stretch>
          </p:blipFill>
          <p:spPr>
            <a:xfrm>
              <a:off x="1607383" y="816415"/>
              <a:ext cx="1366830" cy="1079924"/>
            </a:xfrm>
            <a:prstGeom prst="rect">
              <a:avLst/>
            </a:prstGeom>
          </p:spPr>
        </p:pic>
        <p:sp>
          <p:nvSpPr>
            <p:cNvPr id="2" name="竖卷形 1"/>
            <p:cNvSpPr/>
            <p:nvPr/>
          </p:nvSpPr>
          <p:spPr>
            <a:xfrm>
              <a:off x="1835696" y="1526362"/>
              <a:ext cx="720080" cy="2485547"/>
            </a:xfrm>
            <a:prstGeom prst="verticalScroll">
              <a:avLst>
                <a:gd name="adj" fmla="val 15322"/>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724199" y="1869681"/>
              <a:ext cx="615553" cy="2142227"/>
            </a:xfrm>
            <a:prstGeom prst="rect">
              <a:avLst/>
            </a:prstGeom>
            <a:noFill/>
          </p:spPr>
          <p:txBody>
            <a:bodyPr vert="eaVert"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标题文字内容</a:t>
              </a:r>
              <a:endParaRPr lang="en-US" altLang="zh-CN" sz="2000" dirty="0">
                <a:solidFill>
                  <a:schemeClr val="bg1"/>
                </a:solidFill>
                <a:latin typeface="微软雅黑" panose="020B0503020204020204" pitchFamily="34" charset="-122"/>
                <a:ea typeface="微软雅黑" panose="020B0503020204020204" pitchFamily="34" charset="-122"/>
              </a:endParaRPr>
            </a:p>
            <a:p>
              <a:endParaRPr lang="zh-CN" altLang="en-US" sz="2000" dirty="0" smtClean="0">
                <a:solidFill>
                  <a:schemeClr val="accent6"/>
                </a:solidFill>
                <a:latin typeface="微软雅黑" pitchFamily="34" charset="-122"/>
                <a:ea typeface="微软雅黑" pitchFamily="34" charset="-122"/>
              </a:endParaRPr>
            </a:p>
          </p:txBody>
        </p:sp>
        <p:sp>
          <p:nvSpPr>
            <p:cNvPr id="6" name="文本框 5"/>
            <p:cNvSpPr txBox="1"/>
            <p:nvPr/>
          </p:nvSpPr>
          <p:spPr>
            <a:xfrm>
              <a:off x="2009633" y="1095255"/>
              <a:ext cx="378309" cy="369332"/>
            </a:xfrm>
            <a:prstGeom prst="rect">
              <a:avLst/>
            </a:prstGeom>
            <a:noFill/>
          </p:spPr>
          <p:txBody>
            <a:bodyPr wrap="none" lIns="0" tIns="0" rIns="0" bIns="0" rtlCol="0">
              <a:spAutoFit/>
            </a:bodyPr>
            <a:lstStyle/>
            <a:p>
              <a:r>
                <a:rPr lang="en-US" altLang="zh-CN" sz="2400" b="1" dirty="0" smtClean="0">
                  <a:solidFill>
                    <a:schemeClr val="bg1"/>
                  </a:solidFill>
                  <a:latin typeface="微软雅黑" pitchFamily="34" charset="-122"/>
                  <a:ea typeface="微软雅黑" pitchFamily="34" charset="-122"/>
                </a:rPr>
                <a:t>01</a:t>
              </a:r>
              <a:endParaRPr lang="zh-CN" altLang="en-US" sz="2400" b="1" dirty="0">
                <a:solidFill>
                  <a:schemeClr val="bg1"/>
                </a:solidFill>
                <a:latin typeface="微软雅黑" pitchFamily="34" charset="-122"/>
                <a:ea typeface="微软雅黑" pitchFamily="34" charset="-122"/>
              </a:endParaRPr>
            </a:p>
          </p:txBody>
        </p:sp>
      </p:grpSp>
      <p:grpSp>
        <p:nvGrpSpPr>
          <p:cNvPr id="56" name="组合 55"/>
          <p:cNvGrpSpPr/>
          <p:nvPr/>
        </p:nvGrpSpPr>
        <p:grpSpPr>
          <a:xfrm>
            <a:off x="3432161" y="699542"/>
            <a:ext cx="1366830" cy="3195494"/>
            <a:chOff x="1607383" y="816415"/>
            <a:chExt cx="1366830" cy="3195494"/>
          </a:xfrm>
        </p:grpSpPr>
        <p:pic>
          <p:nvPicPr>
            <p:cNvPr id="57" name="图片 56"/>
            <p:cNvPicPr>
              <a:picLocks noChangeAspect="1"/>
            </p:cNvPicPr>
            <p:nvPr/>
          </p:nvPicPr>
          <p:blipFill>
            <a:blip r:embed="rId5">
              <a:duotone>
                <a:prstClr val="black"/>
                <a:schemeClr val="accent6">
                  <a:tint val="45000"/>
                  <a:satMod val="400000"/>
                </a:schemeClr>
              </a:duotone>
            </a:blip>
            <a:stretch>
              <a:fillRect/>
            </a:stretch>
          </p:blipFill>
          <p:spPr>
            <a:xfrm>
              <a:off x="1607383" y="816415"/>
              <a:ext cx="1366830" cy="1079924"/>
            </a:xfrm>
            <a:prstGeom prst="rect">
              <a:avLst/>
            </a:prstGeom>
          </p:spPr>
        </p:pic>
        <p:sp>
          <p:nvSpPr>
            <p:cNvPr id="58" name="竖卷形 57"/>
            <p:cNvSpPr/>
            <p:nvPr/>
          </p:nvSpPr>
          <p:spPr>
            <a:xfrm>
              <a:off x="1835696" y="1526362"/>
              <a:ext cx="720080" cy="2485547"/>
            </a:xfrm>
            <a:prstGeom prst="verticalScroll">
              <a:avLst>
                <a:gd name="adj" fmla="val 15322"/>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1724199" y="1869681"/>
              <a:ext cx="615553" cy="2142227"/>
            </a:xfrm>
            <a:prstGeom prst="rect">
              <a:avLst/>
            </a:prstGeom>
            <a:noFill/>
          </p:spPr>
          <p:txBody>
            <a:bodyPr vert="eaVert"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标题文字内容</a:t>
              </a:r>
              <a:endParaRPr lang="en-US" altLang="zh-CN" sz="2000" dirty="0">
                <a:solidFill>
                  <a:schemeClr val="bg1"/>
                </a:solidFill>
                <a:latin typeface="微软雅黑" panose="020B0503020204020204" pitchFamily="34" charset="-122"/>
                <a:ea typeface="微软雅黑" panose="020B0503020204020204" pitchFamily="34" charset="-122"/>
              </a:endParaRPr>
            </a:p>
            <a:p>
              <a:endParaRPr lang="zh-CN" altLang="en-US" sz="2000" dirty="0" smtClean="0">
                <a:solidFill>
                  <a:schemeClr val="accent6"/>
                </a:solidFill>
                <a:latin typeface="微软雅黑" pitchFamily="34" charset="-122"/>
                <a:ea typeface="微软雅黑" pitchFamily="34" charset="-122"/>
              </a:endParaRPr>
            </a:p>
          </p:txBody>
        </p:sp>
        <p:sp>
          <p:nvSpPr>
            <p:cNvPr id="60" name="文本框 59"/>
            <p:cNvSpPr txBox="1"/>
            <p:nvPr/>
          </p:nvSpPr>
          <p:spPr>
            <a:xfrm>
              <a:off x="2009633" y="1095255"/>
              <a:ext cx="378309" cy="369332"/>
            </a:xfrm>
            <a:prstGeom prst="rect">
              <a:avLst/>
            </a:prstGeom>
            <a:noFill/>
          </p:spPr>
          <p:txBody>
            <a:bodyPr wrap="none" lIns="0" tIns="0" rIns="0" bIns="0" rtlCol="0">
              <a:spAutoFit/>
            </a:bodyPr>
            <a:lstStyle/>
            <a:p>
              <a:r>
                <a:rPr lang="en-US" altLang="zh-CN" sz="2400" b="1" dirty="0" smtClean="0">
                  <a:solidFill>
                    <a:schemeClr val="bg1"/>
                  </a:solidFill>
                  <a:latin typeface="微软雅黑" pitchFamily="34" charset="-122"/>
                  <a:ea typeface="微软雅黑" pitchFamily="34" charset="-122"/>
                </a:rPr>
                <a:t>02</a:t>
              </a:r>
              <a:endParaRPr lang="zh-CN" altLang="en-US" sz="2400" b="1" dirty="0">
                <a:solidFill>
                  <a:schemeClr val="bg1"/>
                </a:solidFill>
                <a:latin typeface="微软雅黑" pitchFamily="34" charset="-122"/>
                <a:ea typeface="微软雅黑" pitchFamily="34" charset="-122"/>
              </a:endParaRPr>
            </a:p>
          </p:txBody>
        </p:sp>
      </p:grpSp>
      <p:grpSp>
        <p:nvGrpSpPr>
          <p:cNvPr id="61" name="组合 60"/>
          <p:cNvGrpSpPr/>
          <p:nvPr/>
        </p:nvGrpSpPr>
        <p:grpSpPr>
          <a:xfrm>
            <a:off x="4668586" y="699542"/>
            <a:ext cx="1366830" cy="3195494"/>
            <a:chOff x="1607383" y="816415"/>
            <a:chExt cx="1366830" cy="3195494"/>
          </a:xfrm>
        </p:grpSpPr>
        <p:pic>
          <p:nvPicPr>
            <p:cNvPr id="62" name="图片 61"/>
            <p:cNvPicPr>
              <a:picLocks noChangeAspect="1"/>
            </p:cNvPicPr>
            <p:nvPr/>
          </p:nvPicPr>
          <p:blipFill>
            <a:blip r:embed="rId5">
              <a:duotone>
                <a:prstClr val="black"/>
                <a:schemeClr val="accent6">
                  <a:tint val="45000"/>
                  <a:satMod val="400000"/>
                </a:schemeClr>
              </a:duotone>
            </a:blip>
            <a:stretch>
              <a:fillRect/>
            </a:stretch>
          </p:blipFill>
          <p:spPr>
            <a:xfrm>
              <a:off x="1607383" y="816415"/>
              <a:ext cx="1366830" cy="1079924"/>
            </a:xfrm>
            <a:prstGeom prst="rect">
              <a:avLst/>
            </a:prstGeom>
          </p:spPr>
        </p:pic>
        <p:sp>
          <p:nvSpPr>
            <p:cNvPr id="63" name="竖卷形 62"/>
            <p:cNvSpPr/>
            <p:nvPr/>
          </p:nvSpPr>
          <p:spPr>
            <a:xfrm>
              <a:off x="1835696" y="1526362"/>
              <a:ext cx="720080" cy="2485547"/>
            </a:xfrm>
            <a:prstGeom prst="verticalScroll">
              <a:avLst>
                <a:gd name="adj" fmla="val 15322"/>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724199" y="1869681"/>
              <a:ext cx="615553" cy="2142227"/>
            </a:xfrm>
            <a:prstGeom prst="rect">
              <a:avLst/>
            </a:prstGeom>
            <a:noFill/>
          </p:spPr>
          <p:txBody>
            <a:bodyPr vert="eaVert"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标题文字内容</a:t>
              </a:r>
              <a:endParaRPr lang="en-US" altLang="zh-CN" sz="2000" dirty="0">
                <a:solidFill>
                  <a:schemeClr val="bg1"/>
                </a:solidFill>
                <a:latin typeface="微软雅黑" panose="020B0503020204020204" pitchFamily="34" charset="-122"/>
                <a:ea typeface="微软雅黑" panose="020B0503020204020204" pitchFamily="34" charset="-122"/>
              </a:endParaRPr>
            </a:p>
            <a:p>
              <a:endParaRPr lang="zh-CN" altLang="en-US" sz="2000" dirty="0" smtClean="0">
                <a:solidFill>
                  <a:schemeClr val="accent6"/>
                </a:solidFill>
                <a:latin typeface="微软雅黑" pitchFamily="34" charset="-122"/>
                <a:ea typeface="微软雅黑" pitchFamily="34" charset="-122"/>
              </a:endParaRPr>
            </a:p>
          </p:txBody>
        </p:sp>
        <p:sp>
          <p:nvSpPr>
            <p:cNvPr id="65" name="文本框 64"/>
            <p:cNvSpPr txBox="1"/>
            <p:nvPr/>
          </p:nvSpPr>
          <p:spPr>
            <a:xfrm>
              <a:off x="2009633" y="1095255"/>
              <a:ext cx="378309" cy="369332"/>
            </a:xfrm>
            <a:prstGeom prst="rect">
              <a:avLst/>
            </a:prstGeom>
            <a:noFill/>
          </p:spPr>
          <p:txBody>
            <a:bodyPr wrap="none" lIns="0" tIns="0" rIns="0" bIns="0" rtlCol="0">
              <a:spAutoFit/>
            </a:bodyPr>
            <a:lstStyle/>
            <a:p>
              <a:r>
                <a:rPr lang="en-US" altLang="zh-CN" sz="2400" b="1" dirty="0" smtClean="0">
                  <a:solidFill>
                    <a:schemeClr val="bg1"/>
                  </a:solidFill>
                  <a:latin typeface="微软雅黑" pitchFamily="34" charset="-122"/>
                  <a:ea typeface="微软雅黑" pitchFamily="34" charset="-122"/>
                </a:rPr>
                <a:t>03</a:t>
              </a:r>
              <a:endParaRPr lang="zh-CN" altLang="en-US" sz="2400" b="1" dirty="0">
                <a:solidFill>
                  <a:schemeClr val="bg1"/>
                </a:solidFill>
                <a:latin typeface="微软雅黑" pitchFamily="34" charset="-122"/>
                <a:ea typeface="微软雅黑" pitchFamily="34" charset="-122"/>
              </a:endParaRPr>
            </a:p>
          </p:txBody>
        </p:sp>
      </p:grpSp>
      <p:grpSp>
        <p:nvGrpSpPr>
          <p:cNvPr id="66" name="组合 65"/>
          <p:cNvGrpSpPr/>
          <p:nvPr/>
        </p:nvGrpSpPr>
        <p:grpSpPr>
          <a:xfrm>
            <a:off x="5905011" y="699542"/>
            <a:ext cx="1366830" cy="3195494"/>
            <a:chOff x="1607383" y="816415"/>
            <a:chExt cx="1366830" cy="3195494"/>
          </a:xfrm>
        </p:grpSpPr>
        <p:pic>
          <p:nvPicPr>
            <p:cNvPr id="67" name="图片 66"/>
            <p:cNvPicPr>
              <a:picLocks noChangeAspect="1"/>
            </p:cNvPicPr>
            <p:nvPr/>
          </p:nvPicPr>
          <p:blipFill>
            <a:blip r:embed="rId5">
              <a:duotone>
                <a:prstClr val="black"/>
                <a:schemeClr val="accent6">
                  <a:tint val="45000"/>
                  <a:satMod val="400000"/>
                </a:schemeClr>
              </a:duotone>
            </a:blip>
            <a:stretch>
              <a:fillRect/>
            </a:stretch>
          </p:blipFill>
          <p:spPr>
            <a:xfrm>
              <a:off x="1607383" y="816415"/>
              <a:ext cx="1366830" cy="1079924"/>
            </a:xfrm>
            <a:prstGeom prst="rect">
              <a:avLst/>
            </a:prstGeom>
          </p:spPr>
        </p:pic>
        <p:sp>
          <p:nvSpPr>
            <p:cNvPr id="68" name="竖卷形 67"/>
            <p:cNvSpPr/>
            <p:nvPr/>
          </p:nvSpPr>
          <p:spPr>
            <a:xfrm>
              <a:off x="1835696" y="1526362"/>
              <a:ext cx="720080" cy="2485547"/>
            </a:xfrm>
            <a:prstGeom prst="verticalScroll">
              <a:avLst>
                <a:gd name="adj" fmla="val 15322"/>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724199" y="1869681"/>
              <a:ext cx="615553" cy="2142227"/>
            </a:xfrm>
            <a:prstGeom prst="rect">
              <a:avLst/>
            </a:prstGeom>
            <a:noFill/>
          </p:spPr>
          <p:txBody>
            <a:bodyPr vert="eaVert"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标题文字内容</a:t>
              </a:r>
              <a:endParaRPr lang="en-US" altLang="zh-CN" sz="2000" dirty="0">
                <a:solidFill>
                  <a:schemeClr val="bg1"/>
                </a:solidFill>
                <a:latin typeface="微软雅黑" panose="020B0503020204020204" pitchFamily="34" charset="-122"/>
                <a:ea typeface="微软雅黑" panose="020B0503020204020204" pitchFamily="34" charset="-122"/>
              </a:endParaRPr>
            </a:p>
            <a:p>
              <a:endParaRPr lang="zh-CN" altLang="en-US" sz="2000" dirty="0" smtClean="0">
                <a:solidFill>
                  <a:schemeClr val="accent6"/>
                </a:solidFill>
                <a:latin typeface="微软雅黑" pitchFamily="34" charset="-122"/>
                <a:ea typeface="微软雅黑" pitchFamily="34" charset="-122"/>
              </a:endParaRPr>
            </a:p>
          </p:txBody>
        </p:sp>
        <p:sp>
          <p:nvSpPr>
            <p:cNvPr id="70" name="文本框 69"/>
            <p:cNvSpPr txBox="1"/>
            <p:nvPr/>
          </p:nvSpPr>
          <p:spPr>
            <a:xfrm>
              <a:off x="2009633" y="1095255"/>
              <a:ext cx="378309" cy="369332"/>
            </a:xfrm>
            <a:prstGeom prst="rect">
              <a:avLst/>
            </a:prstGeom>
            <a:noFill/>
          </p:spPr>
          <p:txBody>
            <a:bodyPr wrap="none" lIns="0" tIns="0" rIns="0" bIns="0" rtlCol="0">
              <a:spAutoFit/>
            </a:bodyPr>
            <a:lstStyle/>
            <a:p>
              <a:r>
                <a:rPr lang="en-US" altLang="zh-CN" sz="2400" b="1" dirty="0" smtClean="0">
                  <a:solidFill>
                    <a:schemeClr val="bg1"/>
                  </a:solidFill>
                  <a:latin typeface="微软雅黑" pitchFamily="34" charset="-122"/>
                  <a:ea typeface="微软雅黑" pitchFamily="34" charset="-122"/>
                </a:rPr>
                <a:t>04</a:t>
              </a:r>
              <a:endParaRPr lang="zh-CN" altLang="en-US" sz="2400" b="1" dirty="0">
                <a:solidFill>
                  <a:schemeClr val="bg1"/>
                </a:solidFill>
                <a:latin typeface="微软雅黑" pitchFamily="34" charset="-122"/>
                <a:ea typeface="微软雅黑" pitchFamily="34" charset="-122"/>
              </a:endParaRPr>
            </a:p>
          </p:txBody>
        </p:sp>
      </p:grpSp>
      <p:grpSp>
        <p:nvGrpSpPr>
          <p:cNvPr id="71" name="组合 70"/>
          <p:cNvGrpSpPr/>
          <p:nvPr/>
        </p:nvGrpSpPr>
        <p:grpSpPr>
          <a:xfrm>
            <a:off x="7093602" y="699542"/>
            <a:ext cx="1366830" cy="3195494"/>
            <a:chOff x="1607383" y="816415"/>
            <a:chExt cx="1366830" cy="3195494"/>
          </a:xfrm>
        </p:grpSpPr>
        <p:pic>
          <p:nvPicPr>
            <p:cNvPr id="72" name="图片 71"/>
            <p:cNvPicPr>
              <a:picLocks noChangeAspect="1"/>
            </p:cNvPicPr>
            <p:nvPr/>
          </p:nvPicPr>
          <p:blipFill>
            <a:blip r:embed="rId5">
              <a:duotone>
                <a:prstClr val="black"/>
                <a:schemeClr val="accent6">
                  <a:tint val="45000"/>
                  <a:satMod val="400000"/>
                </a:schemeClr>
              </a:duotone>
            </a:blip>
            <a:stretch>
              <a:fillRect/>
            </a:stretch>
          </p:blipFill>
          <p:spPr>
            <a:xfrm>
              <a:off x="1607383" y="816415"/>
              <a:ext cx="1366830" cy="1079924"/>
            </a:xfrm>
            <a:prstGeom prst="rect">
              <a:avLst/>
            </a:prstGeom>
          </p:spPr>
        </p:pic>
        <p:sp>
          <p:nvSpPr>
            <p:cNvPr id="73" name="竖卷形 72"/>
            <p:cNvSpPr/>
            <p:nvPr/>
          </p:nvSpPr>
          <p:spPr>
            <a:xfrm>
              <a:off x="1835696" y="1526362"/>
              <a:ext cx="720080" cy="2485547"/>
            </a:xfrm>
            <a:prstGeom prst="verticalScroll">
              <a:avLst>
                <a:gd name="adj" fmla="val 15322"/>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1724199" y="1869681"/>
              <a:ext cx="615553" cy="2142227"/>
            </a:xfrm>
            <a:prstGeom prst="rect">
              <a:avLst/>
            </a:prstGeom>
            <a:noFill/>
          </p:spPr>
          <p:txBody>
            <a:bodyPr vert="eaVert"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标题文字内容</a:t>
              </a:r>
              <a:endParaRPr lang="en-US" altLang="zh-CN" sz="2000" dirty="0">
                <a:solidFill>
                  <a:schemeClr val="bg1"/>
                </a:solidFill>
                <a:latin typeface="微软雅黑" panose="020B0503020204020204" pitchFamily="34" charset="-122"/>
                <a:ea typeface="微软雅黑" panose="020B0503020204020204" pitchFamily="34" charset="-122"/>
              </a:endParaRPr>
            </a:p>
            <a:p>
              <a:endParaRPr lang="zh-CN" altLang="en-US" sz="2000" dirty="0" smtClean="0">
                <a:solidFill>
                  <a:schemeClr val="accent6"/>
                </a:solidFill>
                <a:latin typeface="微软雅黑" pitchFamily="34" charset="-122"/>
                <a:ea typeface="微软雅黑" pitchFamily="34" charset="-122"/>
              </a:endParaRPr>
            </a:p>
          </p:txBody>
        </p:sp>
        <p:sp>
          <p:nvSpPr>
            <p:cNvPr id="75" name="文本框 74"/>
            <p:cNvSpPr txBox="1"/>
            <p:nvPr/>
          </p:nvSpPr>
          <p:spPr>
            <a:xfrm>
              <a:off x="2009633" y="1095255"/>
              <a:ext cx="378309" cy="369332"/>
            </a:xfrm>
            <a:prstGeom prst="rect">
              <a:avLst/>
            </a:prstGeom>
            <a:noFill/>
          </p:spPr>
          <p:txBody>
            <a:bodyPr wrap="none" lIns="0" tIns="0" rIns="0" bIns="0" rtlCol="0">
              <a:spAutoFit/>
            </a:bodyPr>
            <a:lstStyle/>
            <a:p>
              <a:r>
                <a:rPr lang="en-US" altLang="zh-CN" sz="2400" b="1" dirty="0" smtClean="0">
                  <a:solidFill>
                    <a:schemeClr val="bg1"/>
                  </a:solidFill>
                  <a:latin typeface="微软雅黑" pitchFamily="34" charset="-122"/>
                  <a:ea typeface="微软雅黑" pitchFamily="34" charset="-122"/>
                </a:rPr>
                <a:t>05</a:t>
              </a:r>
              <a:endParaRPr lang="zh-CN" altLang="en-US" sz="24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99863" y="749244"/>
            <a:ext cx="1734646" cy="3806036"/>
            <a:chOff x="33817" y="1257803"/>
            <a:chExt cx="1734646" cy="3806036"/>
          </a:xfrm>
        </p:grpSpPr>
        <p:pic>
          <p:nvPicPr>
            <p:cNvPr id="80" name="图片 79"/>
            <p:cNvPicPr>
              <a:picLocks noChangeAspect="1"/>
            </p:cNvPicPr>
            <p:nvPr/>
          </p:nvPicPr>
          <p:blipFill rotWithShape="1">
            <a:blip r:embed="rId6">
              <a:duotone>
                <a:prstClr val="black"/>
                <a:schemeClr val="accent6">
                  <a:tint val="45000"/>
                  <a:satMod val="400000"/>
                </a:schemeClr>
              </a:duotone>
            </a:blip>
            <a:srcRect l="64305"/>
            <a:stretch/>
          </p:blipFill>
          <p:spPr>
            <a:xfrm>
              <a:off x="33817" y="2258746"/>
              <a:ext cx="1510798" cy="2805093"/>
            </a:xfrm>
            <a:prstGeom prst="rect">
              <a:avLst/>
            </a:prstGeom>
          </p:spPr>
        </p:pic>
        <p:grpSp>
          <p:nvGrpSpPr>
            <p:cNvPr id="9" name="组合 8"/>
            <p:cNvGrpSpPr/>
            <p:nvPr/>
          </p:nvGrpSpPr>
          <p:grpSpPr>
            <a:xfrm>
              <a:off x="511107" y="1257803"/>
              <a:ext cx="1257356" cy="1197175"/>
              <a:chOff x="511107" y="1371483"/>
              <a:chExt cx="1257356" cy="1197175"/>
            </a:xfrm>
          </p:grpSpPr>
          <p:grpSp>
            <p:nvGrpSpPr>
              <p:cNvPr id="53" name="组合 52"/>
              <p:cNvGrpSpPr/>
              <p:nvPr/>
            </p:nvGrpSpPr>
            <p:grpSpPr>
              <a:xfrm>
                <a:off x="541198" y="1371483"/>
                <a:ext cx="1197175" cy="119717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grpSp>
          <p:sp>
            <p:nvSpPr>
              <p:cNvPr id="49" name="TextBox 70"/>
              <p:cNvSpPr txBox="1"/>
              <p:nvPr/>
            </p:nvSpPr>
            <p:spPr>
              <a:xfrm>
                <a:off x="511107" y="1754700"/>
                <a:ext cx="1257356" cy="430887"/>
              </a:xfrm>
              <a:prstGeom prst="rect">
                <a:avLst/>
              </a:prstGeom>
              <a:noFill/>
            </p:spPr>
            <p:txBody>
              <a:bodyPr wrap="square" lIns="0" tIns="0" rIns="0" bIns="0" rtlCol="0">
                <a:spAutoFit/>
              </a:bodyPr>
              <a:lstStyle/>
              <a:p>
                <a:pPr algn="ctr"/>
                <a:r>
                  <a:rPr lang="zh-CN" altLang="en-US" sz="2800" b="1" dirty="0">
                    <a:solidFill>
                      <a:srgbClr val="C00000"/>
                    </a:solidFill>
                    <a:latin typeface="微软雅黑" pitchFamily="34" charset="-122"/>
                    <a:ea typeface="微软雅黑" pitchFamily="34" charset="-122"/>
                  </a:rPr>
                  <a:t>目录</a:t>
                </a:r>
              </a:p>
            </p:txBody>
          </p:sp>
        </p:grpSp>
      </p:grpSp>
    </p:spTree>
    <p:extLst>
      <p:ext uri="{BB962C8B-B14F-4D97-AF65-F5344CB8AC3E}">
        <p14:creationId xmlns:p14="http://schemas.microsoft.com/office/powerpoint/2010/main" val="110673131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79712" y="3656762"/>
            <a:ext cx="2745998" cy="404143"/>
            <a:chOff x="2463800" y="2482850"/>
            <a:chExt cx="3660695" cy="538691"/>
          </a:xfrm>
        </p:grpSpPr>
        <p:sp>
          <p:nvSpPr>
            <p:cNvPr id="24" name="任意多边形 23"/>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5" name="椭圆 24"/>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26" name="组合 25"/>
          <p:cNvGrpSpPr/>
          <p:nvPr/>
        </p:nvGrpSpPr>
        <p:grpSpPr>
          <a:xfrm flipH="1">
            <a:off x="4103255" y="2923786"/>
            <a:ext cx="2745998" cy="404143"/>
            <a:chOff x="2463800" y="2482850"/>
            <a:chExt cx="3660695" cy="538691"/>
          </a:xfrm>
        </p:grpSpPr>
        <p:sp>
          <p:nvSpPr>
            <p:cNvPr id="27" name="任意多边形 26"/>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8" name="椭圆 27"/>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29" name="组合 28"/>
          <p:cNvGrpSpPr/>
          <p:nvPr/>
        </p:nvGrpSpPr>
        <p:grpSpPr>
          <a:xfrm>
            <a:off x="6814736" y="2560910"/>
            <a:ext cx="751414" cy="752707"/>
            <a:chOff x="7021066" y="2621408"/>
            <a:chExt cx="751414" cy="752707"/>
          </a:xfrm>
        </p:grpSpPr>
        <p:grpSp>
          <p:nvGrpSpPr>
            <p:cNvPr id="30" name="组合 29"/>
            <p:cNvGrpSpPr/>
            <p:nvPr/>
          </p:nvGrpSpPr>
          <p:grpSpPr>
            <a:xfrm>
              <a:off x="7021066" y="2621408"/>
              <a:ext cx="751414" cy="752707"/>
              <a:chOff x="5052187" y="3729874"/>
              <a:chExt cx="1001712" cy="1003300"/>
            </a:xfrm>
          </p:grpSpPr>
          <p:sp>
            <p:nvSpPr>
              <p:cNvPr id="32" name="MH_Other_13"/>
              <p:cNvSpPr/>
              <p:nvPr>
                <p:custDataLst>
                  <p:tags r:id="rId7"/>
                </p:custDataLst>
              </p:nvPr>
            </p:nvSpPr>
            <p:spPr>
              <a:xfrm flipH="1">
                <a:off x="5052187" y="3729874"/>
                <a:ext cx="1001712" cy="1003300"/>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33" name="MH_Other_14"/>
              <p:cNvSpPr/>
              <p:nvPr>
                <p:custDataLst>
                  <p:tags r:id="rId8"/>
                </p:custDataLst>
              </p:nvPr>
            </p:nvSpPr>
            <p:spPr>
              <a:xfrm flipH="1">
                <a:off x="5172075" y="3850244"/>
                <a:ext cx="761814" cy="761814"/>
              </a:xfrm>
              <a:prstGeom prst="ellipse">
                <a:avLst/>
              </a:prstGeom>
              <a:solidFill>
                <a:schemeClr val="tx1">
                  <a:lumMod val="50000"/>
                  <a:lumOff val="50000"/>
                </a:schemeClr>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31" name="文本框 9"/>
            <p:cNvSpPr txBox="1"/>
            <p:nvPr/>
          </p:nvSpPr>
          <p:spPr>
            <a:xfrm>
              <a:off x="7093074" y="2865837"/>
              <a:ext cx="607398"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41" name="组合 40"/>
          <p:cNvGrpSpPr/>
          <p:nvPr/>
        </p:nvGrpSpPr>
        <p:grpSpPr>
          <a:xfrm flipH="1">
            <a:off x="4103255" y="1489347"/>
            <a:ext cx="2745998" cy="404143"/>
            <a:chOff x="2463800" y="2482850"/>
            <a:chExt cx="3660695" cy="538691"/>
          </a:xfrm>
        </p:grpSpPr>
        <p:sp>
          <p:nvSpPr>
            <p:cNvPr id="42" name="任意多边形 41"/>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43" name="椭圆 42"/>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44" name="组合 43"/>
          <p:cNvGrpSpPr/>
          <p:nvPr/>
        </p:nvGrpSpPr>
        <p:grpSpPr>
          <a:xfrm>
            <a:off x="6804054" y="1151437"/>
            <a:ext cx="751414" cy="751517"/>
            <a:chOff x="7010384" y="1211935"/>
            <a:chExt cx="751414" cy="751517"/>
          </a:xfrm>
        </p:grpSpPr>
        <p:grpSp>
          <p:nvGrpSpPr>
            <p:cNvPr id="45" name="组合 44"/>
            <p:cNvGrpSpPr/>
            <p:nvPr/>
          </p:nvGrpSpPr>
          <p:grpSpPr>
            <a:xfrm>
              <a:off x="7010384" y="1211935"/>
              <a:ext cx="751414" cy="751517"/>
              <a:chOff x="4964170" y="1531186"/>
              <a:chExt cx="1001712" cy="1001713"/>
            </a:xfrm>
          </p:grpSpPr>
          <p:sp>
            <p:nvSpPr>
              <p:cNvPr id="47" name="MH_Other_7"/>
              <p:cNvSpPr/>
              <p:nvPr>
                <p:custDataLst>
                  <p:tags r:id="rId5"/>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48" name="MH_Other_8"/>
              <p:cNvSpPr/>
              <p:nvPr>
                <p:custDataLst>
                  <p:tags r:id="rId6"/>
                </p:custDataLst>
              </p:nvPr>
            </p:nvSpPr>
            <p:spPr>
              <a:xfrm flipH="1">
                <a:off x="5076825" y="1643832"/>
                <a:ext cx="776280" cy="776280"/>
              </a:xfrm>
              <a:prstGeom prst="ellipse">
                <a:avLst/>
              </a:prstGeom>
              <a:solidFill>
                <a:schemeClr val="tx1">
                  <a:lumMod val="50000"/>
                  <a:lumOff val="50000"/>
                </a:schemeClr>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46" name="文本框 9"/>
            <p:cNvSpPr txBox="1"/>
            <p:nvPr/>
          </p:nvSpPr>
          <p:spPr>
            <a:xfrm>
              <a:off x="7093074" y="1420416"/>
              <a:ext cx="607398"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49" name="矩形 48"/>
          <p:cNvSpPr/>
          <p:nvPr/>
        </p:nvSpPr>
        <p:spPr>
          <a:xfrm>
            <a:off x="5123729" y="1552798"/>
            <a:ext cx="1549142" cy="459100"/>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1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1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1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grpSp>
        <p:nvGrpSpPr>
          <p:cNvPr id="57" name="组合 56"/>
          <p:cNvGrpSpPr/>
          <p:nvPr/>
        </p:nvGrpSpPr>
        <p:grpSpPr>
          <a:xfrm>
            <a:off x="1979712" y="2204331"/>
            <a:ext cx="2745998" cy="404143"/>
            <a:chOff x="2463800" y="2482850"/>
            <a:chExt cx="3660695" cy="538691"/>
          </a:xfrm>
        </p:grpSpPr>
        <p:sp>
          <p:nvSpPr>
            <p:cNvPr id="58" name="任意多边形 57"/>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59" name="椭圆 58"/>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60" name="组合 59"/>
          <p:cNvGrpSpPr/>
          <p:nvPr/>
        </p:nvGrpSpPr>
        <p:grpSpPr>
          <a:xfrm>
            <a:off x="1443130" y="1800509"/>
            <a:ext cx="752606" cy="752707"/>
            <a:chOff x="1083884" y="1861007"/>
            <a:chExt cx="752606" cy="752707"/>
          </a:xfrm>
        </p:grpSpPr>
        <p:grpSp>
          <p:nvGrpSpPr>
            <p:cNvPr id="61" name="组合 60"/>
            <p:cNvGrpSpPr/>
            <p:nvPr/>
          </p:nvGrpSpPr>
          <p:grpSpPr>
            <a:xfrm>
              <a:off x="1083884" y="1861007"/>
              <a:ext cx="752606" cy="752707"/>
              <a:chOff x="6143681" y="2577957"/>
              <a:chExt cx="1003300" cy="1003300"/>
            </a:xfrm>
          </p:grpSpPr>
          <p:sp>
            <p:nvSpPr>
              <p:cNvPr id="63" name="MH_Other_1"/>
              <p:cNvSpPr/>
              <p:nvPr>
                <p:custDataLst>
                  <p:tags r:id="rId3"/>
                </p:custDataLst>
              </p:nvPr>
            </p:nvSpPr>
            <p:spPr>
              <a:xfrm>
                <a:off x="6143681" y="2577957"/>
                <a:ext cx="1003300" cy="1003300"/>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64" name="MH_Other_2"/>
              <p:cNvSpPr/>
              <p:nvPr>
                <p:custDataLst>
                  <p:tags r:id="rId4"/>
                </p:custDataLst>
              </p:nvPr>
            </p:nvSpPr>
            <p:spPr>
              <a:xfrm>
                <a:off x="6257925" y="2692232"/>
                <a:ext cx="776022" cy="776024"/>
              </a:xfrm>
              <a:prstGeom prst="ellipse">
                <a:avLst/>
              </a:prstGeom>
              <a:solidFill>
                <a:srgbClr val="C00000"/>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62" name="文本框 9"/>
            <p:cNvSpPr txBox="1"/>
            <p:nvPr/>
          </p:nvSpPr>
          <p:spPr>
            <a:xfrm>
              <a:off x="1188418" y="2068488"/>
              <a:ext cx="608590"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65" name="矩形 64"/>
          <p:cNvSpPr/>
          <p:nvPr/>
        </p:nvSpPr>
        <p:spPr>
          <a:xfrm>
            <a:off x="2273482" y="2225888"/>
            <a:ext cx="1677383" cy="489878"/>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sp>
        <p:nvSpPr>
          <p:cNvPr id="84" name="矩形 83"/>
          <p:cNvSpPr/>
          <p:nvPr/>
        </p:nvSpPr>
        <p:spPr>
          <a:xfrm>
            <a:off x="5133432" y="2945968"/>
            <a:ext cx="1677383" cy="489878"/>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grpSp>
        <p:nvGrpSpPr>
          <p:cNvPr id="91" name="组合 90"/>
          <p:cNvGrpSpPr/>
          <p:nvPr/>
        </p:nvGrpSpPr>
        <p:grpSpPr>
          <a:xfrm>
            <a:off x="1403648" y="3281910"/>
            <a:ext cx="752606" cy="752707"/>
            <a:chOff x="1044402" y="3342408"/>
            <a:chExt cx="752606" cy="752707"/>
          </a:xfrm>
        </p:grpSpPr>
        <p:grpSp>
          <p:nvGrpSpPr>
            <p:cNvPr id="92" name="组合 91"/>
            <p:cNvGrpSpPr/>
            <p:nvPr/>
          </p:nvGrpSpPr>
          <p:grpSpPr>
            <a:xfrm>
              <a:off x="1044402" y="3342408"/>
              <a:ext cx="752606" cy="752707"/>
              <a:chOff x="6650094" y="4483185"/>
              <a:chExt cx="1003300" cy="1003300"/>
            </a:xfrm>
          </p:grpSpPr>
          <p:sp>
            <p:nvSpPr>
              <p:cNvPr id="94" name="MH_Other_1"/>
              <p:cNvSpPr/>
              <p:nvPr>
                <p:custDataLst>
                  <p:tags r:id="rId1"/>
                </p:custDataLst>
              </p:nvPr>
            </p:nvSpPr>
            <p:spPr>
              <a:xfrm>
                <a:off x="6650094" y="4483185"/>
                <a:ext cx="1003300" cy="1003300"/>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95" name="MH_Other_2"/>
              <p:cNvSpPr/>
              <p:nvPr>
                <p:custDataLst>
                  <p:tags r:id="rId2"/>
                </p:custDataLst>
              </p:nvPr>
            </p:nvSpPr>
            <p:spPr>
              <a:xfrm>
                <a:off x="6771443" y="4604565"/>
                <a:ext cx="761812" cy="761814"/>
              </a:xfrm>
              <a:prstGeom prst="ellipse">
                <a:avLst/>
              </a:prstGeom>
              <a:solidFill>
                <a:srgbClr val="C00000"/>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93" name="文本框 9"/>
            <p:cNvSpPr txBox="1"/>
            <p:nvPr/>
          </p:nvSpPr>
          <p:spPr>
            <a:xfrm>
              <a:off x="1116410" y="3585917"/>
              <a:ext cx="608590"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96" name="矩形 95"/>
          <p:cNvSpPr/>
          <p:nvPr/>
        </p:nvSpPr>
        <p:spPr>
          <a:xfrm>
            <a:off x="2333508" y="3738056"/>
            <a:ext cx="1677383" cy="489878"/>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sp>
        <p:nvSpPr>
          <p:cNvPr id="39"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9804453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91680" y="3230608"/>
            <a:ext cx="1998049"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745225" y="1860928"/>
            <a:ext cx="1998049"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043208" y="1434821"/>
            <a:ext cx="851878" cy="852215"/>
            <a:chOff x="1677608" y="2996952"/>
            <a:chExt cx="1395643" cy="1395643"/>
          </a:xfrm>
        </p:grpSpPr>
        <p:sp>
          <p:nvSpPr>
            <p:cNvPr id="4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48" name="Oval 29"/>
            <p:cNvSpPr>
              <a:spLocks noChangeAspect="1"/>
            </p:cNvSpPr>
            <p:nvPr/>
          </p:nvSpPr>
          <p:spPr>
            <a:xfrm>
              <a:off x="1850114" y="3169459"/>
              <a:ext cx="1050631"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6">
                    <a:lumMod val="75000"/>
                  </a:schemeClr>
                </a:solidFill>
                <a:effectLst>
                  <a:outerShdw blurRad="38100" dist="38100" dir="2700000" algn="tl">
                    <a:srgbClr val="000000">
                      <a:alpha val="43137"/>
                    </a:srgbClr>
                  </a:outerShdw>
                </a:effectLst>
                <a:latin typeface="DIN-BoldItalic" pitchFamily="50" charset="0"/>
              </a:endParaRPr>
            </a:p>
          </p:txBody>
        </p:sp>
      </p:grpSp>
      <p:grpSp>
        <p:nvGrpSpPr>
          <p:cNvPr id="49" name="组合 48"/>
          <p:cNvGrpSpPr/>
          <p:nvPr/>
        </p:nvGrpSpPr>
        <p:grpSpPr>
          <a:xfrm>
            <a:off x="1301166" y="1717495"/>
            <a:ext cx="317335" cy="292709"/>
            <a:chOff x="7339246" y="1487600"/>
            <a:chExt cx="423150" cy="390158"/>
          </a:xfrm>
        </p:grpSpPr>
        <p:sp>
          <p:nvSpPr>
            <p:cNvPr id="50" name="Freeform 364"/>
            <p:cNvSpPr>
              <a:spLocks/>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5"/>
            <p:cNvSpPr>
              <a:spLocks/>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66"/>
            <p:cNvSpPr>
              <a:spLocks/>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2105248" y="1507296"/>
            <a:ext cx="1917046" cy="346243"/>
          </a:xfrm>
          <a:prstGeom prst="rect">
            <a:avLst/>
          </a:prstGeom>
        </p:spPr>
        <p:txBody>
          <a:bodyPr wrap="square" lIns="68573" tIns="34287" rIns="68573" bIns="34287">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认知度</a:t>
            </a:r>
          </a:p>
        </p:txBody>
      </p:sp>
      <p:sp>
        <p:nvSpPr>
          <p:cNvPr id="54" name="矩形 47"/>
          <p:cNvSpPr>
            <a:spLocks noChangeArrowheads="1"/>
          </p:cNvSpPr>
          <p:nvPr/>
        </p:nvSpPr>
        <p:spPr bwMode="auto">
          <a:xfrm>
            <a:off x="1961231" y="1883875"/>
            <a:ext cx="383409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在此录入上述图表的综合说明，在此录入上述图表的综合描述说明。在此录入上述图表的综合说明，在此录入上述图表的综合描述说明。</a:t>
            </a:r>
          </a:p>
        </p:txBody>
      </p:sp>
      <p:grpSp>
        <p:nvGrpSpPr>
          <p:cNvPr id="55" name="组合 54"/>
          <p:cNvGrpSpPr/>
          <p:nvPr/>
        </p:nvGrpSpPr>
        <p:grpSpPr>
          <a:xfrm>
            <a:off x="1001806" y="2797536"/>
            <a:ext cx="851878" cy="852215"/>
            <a:chOff x="1677608" y="2996952"/>
            <a:chExt cx="1395643" cy="1395643"/>
          </a:xfrm>
        </p:grpSpPr>
        <p:sp>
          <p:nvSpPr>
            <p:cNvPr id="56"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57"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58" name="组合 57"/>
          <p:cNvGrpSpPr/>
          <p:nvPr/>
        </p:nvGrpSpPr>
        <p:grpSpPr>
          <a:xfrm>
            <a:off x="1264643" y="3064170"/>
            <a:ext cx="336611" cy="342865"/>
            <a:chOff x="2000378" y="1974523"/>
            <a:chExt cx="576064" cy="586534"/>
          </a:xfrm>
        </p:grpSpPr>
        <p:sp>
          <p:nvSpPr>
            <p:cNvPr id="59"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63"/>
            <p:cNvSpPr>
              <a:spLocks/>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61" name="矩形 60"/>
          <p:cNvSpPr/>
          <p:nvPr/>
        </p:nvSpPr>
        <p:spPr>
          <a:xfrm>
            <a:off x="2051703" y="2876976"/>
            <a:ext cx="2088231" cy="346243"/>
          </a:xfrm>
          <a:prstGeom prst="rect">
            <a:avLst/>
          </a:prstGeom>
        </p:spPr>
        <p:txBody>
          <a:bodyPr wrap="square" lIns="68573" tIns="34287" rIns="68573" bIns="34287">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转换度</a:t>
            </a:r>
          </a:p>
        </p:txBody>
      </p:sp>
      <p:sp>
        <p:nvSpPr>
          <p:cNvPr id="62" name="矩形 47"/>
          <p:cNvSpPr>
            <a:spLocks noChangeArrowheads="1"/>
          </p:cNvSpPr>
          <p:nvPr/>
        </p:nvSpPr>
        <p:spPr bwMode="auto">
          <a:xfrm>
            <a:off x="1907686" y="3253555"/>
            <a:ext cx="383409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在此录入上述图表的综合说明，在此录入上述图表的综合描述说明。在此录入上述图表的综合说明，在此录入上述图表的综合描述说明。</a:t>
            </a:r>
          </a:p>
        </p:txBody>
      </p:sp>
      <p:sp>
        <p:nvSpPr>
          <p:cNvPr id="29"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1491630"/>
            <a:ext cx="3252081" cy="2611812"/>
          </a:xfrm>
          <a:prstGeom prst="rect">
            <a:avLst/>
          </a:prstGeom>
        </p:spPr>
      </p:pic>
    </p:spTree>
    <p:extLst>
      <p:ext uri="{BB962C8B-B14F-4D97-AF65-F5344CB8AC3E}">
        <p14:creationId xmlns:p14="http://schemas.microsoft.com/office/powerpoint/2010/main" val="300662669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918745" y="1499343"/>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1069812" y="1718295"/>
            <a:ext cx="621046" cy="62104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Group 41"/>
          <p:cNvGrpSpPr>
            <a:grpSpLocks/>
          </p:cNvGrpSpPr>
          <p:nvPr/>
        </p:nvGrpSpPr>
        <p:grpSpPr bwMode="auto">
          <a:xfrm>
            <a:off x="1783000" y="1718294"/>
            <a:ext cx="1458171" cy="799752"/>
            <a:chOff x="0" y="0"/>
            <a:chExt cx="2419" cy="1343"/>
          </a:xfrm>
        </p:grpSpPr>
        <p:sp>
          <p:nvSpPr>
            <p:cNvPr id="3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5" name="Freeform 9"/>
          <p:cNvSpPr>
            <a:spLocks noEditPoints="1"/>
          </p:cNvSpPr>
          <p:nvPr/>
        </p:nvSpPr>
        <p:spPr bwMode="auto">
          <a:xfrm>
            <a:off x="1213307"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6" name="组合 35"/>
          <p:cNvGrpSpPr/>
          <p:nvPr/>
        </p:nvGrpSpPr>
        <p:grpSpPr>
          <a:xfrm>
            <a:off x="5670021" y="1499343"/>
            <a:ext cx="2501127" cy="1132494"/>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821088" y="1718295"/>
            <a:ext cx="621046" cy="62104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41"/>
          <p:cNvGrpSpPr>
            <a:grpSpLocks/>
          </p:cNvGrpSpPr>
          <p:nvPr/>
        </p:nvGrpSpPr>
        <p:grpSpPr bwMode="auto">
          <a:xfrm>
            <a:off x="6534276" y="1718294"/>
            <a:ext cx="1458171" cy="799752"/>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5" name="Freeform 8"/>
          <p:cNvSpPr>
            <a:spLocks noEditPoints="1"/>
          </p:cNvSpPr>
          <p:nvPr/>
        </p:nvSpPr>
        <p:spPr bwMode="auto">
          <a:xfrm>
            <a:off x="6009378"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a:ea typeface="微软雅黑"/>
              <a:sym typeface="Gill Sans" charset="0"/>
            </a:endParaRPr>
          </a:p>
        </p:txBody>
      </p:sp>
      <p:grpSp>
        <p:nvGrpSpPr>
          <p:cNvPr id="46" name="组合 45"/>
          <p:cNvGrpSpPr/>
          <p:nvPr/>
        </p:nvGrpSpPr>
        <p:grpSpPr>
          <a:xfrm>
            <a:off x="918745" y="2959843"/>
            <a:ext cx="2501127" cy="1132494"/>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069812" y="3178795"/>
            <a:ext cx="621046" cy="62104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Group 41"/>
          <p:cNvGrpSpPr>
            <a:grpSpLocks/>
          </p:cNvGrpSpPr>
          <p:nvPr/>
        </p:nvGrpSpPr>
        <p:grpSpPr bwMode="auto">
          <a:xfrm>
            <a:off x="1783000" y="3178794"/>
            <a:ext cx="1458171" cy="799752"/>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55" name="Freeform 7"/>
          <p:cNvSpPr>
            <a:spLocks/>
          </p:cNvSpPr>
          <p:nvPr/>
        </p:nvSpPr>
        <p:spPr bwMode="auto">
          <a:xfrm>
            <a:off x="1205306"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6" name="组合 55"/>
          <p:cNvGrpSpPr/>
          <p:nvPr/>
        </p:nvGrpSpPr>
        <p:grpSpPr>
          <a:xfrm>
            <a:off x="5671273" y="2959843"/>
            <a:ext cx="2501127" cy="1132494"/>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5822340" y="3178795"/>
            <a:ext cx="621046" cy="621045"/>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Group 41"/>
          <p:cNvGrpSpPr>
            <a:grpSpLocks/>
          </p:cNvGrpSpPr>
          <p:nvPr/>
        </p:nvGrpSpPr>
        <p:grpSpPr bwMode="auto">
          <a:xfrm>
            <a:off x="6535528" y="3178794"/>
            <a:ext cx="1458171" cy="799752"/>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65" name="Freeform 6"/>
          <p:cNvSpPr>
            <a:spLocks noEditPoints="1"/>
          </p:cNvSpPr>
          <p:nvPr/>
        </p:nvSpPr>
        <p:spPr bwMode="auto">
          <a:xfrm>
            <a:off x="6012692"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a:ea typeface="微软雅黑"/>
              <a:sym typeface="Gill Sans" charset="0"/>
            </a:endParaRPr>
          </a:p>
        </p:txBody>
      </p:sp>
      <p:grpSp>
        <p:nvGrpSpPr>
          <p:cNvPr id="67" name="组合 66"/>
          <p:cNvGrpSpPr/>
          <p:nvPr/>
        </p:nvGrpSpPr>
        <p:grpSpPr>
          <a:xfrm>
            <a:off x="3745416" y="2042207"/>
            <a:ext cx="1446536" cy="1447110"/>
            <a:chOff x="1088690" y="2922646"/>
            <a:chExt cx="851878" cy="852215"/>
          </a:xfrm>
        </p:grpSpPr>
        <p:grpSp>
          <p:nvGrpSpPr>
            <p:cNvPr id="68" name="组合 67"/>
            <p:cNvGrpSpPr/>
            <p:nvPr/>
          </p:nvGrpSpPr>
          <p:grpSpPr>
            <a:xfrm>
              <a:off x="1088690" y="2922646"/>
              <a:ext cx="851878" cy="852215"/>
              <a:chOff x="1677608" y="2996952"/>
              <a:chExt cx="1395643" cy="1395643"/>
            </a:xfrm>
          </p:grpSpPr>
          <p:sp>
            <p:nvSpPr>
              <p:cNvPr id="70"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71"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69" name="矩形 68"/>
            <p:cNvSpPr/>
            <p:nvPr/>
          </p:nvSpPr>
          <p:spPr>
            <a:xfrm>
              <a:off x="1269847" y="3202872"/>
              <a:ext cx="504478" cy="294531"/>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标题</a:t>
              </a:r>
              <a:endParaRPr kumimoji="0" lang="en-US" altLang="zh-CN" sz="28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endParaRPr>
            </a:p>
          </p:txBody>
        </p:sp>
      </p:grpSp>
      <p:sp>
        <p:nvSpPr>
          <p:cNvPr id="72"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89811888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7"/>
          <p:cNvSpPr txBox="1"/>
          <p:nvPr/>
        </p:nvSpPr>
        <p:spPr>
          <a:xfrm>
            <a:off x="3737582" y="2771093"/>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关键字设问？</a:t>
            </a:r>
          </a:p>
        </p:txBody>
      </p:sp>
      <p:sp>
        <p:nvSpPr>
          <p:cNvPr id="3" name="TextBox 38"/>
          <p:cNvSpPr txBox="1"/>
          <p:nvPr/>
        </p:nvSpPr>
        <p:spPr>
          <a:xfrm>
            <a:off x="3737582" y="3042288"/>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关键字设问？</a:t>
            </a:r>
          </a:p>
        </p:txBody>
      </p:sp>
      <p:sp>
        <p:nvSpPr>
          <p:cNvPr id="4" name="TextBox 39"/>
          <p:cNvSpPr txBox="1"/>
          <p:nvPr/>
        </p:nvSpPr>
        <p:spPr>
          <a:xfrm>
            <a:off x="3737582" y="3330320"/>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关键字设问？</a:t>
            </a:r>
          </a:p>
        </p:txBody>
      </p:sp>
      <p:sp>
        <p:nvSpPr>
          <p:cNvPr id="5" name="圆角矩形 42"/>
          <p:cNvSpPr/>
          <p:nvPr/>
        </p:nvSpPr>
        <p:spPr>
          <a:xfrm>
            <a:off x="683568" y="233537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圆角矩形 43"/>
          <p:cNvSpPr/>
          <p:nvPr/>
        </p:nvSpPr>
        <p:spPr>
          <a:xfrm>
            <a:off x="683568" y="314781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44"/>
          <p:cNvSpPr/>
          <p:nvPr/>
        </p:nvSpPr>
        <p:spPr>
          <a:xfrm>
            <a:off x="5347872" y="233537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45"/>
          <p:cNvSpPr/>
          <p:nvPr/>
        </p:nvSpPr>
        <p:spPr>
          <a:xfrm>
            <a:off x="5347872" y="314781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extBox 53"/>
          <p:cNvSpPr txBox="1"/>
          <p:nvPr/>
        </p:nvSpPr>
        <p:spPr>
          <a:xfrm>
            <a:off x="1034430" y="2493409"/>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0" name="TextBox 54"/>
          <p:cNvSpPr txBox="1"/>
          <p:nvPr/>
        </p:nvSpPr>
        <p:spPr>
          <a:xfrm>
            <a:off x="1034430" y="3305849"/>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sp>
        <p:nvSpPr>
          <p:cNvPr id="11" name="TextBox 55"/>
          <p:cNvSpPr txBox="1"/>
          <p:nvPr/>
        </p:nvSpPr>
        <p:spPr>
          <a:xfrm>
            <a:off x="5698734" y="2493409"/>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2" name="TextBox 56"/>
          <p:cNvSpPr txBox="1"/>
          <p:nvPr/>
        </p:nvSpPr>
        <p:spPr>
          <a:xfrm>
            <a:off x="5698734" y="3305849"/>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grpSp>
        <p:nvGrpSpPr>
          <p:cNvPr id="13" name="组合 12"/>
          <p:cNvGrpSpPr/>
          <p:nvPr/>
        </p:nvGrpSpPr>
        <p:grpSpPr>
          <a:xfrm>
            <a:off x="3848958" y="1129231"/>
            <a:ext cx="1361423" cy="1364178"/>
            <a:chOff x="7146423" y="413387"/>
            <a:chExt cx="495231" cy="496232"/>
          </a:xfrm>
        </p:grpSpPr>
        <p:grpSp>
          <p:nvGrpSpPr>
            <p:cNvPr id="14" name="组合 13"/>
            <p:cNvGrpSpPr/>
            <p:nvPr/>
          </p:nvGrpSpPr>
          <p:grpSpPr>
            <a:xfrm>
              <a:off x="7146423" y="413387"/>
              <a:ext cx="495231" cy="496232"/>
              <a:chOff x="1589596" y="810715"/>
              <a:chExt cx="2340698" cy="2345431"/>
            </a:xfrm>
          </p:grpSpPr>
          <p:grpSp>
            <p:nvGrpSpPr>
              <p:cNvPr id="16" name="组合 79"/>
              <p:cNvGrpSpPr>
                <a:grpSpLocks/>
              </p:cNvGrpSpPr>
              <p:nvPr/>
            </p:nvGrpSpPr>
            <p:grpSpPr bwMode="auto">
              <a:xfrm>
                <a:off x="1589596" y="810715"/>
                <a:ext cx="2340698" cy="2345431"/>
                <a:chOff x="6379729" y="2488774"/>
                <a:chExt cx="2513016" cy="2513016"/>
              </a:xfrm>
            </p:grpSpPr>
            <p:sp>
              <p:nvSpPr>
                <p:cNvPr id="1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7" name="椭圆 80"/>
              <p:cNvSpPr/>
              <p:nvPr/>
            </p:nvSpPr>
            <p:spPr bwMode="auto">
              <a:xfrm>
                <a:off x="1932719" y="1141998"/>
                <a:ext cx="1691507" cy="1694935"/>
              </a:xfrm>
              <a:prstGeom prst="ellipse">
                <a:avLst/>
              </a:prstGeom>
              <a:solidFill>
                <a:srgbClr val="C00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5" name="TextBox 62"/>
            <p:cNvSpPr txBox="1"/>
            <p:nvPr/>
          </p:nvSpPr>
          <p:spPr>
            <a:xfrm>
              <a:off x="7266038" y="516486"/>
              <a:ext cx="272428" cy="279891"/>
            </a:xfrm>
            <a:prstGeom prst="rect">
              <a:avLst/>
            </a:prstGeom>
            <a:noFill/>
          </p:spPr>
          <p:txBody>
            <a:bodyPr wrap="none" rtlCol="0">
              <a:spAutoFit/>
            </a:bodyPr>
            <a:lstStyle/>
            <a:p>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a:p>
              <a:r>
                <a:rPr lang="zh-CN" altLang="en-US" sz="2200" b="1" dirty="0">
                  <a:solidFill>
                    <a:schemeClr val="bg1"/>
                  </a:solidFill>
                  <a:latin typeface="微软雅黑" pitchFamily="34" charset="-122"/>
                  <a:ea typeface="微软雅黑" pitchFamily="34" charset="-122"/>
                </a:rPr>
                <a:t>文字</a:t>
              </a:r>
              <a:endParaRPr lang="en-US" altLang="zh-CN" sz="2200" b="1" dirty="0">
                <a:solidFill>
                  <a:schemeClr val="bg1"/>
                </a:solidFill>
                <a:latin typeface="微软雅黑" pitchFamily="34" charset="-122"/>
                <a:ea typeface="微软雅黑" pitchFamily="34" charset="-122"/>
              </a:endParaRPr>
            </a:p>
          </p:txBody>
        </p:sp>
      </p:grpSp>
      <p:sp>
        <p:nvSpPr>
          <p:cNvPr id="20"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84795614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30"/>
          <p:cNvSpPr txBox="1"/>
          <p:nvPr/>
        </p:nvSpPr>
        <p:spPr>
          <a:xfrm>
            <a:off x="1334810" y="3075806"/>
            <a:ext cx="1397368" cy="323165"/>
          </a:xfrm>
          <a:prstGeom prst="rect">
            <a:avLst/>
          </a:prstGeom>
          <a:noFill/>
        </p:spPr>
        <p:txBody>
          <a:bodyPr wrap="square" lIns="0" tIns="0" rIns="0" bIns="0" rtlCol="0">
            <a:spAutoFit/>
          </a:bodyPr>
          <a:lstStyle/>
          <a:p>
            <a:pPr algn="ctr"/>
            <a:r>
              <a:rPr lang="zh-CN" altLang="en-US" sz="2100" b="1" dirty="0">
                <a:solidFill>
                  <a:schemeClr val="tx1">
                    <a:lumMod val="75000"/>
                    <a:lumOff val="25000"/>
                  </a:schemeClr>
                </a:solidFill>
                <a:latin typeface="微软雅黑" pitchFamily="34" charset="-122"/>
                <a:ea typeface="微软雅黑" pitchFamily="34" charset="-122"/>
              </a:rPr>
              <a:t>标题内容</a:t>
            </a:r>
          </a:p>
        </p:txBody>
      </p:sp>
      <p:grpSp>
        <p:nvGrpSpPr>
          <p:cNvPr id="50" name="Group 52"/>
          <p:cNvGrpSpPr>
            <a:grpSpLocks/>
          </p:cNvGrpSpPr>
          <p:nvPr/>
        </p:nvGrpSpPr>
        <p:grpSpPr bwMode="auto">
          <a:xfrm>
            <a:off x="1192273" y="1288407"/>
            <a:ext cx="1625548" cy="1583848"/>
            <a:chOff x="3160707" y="1634350"/>
            <a:chExt cx="2825746" cy="2752719"/>
          </a:xfrm>
          <a:effectLst/>
        </p:grpSpPr>
        <p:sp>
          <p:nvSpPr>
            <p:cNvPr id="55"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C0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6"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7"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C0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58"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458A"/>
                </a:solidFill>
                <a:effectLst/>
                <a:uLnTx/>
                <a:uFillTx/>
                <a:latin typeface="微软雅黑" pitchFamily="34" charset="-122"/>
                <a:ea typeface="微软雅黑" pitchFamily="34" charset="-122"/>
              </a:endParaRPr>
            </a:p>
          </p:txBody>
        </p:sp>
        <p:sp>
          <p:nvSpPr>
            <p:cNvPr id="59"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0"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61" name="矩形 47"/>
          <p:cNvSpPr>
            <a:spLocks noChangeArrowheads="1"/>
          </p:cNvSpPr>
          <p:nvPr/>
        </p:nvSpPr>
        <p:spPr bwMode="auto">
          <a:xfrm>
            <a:off x="1303797" y="3482892"/>
            <a:ext cx="1589760" cy="623252"/>
          </a:xfrm>
          <a:prstGeom prst="rect">
            <a:avLst/>
          </a:prstGeom>
          <a:noFill/>
          <a:ln w="25400">
            <a:noFill/>
            <a:miter lim="800000"/>
            <a:headEnd/>
            <a:tailEnd/>
          </a:ln>
        </p:spPr>
        <p:txBody>
          <a:bodyPr lIns="68582" tIns="34292" rIns="68582" bIns="34292">
            <a:spAutoFit/>
          </a:bodyPr>
          <a:lstStyle/>
          <a:p>
            <a:pPr algn="ctr" defTabSz="684701">
              <a:lnSpc>
                <a:spcPct val="120000"/>
              </a:lnSpc>
            </a:pP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3" name="TextBox 30"/>
          <p:cNvSpPr txBox="1"/>
          <p:nvPr/>
        </p:nvSpPr>
        <p:spPr>
          <a:xfrm>
            <a:off x="3836755" y="3075806"/>
            <a:ext cx="1397368" cy="323165"/>
          </a:xfrm>
          <a:prstGeom prst="rect">
            <a:avLst/>
          </a:prstGeom>
          <a:noFill/>
        </p:spPr>
        <p:txBody>
          <a:bodyPr wrap="square" lIns="0" tIns="0" rIns="0" bIns="0" rtlCol="0">
            <a:spAutoFit/>
          </a:bodyPr>
          <a:lstStyle/>
          <a:p>
            <a:pPr algn="ctr"/>
            <a:r>
              <a:rPr lang="zh-CN" altLang="en-US" sz="2100" b="1" dirty="0">
                <a:solidFill>
                  <a:schemeClr val="tx1">
                    <a:lumMod val="75000"/>
                    <a:lumOff val="25000"/>
                  </a:schemeClr>
                </a:solidFill>
                <a:latin typeface="微软雅黑" pitchFamily="34" charset="-122"/>
                <a:ea typeface="微软雅黑" pitchFamily="34" charset="-122"/>
              </a:rPr>
              <a:t>标题内容</a:t>
            </a:r>
          </a:p>
        </p:txBody>
      </p:sp>
      <p:sp>
        <p:nvSpPr>
          <p:cNvPr id="31" name="矩形 47"/>
          <p:cNvSpPr>
            <a:spLocks noChangeArrowheads="1"/>
          </p:cNvSpPr>
          <p:nvPr/>
        </p:nvSpPr>
        <p:spPr bwMode="auto">
          <a:xfrm>
            <a:off x="3805742" y="3482892"/>
            <a:ext cx="1589760" cy="623252"/>
          </a:xfrm>
          <a:prstGeom prst="rect">
            <a:avLst/>
          </a:prstGeom>
          <a:noFill/>
          <a:ln w="25400">
            <a:noFill/>
            <a:miter lim="800000"/>
            <a:headEnd/>
            <a:tailEnd/>
          </a:ln>
        </p:spPr>
        <p:txBody>
          <a:bodyPr lIns="68582" tIns="34292" rIns="68582" bIns="34292">
            <a:spAutoFit/>
          </a:bodyPr>
          <a:lstStyle/>
          <a:p>
            <a:pPr algn="ctr" defTabSz="684701">
              <a:lnSpc>
                <a:spcPct val="120000"/>
              </a:lnSpc>
            </a:pP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2" name="TextBox 30"/>
          <p:cNvSpPr txBox="1"/>
          <p:nvPr/>
        </p:nvSpPr>
        <p:spPr>
          <a:xfrm>
            <a:off x="6087338" y="3075806"/>
            <a:ext cx="1397368" cy="323165"/>
          </a:xfrm>
          <a:prstGeom prst="rect">
            <a:avLst/>
          </a:prstGeom>
          <a:noFill/>
        </p:spPr>
        <p:txBody>
          <a:bodyPr wrap="square" lIns="0" tIns="0" rIns="0" bIns="0" rtlCol="0">
            <a:spAutoFit/>
          </a:bodyPr>
          <a:lstStyle/>
          <a:p>
            <a:pPr algn="ctr"/>
            <a:r>
              <a:rPr lang="zh-CN" altLang="en-US" sz="2100" b="1" dirty="0">
                <a:solidFill>
                  <a:schemeClr val="tx1">
                    <a:lumMod val="75000"/>
                    <a:lumOff val="25000"/>
                  </a:schemeClr>
                </a:solidFill>
                <a:latin typeface="微软雅黑" pitchFamily="34" charset="-122"/>
                <a:ea typeface="微软雅黑" pitchFamily="34" charset="-122"/>
              </a:rPr>
              <a:t>标题内容</a:t>
            </a:r>
          </a:p>
        </p:txBody>
      </p:sp>
      <p:sp>
        <p:nvSpPr>
          <p:cNvPr id="40" name="矩形 47"/>
          <p:cNvSpPr>
            <a:spLocks noChangeArrowheads="1"/>
          </p:cNvSpPr>
          <p:nvPr/>
        </p:nvSpPr>
        <p:spPr bwMode="auto">
          <a:xfrm>
            <a:off x="6056325" y="3482892"/>
            <a:ext cx="1589760" cy="623252"/>
          </a:xfrm>
          <a:prstGeom prst="rect">
            <a:avLst/>
          </a:prstGeom>
          <a:noFill/>
          <a:ln w="25400">
            <a:noFill/>
            <a:miter lim="800000"/>
            <a:headEnd/>
            <a:tailEnd/>
          </a:ln>
        </p:spPr>
        <p:txBody>
          <a:bodyPr lIns="68582" tIns="34292" rIns="68582" bIns="34292">
            <a:spAutoFit/>
          </a:bodyPr>
          <a:lstStyle/>
          <a:p>
            <a:pPr algn="ctr" defTabSz="684701">
              <a:lnSpc>
                <a:spcPct val="120000"/>
              </a:lnSpc>
            </a:pP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41"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grpSp>
        <p:nvGrpSpPr>
          <p:cNvPr id="42" name="Group 52"/>
          <p:cNvGrpSpPr>
            <a:grpSpLocks/>
          </p:cNvGrpSpPr>
          <p:nvPr/>
        </p:nvGrpSpPr>
        <p:grpSpPr bwMode="auto">
          <a:xfrm>
            <a:off x="3608575" y="1288407"/>
            <a:ext cx="1625548" cy="1583848"/>
            <a:chOff x="3160707" y="1634350"/>
            <a:chExt cx="2825746" cy="2752719"/>
          </a:xfrm>
          <a:effectLst/>
        </p:grpSpPr>
        <p:sp>
          <p:nvSpPr>
            <p:cNvPr id="43"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C0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4"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5"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C0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46"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458A"/>
                </a:solidFill>
                <a:effectLst/>
                <a:uLnTx/>
                <a:uFillTx/>
                <a:latin typeface="微软雅黑" pitchFamily="34" charset="-122"/>
                <a:ea typeface="微软雅黑" pitchFamily="34" charset="-122"/>
              </a:endParaRPr>
            </a:p>
          </p:txBody>
        </p:sp>
        <p:sp>
          <p:nvSpPr>
            <p:cNvPr id="47"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9"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51" name="Group 52"/>
          <p:cNvGrpSpPr>
            <a:grpSpLocks/>
          </p:cNvGrpSpPr>
          <p:nvPr/>
        </p:nvGrpSpPr>
        <p:grpSpPr bwMode="auto">
          <a:xfrm>
            <a:off x="6024877" y="1288407"/>
            <a:ext cx="1625548" cy="1583848"/>
            <a:chOff x="3160707" y="1634350"/>
            <a:chExt cx="2825746" cy="2752719"/>
          </a:xfrm>
          <a:effectLst/>
        </p:grpSpPr>
        <p:sp>
          <p:nvSpPr>
            <p:cNvPr id="52"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C0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3"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4"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C0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62"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0000"/>
            </a:solidFill>
            <a:ln w="9525">
              <a:noFill/>
              <a:round/>
              <a:headEnd/>
              <a:tailEnd/>
            </a:ln>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458A"/>
                </a:solidFill>
                <a:effectLst/>
                <a:uLnTx/>
                <a:uFillTx/>
                <a:latin typeface="微软雅黑" pitchFamily="34" charset="-122"/>
                <a:ea typeface="微软雅黑" pitchFamily="34" charset="-122"/>
              </a:endParaRPr>
            </a:p>
          </p:txBody>
        </p:sp>
        <p:sp>
          <p:nvSpPr>
            <p:cNvPr id="63"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4"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17044236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67" y="0"/>
            <a:ext cx="4867196" cy="5143500"/>
          </a:xfrm>
          <a:prstGeom prst="rect">
            <a:avLst/>
          </a:prstGeom>
        </p:spPr>
      </p:pic>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41" name="图片 40"/>
          <p:cNvPicPr>
            <a:picLocks noChangeAspect="1"/>
          </p:cNvPicPr>
          <p:nvPr/>
        </p:nvPicPr>
        <p:blipFill>
          <a:blip r:embed="rId5"/>
          <a:stretch>
            <a:fillRect/>
          </a:stretch>
        </p:blipFill>
        <p:spPr>
          <a:xfrm>
            <a:off x="0" y="1051541"/>
            <a:ext cx="9144000" cy="4091959"/>
          </a:xfrm>
          <a:prstGeom prst="rect">
            <a:avLst/>
          </a:prstGeom>
        </p:spPr>
      </p:pic>
      <p:pic>
        <p:nvPicPr>
          <p:cNvPr id="48" name="图片 47"/>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631520"/>
            <a:ext cx="9144000" cy="2368680"/>
          </a:xfrm>
          <a:prstGeom prst="rect">
            <a:avLst/>
          </a:prstGeom>
        </p:spPr>
      </p:pic>
      <p:pic>
        <p:nvPicPr>
          <p:cNvPr id="49" name="图片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3802" y="2345651"/>
            <a:ext cx="1932633" cy="1530146"/>
          </a:xfrm>
          <a:prstGeom prst="rect">
            <a:avLst/>
          </a:prstGeom>
        </p:spPr>
      </p:pic>
      <p:grpSp>
        <p:nvGrpSpPr>
          <p:cNvPr id="47" name="组合 46"/>
          <p:cNvGrpSpPr/>
          <p:nvPr/>
        </p:nvGrpSpPr>
        <p:grpSpPr>
          <a:xfrm>
            <a:off x="2122300" y="123478"/>
            <a:ext cx="4899400" cy="3247582"/>
            <a:chOff x="2570167" y="269110"/>
            <a:chExt cx="4003665" cy="2653842"/>
          </a:xfrm>
        </p:grpSpPr>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08663" y="269110"/>
              <a:ext cx="1726671" cy="1995686"/>
            </a:xfrm>
            <a:prstGeom prst="rect">
              <a:avLst/>
            </a:prstGeom>
          </p:spPr>
        </p:pic>
        <p:pic>
          <p:nvPicPr>
            <p:cNvPr id="25" name="图片 24"/>
            <p:cNvPicPr>
              <a:picLocks noChangeAspect="1"/>
            </p:cNvPicPr>
            <p:nvPr/>
          </p:nvPicPr>
          <p:blipFill>
            <a:blip r:embed="rId9"/>
            <a:stretch>
              <a:fillRect/>
            </a:stretch>
          </p:blipFill>
          <p:spPr>
            <a:xfrm>
              <a:off x="2570167" y="563391"/>
              <a:ext cx="4003665" cy="2359561"/>
            </a:xfrm>
            <a:prstGeom prst="rect">
              <a:avLst/>
            </a:prstGeom>
          </p:spPr>
        </p:pic>
      </p:grpSp>
      <p:pic>
        <p:nvPicPr>
          <p:cNvPr id="50" name="图片 49"/>
          <p:cNvPicPr>
            <a:picLocks noChangeAspect="1"/>
          </p:cNvPicPr>
          <p:nvPr/>
        </p:nvPicPr>
        <p:blipFill rotWithShape="1">
          <a:blip r:embed="rId10" cstate="print">
            <a:extLst>
              <a:ext uri="{28A0092B-C50C-407E-A947-70E740481C1C}">
                <a14:useLocalDpi xmlns:a14="http://schemas.microsoft.com/office/drawing/2010/main" val="0"/>
              </a:ext>
            </a:extLst>
          </a:blip>
          <a:srcRect t="12107" r="22225"/>
          <a:stretch/>
        </p:blipFill>
        <p:spPr>
          <a:xfrm>
            <a:off x="7605994" y="1"/>
            <a:ext cx="1538006" cy="2067694"/>
          </a:xfrm>
          <a:prstGeom prst="rect">
            <a:avLst/>
          </a:prstGeom>
        </p:spPr>
      </p:pic>
      <p:pic>
        <p:nvPicPr>
          <p:cNvPr id="51" name="图片 50"/>
          <p:cNvPicPr>
            <a:picLocks noChangeAspect="1"/>
          </p:cNvPicPr>
          <p:nvPr/>
        </p:nvPicPr>
        <p:blipFill>
          <a:blip r:embed="rId11">
            <a:duotone>
              <a:schemeClr val="accent6">
                <a:shade val="45000"/>
                <a:satMod val="135000"/>
              </a:schemeClr>
              <a:prstClr val="white"/>
            </a:duotone>
          </a:blip>
          <a:stretch>
            <a:fillRect/>
          </a:stretch>
        </p:blipFill>
        <p:spPr>
          <a:xfrm>
            <a:off x="144793" y="195486"/>
            <a:ext cx="1080120" cy="1080120"/>
          </a:xfrm>
          <a:prstGeom prst="rect">
            <a:avLst/>
          </a:prstGeom>
        </p:spPr>
      </p:pic>
      <p:sp>
        <p:nvSpPr>
          <p:cNvPr id="53" name="横卷形 52"/>
          <p:cNvSpPr/>
          <p:nvPr/>
        </p:nvSpPr>
        <p:spPr>
          <a:xfrm>
            <a:off x="3096326" y="2654144"/>
            <a:ext cx="2664296" cy="648072"/>
          </a:xfrm>
          <a:prstGeom prst="horizontalScroll">
            <a:avLst>
              <a:gd name="adj" fmla="val 20339"/>
            </a:avLst>
          </a:prstGeom>
          <a:solidFill>
            <a:srgbClr val="C00000"/>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汇报</a:t>
            </a:r>
            <a:r>
              <a:rPr lang="zh-CN" altLang="en-US" sz="1200" dirty="0" smtClean="0">
                <a:latin typeface="微软雅黑" panose="020B0503020204020204" pitchFamily="34" charset="-122"/>
                <a:ea typeface="微软雅黑" panose="020B0503020204020204" pitchFamily="34" charset="-122"/>
              </a:rPr>
              <a:t>人：东方之</a:t>
            </a:r>
            <a:r>
              <a:rPr lang="en-US" altLang="zh-CN" sz="1200" dirty="0" smtClean="0">
                <a:latin typeface="微软雅黑" panose="020B0503020204020204" pitchFamily="34" charset="-122"/>
                <a:ea typeface="微软雅黑" panose="020B0503020204020204" pitchFamily="34" charset="-122"/>
              </a:rPr>
              <a:t>P</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902937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5696" y="2355726"/>
            <a:ext cx="4739759" cy="984885"/>
          </a:xfrm>
          <a:prstGeom prst="rect">
            <a:avLst/>
          </a:prstGeom>
          <a:noFill/>
        </p:spPr>
        <p:txBody>
          <a:bodyPr wrap="none" lIns="0" tIns="0" rIns="0" bIns="0" rtlCol="0">
            <a:spAutoFit/>
          </a:bodyPr>
          <a:lstStyle/>
          <a:p>
            <a:r>
              <a:rPr lang="zh-CN" altLang="en-US" sz="1600" b="1" dirty="0" smtClean="0">
                <a:solidFill>
                  <a:schemeClr val="accent6"/>
                </a:solidFill>
                <a:latin typeface="微软雅黑" pitchFamily="34" charset="-122"/>
                <a:ea typeface="微软雅黑" pitchFamily="34" charset="-122"/>
              </a:rPr>
              <a:t>东方之</a:t>
            </a:r>
            <a:r>
              <a:rPr lang="en-US" altLang="zh-CN" sz="1600" b="1" dirty="0" smtClean="0">
                <a:solidFill>
                  <a:schemeClr val="accent6"/>
                </a:solidFill>
                <a:latin typeface="微软雅黑" pitchFamily="34" charset="-122"/>
                <a:ea typeface="微软雅黑" pitchFamily="34" charset="-122"/>
              </a:rPr>
              <a:t>P  </a:t>
            </a:r>
            <a:r>
              <a:rPr lang="zh-CN" altLang="en-US" sz="1600" b="1" dirty="0" smtClean="0">
                <a:solidFill>
                  <a:schemeClr val="accent6"/>
                </a:solidFill>
                <a:latin typeface="微软雅黑" pitchFamily="34" charset="-122"/>
                <a:ea typeface="微软雅黑" pitchFamily="34" charset="-122"/>
              </a:rPr>
              <a:t>作品</a:t>
            </a:r>
            <a:endParaRPr lang="en-US" altLang="zh-CN" sz="1600" b="1" dirty="0" smtClean="0">
              <a:solidFill>
                <a:schemeClr val="accent6"/>
              </a:solidFill>
              <a:latin typeface="微软雅黑" pitchFamily="34" charset="-122"/>
              <a:ea typeface="微软雅黑" pitchFamily="34" charset="-122"/>
            </a:endParaRPr>
          </a:p>
          <a:p>
            <a:endParaRPr lang="en-US" altLang="zh-CN" sz="1600" b="1" dirty="0">
              <a:solidFill>
                <a:schemeClr val="accent6"/>
              </a:solidFill>
              <a:latin typeface="微软雅黑" pitchFamily="34" charset="-122"/>
              <a:ea typeface="微软雅黑" pitchFamily="34" charset="-122"/>
            </a:endParaRPr>
          </a:p>
          <a:p>
            <a:endParaRPr lang="en-US" altLang="zh-CN" sz="1600" b="1" dirty="0" smtClean="0">
              <a:solidFill>
                <a:schemeClr val="accent6"/>
              </a:solidFill>
              <a:latin typeface="微软雅黑" pitchFamily="34" charset="-122"/>
              <a:ea typeface="微软雅黑" pitchFamily="34" charset="-122"/>
            </a:endParaRPr>
          </a:p>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r>
              <a:rPr lang="zh-CN" altLang="en-US" sz="1600" b="1" dirty="0" smtClean="0">
                <a:solidFill>
                  <a:schemeClr val="accent6"/>
                </a:solidFill>
                <a:latin typeface="微软雅黑" pitchFamily="34" charset="-122"/>
                <a:ea typeface="微软雅黑" pitchFamily="34" charset="-122"/>
              </a:rPr>
              <a:t>授权发布</a:t>
            </a:r>
          </a:p>
        </p:txBody>
      </p:sp>
    </p:spTree>
    <p:extLst>
      <p:ext uri="{BB962C8B-B14F-4D97-AF65-F5344CB8AC3E}">
        <p14:creationId xmlns:p14="http://schemas.microsoft.com/office/powerpoint/2010/main" val="95983211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21" name="图片 20"/>
          <p:cNvPicPr>
            <a:picLocks noChangeAspect="1"/>
          </p:cNvPicPr>
          <p:nvPr/>
        </p:nvPicPr>
        <p:blipFill>
          <a:blip r:embed="rId4"/>
          <a:stretch>
            <a:fillRect/>
          </a:stretch>
        </p:blipFill>
        <p:spPr>
          <a:xfrm>
            <a:off x="0" y="1051541"/>
            <a:ext cx="9144000" cy="4091959"/>
          </a:xfrm>
          <a:prstGeom prst="rect">
            <a:avLst/>
          </a:prstGeom>
        </p:spPr>
      </p:pic>
      <p:grpSp>
        <p:nvGrpSpPr>
          <p:cNvPr id="3" name="组合 2"/>
          <p:cNvGrpSpPr/>
          <p:nvPr/>
        </p:nvGrpSpPr>
        <p:grpSpPr>
          <a:xfrm>
            <a:off x="4272757" y="1199137"/>
            <a:ext cx="2964274" cy="1672918"/>
            <a:chOff x="4510788" y="1275608"/>
            <a:chExt cx="2964274" cy="1672918"/>
          </a:xfrm>
        </p:grpSpPr>
        <p:sp>
          <p:nvSpPr>
            <p:cNvPr id="10" name="TextBox 9"/>
            <p:cNvSpPr txBox="1"/>
            <p:nvPr/>
          </p:nvSpPr>
          <p:spPr>
            <a:xfrm>
              <a:off x="4510788" y="1275608"/>
              <a:ext cx="2964274" cy="1077218"/>
            </a:xfrm>
            <a:prstGeom prst="rect">
              <a:avLst/>
            </a:prstGeom>
            <a:noFill/>
          </p:spPr>
          <p:txBody>
            <a:bodyPr wrap="none" rtlCol="0">
              <a:spAutoFit/>
            </a:bodyPr>
            <a:lstStyle/>
            <a:p>
              <a:pPr marL="0" lvl="1" defTabSz="685783"/>
              <a:r>
                <a:rPr lang="zh-CN" altLang="en-US" sz="14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第一部分</a:t>
              </a:r>
              <a:endParaRPr lang="en-US" altLang="zh-CN" sz="2800" b="1" dirty="0">
                <a:latin typeface="微软雅黑" panose="020B0503020204020204" pitchFamily="34" charset="-122"/>
                <a:ea typeface="微软雅黑" panose="020B0503020204020204" pitchFamily="34" charset="-122"/>
              </a:endParaRPr>
            </a:p>
            <a:p>
              <a:pPr marL="0" lvl="1" algn="ctr" defTabSz="685783"/>
              <a:r>
                <a:rPr lang="zh-CN" altLang="en-US" sz="3600" b="1" dirty="0">
                  <a:latin typeface="微软雅黑" panose="020B0503020204020204" pitchFamily="34" charset="-122"/>
                  <a:ea typeface="微软雅黑" panose="020B0503020204020204" pitchFamily="34" charset="-122"/>
                </a:rPr>
                <a:t>标题文字内容</a:t>
              </a:r>
              <a:endParaRPr lang="en-US" altLang="zh-CN" sz="36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4607459" y="2355729"/>
              <a:ext cx="1027882"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7" name="TextBox 16"/>
            <p:cNvSpPr txBox="1"/>
            <p:nvPr/>
          </p:nvSpPr>
          <p:spPr>
            <a:xfrm>
              <a:off x="5660129" y="2355729"/>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9" name="TextBox 18"/>
            <p:cNvSpPr txBox="1"/>
            <p:nvPr/>
          </p:nvSpPr>
          <p:spPr>
            <a:xfrm>
              <a:off x="4607458"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20" name="TextBox 19"/>
            <p:cNvSpPr txBox="1"/>
            <p:nvPr/>
          </p:nvSpPr>
          <p:spPr>
            <a:xfrm>
              <a:off x="5660130"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6761" y="2402007"/>
            <a:ext cx="1489659" cy="1179425"/>
          </a:xfrm>
          <a:prstGeom prst="rect">
            <a:avLst/>
          </a:prstGeom>
        </p:spPr>
      </p:pic>
      <p:grpSp>
        <p:nvGrpSpPr>
          <p:cNvPr id="5" name="组合 4"/>
          <p:cNvGrpSpPr/>
          <p:nvPr/>
        </p:nvGrpSpPr>
        <p:grpSpPr>
          <a:xfrm>
            <a:off x="2050727" y="1036191"/>
            <a:ext cx="1949946" cy="1998811"/>
            <a:chOff x="2050727" y="1036191"/>
            <a:chExt cx="1949946" cy="1998811"/>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0727" y="1036191"/>
              <a:ext cx="1949946" cy="1998811"/>
            </a:xfrm>
            <a:prstGeom prst="rect">
              <a:avLst/>
            </a:prstGeom>
          </p:spPr>
        </p:pic>
        <p:sp>
          <p:nvSpPr>
            <p:cNvPr id="12" name="TextBox 11"/>
            <p:cNvSpPr txBox="1"/>
            <p:nvPr/>
          </p:nvSpPr>
          <p:spPr>
            <a:xfrm>
              <a:off x="2710071" y="2352826"/>
              <a:ext cx="902846" cy="246221"/>
            </a:xfrm>
            <a:prstGeom prst="rect">
              <a:avLst/>
            </a:prstGeom>
            <a:noFill/>
          </p:spPr>
          <p:txBody>
            <a:bodyPr wrap="square" lIns="0" tIns="0" rIns="0" bIns="0" rtlCol="0">
              <a:spAutoFit/>
            </a:bodyPr>
            <a:lstStyle/>
            <a:p>
              <a:pPr defTabSz="685783"/>
              <a:r>
                <a:rPr lang="en-US" altLang="zh-CN" sz="1600" dirty="0">
                  <a:latin typeface="微软雅黑" panose="020B0503020204020204" pitchFamily="34" charset="-122"/>
                  <a:ea typeface="微软雅黑" panose="020B0503020204020204" pitchFamily="34" charset="-122"/>
                </a:rPr>
                <a:t>PART 01</a:t>
              </a:r>
              <a:endParaRPr lang="zh-CN" altLang="en-US" sz="1600" dirty="0">
                <a:latin typeface="微软雅黑" panose="020B0503020204020204" pitchFamily="34" charset="-122"/>
                <a:ea typeface="微软雅黑" panose="020B0503020204020204" pitchFamily="34" charset="-122"/>
              </a:endParaRPr>
            </a:p>
          </p:txBody>
        </p:sp>
        <p:sp>
          <p:nvSpPr>
            <p:cNvPr id="28" name="TextBox 13"/>
            <p:cNvSpPr txBox="1"/>
            <p:nvPr/>
          </p:nvSpPr>
          <p:spPr>
            <a:xfrm>
              <a:off x="2652601" y="1532150"/>
              <a:ext cx="902846" cy="769441"/>
            </a:xfrm>
            <a:prstGeom prst="rect">
              <a:avLst/>
            </a:prstGeom>
            <a:noFill/>
          </p:spPr>
          <p:txBody>
            <a:bodyPr wrap="square" lIns="0" tIns="0" rIns="0" bIns="0" rtlCol="0">
              <a:spAutoFit/>
            </a:bodyPr>
            <a:lstStyle/>
            <a:p>
              <a:pPr defTabSz="685783"/>
              <a:r>
                <a:rPr lang="en-US" altLang="zh-CN" sz="5000" b="1" dirty="0">
                  <a:solidFill>
                    <a:srgbClr val="C00000"/>
                  </a:solidFill>
                  <a:latin typeface="微软雅黑" panose="020B0503020204020204" pitchFamily="34" charset="-122"/>
                  <a:ea typeface="微软雅黑" panose="020B0503020204020204" pitchFamily="34" charset="-122"/>
                </a:rPr>
                <a:t>01</a:t>
              </a:r>
              <a:endParaRPr lang="zh-CN" altLang="en-US" sz="5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798728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grpSp>
        <p:nvGrpSpPr>
          <p:cNvPr id="50" name="组合 49"/>
          <p:cNvGrpSpPr/>
          <p:nvPr/>
        </p:nvGrpSpPr>
        <p:grpSpPr>
          <a:xfrm>
            <a:off x="3963049" y="1059582"/>
            <a:ext cx="1404034" cy="1404590"/>
            <a:chOff x="1677608" y="2996952"/>
            <a:chExt cx="1395643" cy="1395643"/>
          </a:xfrm>
        </p:grpSpPr>
        <p:sp>
          <p:nvSpPr>
            <p:cNvPr id="5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52" name="Oval 29"/>
            <p:cNvSpPr>
              <a:spLocks noChangeAspect="1"/>
            </p:cNvSpPr>
            <p:nvPr/>
          </p:nvSpPr>
          <p:spPr>
            <a:xfrm>
              <a:off x="1850114" y="3169458"/>
              <a:ext cx="1050630" cy="1050630"/>
            </a:xfrm>
            <a:prstGeom prst="ellipse">
              <a:avLst/>
            </a:prstGeom>
            <a:blipFill>
              <a:blip r:embed="rId3" cstate="print">
                <a:extLst>
                  <a:ext uri="{BEBA8EAE-BF5A-486C-A8C5-ECC9F3942E4B}">
                    <a14:imgProps xmlns:a14="http://schemas.microsoft.com/office/drawing/2010/main">
                      <a14:imgLayer r:embed="rId4">
                        <a14:imgEffect>
                          <a14:sharpenSoften amount="-100000"/>
                        </a14:imgEffect>
                        <a14:imgEffect>
                          <a14:brightnessContrast bright="9000"/>
                        </a14:imgEffect>
                      </a14:imgLayer>
                    </a14:imgProps>
                  </a:ext>
                </a:extLst>
              </a:blip>
              <a:srcRect/>
              <a:stretch>
                <a:fillRect l="-101980" t="-13479" r="-127524" b="-120759"/>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3" name="圆角矩形 52"/>
          <p:cNvSpPr/>
          <p:nvPr/>
        </p:nvSpPr>
        <p:spPr>
          <a:xfrm>
            <a:off x="4274790" y="2588584"/>
            <a:ext cx="810020"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endParaRPr>
          </a:p>
        </p:txBody>
      </p:sp>
      <p:sp>
        <p:nvSpPr>
          <p:cNvPr id="54" name="文本框 9"/>
          <p:cNvSpPr txBox="1"/>
          <p:nvPr/>
        </p:nvSpPr>
        <p:spPr>
          <a:xfrm>
            <a:off x="4303091" y="2623822"/>
            <a:ext cx="781719" cy="236676"/>
          </a:xfrm>
          <a:prstGeom prst="rect">
            <a:avLst/>
          </a:prstGeom>
          <a:noFill/>
        </p:spPr>
        <p:txBody>
          <a:bodyPr wrap="square" lIns="51435" tIns="25718" rIns="51435" bIns="25718" rtlCol="0">
            <a:spAutoFit/>
          </a:bodyPr>
          <a:lstStyle/>
          <a:p>
            <a:pPr marL="0" lvl="1" algn="ctr"/>
            <a:r>
              <a:rPr lang="zh-CN" altLang="en-US" sz="1200" b="1" dirty="0">
                <a:solidFill>
                  <a:schemeClr val="tx1">
                    <a:lumMod val="75000"/>
                    <a:lumOff val="25000"/>
                  </a:schemeClr>
                </a:solidFill>
                <a:latin typeface="微软雅黑" pitchFamily="34" charset="-122"/>
                <a:ea typeface="微软雅黑" pitchFamily="34" charset="-122"/>
              </a:rPr>
              <a:t>待用名</a:t>
            </a:r>
          </a:p>
        </p:txBody>
      </p:sp>
      <p:sp>
        <p:nvSpPr>
          <p:cNvPr id="55" name="TextBox 16"/>
          <p:cNvSpPr txBox="1"/>
          <p:nvPr/>
        </p:nvSpPr>
        <p:spPr>
          <a:xfrm>
            <a:off x="3969315" y="2977268"/>
            <a:ext cx="1545068" cy="300217"/>
          </a:xfrm>
          <a:prstGeom prst="rect">
            <a:avLst/>
          </a:prstGeom>
          <a:noFill/>
        </p:spPr>
        <p:txBody>
          <a:bodyPr wrap="square" lIns="68711" tIns="34357" rIns="68711" bIns="34357" rtlCol="0">
            <a:spAutoFit/>
          </a:bodyPr>
          <a:lstStyle/>
          <a:p>
            <a:pPr algn="ctr"/>
            <a:r>
              <a:rPr lang="zh-CN" altLang="en-US" sz="1500" dirty="0">
                <a:solidFill>
                  <a:schemeClr val="tx1">
                    <a:lumMod val="65000"/>
                    <a:lumOff val="35000"/>
                  </a:schemeClr>
                </a:solidFill>
                <a:latin typeface="微软雅黑" pitchFamily="34" charset="-122"/>
                <a:ea typeface="微软雅黑" pitchFamily="34" charset="-122"/>
              </a:rPr>
              <a:t>职务名称</a:t>
            </a:r>
            <a:endParaRPr lang="en-US" altLang="zh-CN" sz="1500" dirty="0">
              <a:solidFill>
                <a:schemeClr val="tx1">
                  <a:lumMod val="65000"/>
                  <a:lumOff val="35000"/>
                </a:schemeClr>
              </a:solidFill>
              <a:latin typeface="微软雅黑" pitchFamily="34" charset="-122"/>
              <a:ea typeface="微软雅黑" pitchFamily="34" charset="-122"/>
            </a:endParaRPr>
          </a:p>
        </p:txBody>
      </p:sp>
      <p:sp>
        <p:nvSpPr>
          <p:cNvPr id="56" name="TextBox 16"/>
          <p:cNvSpPr txBox="1"/>
          <p:nvPr/>
        </p:nvSpPr>
        <p:spPr>
          <a:xfrm>
            <a:off x="3892532" y="3247958"/>
            <a:ext cx="1545068" cy="438843"/>
          </a:xfrm>
          <a:prstGeom prst="rect">
            <a:avLst/>
          </a:prstGeom>
          <a:noFill/>
        </p:spPr>
        <p:txBody>
          <a:bodyPr wrap="square" lIns="68711" tIns="34357" rIns="68711" bIns="34357" rtlCol="0">
            <a:spAutoFit/>
          </a:bodyPr>
          <a:lstStyle/>
          <a:p>
            <a:pPr algn="ctr"/>
            <a:r>
              <a:rPr lang="zh-CN" altLang="en-US" sz="2400" dirty="0">
                <a:solidFill>
                  <a:schemeClr val="tx1">
                    <a:lumMod val="50000"/>
                    <a:lumOff val="50000"/>
                  </a:schemeClr>
                </a:solidFill>
                <a:latin typeface="微软雅黑" pitchFamily="34" charset="-122"/>
                <a:ea typeface="微软雅黑" pitchFamily="34" charset="-122"/>
              </a:rPr>
              <a:t>主要职责</a:t>
            </a:r>
            <a:endParaRPr lang="en-US" altLang="zh-CN" sz="2400" dirty="0">
              <a:solidFill>
                <a:schemeClr val="tx1">
                  <a:lumMod val="50000"/>
                  <a:lumOff val="50000"/>
                </a:schemeClr>
              </a:solidFill>
              <a:latin typeface="微软雅黑" pitchFamily="34" charset="-122"/>
              <a:ea typeface="微软雅黑" pitchFamily="34" charset="-122"/>
            </a:endParaRPr>
          </a:p>
        </p:txBody>
      </p:sp>
      <p:grpSp>
        <p:nvGrpSpPr>
          <p:cNvPr id="57" name="组合 56"/>
          <p:cNvGrpSpPr/>
          <p:nvPr/>
        </p:nvGrpSpPr>
        <p:grpSpPr>
          <a:xfrm rot="1738458">
            <a:off x="2692502" y="3773461"/>
            <a:ext cx="417443" cy="417443"/>
            <a:chOff x="4482708" y="3301238"/>
            <a:chExt cx="661162" cy="661162"/>
          </a:xfrm>
        </p:grpSpPr>
        <p:grpSp>
          <p:nvGrpSpPr>
            <p:cNvPr id="58" name="组合 57"/>
            <p:cNvGrpSpPr/>
            <p:nvPr/>
          </p:nvGrpSpPr>
          <p:grpSpPr>
            <a:xfrm>
              <a:off x="4482708" y="3301238"/>
              <a:ext cx="661162" cy="661162"/>
              <a:chOff x="775780" y="771550"/>
              <a:chExt cx="1852004" cy="1852004"/>
            </a:xfrm>
          </p:grpSpPr>
          <p:sp>
            <p:nvSpPr>
              <p:cNvPr id="62" name="椭圆 61"/>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3" name="椭圆 62"/>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9" name="组合 58"/>
            <p:cNvGrpSpPr/>
            <p:nvPr/>
          </p:nvGrpSpPr>
          <p:grpSpPr>
            <a:xfrm>
              <a:off x="4679943" y="3516067"/>
              <a:ext cx="266691" cy="231503"/>
              <a:chOff x="6434683" y="510993"/>
              <a:chExt cx="987549" cy="857250"/>
            </a:xfrm>
          </p:grpSpPr>
          <p:sp>
            <p:nvSpPr>
              <p:cNvPr id="60"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1" name="直接连接符 60"/>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64" name="组合 63"/>
          <p:cNvGrpSpPr/>
          <p:nvPr/>
        </p:nvGrpSpPr>
        <p:grpSpPr>
          <a:xfrm rot="1738458">
            <a:off x="3835502" y="3773461"/>
            <a:ext cx="417443" cy="417443"/>
            <a:chOff x="4482708" y="3301238"/>
            <a:chExt cx="661162" cy="661162"/>
          </a:xfrm>
        </p:grpSpPr>
        <p:grpSp>
          <p:nvGrpSpPr>
            <p:cNvPr id="68" name="组合 67"/>
            <p:cNvGrpSpPr/>
            <p:nvPr/>
          </p:nvGrpSpPr>
          <p:grpSpPr>
            <a:xfrm>
              <a:off x="4482708" y="3301238"/>
              <a:ext cx="661162" cy="661162"/>
              <a:chOff x="775780" y="771550"/>
              <a:chExt cx="1852004" cy="1852004"/>
            </a:xfrm>
          </p:grpSpPr>
          <p:sp>
            <p:nvSpPr>
              <p:cNvPr id="73" name="椭圆 7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74" name="椭圆 7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69" name="组合 68"/>
            <p:cNvGrpSpPr/>
            <p:nvPr/>
          </p:nvGrpSpPr>
          <p:grpSpPr>
            <a:xfrm>
              <a:off x="4679943" y="3516067"/>
              <a:ext cx="266691" cy="231503"/>
              <a:chOff x="6434683" y="510993"/>
              <a:chExt cx="987549" cy="857250"/>
            </a:xfrm>
          </p:grpSpPr>
          <p:sp>
            <p:nvSpPr>
              <p:cNvPr id="70" name="任意多边形 6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1" name="直接连接符 70"/>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75" name="组合 74"/>
          <p:cNvGrpSpPr/>
          <p:nvPr/>
        </p:nvGrpSpPr>
        <p:grpSpPr>
          <a:xfrm rot="1738458">
            <a:off x="4955642" y="3773461"/>
            <a:ext cx="417443" cy="417443"/>
            <a:chOff x="4482708" y="3301238"/>
            <a:chExt cx="661162" cy="661162"/>
          </a:xfrm>
        </p:grpSpPr>
        <p:grpSp>
          <p:nvGrpSpPr>
            <p:cNvPr id="76" name="组合 75"/>
            <p:cNvGrpSpPr/>
            <p:nvPr/>
          </p:nvGrpSpPr>
          <p:grpSpPr>
            <a:xfrm>
              <a:off x="4482708" y="3301238"/>
              <a:ext cx="661162" cy="661162"/>
              <a:chOff x="775780" y="771550"/>
              <a:chExt cx="1852004" cy="1852004"/>
            </a:xfrm>
          </p:grpSpPr>
          <p:sp>
            <p:nvSpPr>
              <p:cNvPr id="80" name="椭圆 79"/>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81" name="椭圆 8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77" name="组合 76"/>
            <p:cNvGrpSpPr/>
            <p:nvPr/>
          </p:nvGrpSpPr>
          <p:grpSpPr>
            <a:xfrm>
              <a:off x="4679943" y="3516067"/>
              <a:ext cx="266691" cy="231503"/>
              <a:chOff x="6434683" y="510993"/>
              <a:chExt cx="987549" cy="857250"/>
            </a:xfrm>
          </p:grpSpPr>
          <p:sp>
            <p:nvSpPr>
              <p:cNvPr id="78" name="任意多边形 7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9" name="直接连接符 78"/>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82" name="组合 81"/>
          <p:cNvGrpSpPr/>
          <p:nvPr/>
        </p:nvGrpSpPr>
        <p:grpSpPr>
          <a:xfrm rot="1738458">
            <a:off x="6087757" y="3773461"/>
            <a:ext cx="417443" cy="417443"/>
            <a:chOff x="4482708" y="3301238"/>
            <a:chExt cx="661162" cy="661162"/>
          </a:xfrm>
        </p:grpSpPr>
        <p:grpSp>
          <p:nvGrpSpPr>
            <p:cNvPr id="83" name="组合 82"/>
            <p:cNvGrpSpPr/>
            <p:nvPr/>
          </p:nvGrpSpPr>
          <p:grpSpPr>
            <a:xfrm>
              <a:off x="4482708" y="3301238"/>
              <a:ext cx="661162" cy="661162"/>
              <a:chOff x="775780" y="771550"/>
              <a:chExt cx="1852004" cy="1852004"/>
            </a:xfrm>
          </p:grpSpPr>
          <p:sp>
            <p:nvSpPr>
              <p:cNvPr id="87" name="椭圆 8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88" name="椭圆 87"/>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84" name="组合 83"/>
            <p:cNvGrpSpPr/>
            <p:nvPr/>
          </p:nvGrpSpPr>
          <p:grpSpPr>
            <a:xfrm>
              <a:off x="4679943" y="3516067"/>
              <a:ext cx="266691" cy="231503"/>
              <a:chOff x="6434683" y="510993"/>
              <a:chExt cx="987549" cy="857250"/>
            </a:xfrm>
          </p:grpSpPr>
          <p:sp>
            <p:nvSpPr>
              <p:cNvPr id="85" name="任意多边形 84"/>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86" name="直接连接符 85"/>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sp>
        <p:nvSpPr>
          <p:cNvPr id="89" name="TextBox 11"/>
          <p:cNvSpPr txBox="1"/>
          <p:nvPr/>
        </p:nvSpPr>
        <p:spPr>
          <a:xfrm>
            <a:off x="2377739" y="4228566"/>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0" name="TextBox 13"/>
          <p:cNvSpPr txBox="1"/>
          <p:nvPr/>
        </p:nvSpPr>
        <p:spPr>
          <a:xfrm>
            <a:off x="3537492" y="4228566"/>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1" name="TextBox 14"/>
          <p:cNvSpPr txBox="1"/>
          <p:nvPr/>
        </p:nvSpPr>
        <p:spPr>
          <a:xfrm>
            <a:off x="4697246" y="4228566"/>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2" name="TextBox 14"/>
          <p:cNvSpPr txBox="1"/>
          <p:nvPr/>
        </p:nvSpPr>
        <p:spPr>
          <a:xfrm>
            <a:off x="5851476" y="4228566"/>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58419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22"/>
          <p:cNvSpPr txBox="1"/>
          <p:nvPr/>
        </p:nvSpPr>
        <p:spPr>
          <a:xfrm>
            <a:off x="1187624" y="2067694"/>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grpSp>
        <p:nvGrpSpPr>
          <p:cNvPr id="84" name="组合 83"/>
          <p:cNvGrpSpPr/>
          <p:nvPr/>
        </p:nvGrpSpPr>
        <p:grpSpPr>
          <a:xfrm>
            <a:off x="2051719" y="1563639"/>
            <a:ext cx="1356392" cy="432536"/>
            <a:chOff x="814328" y="3219334"/>
            <a:chExt cx="1356392" cy="432536"/>
          </a:xfrm>
        </p:grpSpPr>
        <p:grpSp>
          <p:nvGrpSpPr>
            <p:cNvPr id="85" name="组合 84"/>
            <p:cNvGrpSpPr/>
            <p:nvPr/>
          </p:nvGrpSpPr>
          <p:grpSpPr>
            <a:xfrm>
              <a:off x="814328" y="3219334"/>
              <a:ext cx="1356392" cy="432536"/>
              <a:chOff x="2173927" y="3285519"/>
              <a:chExt cx="1721136" cy="548848"/>
            </a:xfrm>
          </p:grpSpPr>
          <p:grpSp>
            <p:nvGrpSpPr>
              <p:cNvPr id="87" name="组合 8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89" name="圆角矩形 8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8" name="椭圆 87"/>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rPr>
                <a:t>标题内容</a:t>
              </a:r>
            </a:p>
          </p:txBody>
        </p:sp>
      </p:grpSp>
      <p:sp>
        <p:nvSpPr>
          <p:cNvPr id="91" name="TextBox 81"/>
          <p:cNvSpPr txBox="1"/>
          <p:nvPr/>
        </p:nvSpPr>
        <p:spPr>
          <a:xfrm>
            <a:off x="1187624" y="3363838"/>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grpSp>
        <p:nvGrpSpPr>
          <p:cNvPr id="93" name="组合 92"/>
          <p:cNvGrpSpPr/>
          <p:nvPr/>
        </p:nvGrpSpPr>
        <p:grpSpPr>
          <a:xfrm>
            <a:off x="2051719" y="2796719"/>
            <a:ext cx="1356392" cy="432536"/>
            <a:chOff x="814328" y="3219334"/>
            <a:chExt cx="1356392" cy="432536"/>
          </a:xfrm>
        </p:grpSpPr>
        <p:grpSp>
          <p:nvGrpSpPr>
            <p:cNvPr id="94" name="组合 93"/>
            <p:cNvGrpSpPr/>
            <p:nvPr/>
          </p:nvGrpSpPr>
          <p:grpSpPr>
            <a:xfrm>
              <a:off x="814328" y="3219334"/>
              <a:ext cx="1356392" cy="432536"/>
              <a:chOff x="2173927" y="3285519"/>
              <a:chExt cx="1721136" cy="548848"/>
            </a:xfrm>
          </p:grpSpPr>
          <p:grpSp>
            <p:nvGrpSpPr>
              <p:cNvPr id="96" name="组合 9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8" name="圆角矩形 9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圆角矩形 9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97" name="椭圆 96"/>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95"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rPr>
                <a:t>标题内容</a:t>
              </a:r>
            </a:p>
          </p:txBody>
        </p:sp>
      </p:grpSp>
      <p:sp>
        <p:nvSpPr>
          <p:cNvPr id="53" name="TextBox 22"/>
          <p:cNvSpPr txBox="1"/>
          <p:nvPr/>
        </p:nvSpPr>
        <p:spPr>
          <a:xfrm>
            <a:off x="4860033" y="2067694"/>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grpSp>
        <p:nvGrpSpPr>
          <p:cNvPr id="54" name="组合 53"/>
          <p:cNvGrpSpPr/>
          <p:nvPr/>
        </p:nvGrpSpPr>
        <p:grpSpPr>
          <a:xfrm>
            <a:off x="5724128" y="1563639"/>
            <a:ext cx="1356392" cy="432536"/>
            <a:chOff x="814328" y="3219334"/>
            <a:chExt cx="1356392" cy="432536"/>
          </a:xfrm>
        </p:grpSpPr>
        <p:grpSp>
          <p:nvGrpSpPr>
            <p:cNvPr id="55" name="组合 54"/>
            <p:cNvGrpSpPr/>
            <p:nvPr/>
          </p:nvGrpSpPr>
          <p:grpSpPr>
            <a:xfrm>
              <a:off x="814328" y="3219334"/>
              <a:ext cx="1356392" cy="432536"/>
              <a:chOff x="2173927" y="3285519"/>
              <a:chExt cx="1721136" cy="548848"/>
            </a:xfrm>
          </p:grpSpPr>
          <p:grpSp>
            <p:nvGrpSpPr>
              <p:cNvPr id="107" name="组合 10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09" name="圆角矩形 8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0" name="圆角矩形 8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108" name="椭圆 107"/>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5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rPr>
                <a:t>标题内容</a:t>
              </a:r>
            </a:p>
          </p:txBody>
        </p:sp>
      </p:grpSp>
      <p:sp>
        <p:nvSpPr>
          <p:cNvPr id="111" name="TextBox 81"/>
          <p:cNvSpPr txBox="1"/>
          <p:nvPr/>
        </p:nvSpPr>
        <p:spPr>
          <a:xfrm>
            <a:off x="4860033" y="3363838"/>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grpSp>
        <p:nvGrpSpPr>
          <p:cNvPr id="113" name="组合 112"/>
          <p:cNvGrpSpPr/>
          <p:nvPr/>
        </p:nvGrpSpPr>
        <p:grpSpPr>
          <a:xfrm>
            <a:off x="5724128" y="2796719"/>
            <a:ext cx="1356392" cy="432536"/>
            <a:chOff x="814328" y="3219334"/>
            <a:chExt cx="1356392" cy="432536"/>
          </a:xfrm>
        </p:grpSpPr>
        <p:grpSp>
          <p:nvGrpSpPr>
            <p:cNvPr id="114" name="组合 113"/>
            <p:cNvGrpSpPr/>
            <p:nvPr/>
          </p:nvGrpSpPr>
          <p:grpSpPr>
            <a:xfrm>
              <a:off x="814328" y="3219334"/>
              <a:ext cx="1356392" cy="432536"/>
              <a:chOff x="2173927" y="3285519"/>
              <a:chExt cx="1721136" cy="548848"/>
            </a:xfrm>
          </p:grpSpPr>
          <p:grpSp>
            <p:nvGrpSpPr>
              <p:cNvPr id="116" name="组合 11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18" name="圆角矩形 9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9" name="圆角矩形 9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117" name="椭圆 116"/>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115"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rPr>
                <a:t>标题内容</a:t>
              </a:r>
            </a:p>
          </p:txBody>
        </p:sp>
      </p:grpSp>
      <p:sp>
        <p:nvSpPr>
          <p:cNvPr id="51"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57201326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30"/>
          <p:cNvSpPr txBox="1"/>
          <p:nvPr/>
        </p:nvSpPr>
        <p:spPr>
          <a:xfrm>
            <a:off x="1226539" y="1276400"/>
            <a:ext cx="1565650" cy="553998"/>
          </a:xfrm>
          <a:prstGeom prst="rect">
            <a:avLst/>
          </a:prstGeom>
          <a:noFill/>
        </p:spPr>
        <p:txBody>
          <a:bodyPr wrap="square" lIns="0" tIns="0" rIns="0" bIns="0"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添加您的</a:t>
            </a:r>
            <a:endParaRPr lang="en-US" altLang="zh-CN" b="1" dirty="0">
              <a:solidFill>
                <a:schemeClr val="tx1">
                  <a:lumMod val="65000"/>
                  <a:lumOff val="35000"/>
                </a:schemeClr>
              </a:solidFill>
              <a:latin typeface="微软雅黑" pitchFamily="34" charset="-122"/>
              <a:ea typeface="微软雅黑" pitchFamily="34" charset="-122"/>
            </a:endParaRPr>
          </a:p>
          <a:p>
            <a:pPr algn="ctr"/>
            <a:r>
              <a:rPr lang="zh-CN" altLang="en-US" b="1" dirty="0">
                <a:solidFill>
                  <a:schemeClr val="tx1">
                    <a:lumMod val="65000"/>
                    <a:lumOff val="35000"/>
                  </a:schemeClr>
                </a:solidFill>
                <a:latin typeface="微软雅黑" pitchFamily="34" charset="-122"/>
                <a:ea typeface="微软雅黑" pitchFamily="34" charset="-122"/>
              </a:rPr>
              <a:t>标题内容</a:t>
            </a:r>
          </a:p>
        </p:txBody>
      </p:sp>
      <p:sp>
        <p:nvSpPr>
          <p:cNvPr id="107" name="TextBox 30"/>
          <p:cNvSpPr txBox="1"/>
          <p:nvPr/>
        </p:nvSpPr>
        <p:spPr>
          <a:xfrm>
            <a:off x="2936205" y="1276400"/>
            <a:ext cx="953584"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08" name="TextBox 30"/>
          <p:cNvSpPr txBox="1"/>
          <p:nvPr/>
        </p:nvSpPr>
        <p:spPr>
          <a:xfrm>
            <a:off x="4177820" y="1276400"/>
            <a:ext cx="1134649"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09" name="TextBox 30"/>
          <p:cNvSpPr txBox="1"/>
          <p:nvPr/>
        </p:nvSpPr>
        <p:spPr>
          <a:xfrm>
            <a:off x="5504617" y="1276400"/>
            <a:ext cx="1248012"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10" name="TextBox 30"/>
          <p:cNvSpPr txBox="1"/>
          <p:nvPr/>
        </p:nvSpPr>
        <p:spPr>
          <a:xfrm>
            <a:off x="6866430" y="1276400"/>
            <a:ext cx="1110335"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grpSp>
        <p:nvGrpSpPr>
          <p:cNvPr id="164" name="组合 163"/>
          <p:cNvGrpSpPr/>
          <p:nvPr/>
        </p:nvGrpSpPr>
        <p:grpSpPr>
          <a:xfrm>
            <a:off x="1998247" y="2678206"/>
            <a:ext cx="69938" cy="536571"/>
            <a:chOff x="2690232" y="4097191"/>
            <a:chExt cx="93235" cy="715207"/>
          </a:xfrm>
        </p:grpSpPr>
        <p:sp>
          <p:nvSpPr>
            <p:cNvPr id="165" name="椭圆 164"/>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6" name="椭圆 165"/>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7" name="直接连接符 166"/>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68" name="组合 167"/>
          <p:cNvGrpSpPr/>
          <p:nvPr/>
        </p:nvGrpSpPr>
        <p:grpSpPr>
          <a:xfrm>
            <a:off x="3367703" y="2678205"/>
            <a:ext cx="69938" cy="536571"/>
            <a:chOff x="2690232" y="4097191"/>
            <a:chExt cx="93235" cy="715207"/>
          </a:xfrm>
        </p:grpSpPr>
        <p:sp>
          <p:nvSpPr>
            <p:cNvPr id="169" name="椭圆 168"/>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椭圆 169"/>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1" name="直接连接符 170"/>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2" name="组合 171"/>
          <p:cNvGrpSpPr/>
          <p:nvPr/>
        </p:nvGrpSpPr>
        <p:grpSpPr>
          <a:xfrm>
            <a:off x="4737164" y="2678203"/>
            <a:ext cx="69938" cy="536571"/>
            <a:chOff x="2690232" y="4097191"/>
            <a:chExt cx="93235" cy="715207"/>
          </a:xfrm>
        </p:grpSpPr>
        <p:sp>
          <p:nvSpPr>
            <p:cNvPr id="173" name="椭圆 172"/>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5" name="直接连接符 174"/>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6" name="组合 175"/>
          <p:cNvGrpSpPr/>
          <p:nvPr/>
        </p:nvGrpSpPr>
        <p:grpSpPr>
          <a:xfrm>
            <a:off x="6106617" y="2678203"/>
            <a:ext cx="69938" cy="536571"/>
            <a:chOff x="2690232" y="4097191"/>
            <a:chExt cx="93235" cy="715207"/>
          </a:xfrm>
        </p:grpSpPr>
        <p:sp>
          <p:nvSpPr>
            <p:cNvPr id="177" name="椭圆 176"/>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9" name="直接连接符 178"/>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80" name="组合 179"/>
          <p:cNvGrpSpPr/>
          <p:nvPr/>
        </p:nvGrpSpPr>
        <p:grpSpPr>
          <a:xfrm>
            <a:off x="7476074" y="2678205"/>
            <a:ext cx="69938" cy="536571"/>
            <a:chOff x="2690232" y="4097191"/>
            <a:chExt cx="93235" cy="715207"/>
          </a:xfrm>
        </p:grpSpPr>
        <p:sp>
          <p:nvSpPr>
            <p:cNvPr id="181" name="椭圆 180"/>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2" name="椭圆 181"/>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3" name="直接连接符 182"/>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sp>
        <p:nvSpPr>
          <p:cNvPr id="184" name="矩形 27"/>
          <p:cNvSpPr>
            <a:spLocks noChangeArrowheads="1"/>
          </p:cNvSpPr>
          <p:nvPr/>
        </p:nvSpPr>
        <p:spPr bwMode="auto">
          <a:xfrm>
            <a:off x="1496045" y="3281858"/>
            <a:ext cx="1002137" cy="1398855"/>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900" kern="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r>
              <a:rPr lang="zh-CN" altLang="en-US" sz="900" kern="0" dirty="0">
                <a:solidFill>
                  <a:schemeClr val="tx1">
                    <a:lumMod val="65000"/>
                    <a:lumOff val="35000"/>
                  </a:schemeClr>
                </a:solidFill>
                <a:latin typeface="微软雅黑" pitchFamily="34" charset="-122"/>
                <a:ea typeface="微软雅黑" pitchFamily="34" charset="-122"/>
              </a:rPr>
              <a:t>。</a:t>
            </a:r>
            <a:r>
              <a:rPr lang="zh-CN" altLang="en-US" sz="900" kern="0" dirty="0">
                <a:solidFill>
                  <a:schemeClr val="tx1">
                    <a:lumMod val="65000"/>
                    <a:lumOff val="35000"/>
                  </a:schemeClr>
                </a:solidFill>
                <a:latin typeface="微软雅黑"/>
                <a:ea typeface="微软雅黑"/>
                <a:cs typeface="Lato Light" charset="0"/>
                <a:sym typeface="Lato Light" charset="0"/>
              </a:rPr>
              <a:t>此处添加详细文本描述</a:t>
            </a:r>
            <a:endParaRPr lang="zh-CN" altLang="en-US" sz="900" kern="0" dirty="0">
              <a:solidFill>
                <a:schemeClr val="tx1">
                  <a:lumMod val="65000"/>
                  <a:lumOff val="35000"/>
                </a:schemeClr>
              </a:solidFill>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5" name="矩形 27"/>
          <p:cNvSpPr>
            <a:spLocks noChangeArrowheads="1"/>
          </p:cNvSpPr>
          <p:nvPr/>
        </p:nvSpPr>
        <p:spPr bwMode="auto">
          <a:xfrm>
            <a:off x="2889416"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6" name="矩形 27"/>
          <p:cNvSpPr>
            <a:spLocks noChangeArrowheads="1"/>
          </p:cNvSpPr>
          <p:nvPr/>
        </p:nvSpPr>
        <p:spPr bwMode="auto">
          <a:xfrm>
            <a:off x="42537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7" name="矩形 27"/>
          <p:cNvSpPr>
            <a:spLocks noChangeArrowheads="1"/>
          </p:cNvSpPr>
          <p:nvPr/>
        </p:nvSpPr>
        <p:spPr bwMode="auto">
          <a:xfrm>
            <a:off x="56126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8" name="矩形 27"/>
          <p:cNvSpPr>
            <a:spLocks noChangeArrowheads="1"/>
          </p:cNvSpPr>
          <p:nvPr/>
        </p:nvSpPr>
        <p:spPr bwMode="auto">
          <a:xfrm>
            <a:off x="69588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grpSp>
        <p:nvGrpSpPr>
          <p:cNvPr id="2" name="组合 1"/>
          <p:cNvGrpSpPr/>
          <p:nvPr/>
        </p:nvGrpSpPr>
        <p:grpSpPr>
          <a:xfrm>
            <a:off x="1278229" y="1892561"/>
            <a:ext cx="6750949" cy="809956"/>
            <a:chOff x="1278229" y="1892561"/>
            <a:chExt cx="6750949" cy="809956"/>
          </a:xfrm>
        </p:grpSpPr>
        <p:grpSp>
          <p:nvGrpSpPr>
            <p:cNvPr id="112" name="组合 111"/>
            <p:cNvGrpSpPr/>
            <p:nvPr/>
          </p:nvGrpSpPr>
          <p:grpSpPr>
            <a:xfrm>
              <a:off x="1278229" y="2054899"/>
              <a:ext cx="6750949" cy="496995"/>
              <a:chOff x="1278229" y="2054900"/>
              <a:chExt cx="6750949" cy="494538"/>
            </a:xfrm>
          </p:grpSpPr>
          <p:sp>
            <p:nvSpPr>
              <p:cNvPr id="113" name="任意多边形 112"/>
              <p:cNvSpPr/>
              <p:nvPr/>
            </p:nvSpPr>
            <p:spPr>
              <a:xfrm>
                <a:off x="1278229" y="2054900"/>
                <a:ext cx="675094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ysClr val="window" lastClr="FFFFFF">
                  <a:lumMod val="75000"/>
                  <a:alpha val="50000"/>
                </a:sysClr>
              </a:solidFill>
              <a:ln w="25400" cap="flat" cmpd="sng" algn="ctr">
                <a:noFill/>
                <a:prstDash val="solid"/>
              </a:ln>
              <a:effectLst>
                <a:innerShdw blurRad="63500" dist="508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6" name="文本框 25"/>
              <p:cNvSpPr txBox="1"/>
              <p:nvPr/>
            </p:nvSpPr>
            <p:spPr>
              <a:xfrm>
                <a:off x="1655727"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01</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24" name="文本框 26"/>
              <p:cNvSpPr txBox="1"/>
              <p:nvPr/>
            </p:nvSpPr>
            <p:spPr>
              <a:xfrm>
                <a:off x="301565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02</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22" name="文本框 27"/>
              <p:cNvSpPr txBox="1"/>
              <p:nvPr/>
            </p:nvSpPr>
            <p:spPr>
              <a:xfrm>
                <a:off x="437558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03</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20" name="文本框 28"/>
              <p:cNvSpPr txBox="1"/>
              <p:nvPr/>
            </p:nvSpPr>
            <p:spPr>
              <a:xfrm>
                <a:off x="573551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04</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18" name="文本框 29"/>
              <p:cNvSpPr txBox="1"/>
              <p:nvPr/>
            </p:nvSpPr>
            <p:spPr>
              <a:xfrm>
                <a:off x="709544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05</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48" name="组合 47"/>
            <p:cNvGrpSpPr/>
            <p:nvPr/>
          </p:nvGrpSpPr>
          <p:grpSpPr>
            <a:xfrm>
              <a:off x="2280902" y="1892561"/>
              <a:ext cx="809956" cy="809956"/>
              <a:chOff x="4482708" y="3301238"/>
              <a:chExt cx="661162" cy="661162"/>
            </a:xfrm>
          </p:grpSpPr>
          <p:grpSp>
            <p:nvGrpSpPr>
              <p:cNvPr id="49" name="组合 48"/>
              <p:cNvGrpSpPr/>
              <p:nvPr/>
            </p:nvGrpSpPr>
            <p:grpSpPr>
              <a:xfrm>
                <a:off x="4482708" y="3301238"/>
                <a:ext cx="661162" cy="661162"/>
                <a:chOff x="775780" y="771550"/>
                <a:chExt cx="1852004" cy="1852004"/>
              </a:xfrm>
            </p:grpSpPr>
            <p:sp>
              <p:nvSpPr>
                <p:cNvPr id="53" name="椭圆 52"/>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4" name="椭圆 5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0" name="组合 49"/>
              <p:cNvGrpSpPr/>
              <p:nvPr/>
            </p:nvGrpSpPr>
            <p:grpSpPr>
              <a:xfrm>
                <a:off x="4679943" y="3516067"/>
                <a:ext cx="266691" cy="231503"/>
                <a:chOff x="6434683" y="510993"/>
                <a:chExt cx="987549" cy="857250"/>
              </a:xfrm>
            </p:grpSpPr>
            <p:sp>
              <p:nvSpPr>
                <p:cNvPr id="51"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52" name="直接连接符 51"/>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55" name="组合 54"/>
            <p:cNvGrpSpPr/>
            <p:nvPr/>
          </p:nvGrpSpPr>
          <p:grpSpPr>
            <a:xfrm>
              <a:off x="3645515" y="1892561"/>
              <a:ext cx="809956" cy="809956"/>
              <a:chOff x="4482708" y="3301238"/>
              <a:chExt cx="661162" cy="661162"/>
            </a:xfrm>
          </p:grpSpPr>
          <p:grpSp>
            <p:nvGrpSpPr>
              <p:cNvPr id="56" name="组合 55"/>
              <p:cNvGrpSpPr/>
              <p:nvPr/>
            </p:nvGrpSpPr>
            <p:grpSpPr>
              <a:xfrm>
                <a:off x="4482708" y="3301238"/>
                <a:ext cx="661162" cy="661162"/>
                <a:chOff x="775780" y="771550"/>
                <a:chExt cx="1852004" cy="1852004"/>
              </a:xfrm>
            </p:grpSpPr>
            <p:sp>
              <p:nvSpPr>
                <p:cNvPr id="60" name="椭圆 59"/>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1" name="椭圆 6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7" name="组合 56"/>
              <p:cNvGrpSpPr/>
              <p:nvPr/>
            </p:nvGrpSpPr>
            <p:grpSpPr>
              <a:xfrm>
                <a:off x="4679943" y="3516067"/>
                <a:ext cx="266691" cy="231503"/>
                <a:chOff x="6434683" y="510993"/>
                <a:chExt cx="987549" cy="857250"/>
              </a:xfrm>
            </p:grpSpPr>
            <p:sp>
              <p:nvSpPr>
                <p:cNvPr id="58"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59" name="直接连接符 58"/>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62" name="组合 61"/>
            <p:cNvGrpSpPr/>
            <p:nvPr/>
          </p:nvGrpSpPr>
          <p:grpSpPr>
            <a:xfrm>
              <a:off x="5007202" y="1892561"/>
              <a:ext cx="809956" cy="809956"/>
              <a:chOff x="4482708" y="3301238"/>
              <a:chExt cx="661162" cy="661162"/>
            </a:xfrm>
          </p:grpSpPr>
          <p:grpSp>
            <p:nvGrpSpPr>
              <p:cNvPr id="63" name="组合 62"/>
              <p:cNvGrpSpPr/>
              <p:nvPr/>
            </p:nvGrpSpPr>
            <p:grpSpPr>
              <a:xfrm>
                <a:off x="4482708" y="3301238"/>
                <a:ext cx="661162" cy="661162"/>
                <a:chOff x="775780" y="771550"/>
                <a:chExt cx="1852004" cy="1852004"/>
              </a:xfrm>
            </p:grpSpPr>
            <p:sp>
              <p:nvSpPr>
                <p:cNvPr id="67" name="椭圆 66"/>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8" name="椭圆 67"/>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64" name="组合 63"/>
              <p:cNvGrpSpPr/>
              <p:nvPr/>
            </p:nvGrpSpPr>
            <p:grpSpPr>
              <a:xfrm>
                <a:off x="4679943" y="3516067"/>
                <a:ext cx="266691" cy="231503"/>
                <a:chOff x="6434683" y="510993"/>
                <a:chExt cx="987549" cy="857250"/>
              </a:xfrm>
            </p:grpSpPr>
            <p:sp>
              <p:nvSpPr>
                <p:cNvPr id="65"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6" name="直接连接符 65"/>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69" name="组合 68"/>
            <p:cNvGrpSpPr/>
            <p:nvPr/>
          </p:nvGrpSpPr>
          <p:grpSpPr>
            <a:xfrm>
              <a:off x="6421336" y="1892561"/>
              <a:ext cx="809956" cy="809956"/>
              <a:chOff x="4482708" y="3301238"/>
              <a:chExt cx="661162" cy="661162"/>
            </a:xfrm>
          </p:grpSpPr>
          <p:grpSp>
            <p:nvGrpSpPr>
              <p:cNvPr id="70" name="组合 69"/>
              <p:cNvGrpSpPr/>
              <p:nvPr/>
            </p:nvGrpSpPr>
            <p:grpSpPr>
              <a:xfrm>
                <a:off x="4482708" y="3301238"/>
                <a:ext cx="661162" cy="661162"/>
                <a:chOff x="775780" y="771550"/>
                <a:chExt cx="1852004" cy="1852004"/>
              </a:xfrm>
            </p:grpSpPr>
            <p:sp>
              <p:nvSpPr>
                <p:cNvPr id="74" name="椭圆 73"/>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75" name="椭圆 74"/>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71" name="组合 70"/>
              <p:cNvGrpSpPr/>
              <p:nvPr/>
            </p:nvGrpSpPr>
            <p:grpSpPr>
              <a:xfrm>
                <a:off x="4679943" y="3516067"/>
                <a:ext cx="266691" cy="231503"/>
                <a:chOff x="6434683" y="510993"/>
                <a:chExt cx="987549" cy="857250"/>
              </a:xfrm>
            </p:grpSpPr>
            <p:sp>
              <p:nvSpPr>
                <p:cNvPr id="72"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3" name="直接连接符 72"/>
                <p:cNvCxnSpPr/>
                <p:nvPr/>
              </p:nvCxnSpPr>
              <p:spPr>
                <a:xfrm>
                  <a:off x="6434683" y="954806"/>
                  <a:ext cx="987549" cy="0"/>
                </a:xfrm>
                <a:prstGeom prst="line">
                  <a:avLst/>
                </a:prstGeom>
                <a:noFill/>
                <a:ln w="28575" cap="flat" cmpd="sng" algn="ctr">
                  <a:solidFill>
                    <a:srgbClr val="C00000"/>
                  </a:solidFill>
                  <a:prstDash val="solid"/>
                </a:ln>
                <a:effectLst/>
              </p:spPr>
            </p:cxnSp>
          </p:grpSp>
        </p:grpSp>
      </p:grpSp>
      <p:sp>
        <p:nvSpPr>
          <p:cNvPr id="76"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16018088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0607" y="1802948"/>
            <a:ext cx="8352928" cy="1238183"/>
          </a:xfrm>
          <a:prstGeom prst="roundRect">
            <a:avLst>
              <a:gd name="adj" fmla="val 50000"/>
            </a:avLst>
          </a:prstGeom>
          <a:solidFill>
            <a:schemeClr val="bg1"/>
          </a:solidFill>
          <a:ln w="127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1475656" y="1901705"/>
            <a:ext cx="1040675" cy="1040675"/>
            <a:chOff x="1926806" y="976808"/>
            <a:chExt cx="1040675" cy="1040675"/>
          </a:xfrm>
        </p:grpSpPr>
        <p:grpSp>
          <p:nvGrpSpPr>
            <p:cNvPr id="101" name="组合 100"/>
            <p:cNvGrpSpPr/>
            <p:nvPr/>
          </p:nvGrpSpPr>
          <p:grpSpPr>
            <a:xfrm>
              <a:off x="1926806" y="976808"/>
              <a:ext cx="1040675" cy="1040675"/>
              <a:chOff x="1980506" y="1001104"/>
              <a:chExt cx="964666" cy="964666"/>
            </a:xfrm>
          </p:grpSpPr>
          <p:sp>
            <p:nvSpPr>
              <p:cNvPr id="108" name="椭圆 107"/>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04" name="组合 103"/>
              <p:cNvGrpSpPr/>
              <p:nvPr/>
            </p:nvGrpSpPr>
            <p:grpSpPr>
              <a:xfrm rot="1738458">
                <a:off x="2086399" y="1101537"/>
                <a:ext cx="763798" cy="763798"/>
                <a:chOff x="775780" y="771550"/>
                <a:chExt cx="1852004" cy="1852004"/>
              </a:xfrm>
            </p:grpSpPr>
            <p:sp>
              <p:nvSpPr>
                <p:cNvPr id="105" name="椭圆 104"/>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06" name="椭圆 105"/>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02" name="KSO_Shape"/>
            <p:cNvSpPr>
              <a:spLocks/>
            </p:cNvSpPr>
            <p:nvPr/>
          </p:nvSpPr>
          <p:spPr bwMode="auto">
            <a:xfrm>
              <a:off x="2285242" y="1321339"/>
              <a:ext cx="323804" cy="32438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C00000"/>
            </a:solidFill>
            <a:ln>
              <a:noFill/>
            </a:ln>
            <a:extLst/>
          </p:spPr>
          <p:txBody>
            <a:bodyPr lIns="68589" tIns="34295" rIns="68589" bIns="34295"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09" name="组合 108"/>
          <p:cNvGrpSpPr/>
          <p:nvPr/>
        </p:nvGrpSpPr>
        <p:grpSpPr>
          <a:xfrm>
            <a:off x="3099277" y="1901705"/>
            <a:ext cx="1040675" cy="1040675"/>
            <a:chOff x="6111847" y="1896817"/>
            <a:chExt cx="1040675" cy="1040675"/>
          </a:xfrm>
        </p:grpSpPr>
        <p:grpSp>
          <p:nvGrpSpPr>
            <p:cNvPr id="110" name="组合 109"/>
            <p:cNvGrpSpPr/>
            <p:nvPr/>
          </p:nvGrpSpPr>
          <p:grpSpPr>
            <a:xfrm>
              <a:off x="6111847" y="1896817"/>
              <a:ext cx="1040675" cy="1040675"/>
              <a:chOff x="1980506" y="1001104"/>
              <a:chExt cx="964666" cy="964666"/>
            </a:xfrm>
          </p:grpSpPr>
          <p:sp>
            <p:nvSpPr>
              <p:cNvPr id="117" name="椭圆 116"/>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13" name="组合 112"/>
              <p:cNvGrpSpPr/>
              <p:nvPr/>
            </p:nvGrpSpPr>
            <p:grpSpPr>
              <a:xfrm rot="1738458">
                <a:off x="2086399" y="1101537"/>
                <a:ext cx="763798" cy="763798"/>
                <a:chOff x="775780" y="771550"/>
                <a:chExt cx="1852004" cy="1852004"/>
              </a:xfrm>
            </p:grpSpPr>
            <p:sp>
              <p:nvSpPr>
                <p:cNvPr id="114" name="椭圆 113"/>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15" name="椭圆 114"/>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11" name="Freeform 10"/>
            <p:cNvSpPr>
              <a:spLocks noChangeAspect="1" noEditPoints="1"/>
            </p:cNvSpPr>
            <p:nvPr/>
          </p:nvSpPr>
          <p:spPr bwMode="auto">
            <a:xfrm>
              <a:off x="6451961" y="2246584"/>
              <a:ext cx="372228" cy="341137"/>
            </a:xfrm>
            <a:custGeom>
              <a:avLst/>
              <a:gdLst>
                <a:gd name="T0" fmla="*/ 460 w 2893"/>
                <a:gd name="T1" fmla="*/ 2647 h 2647"/>
                <a:gd name="T2" fmla="*/ 460 w 2893"/>
                <a:gd name="T3" fmla="*/ 1530 h 2647"/>
                <a:gd name="T4" fmla="*/ 1453 w 2893"/>
                <a:gd name="T5" fmla="*/ 660 h 2647"/>
                <a:gd name="T6" fmla="*/ 2445 w 2893"/>
                <a:gd name="T7" fmla="*/ 1530 h 2647"/>
                <a:gd name="T8" fmla="*/ 2445 w 2893"/>
                <a:gd name="T9" fmla="*/ 2647 h 2647"/>
                <a:gd name="T10" fmla="*/ 1750 w 2893"/>
                <a:gd name="T11" fmla="*/ 2647 h 2647"/>
                <a:gd name="T12" fmla="*/ 1750 w 2893"/>
                <a:gd name="T13" fmla="*/ 1902 h 2647"/>
                <a:gd name="T14" fmla="*/ 1229 w 2893"/>
                <a:gd name="T15" fmla="*/ 1902 h 2647"/>
                <a:gd name="T16" fmla="*/ 1229 w 2893"/>
                <a:gd name="T17" fmla="*/ 2647 h 2647"/>
                <a:gd name="T18" fmla="*/ 460 w 2893"/>
                <a:gd name="T19" fmla="*/ 2647 h 2647"/>
                <a:gd name="T20" fmla="*/ 2148 w 2893"/>
                <a:gd name="T21" fmla="*/ 546 h 2647"/>
                <a:gd name="T22" fmla="*/ 2421 w 2893"/>
                <a:gd name="T23" fmla="*/ 782 h 2647"/>
                <a:gd name="T24" fmla="*/ 2421 w 2893"/>
                <a:gd name="T25" fmla="*/ 322 h 2647"/>
                <a:gd name="T26" fmla="*/ 2148 w 2893"/>
                <a:gd name="T27" fmla="*/ 322 h 2647"/>
                <a:gd name="T28" fmla="*/ 2148 w 2893"/>
                <a:gd name="T29" fmla="*/ 546 h 2647"/>
                <a:gd name="T30" fmla="*/ 1453 w 2893"/>
                <a:gd name="T31" fmla="*/ 521 h 2647"/>
                <a:gd name="T32" fmla="*/ 273 w 2893"/>
                <a:gd name="T33" fmla="*/ 1552 h 2647"/>
                <a:gd name="T34" fmla="*/ 0 w 2893"/>
                <a:gd name="T35" fmla="*/ 1302 h 2647"/>
                <a:gd name="T36" fmla="*/ 1428 w 2893"/>
                <a:gd name="T37" fmla="*/ 0 h 2647"/>
                <a:gd name="T38" fmla="*/ 2893 w 2893"/>
                <a:gd name="T39" fmla="*/ 1316 h 2647"/>
                <a:gd name="T40" fmla="*/ 2657 w 2893"/>
                <a:gd name="T41" fmla="*/ 1527 h 2647"/>
                <a:gd name="T42" fmla="*/ 1453 w 2893"/>
                <a:gd name="T43" fmla="*/ 521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3" h="2647">
                  <a:moveTo>
                    <a:pt x="460" y="2647"/>
                  </a:moveTo>
                  <a:lnTo>
                    <a:pt x="460" y="1530"/>
                  </a:lnTo>
                  <a:lnTo>
                    <a:pt x="1453" y="660"/>
                  </a:lnTo>
                  <a:lnTo>
                    <a:pt x="2445" y="1530"/>
                  </a:lnTo>
                  <a:lnTo>
                    <a:pt x="2445" y="2647"/>
                  </a:lnTo>
                  <a:lnTo>
                    <a:pt x="1750" y="2647"/>
                  </a:lnTo>
                  <a:lnTo>
                    <a:pt x="1750" y="1902"/>
                  </a:lnTo>
                  <a:lnTo>
                    <a:pt x="1229" y="1902"/>
                  </a:lnTo>
                  <a:lnTo>
                    <a:pt x="1229" y="2647"/>
                  </a:lnTo>
                  <a:lnTo>
                    <a:pt x="460" y="2647"/>
                  </a:lnTo>
                  <a:close/>
                  <a:moveTo>
                    <a:pt x="2148" y="546"/>
                  </a:moveTo>
                  <a:lnTo>
                    <a:pt x="2421" y="782"/>
                  </a:lnTo>
                  <a:lnTo>
                    <a:pt x="2421" y="322"/>
                  </a:lnTo>
                  <a:lnTo>
                    <a:pt x="2148" y="322"/>
                  </a:lnTo>
                  <a:lnTo>
                    <a:pt x="2148" y="546"/>
                  </a:lnTo>
                  <a:close/>
                  <a:moveTo>
                    <a:pt x="1453" y="521"/>
                  </a:moveTo>
                  <a:lnTo>
                    <a:pt x="273" y="1552"/>
                  </a:lnTo>
                  <a:lnTo>
                    <a:pt x="0" y="1302"/>
                  </a:lnTo>
                  <a:lnTo>
                    <a:pt x="1428" y="0"/>
                  </a:lnTo>
                  <a:lnTo>
                    <a:pt x="2893" y="1316"/>
                  </a:lnTo>
                  <a:lnTo>
                    <a:pt x="2657" y="1527"/>
                  </a:lnTo>
                  <a:lnTo>
                    <a:pt x="1453" y="521"/>
                  </a:lnTo>
                  <a:close/>
                </a:path>
              </a:pathLst>
            </a:custGeom>
            <a:solidFill>
              <a:srgbClr val="C00000"/>
            </a:solidFill>
            <a:ln>
              <a:noFill/>
            </a:ln>
          </p:spPr>
          <p:txBody>
            <a:bodyPr vert="horz" wrap="square" lIns="91452" tIns="45726" rIns="91452" bIns="45726" numCol="1" anchor="t" anchorCtr="0" compatLnSpc="1">
              <a:prstTxWarp prst="textNoShape">
                <a:avLst/>
              </a:prstTxWarp>
            </a:bodyPr>
            <a:lstStyle/>
            <a:p>
              <a:endParaRPr lang="zh-CN" altLang="en-US" sz="2400">
                <a:solidFill>
                  <a:srgbClr val="1E90B4"/>
                </a:solidFill>
              </a:endParaRPr>
            </a:p>
          </p:txBody>
        </p:sp>
      </p:grpSp>
      <p:grpSp>
        <p:nvGrpSpPr>
          <p:cNvPr id="118" name="组合 117"/>
          <p:cNvGrpSpPr/>
          <p:nvPr/>
        </p:nvGrpSpPr>
        <p:grpSpPr>
          <a:xfrm>
            <a:off x="6300192" y="1901705"/>
            <a:ext cx="1040675" cy="1040675"/>
            <a:chOff x="1926806" y="2715452"/>
            <a:chExt cx="1040675" cy="1040675"/>
          </a:xfrm>
        </p:grpSpPr>
        <p:grpSp>
          <p:nvGrpSpPr>
            <p:cNvPr id="119" name="组合 118"/>
            <p:cNvGrpSpPr/>
            <p:nvPr/>
          </p:nvGrpSpPr>
          <p:grpSpPr>
            <a:xfrm>
              <a:off x="1926806" y="2715452"/>
              <a:ext cx="1040675" cy="1040675"/>
              <a:chOff x="1980506" y="1001104"/>
              <a:chExt cx="964666" cy="964666"/>
            </a:xfrm>
          </p:grpSpPr>
          <p:sp>
            <p:nvSpPr>
              <p:cNvPr id="126" name="椭圆 125"/>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22" name="组合 121"/>
              <p:cNvGrpSpPr/>
              <p:nvPr/>
            </p:nvGrpSpPr>
            <p:grpSpPr>
              <a:xfrm rot="1738458">
                <a:off x="2086399" y="1101537"/>
                <a:ext cx="763798" cy="763798"/>
                <a:chOff x="775780" y="771550"/>
                <a:chExt cx="1852004" cy="1852004"/>
              </a:xfrm>
            </p:grpSpPr>
            <p:sp>
              <p:nvSpPr>
                <p:cNvPr id="123" name="椭圆 122"/>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24" name="椭圆 12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20" name="Freeform 13"/>
            <p:cNvSpPr>
              <a:spLocks noEditPoints="1"/>
            </p:cNvSpPr>
            <p:nvPr/>
          </p:nvSpPr>
          <p:spPr bwMode="auto">
            <a:xfrm>
              <a:off x="2294126" y="3104741"/>
              <a:ext cx="306036" cy="262094"/>
            </a:xfrm>
            <a:custGeom>
              <a:avLst/>
              <a:gdLst>
                <a:gd name="T0" fmla="*/ 219 w 341"/>
                <a:gd name="T1" fmla="*/ 124 h 292"/>
                <a:gd name="T2" fmla="*/ 235 w 341"/>
                <a:gd name="T3" fmla="*/ 136 h 292"/>
                <a:gd name="T4" fmla="*/ 243 w 341"/>
                <a:gd name="T5" fmla="*/ 153 h 292"/>
                <a:gd name="T6" fmla="*/ 97 w 341"/>
                <a:gd name="T7" fmla="*/ 156 h 292"/>
                <a:gd name="T8" fmla="*/ 105 w 341"/>
                <a:gd name="T9" fmla="*/ 137 h 292"/>
                <a:gd name="T10" fmla="*/ 119 w 341"/>
                <a:gd name="T11" fmla="*/ 125 h 292"/>
                <a:gd name="T12" fmla="*/ 256 w 341"/>
                <a:gd name="T13" fmla="*/ 127 h 292"/>
                <a:gd name="T14" fmla="*/ 323 w 341"/>
                <a:gd name="T15" fmla="*/ 130 h 292"/>
                <a:gd name="T16" fmla="*/ 335 w 341"/>
                <a:gd name="T17" fmla="*/ 139 h 292"/>
                <a:gd name="T18" fmla="*/ 341 w 341"/>
                <a:gd name="T19" fmla="*/ 153 h 292"/>
                <a:gd name="T20" fmla="*/ 250 w 341"/>
                <a:gd name="T21" fmla="*/ 153 h 292"/>
                <a:gd name="T22" fmla="*/ 242 w 341"/>
                <a:gd name="T23" fmla="*/ 134 h 292"/>
                <a:gd name="T24" fmla="*/ 256 w 341"/>
                <a:gd name="T25" fmla="*/ 127 h 292"/>
                <a:gd name="T26" fmla="*/ 101 w 341"/>
                <a:gd name="T27" fmla="*/ 131 h 292"/>
                <a:gd name="T28" fmla="*/ 91 w 341"/>
                <a:gd name="T29" fmla="*/ 149 h 292"/>
                <a:gd name="T30" fmla="*/ 0 w 341"/>
                <a:gd name="T31" fmla="*/ 157 h 292"/>
                <a:gd name="T32" fmla="*/ 5 w 341"/>
                <a:gd name="T33" fmla="*/ 142 h 292"/>
                <a:gd name="T34" fmla="*/ 15 w 341"/>
                <a:gd name="T35" fmla="*/ 131 h 292"/>
                <a:gd name="T36" fmla="*/ 30 w 341"/>
                <a:gd name="T37" fmla="*/ 127 h 292"/>
                <a:gd name="T38" fmla="*/ 75 w 341"/>
                <a:gd name="T39" fmla="*/ 34 h 292"/>
                <a:gd name="T40" fmla="*/ 91 w 341"/>
                <a:gd name="T41" fmla="*/ 46 h 292"/>
                <a:gd name="T42" fmla="*/ 100 w 341"/>
                <a:gd name="T43" fmla="*/ 65 h 292"/>
                <a:gd name="T44" fmla="*/ 99 w 341"/>
                <a:gd name="T45" fmla="*/ 86 h 292"/>
                <a:gd name="T46" fmla="*/ 88 w 341"/>
                <a:gd name="T47" fmla="*/ 104 h 292"/>
                <a:gd name="T48" fmla="*/ 70 w 341"/>
                <a:gd name="T49" fmla="*/ 114 h 292"/>
                <a:gd name="T50" fmla="*/ 49 w 341"/>
                <a:gd name="T51" fmla="*/ 115 h 292"/>
                <a:gd name="T52" fmla="*/ 31 w 341"/>
                <a:gd name="T53" fmla="*/ 106 h 292"/>
                <a:gd name="T54" fmla="*/ 18 w 341"/>
                <a:gd name="T55" fmla="*/ 90 h 292"/>
                <a:gd name="T56" fmla="*/ 15 w 341"/>
                <a:gd name="T57" fmla="*/ 69 h 292"/>
                <a:gd name="T58" fmla="*/ 22 w 341"/>
                <a:gd name="T59" fmla="*/ 50 h 292"/>
                <a:gd name="T60" fmla="*/ 37 w 341"/>
                <a:gd name="T61" fmla="*/ 36 h 292"/>
                <a:gd name="T62" fmla="*/ 58 w 341"/>
                <a:gd name="T63" fmla="*/ 31 h 292"/>
                <a:gd name="T64" fmla="*/ 301 w 341"/>
                <a:gd name="T65" fmla="*/ 35 h 292"/>
                <a:gd name="T66" fmla="*/ 317 w 341"/>
                <a:gd name="T67" fmla="*/ 48 h 292"/>
                <a:gd name="T68" fmla="*/ 325 w 341"/>
                <a:gd name="T69" fmla="*/ 67 h 292"/>
                <a:gd name="T70" fmla="*/ 323 w 341"/>
                <a:gd name="T71" fmla="*/ 88 h 292"/>
                <a:gd name="T72" fmla="*/ 312 w 341"/>
                <a:gd name="T73" fmla="*/ 105 h 292"/>
                <a:gd name="T74" fmla="*/ 293 w 341"/>
                <a:gd name="T75" fmla="*/ 115 h 292"/>
                <a:gd name="T76" fmla="*/ 272 w 341"/>
                <a:gd name="T77" fmla="*/ 115 h 292"/>
                <a:gd name="T78" fmla="*/ 254 w 341"/>
                <a:gd name="T79" fmla="*/ 105 h 292"/>
                <a:gd name="T80" fmla="*/ 243 w 341"/>
                <a:gd name="T81" fmla="*/ 88 h 292"/>
                <a:gd name="T82" fmla="*/ 240 w 341"/>
                <a:gd name="T83" fmla="*/ 67 h 292"/>
                <a:gd name="T84" fmla="*/ 248 w 341"/>
                <a:gd name="T85" fmla="*/ 48 h 292"/>
                <a:gd name="T86" fmla="*/ 264 w 341"/>
                <a:gd name="T87" fmla="*/ 35 h 292"/>
                <a:gd name="T88" fmla="*/ 170 w 341"/>
                <a:gd name="T89" fmla="*/ 0 h 292"/>
                <a:gd name="T90" fmla="*/ 196 w 341"/>
                <a:gd name="T91" fmla="*/ 6 h 292"/>
                <a:gd name="T92" fmla="*/ 215 w 341"/>
                <a:gd name="T93" fmla="*/ 24 h 292"/>
                <a:gd name="T94" fmla="*/ 224 w 341"/>
                <a:gd name="T95" fmla="*/ 48 h 292"/>
                <a:gd name="T96" fmla="*/ 220 w 341"/>
                <a:gd name="T97" fmla="*/ 75 h 292"/>
                <a:gd name="T98" fmla="*/ 205 w 341"/>
                <a:gd name="T99" fmla="*/ 96 h 292"/>
                <a:gd name="T100" fmla="*/ 181 w 341"/>
                <a:gd name="T101" fmla="*/ 107 h 292"/>
                <a:gd name="T102" fmla="*/ 154 w 341"/>
                <a:gd name="T103" fmla="*/ 106 h 292"/>
                <a:gd name="T104" fmla="*/ 132 w 341"/>
                <a:gd name="T105" fmla="*/ 92 h 292"/>
                <a:gd name="T106" fmla="*/ 118 w 341"/>
                <a:gd name="T107" fmla="*/ 70 h 292"/>
                <a:gd name="T108" fmla="*/ 117 w 341"/>
                <a:gd name="T109" fmla="*/ 43 h 292"/>
                <a:gd name="T110" fmla="*/ 129 w 341"/>
                <a:gd name="T111" fmla="*/ 19 h 292"/>
                <a:gd name="T112" fmla="*/ 149 w 341"/>
                <a:gd name="T113"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292">
                  <a:moveTo>
                    <a:pt x="137" y="121"/>
                  </a:moveTo>
                  <a:lnTo>
                    <a:pt x="204" y="121"/>
                  </a:lnTo>
                  <a:lnTo>
                    <a:pt x="205" y="121"/>
                  </a:lnTo>
                  <a:lnTo>
                    <a:pt x="207" y="121"/>
                  </a:lnTo>
                  <a:lnTo>
                    <a:pt x="210" y="122"/>
                  </a:lnTo>
                  <a:lnTo>
                    <a:pt x="211" y="122"/>
                  </a:lnTo>
                  <a:lnTo>
                    <a:pt x="214" y="122"/>
                  </a:lnTo>
                  <a:lnTo>
                    <a:pt x="216" y="123"/>
                  </a:lnTo>
                  <a:lnTo>
                    <a:pt x="217" y="124"/>
                  </a:lnTo>
                  <a:lnTo>
                    <a:pt x="219" y="124"/>
                  </a:lnTo>
                  <a:lnTo>
                    <a:pt x="221" y="125"/>
                  </a:lnTo>
                  <a:lnTo>
                    <a:pt x="223" y="126"/>
                  </a:lnTo>
                  <a:lnTo>
                    <a:pt x="224" y="127"/>
                  </a:lnTo>
                  <a:lnTo>
                    <a:pt x="226" y="128"/>
                  </a:lnTo>
                  <a:lnTo>
                    <a:pt x="228" y="129"/>
                  </a:lnTo>
                  <a:lnTo>
                    <a:pt x="229" y="130"/>
                  </a:lnTo>
                  <a:lnTo>
                    <a:pt x="231" y="132"/>
                  </a:lnTo>
                  <a:lnTo>
                    <a:pt x="232" y="133"/>
                  </a:lnTo>
                  <a:lnTo>
                    <a:pt x="233" y="134"/>
                  </a:lnTo>
                  <a:lnTo>
                    <a:pt x="235" y="136"/>
                  </a:lnTo>
                  <a:lnTo>
                    <a:pt x="236" y="137"/>
                  </a:lnTo>
                  <a:lnTo>
                    <a:pt x="237" y="139"/>
                  </a:lnTo>
                  <a:lnTo>
                    <a:pt x="238" y="140"/>
                  </a:lnTo>
                  <a:lnTo>
                    <a:pt x="239" y="142"/>
                  </a:lnTo>
                  <a:lnTo>
                    <a:pt x="240" y="144"/>
                  </a:lnTo>
                  <a:lnTo>
                    <a:pt x="241" y="146"/>
                  </a:lnTo>
                  <a:lnTo>
                    <a:pt x="242" y="148"/>
                  </a:lnTo>
                  <a:lnTo>
                    <a:pt x="242" y="150"/>
                  </a:lnTo>
                  <a:lnTo>
                    <a:pt x="243" y="152"/>
                  </a:lnTo>
                  <a:lnTo>
                    <a:pt x="243" y="153"/>
                  </a:lnTo>
                  <a:lnTo>
                    <a:pt x="244" y="156"/>
                  </a:lnTo>
                  <a:lnTo>
                    <a:pt x="244" y="157"/>
                  </a:lnTo>
                  <a:lnTo>
                    <a:pt x="244" y="160"/>
                  </a:lnTo>
                  <a:lnTo>
                    <a:pt x="244" y="162"/>
                  </a:lnTo>
                  <a:lnTo>
                    <a:pt x="244" y="292"/>
                  </a:lnTo>
                  <a:lnTo>
                    <a:pt x="96" y="292"/>
                  </a:lnTo>
                  <a:lnTo>
                    <a:pt x="96" y="162"/>
                  </a:lnTo>
                  <a:lnTo>
                    <a:pt x="96" y="160"/>
                  </a:lnTo>
                  <a:lnTo>
                    <a:pt x="96" y="157"/>
                  </a:lnTo>
                  <a:lnTo>
                    <a:pt x="97" y="156"/>
                  </a:lnTo>
                  <a:lnTo>
                    <a:pt x="97" y="153"/>
                  </a:lnTo>
                  <a:lnTo>
                    <a:pt x="98" y="152"/>
                  </a:lnTo>
                  <a:lnTo>
                    <a:pt x="98" y="150"/>
                  </a:lnTo>
                  <a:lnTo>
                    <a:pt x="99" y="148"/>
                  </a:lnTo>
                  <a:lnTo>
                    <a:pt x="99" y="146"/>
                  </a:lnTo>
                  <a:lnTo>
                    <a:pt x="100" y="144"/>
                  </a:lnTo>
                  <a:lnTo>
                    <a:pt x="101" y="142"/>
                  </a:lnTo>
                  <a:lnTo>
                    <a:pt x="102" y="140"/>
                  </a:lnTo>
                  <a:lnTo>
                    <a:pt x="103" y="139"/>
                  </a:lnTo>
                  <a:lnTo>
                    <a:pt x="105" y="137"/>
                  </a:lnTo>
                  <a:lnTo>
                    <a:pt x="106" y="136"/>
                  </a:lnTo>
                  <a:lnTo>
                    <a:pt x="107" y="134"/>
                  </a:lnTo>
                  <a:lnTo>
                    <a:pt x="109" y="133"/>
                  </a:lnTo>
                  <a:lnTo>
                    <a:pt x="110" y="132"/>
                  </a:lnTo>
                  <a:lnTo>
                    <a:pt x="111" y="130"/>
                  </a:lnTo>
                  <a:lnTo>
                    <a:pt x="113" y="129"/>
                  </a:lnTo>
                  <a:lnTo>
                    <a:pt x="114" y="128"/>
                  </a:lnTo>
                  <a:lnTo>
                    <a:pt x="116" y="127"/>
                  </a:lnTo>
                  <a:lnTo>
                    <a:pt x="118" y="126"/>
                  </a:lnTo>
                  <a:lnTo>
                    <a:pt x="119" y="125"/>
                  </a:lnTo>
                  <a:lnTo>
                    <a:pt x="121" y="124"/>
                  </a:lnTo>
                  <a:lnTo>
                    <a:pt x="123" y="124"/>
                  </a:lnTo>
                  <a:lnTo>
                    <a:pt x="125" y="123"/>
                  </a:lnTo>
                  <a:lnTo>
                    <a:pt x="127" y="122"/>
                  </a:lnTo>
                  <a:lnTo>
                    <a:pt x="129" y="122"/>
                  </a:lnTo>
                  <a:lnTo>
                    <a:pt x="131" y="122"/>
                  </a:lnTo>
                  <a:lnTo>
                    <a:pt x="133" y="121"/>
                  </a:lnTo>
                  <a:lnTo>
                    <a:pt x="135" y="121"/>
                  </a:lnTo>
                  <a:lnTo>
                    <a:pt x="137" y="121"/>
                  </a:lnTo>
                  <a:close/>
                  <a:moveTo>
                    <a:pt x="256" y="127"/>
                  </a:moveTo>
                  <a:lnTo>
                    <a:pt x="309" y="127"/>
                  </a:lnTo>
                  <a:lnTo>
                    <a:pt x="310" y="127"/>
                  </a:lnTo>
                  <a:lnTo>
                    <a:pt x="312" y="127"/>
                  </a:lnTo>
                  <a:lnTo>
                    <a:pt x="314" y="127"/>
                  </a:lnTo>
                  <a:lnTo>
                    <a:pt x="315" y="127"/>
                  </a:lnTo>
                  <a:lnTo>
                    <a:pt x="317" y="127"/>
                  </a:lnTo>
                  <a:lnTo>
                    <a:pt x="318" y="128"/>
                  </a:lnTo>
                  <a:lnTo>
                    <a:pt x="320" y="128"/>
                  </a:lnTo>
                  <a:lnTo>
                    <a:pt x="321" y="129"/>
                  </a:lnTo>
                  <a:lnTo>
                    <a:pt x="323" y="130"/>
                  </a:lnTo>
                  <a:lnTo>
                    <a:pt x="324" y="130"/>
                  </a:lnTo>
                  <a:lnTo>
                    <a:pt x="325" y="131"/>
                  </a:lnTo>
                  <a:lnTo>
                    <a:pt x="327" y="132"/>
                  </a:lnTo>
                  <a:lnTo>
                    <a:pt x="328" y="133"/>
                  </a:lnTo>
                  <a:lnTo>
                    <a:pt x="329" y="134"/>
                  </a:lnTo>
                  <a:lnTo>
                    <a:pt x="330" y="135"/>
                  </a:lnTo>
                  <a:lnTo>
                    <a:pt x="331" y="136"/>
                  </a:lnTo>
                  <a:lnTo>
                    <a:pt x="332" y="137"/>
                  </a:lnTo>
                  <a:lnTo>
                    <a:pt x="334" y="138"/>
                  </a:lnTo>
                  <a:lnTo>
                    <a:pt x="335" y="139"/>
                  </a:lnTo>
                  <a:lnTo>
                    <a:pt x="335" y="140"/>
                  </a:lnTo>
                  <a:lnTo>
                    <a:pt x="336" y="142"/>
                  </a:lnTo>
                  <a:lnTo>
                    <a:pt x="337" y="143"/>
                  </a:lnTo>
                  <a:lnTo>
                    <a:pt x="338" y="144"/>
                  </a:lnTo>
                  <a:lnTo>
                    <a:pt x="338" y="146"/>
                  </a:lnTo>
                  <a:lnTo>
                    <a:pt x="339" y="147"/>
                  </a:lnTo>
                  <a:lnTo>
                    <a:pt x="339" y="149"/>
                  </a:lnTo>
                  <a:lnTo>
                    <a:pt x="340" y="150"/>
                  </a:lnTo>
                  <a:lnTo>
                    <a:pt x="340" y="152"/>
                  </a:lnTo>
                  <a:lnTo>
                    <a:pt x="341" y="153"/>
                  </a:lnTo>
                  <a:lnTo>
                    <a:pt x="341" y="155"/>
                  </a:lnTo>
                  <a:lnTo>
                    <a:pt x="341" y="157"/>
                  </a:lnTo>
                  <a:lnTo>
                    <a:pt x="341" y="158"/>
                  </a:lnTo>
                  <a:lnTo>
                    <a:pt x="341" y="261"/>
                  </a:lnTo>
                  <a:lnTo>
                    <a:pt x="251" y="261"/>
                  </a:lnTo>
                  <a:lnTo>
                    <a:pt x="251" y="162"/>
                  </a:lnTo>
                  <a:lnTo>
                    <a:pt x="251" y="160"/>
                  </a:lnTo>
                  <a:lnTo>
                    <a:pt x="251" y="157"/>
                  </a:lnTo>
                  <a:lnTo>
                    <a:pt x="250" y="155"/>
                  </a:lnTo>
                  <a:lnTo>
                    <a:pt x="250" y="153"/>
                  </a:lnTo>
                  <a:lnTo>
                    <a:pt x="250" y="151"/>
                  </a:lnTo>
                  <a:lnTo>
                    <a:pt x="249" y="149"/>
                  </a:lnTo>
                  <a:lnTo>
                    <a:pt x="249" y="147"/>
                  </a:lnTo>
                  <a:lnTo>
                    <a:pt x="248" y="145"/>
                  </a:lnTo>
                  <a:lnTo>
                    <a:pt x="247" y="143"/>
                  </a:lnTo>
                  <a:lnTo>
                    <a:pt x="246" y="141"/>
                  </a:lnTo>
                  <a:lnTo>
                    <a:pt x="245" y="140"/>
                  </a:lnTo>
                  <a:lnTo>
                    <a:pt x="244" y="138"/>
                  </a:lnTo>
                  <a:lnTo>
                    <a:pt x="243" y="136"/>
                  </a:lnTo>
                  <a:lnTo>
                    <a:pt x="242" y="134"/>
                  </a:lnTo>
                  <a:lnTo>
                    <a:pt x="241" y="133"/>
                  </a:lnTo>
                  <a:lnTo>
                    <a:pt x="240" y="131"/>
                  </a:lnTo>
                  <a:lnTo>
                    <a:pt x="242" y="130"/>
                  </a:lnTo>
                  <a:lnTo>
                    <a:pt x="243" y="129"/>
                  </a:lnTo>
                  <a:lnTo>
                    <a:pt x="246" y="128"/>
                  </a:lnTo>
                  <a:lnTo>
                    <a:pt x="248" y="128"/>
                  </a:lnTo>
                  <a:lnTo>
                    <a:pt x="250" y="127"/>
                  </a:lnTo>
                  <a:lnTo>
                    <a:pt x="252" y="127"/>
                  </a:lnTo>
                  <a:lnTo>
                    <a:pt x="254" y="127"/>
                  </a:lnTo>
                  <a:lnTo>
                    <a:pt x="256" y="127"/>
                  </a:lnTo>
                  <a:close/>
                  <a:moveTo>
                    <a:pt x="32" y="127"/>
                  </a:moveTo>
                  <a:lnTo>
                    <a:pt x="84" y="127"/>
                  </a:lnTo>
                  <a:lnTo>
                    <a:pt x="86" y="127"/>
                  </a:lnTo>
                  <a:lnTo>
                    <a:pt x="89" y="127"/>
                  </a:lnTo>
                  <a:lnTo>
                    <a:pt x="91" y="127"/>
                  </a:lnTo>
                  <a:lnTo>
                    <a:pt x="93" y="128"/>
                  </a:lnTo>
                  <a:lnTo>
                    <a:pt x="95" y="128"/>
                  </a:lnTo>
                  <a:lnTo>
                    <a:pt x="97" y="129"/>
                  </a:lnTo>
                  <a:lnTo>
                    <a:pt x="99" y="130"/>
                  </a:lnTo>
                  <a:lnTo>
                    <a:pt x="101" y="131"/>
                  </a:lnTo>
                  <a:lnTo>
                    <a:pt x="99" y="133"/>
                  </a:lnTo>
                  <a:lnTo>
                    <a:pt x="98" y="134"/>
                  </a:lnTo>
                  <a:lnTo>
                    <a:pt x="97" y="136"/>
                  </a:lnTo>
                  <a:lnTo>
                    <a:pt x="96" y="138"/>
                  </a:lnTo>
                  <a:lnTo>
                    <a:pt x="95" y="140"/>
                  </a:lnTo>
                  <a:lnTo>
                    <a:pt x="94" y="141"/>
                  </a:lnTo>
                  <a:lnTo>
                    <a:pt x="93" y="143"/>
                  </a:lnTo>
                  <a:lnTo>
                    <a:pt x="93" y="145"/>
                  </a:lnTo>
                  <a:lnTo>
                    <a:pt x="92" y="147"/>
                  </a:lnTo>
                  <a:lnTo>
                    <a:pt x="91" y="149"/>
                  </a:lnTo>
                  <a:lnTo>
                    <a:pt x="91" y="151"/>
                  </a:lnTo>
                  <a:lnTo>
                    <a:pt x="90" y="153"/>
                  </a:lnTo>
                  <a:lnTo>
                    <a:pt x="90" y="155"/>
                  </a:lnTo>
                  <a:lnTo>
                    <a:pt x="90" y="157"/>
                  </a:lnTo>
                  <a:lnTo>
                    <a:pt x="90" y="160"/>
                  </a:lnTo>
                  <a:lnTo>
                    <a:pt x="90" y="162"/>
                  </a:lnTo>
                  <a:lnTo>
                    <a:pt x="90" y="261"/>
                  </a:lnTo>
                  <a:lnTo>
                    <a:pt x="0" y="261"/>
                  </a:lnTo>
                  <a:lnTo>
                    <a:pt x="0" y="158"/>
                  </a:lnTo>
                  <a:lnTo>
                    <a:pt x="0" y="157"/>
                  </a:lnTo>
                  <a:lnTo>
                    <a:pt x="0" y="155"/>
                  </a:lnTo>
                  <a:lnTo>
                    <a:pt x="0" y="153"/>
                  </a:lnTo>
                  <a:lnTo>
                    <a:pt x="0" y="152"/>
                  </a:lnTo>
                  <a:lnTo>
                    <a:pt x="1" y="150"/>
                  </a:lnTo>
                  <a:lnTo>
                    <a:pt x="1" y="149"/>
                  </a:lnTo>
                  <a:lnTo>
                    <a:pt x="1" y="147"/>
                  </a:lnTo>
                  <a:lnTo>
                    <a:pt x="2" y="146"/>
                  </a:lnTo>
                  <a:lnTo>
                    <a:pt x="3" y="144"/>
                  </a:lnTo>
                  <a:lnTo>
                    <a:pt x="4" y="143"/>
                  </a:lnTo>
                  <a:lnTo>
                    <a:pt x="5" y="142"/>
                  </a:lnTo>
                  <a:lnTo>
                    <a:pt x="5" y="140"/>
                  </a:lnTo>
                  <a:lnTo>
                    <a:pt x="6" y="139"/>
                  </a:lnTo>
                  <a:lnTo>
                    <a:pt x="7" y="138"/>
                  </a:lnTo>
                  <a:lnTo>
                    <a:pt x="8" y="137"/>
                  </a:lnTo>
                  <a:lnTo>
                    <a:pt x="9" y="136"/>
                  </a:lnTo>
                  <a:lnTo>
                    <a:pt x="10" y="135"/>
                  </a:lnTo>
                  <a:lnTo>
                    <a:pt x="11" y="134"/>
                  </a:lnTo>
                  <a:lnTo>
                    <a:pt x="13" y="133"/>
                  </a:lnTo>
                  <a:lnTo>
                    <a:pt x="14" y="132"/>
                  </a:lnTo>
                  <a:lnTo>
                    <a:pt x="15" y="131"/>
                  </a:lnTo>
                  <a:lnTo>
                    <a:pt x="17" y="130"/>
                  </a:lnTo>
                  <a:lnTo>
                    <a:pt x="18" y="130"/>
                  </a:lnTo>
                  <a:lnTo>
                    <a:pt x="19" y="129"/>
                  </a:lnTo>
                  <a:lnTo>
                    <a:pt x="21" y="128"/>
                  </a:lnTo>
                  <a:lnTo>
                    <a:pt x="22" y="128"/>
                  </a:lnTo>
                  <a:lnTo>
                    <a:pt x="24" y="127"/>
                  </a:lnTo>
                  <a:lnTo>
                    <a:pt x="25" y="127"/>
                  </a:lnTo>
                  <a:lnTo>
                    <a:pt x="27" y="127"/>
                  </a:lnTo>
                  <a:lnTo>
                    <a:pt x="29" y="127"/>
                  </a:lnTo>
                  <a:lnTo>
                    <a:pt x="30" y="127"/>
                  </a:lnTo>
                  <a:lnTo>
                    <a:pt x="32" y="127"/>
                  </a:lnTo>
                  <a:close/>
                  <a:moveTo>
                    <a:pt x="58" y="31"/>
                  </a:moveTo>
                  <a:lnTo>
                    <a:pt x="60" y="31"/>
                  </a:lnTo>
                  <a:lnTo>
                    <a:pt x="62" y="31"/>
                  </a:lnTo>
                  <a:lnTo>
                    <a:pt x="64" y="32"/>
                  </a:lnTo>
                  <a:lnTo>
                    <a:pt x="67" y="32"/>
                  </a:lnTo>
                  <a:lnTo>
                    <a:pt x="69" y="32"/>
                  </a:lnTo>
                  <a:lnTo>
                    <a:pt x="70" y="33"/>
                  </a:lnTo>
                  <a:lnTo>
                    <a:pt x="73" y="34"/>
                  </a:lnTo>
                  <a:lnTo>
                    <a:pt x="75" y="34"/>
                  </a:lnTo>
                  <a:lnTo>
                    <a:pt x="77" y="35"/>
                  </a:lnTo>
                  <a:lnTo>
                    <a:pt x="78" y="36"/>
                  </a:lnTo>
                  <a:lnTo>
                    <a:pt x="80" y="37"/>
                  </a:lnTo>
                  <a:lnTo>
                    <a:pt x="82" y="38"/>
                  </a:lnTo>
                  <a:lnTo>
                    <a:pt x="83" y="39"/>
                  </a:lnTo>
                  <a:lnTo>
                    <a:pt x="85" y="41"/>
                  </a:lnTo>
                  <a:lnTo>
                    <a:pt x="86" y="42"/>
                  </a:lnTo>
                  <a:lnTo>
                    <a:pt x="88" y="43"/>
                  </a:lnTo>
                  <a:lnTo>
                    <a:pt x="90" y="45"/>
                  </a:lnTo>
                  <a:lnTo>
                    <a:pt x="91" y="46"/>
                  </a:lnTo>
                  <a:lnTo>
                    <a:pt x="92" y="48"/>
                  </a:lnTo>
                  <a:lnTo>
                    <a:pt x="93" y="50"/>
                  </a:lnTo>
                  <a:lnTo>
                    <a:pt x="94" y="51"/>
                  </a:lnTo>
                  <a:lnTo>
                    <a:pt x="96" y="53"/>
                  </a:lnTo>
                  <a:lnTo>
                    <a:pt x="96" y="55"/>
                  </a:lnTo>
                  <a:lnTo>
                    <a:pt x="97" y="57"/>
                  </a:lnTo>
                  <a:lnTo>
                    <a:pt x="98" y="59"/>
                  </a:lnTo>
                  <a:lnTo>
                    <a:pt x="99" y="61"/>
                  </a:lnTo>
                  <a:lnTo>
                    <a:pt x="99" y="63"/>
                  </a:lnTo>
                  <a:lnTo>
                    <a:pt x="100" y="65"/>
                  </a:lnTo>
                  <a:lnTo>
                    <a:pt x="100" y="67"/>
                  </a:lnTo>
                  <a:lnTo>
                    <a:pt x="100" y="69"/>
                  </a:lnTo>
                  <a:lnTo>
                    <a:pt x="101" y="71"/>
                  </a:lnTo>
                  <a:lnTo>
                    <a:pt x="101" y="74"/>
                  </a:lnTo>
                  <a:lnTo>
                    <a:pt x="101" y="76"/>
                  </a:lnTo>
                  <a:lnTo>
                    <a:pt x="100" y="78"/>
                  </a:lnTo>
                  <a:lnTo>
                    <a:pt x="100" y="80"/>
                  </a:lnTo>
                  <a:lnTo>
                    <a:pt x="100" y="82"/>
                  </a:lnTo>
                  <a:lnTo>
                    <a:pt x="99" y="84"/>
                  </a:lnTo>
                  <a:lnTo>
                    <a:pt x="99" y="86"/>
                  </a:lnTo>
                  <a:lnTo>
                    <a:pt x="98" y="88"/>
                  </a:lnTo>
                  <a:lnTo>
                    <a:pt x="97" y="90"/>
                  </a:lnTo>
                  <a:lnTo>
                    <a:pt x="96" y="92"/>
                  </a:lnTo>
                  <a:lnTo>
                    <a:pt x="96" y="94"/>
                  </a:lnTo>
                  <a:lnTo>
                    <a:pt x="94" y="96"/>
                  </a:lnTo>
                  <a:lnTo>
                    <a:pt x="93" y="97"/>
                  </a:lnTo>
                  <a:lnTo>
                    <a:pt x="92" y="99"/>
                  </a:lnTo>
                  <a:lnTo>
                    <a:pt x="91" y="101"/>
                  </a:lnTo>
                  <a:lnTo>
                    <a:pt x="90" y="102"/>
                  </a:lnTo>
                  <a:lnTo>
                    <a:pt x="88" y="104"/>
                  </a:lnTo>
                  <a:lnTo>
                    <a:pt x="86" y="105"/>
                  </a:lnTo>
                  <a:lnTo>
                    <a:pt x="85" y="106"/>
                  </a:lnTo>
                  <a:lnTo>
                    <a:pt x="83" y="107"/>
                  </a:lnTo>
                  <a:lnTo>
                    <a:pt x="82" y="109"/>
                  </a:lnTo>
                  <a:lnTo>
                    <a:pt x="80" y="110"/>
                  </a:lnTo>
                  <a:lnTo>
                    <a:pt x="78" y="111"/>
                  </a:lnTo>
                  <a:lnTo>
                    <a:pt x="77" y="112"/>
                  </a:lnTo>
                  <a:lnTo>
                    <a:pt x="75" y="113"/>
                  </a:lnTo>
                  <a:lnTo>
                    <a:pt x="73" y="114"/>
                  </a:lnTo>
                  <a:lnTo>
                    <a:pt x="70" y="114"/>
                  </a:lnTo>
                  <a:lnTo>
                    <a:pt x="69" y="115"/>
                  </a:lnTo>
                  <a:lnTo>
                    <a:pt x="67" y="115"/>
                  </a:lnTo>
                  <a:lnTo>
                    <a:pt x="64" y="116"/>
                  </a:lnTo>
                  <a:lnTo>
                    <a:pt x="62" y="116"/>
                  </a:lnTo>
                  <a:lnTo>
                    <a:pt x="60" y="116"/>
                  </a:lnTo>
                  <a:lnTo>
                    <a:pt x="58" y="116"/>
                  </a:lnTo>
                  <a:lnTo>
                    <a:pt x="56" y="116"/>
                  </a:lnTo>
                  <a:lnTo>
                    <a:pt x="54" y="116"/>
                  </a:lnTo>
                  <a:lnTo>
                    <a:pt x="51" y="116"/>
                  </a:lnTo>
                  <a:lnTo>
                    <a:pt x="49" y="115"/>
                  </a:lnTo>
                  <a:lnTo>
                    <a:pt x="47" y="115"/>
                  </a:lnTo>
                  <a:lnTo>
                    <a:pt x="45" y="114"/>
                  </a:lnTo>
                  <a:lnTo>
                    <a:pt x="43" y="114"/>
                  </a:lnTo>
                  <a:lnTo>
                    <a:pt x="41" y="113"/>
                  </a:lnTo>
                  <a:lnTo>
                    <a:pt x="39" y="112"/>
                  </a:lnTo>
                  <a:lnTo>
                    <a:pt x="37" y="111"/>
                  </a:lnTo>
                  <a:lnTo>
                    <a:pt x="36" y="110"/>
                  </a:lnTo>
                  <a:lnTo>
                    <a:pt x="34" y="109"/>
                  </a:lnTo>
                  <a:lnTo>
                    <a:pt x="32" y="107"/>
                  </a:lnTo>
                  <a:lnTo>
                    <a:pt x="31" y="106"/>
                  </a:lnTo>
                  <a:lnTo>
                    <a:pt x="29" y="105"/>
                  </a:lnTo>
                  <a:lnTo>
                    <a:pt x="28" y="104"/>
                  </a:lnTo>
                  <a:lnTo>
                    <a:pt x="26" y="102"/>
                  </a:lnTo>
                  <a:lnTo>
                    <a:pt x="25" y="101"/>
                  </a:lnTo>
                  <a:lnTo>
                    <a:pt x="24" y="99"/>
                  </a:lnTo>
                  <a:lnTo>
                    <a:pt x="22" y="97"/>
                  </a:lnTo>
                  <a:lnTo>
                    <a:pt x="21" y="96"/>
                  </a:lnTo>
                  <a:lnTo>
                    <a:pt x="20" y="94"/>
                  </a:lnTo>
                  <a:lnTo>
                    <a:pt x="19" y="92"/>
                  </a:lnTo>
                  <a:lnTo>
                    <a:pt x="18" y="90"/>
                  </a:lnTo>
                  <a:lnTo>
                    <a:pt x="18" y="88"/>
                  </a:lnTo>
                  <a:lnTo>
                    <a:pt x="17" y="86"/>
                  </a:lnTo>
                  <a:lnTo>
                    <a:pt x="16" y="84"/>
                  </a:lnTo>
                  <a:lnTo>
                    <a:pt x="16" y="82"/>
                  </a:lnTo>
                  <a:lnTo>
                    <a:pt x="16" y="80"/>
                  </a:lnTo>
                  <a:lnTo>
                    <a:pt x="15" y="78"/>
                  </a:lnTo>
                  <a:lnTo>
                    <a:pt x="15" y="76"/>
                  </a:lnTo>
                  <a:lnTo>
                    <a:pt x="15" y="74"/>
                  </a:lnTo>
                  <a:lnTo>
                    <a:pt x="15" y="71"/>
                  </a:lnTo>
                  <a:lnTo>
                    <a:pt x="15" y="69"/>
                  </a:lnTo>
                  <a:lnTo>
                    <a:pt x="16" y="67"/>
                  </a:lnTo>
                  <a:lnTo>
                    <a:pt x="16" y="65"/>
                  </a:lnTo>
                  <a:lnTo>
                    <a:pt x="16" y="63"/>
                  </a:lnTo>
                  <a:lnTo>
                    <a:pt x="17" y="61"/>
                  </a:lnTo>
                  <a:lnTo>
                    <a:pt x="18" y="59"/>
                  </a:lnTo>
                  <a:lnTo>
                    <a:pt x="18" y="57"/>
                  </a:lnTo>
                  <a:lnTo>
                    <a:pt x="19" y="55"/>
                  </a:lnTo>
                  <a:lnTo>
                    <a:pt x="20" y="53"/>
                  </a:lnTo>
                  <a:lnTo>
                    <a:pt x="21" y="51"/>
                  </a:lnTo>
                  <a:lnTo>
                    <a:pt x="22" y="50"/>
                  </a:lnTo>
                  <a:lnTo>
                    <a:pt x="24" y="48"/>
                  </a:lnTo>
                  <a:lnTo>
                    <a:pt x="25" y="46"/>
                  </a:lnTo>
                  <a:lnTo>
                    <a:pt x="26" y="45"/>
                  </a:lnTo>
                  <a:lnTo>
                    <a:pt x="28" y="43"/>
                  </a:lnTo>
                  <a:lnTo>
                    <a:pt x="29" y="42"/>
                  </a:lnTo>
                  <a:lnTo>
                    <a:pt x="31" y="41"/>
                  </a:lnTo>
                  <a:lnTo>
                    <a:pt x="32" y="39"/>
                  </a:lnTo>
                  <a:lnTo>
                    <a:pt x="34" y="38"/>
                  </a:lnTo>
                  <a:lnTo>
                    <a:pt x="36" y="37"/>
                  </a:lnTo>
                  <a:lnTo>
                    <a:pt x="37" y="36"/>
                  </a:lnTo>
                  <a:lnTo>
                    <a:pt x="39" y="35"/>
                  </a:lnTo>
                  <a:lnTo>
                    <a:pt x="41" y="34"/>
                  </a:lnTo>
                  <a:lnTo>
                    <a:pt x="43" y="34"/>
                  </a:lnTo>
                  <a:lnTo>
                    <a:pt x="45" y="33"/>
                  </a:lnTo>
                  <a:lnTo>
                    <a:pt x="47" y="32"/>
                  </a:lnTo>
                  <a:lnTo>
                    <a:pt x="49" y="32"/>
                  </a:lnTo>
                  <a:lnTo>
                    <a:pt x="51" y="32"/>
                  </a:lnTo>
                  <a:lnTo>
                    <a:pt x="54" y="31"/>
                  </a:lnTo>
                  <a:lnTo>
                    <a:pt x="56" y="31"/>
                  </a:lnTo>
                  <a:lnTo>
                    <a:pt x="58" y="31"/>
                  </a:lnTo>
                  <a:close/>
                  <a:moveTo>
                    <a:pt x="282" y="31"/>
                  </a:moveTo>
                  <a:lnTo>
                    <a:pt x="285" y="31"/>
                  </a:lnTo>
                  <a:lnTo>
                    <a:pt x="287" y="31"/>
                  </a:lnTo>
                  <a:lnTo>
                    <a:pt x="289" y="32"/>
                  </a:lnTo>
                  <a:lnTo>
                    <a:pt x="291" y="32"/>
                  </a:lnTo>
                  <a:lnTo>
                    <a:pt x="293" y="32"/>
                  </a:lnTo>
                  <a:lnTo>
                    <a:pt x="295" y="33"/>
                  </a:lnTo>
                  <a:lnTo>
                    <a:pt x="297" y="34"/>
                  </a:lnTo>
                  <a:lnTo>
                    <a:pt x="299" y="34"/>
                  </a:lnTo>
                  <a:lnTo>
                    <a:pt x="301" y="35"/>
                  </a:lnTo>
                  <a:lnTo>
                    <a:pt x="303" y="36"/>
                  </a:lnTo>
                  <a:lnTo>
                    <a:pt x="305" y="37"/>
                  </a:lnTo>
                  <a:lnTo>
                    <a:pt x="307" y="38"/>
                  </a:lnTo>
                  <a:lnTo>
                    <a:pt x="308" y="39"/>
                  </a:lnTo>
                  <a:lnTo>
                    <a:pt x="310" y="41"/>
                  </a:lnTo>
                  <a:lnTo>
                    <a:pt x="312" y="42"/>
                  </a:lnTo>
                  <a:lnTo>
                    <a:pt x="313" y="43"/>
                  </a:lnTo>
                  <a:lnTo>
                    <a:pt x="314" y="45"/>
                  </a:lnTo>
                  <a:lnTo>
                    <a:pt x="315" y="46"/>
                  </a:lnTo>
                  <a:lnTo>
                    <a:pt x="317" y="48"/>
                  </a:lnTo>
                  <a:lnTo>
                    <a:pt x="318" y="50"/>
                  </a:lnTo>
                  <a:lnTo>
                    <a:pt x="319" y="51"/>
                  </a:lnTo>
                  <a:lnTo>
                    <a:pt x="320" y="53"/>
                  </a:lnTo>
                  <a:lnTo>
                    <a:pt x="321" y="55"/>
                  </a:lnTo>
                  <a:lnTo>
                    <a:pt x="322" y="57"/>
                  </a:lnTo>
                  <a:lnTo>
                    <a:pt x="323" y="59"/>
                  </a:lnTo>
                  <a:lnTo>
                    <a:pt x="324" y="61"/>
                  </a:lnTo>
                  <a:lnTo>
                    <a:pt x="324" y="63"/>
                  </a:lnTo>
                  <a:lnTo>
                    <a:pt x="325" y="65"/>
                  </a:lnTo>
                  <a:lnTo>
                    <a:pt x="325" y="67"/>
                  </a:lnTo>
                  <a:lnTo>
                    <a:pt x="325" y="69"/>
                  </a:lnTo>
                  <a:lnTo>
                    <a:pt x="325" y="71"/>
                  </a:lnTo>
                  <a:lnTo>
                    <a:pt x="325" y="74"/>
                  </a:lnTo>
                  <a:lnTo>
                    <a:pt x="325" y="76"/>
                  </a:lnTo>
                  <a:lnTo>
                    <a:pt x="325" y="78"/>
                  </a:lnTo>
                  <a:lnTo>
                    <a:pt x="325" y="80"/>
                  </a:lnTo>
                  <a:lnTo>
                    <a:pt x="325" y="82"/>
                  </a:lnTo>
                  <a:lnTo>
                    <a:pt x="324" y="84"/>
                  </a:lnTo>
                  <a:lnTo>
                    <a:pt x="324" y="86"/>
                  </a:lnTo>
                  <a:lnTo>
                    <a:pt x="323" y="88"/>
                  </a:lnTo>
                  <a:lnTo>
                    <a:pt x="322" y="90"/>
                  </a:lnTo>
                  <a:lnTo>
                    <a:pt x="321" y="92"/>
                  </a:lnTo>
                  <a:lnTo>
                    <a:pt x="320" y="94"/>
                  </a:lnTo>
                  <a:lnTo>
                    <a:pt x="319" y="96"/>
                  </a:lnTo>
                  <a:lnTo>
                    <a:pt x="318" y="97"/>
                  </a:lnTo>
                  <a:lnTo>
                    <a:pt x="317" y="99"/>
                  </a:lnTo>
                  <a:lnTo>
                    <a:pt x="315" y="101"/>
                  </a:lnTo>
                  <a:lnTo>
                    <a:pt x="314" y="102"/>
                  </a:lnTo>
                  <a:lnTo>
                    <a:pt x="313" y="104"/>
                  </a:lnTo>
                  <a:lnTo>
                    <a:pt x="312" y="105"/>
                  </a:lnTo>
                  <a:lnTo>
                    <a:pt x="310" y="106"/>
                  </a:lnTo>
                  <a:lnTo>
                    <a:pt x="308" y="107"/>
                  </a:lnTo>
                  <a:lnTo>
                    <a:pt x="307" y="109"/>
                  </a:lnTo>
                  <a:lnTo>
                    <a:pt x="305" y="110"/>
                  </a:lnTo>
                  <a:lnTo>
                    <a:pt x="303" y="111"/>
                  </a:lnTo>
                  <a:lnTo>
                    <a:pt x="301" y="112"/>
                  </a:lnTo>
                  <a:lnTo>
                    <a:pt x="299" y="113"/>
                  </a:lnTo>
                  <a:lnTo>
                    <a:pt x="297" y="114"/>
                  </a:lnTo>
                  <a:lnTo>
                    <a:pt x="295" y="114"/>
                  </a:lnTo>
                  <a:lnTo>
                    <a:pt x="293" y="115"/>
                  </a:lnTo>
                  <a:lnTo>
                    <a:pt x="291" y="115"/>
                  </a:lnTo>
                  <a:lnTo>
                    <a:pt x="289" y="116"/>
                  </a:lnTo>
                  <a:lnTo>
                    <a:pt x="287" y="116"/>
                  </a:lnTo>
                  <a:lnTo>
                    <a:pt x="285" y="116"/>
                  </a:lnTo>
                  <a:lnTo>
                    <a:pt x="282" y="116"/>
                  </a:lnTo>
                  <a:lnTo>
                    <a:pt x="280" y="116"/>
                  </a:lnTo>
                  <a:lnTo>
                    <a:pt x="278" y="116"/>
                  </a:lnTo>
                  <a:lnTo>
                    <a:pt x="276" y="116"/>
                  </a:lnTo>
                  <a:lnTo>
                    <a:pt x="274" y="115"/>
                  </a:lnTo>
                  <a:lnTo>
                    <a:pt x="272" y="115"/>
                  </a:lnTo>
                  <a:lnTo>
                    <a:pt x="270" y="114"/>
                  </a:lnTo>
                  <a:lnTo>
                    <a:pt x="268" y="114"/>
                  </a:lnTo>
                  <a:lnTo>
                    <a:pt x="266" y="113"/>
                  </a:lnTo>
                  <a:lnTo>
                    <a:pt x="264" y="112"/>
                  </a:lnTo>
                  <a:lnTo>
                    <a:pt x="262" y="111"/>
                  </a:lnTo>
                  <a:lnTo>
                    <a:pt x="260" y="110"/>
                  </a:lnTo>
                  <a:lnTo>
                    <a:pt x="259" y="109"/>
                  </a:lnTo>
                  <a:lnTo>
                    <a:pt x="257" y="107"/>
                  </a:lnTo>
                  <a:lnTo>
                    <a:pt x="256" y="106"/>
                  </a:lnTo>
                  <a:lnTo>
                    <a:pt x="254" y="105"/>
                  </a:lnTo>
                  <a:lnTo>
                    <a:pt x="253" y="104"/>
                  </a:lnTo>
                  <a:lnTo>
                    <a:pt x="251" y="102"/>
                  </a:lnTo>
                  <a:lnTo>
                    <a:pt x="250" y="101"/>
                  </a:lnTo>
                  <a:lnTo>
                    <a:pt x="248" y="99"/>
                  </a:lnTo>
                  <a:lnTo>
                    <a:pt x="247" y="97"/>
                  </a:lnTo>
                  <a:lnTo>
                    <a:pt x="246" y="96"/>
                  </a:lnTo>
                  <a:lnTo>
                    <a:pt x="245" y="94"/>
                  </a:lnTo>
                  <a:lnTo>
                    <a:pt x="244" y="92"/>
                  </a:lnTo>
                  <a:lnTo>
                    <a:pt x="243" y="90"/>
                  </a:lnTo>
                  <a:lnTo>
                    <a:pt x="243" y="88"/>
                  </a:lnTo>
                  <a:lnTo>
                    <a:pt x="242" y="86"/>
                  </a:lnTo>
                  <a:lnTo>
                    <a:pt x="241" y="84"/>
                  </a:lnTo>
                  <a:lnTo>
                    <a:pt x="241" y="82"/>
                  </a:lnTo>
                  <a:lnTo>
                    <a:pt x="240" y="80"/>
                  </a:lnTo>
                  <a:lnTo>
                    <a:pt x="240" y="78"/>
                  </a:lnTo>
                  <a:lnTo>
                    <a:pt x="240" y="76"/>
                  </a:lnTo>
                  <a:lnTo>
                    <a:pt x="240" y="74"/>
                  </a:lnTo>
                  <a:lnTo>
                    <a:pt x="240" y="71"/>
                  </a:lnTo>
                  <a:lnTo>
                    <a:pt x="240" y="69"/>
                  </a:lnTo>
                  <a:lnTo>
                    <a:pt x="240" y="67"/>
                  </a:lnTo>
                  <a:lnTo>
                    <a:pt x="241" y="65"/>
                  </a:lnTo>
                  <a:lnTo>
                    <a:pt x="241" y="63"/>
                  </a:lnTo>
                  <a:lnTo>
                    <a:pt x="242" y="61"/>
                  </a:lnTo>
                  <a:lnTo>
                    <a:pt x="243" y="59"/>
                  </a:lnTo>
                  <a:lnTo>
                    <a:pt x="243" y="57"/>
                  </a:lnTo>
                  <a:lnTo>
                    <a:pt x="244" y="55"/>
                  </a:lnTo>
                  <a:lnTo>
                    <a:pt x="245" y="53"/>
                  </a:lnTo>
                  <a:lnTo>
                    <a:pt x="246" y="51"/>
                  </a:lnTo>
                  <a:lnTo>
                    <a:pt x="247" y="50"/>
                  </a:lnTo>
                  <a:lnTo>
                    <a:pt x="248" y="48"/>
                  </a:lnTo>
                  <a:lnTo>
                    <a:pt x="250" y="46"/>
                  </a:lnTo>
                  <a:lnTo>
                    <a:pt x="251" y="45"/>
                  </a:lnTo>
                  <a:lnTo>
                    <a:pt x="253" y="43"/>
                  </a:lnTo>
                  <a:lnTo>
                    <a:pt x="254" y="42"/>
                  </a:lnTo>
                  <a:lnTo>
                    <a:pt x="256" y="41"/>
                  </a:lnTo>
                  <a:lnTo>
                    <a:pt x="257" y="39"/>
                  </a:lnTo>
                  <a:lnTo>
                    <a:pt x="259" y="38"/>
                  </a:lnTo>
                  <a:lnTo>
                    <a:pt x="260" y="37"/>
                  </a:lnTo>
                  <a:lnTo>
                    <a:pt x="262" y="36"/>
                  </a:lnTo>
                  <a:lnTo>
                    <a:pt x="264" y="35"/>
                  </a:lnTo>
                  <a:lnTo>
                    <a:pt x="266" y="34"/>
                  </a:lnTo>
                  <a:lnTo>
                    <a:pt x="268" y="34"/>
                  </a:lnTo>
                  <a:lnTo>
                    <a:pt x="270" y="33"/>
                  </a:lnTo>
                  <a:lnTo>
                    <a:pt x="272" y="32"/>
                  </a:lnTo>
                  <a:lnTo>
                    <a:pt x="274" y="32"/>
                  </a:lnTo>
                  <a:lnTo>
                    <a:pt x="276" y="32"/>
                  </a:lnTo>
                  <a:lnTo>
                    <a:pt x="278" y="31"/>
                  </a:lnTo>
                  <a:lnTo>
                    <a:pt x="280" y="31"/>
                  </a:lnTo>
                  <a:lnTo>
                    <a:pt x="282" y="31"/>
                  </a:lnTo>
                  <a:close/>
                  <a:moveTo>
                    <a:pt x="170" y="0"/>
                  </a:moveTo>
                  <a:lnTo>
                    <a:pt x="173" y="0"/>
                  </a:lnTo>
                  <a:lnTo>
                    <a:pt x="176" y="0"/>
                  </a:lnTo>
                  <a:lnTo>
                    <a:pt x="178" y="0"/>
                  </a:lnTo>
                  <a:lnTo>
                    <a:pt x="181" y="1"/>
                  </a:lnTo>
                  <a:lnTo>
                    <a:pt x="184" y="2"/>
                  </a:lnTo>
                  <a:lnTo>
                    <a:pt x="186" y="2"/>
                  </a:lnTo>
                  <a:lnTo>
                    <a:pt x="189" y="3"/>
                  </a:lnTo>
                  <a:lnTo>
                    <a:pt x="191" y="4"/>
                  </a:lnTo>
                  <a:lnTo>
                    <a:pt x="194" y="5"/>
                  </a:lnTo>
                  <a:lnTo>
                    <a:pt x="196" y="6"/>
                  </a:lnTo>
                  <a:lnTo>
                    <a:pt x="198" y="8"/>
                  </a:lnTo>
                  <a:lnTo>
                    <a:pt x="201" y="9"/>
                  </a:lnTo>
                  <a:lnTo>
                    <a:pt x="203" y="10"/>
                  </a:lnTo>
                  <a:lnTo>
                    <a:pt x="205" y="12"/>
                  </a:lnTo>
                  <a:lnTo>
                    <a:pt x="207" y="14"/>
                  </a:lnTo>
                  <a:lnTo>
                    <a:pt x="209" y="15"/>
                  </a:lnTo>
                  <a:lnTo>
                    <a:pt x="211" y="18"/>
                  </a:lnTo>
                  <a:lnTo>
                    <a:pt x="212" y="19"/>
                  </a:lnTo>
                  <a:lnTo>
                    <a:pt x="214" y="22"/>
                  </a:lnTo>
                  <a:lnTo>
                    <a:pt x="215" y="24"/>
                  </a:lnTo>
                  <a:lnTo>
                    <a:pt x="217" y="26"/>
                  </a:lnTo>
                  <a:lnTo>
                    <a:pt x="218" y="28"/>
                  </a:lnTo>
                  <a:lnTo>
                    <a:pt x="219" y="31"/>
                  </a:lnTo>
                  <a:lnTo>
                    <a:pt x="220" y="33"/>
                  </a:lnTo>
                  <a:lnTo>
                    <a:pt x="221" y="35"/>
                  </a:lnTo>
                  <a:lnTo>
                    <a:pt x="222" y="38"/>
                  </a:lnTo>
                  <a:lnTo>
                    <a:pt x="223" y="40"/>
                  </a:lnTo>
                  <a:lnTo>
                    <a:pt x="224" y="43"/>
                  </a:lnTo>
                  <a:lnTo>
                    <a:pt x="224" y="45"/>
                  </a:lnTo>
                  <a:lnTo>
                    <a:pt x="224" y="48"/>
                  </a:lnTo>
                  <a:lnTo>
                    <a:pt x="225" y="51"/>
                  </a:lnTo>
                  <a:lnTo>
                    <a:pt x="225" y="54"/>
                  </a:lnTo>
                  <a:lnTo>
                    <a:pt x="225" y="57"/>
                  </a:lnTo>
                  <a:lnTo>
                    <a:pt x="224" y="59"/>
                  </a:lnTo>
                  <a:lnTo>
                    <a:pt x="224" y="62"/>
                  </a:lnTo>
                  <a:lnTo>
                    <a:pt x="224" y="65"/>
                  </a:lnTo>
                  <a:lnTo>
                    <a:pt x="223" y="68"/>
                  </a:lnTo>
                  <a:lnTo>
                    <a:pt x="222" y="70"/>
                  </a:lnTo>
                  <a:lnTo>
                    <a:pt x="221" y="73"/>
                  </a:lnTo>
                  <a:lnTo>
                    <a:pt x="220" y="75"/>
                  </a:lnTo>
                  <a:lnTo>
                    <a:pt x="219" y="78"/>
                  </a:lnTo>
                  <a:lnTo>
                    <a:pt x="218" y="80"/>
                  </a:lnTo>
                  <a:lnTo>
                    <a:pt x="217" y="82"/>
                  </a:lnTo>
                  <a:lnTo>
                    <a:pt x="215" y="84"/>
                  </a:lnTo>
                  <a:lnTo>
                    <a:pt x="214" y="86"/>
                  </a:lnTo>
                  <a:lnTo>
                    <a:pt x="212" y="88"/>
                  </a:lnTo>
                  <a:lnTo>
                    <a:pt x="211" y="90"/>
                  </a:lnTo>
                  <a:lnTo>
                    <a:pt x="209" y="92"/>
                  </a:lnTo>
                  <a:lnTo>
                    <a:pt x="207" y="94"/>
                  </a:lnTo>
                  <a:lnTo>
                    <a:pt x="205" y="96"/>
                  </a:lnTo>
                  <a:lnTo>
                    <a:pt x="203" y="97"/>
                  </a:lnTo>
                  <a:lnTo>
                    <a:pt x="201" y="99"/>
                  </a:lnTo>
                  <a:lnTo>
                    <a:pt x="198" y="100"/>
                  </a:lnTo>
                  <a:lnTo>
                    <a:pt x="196" y="101"/>
                  </a:lnTo>
                  <a:lnTo>
                    <a:pt x="194" y="103"/>
                  </a:lnTo>
                  <a:lnTo>
                    <a:pt x="191" y="104"/>
                  </a:lnTo>
                  <a:lnTo>
                    <a:pt x="189" y="105"/>
                  </a:lnTo>
                  <a:lnTo>
                    <a:pt x="186" y="106"/>
                  </a:lnTo>
                  <a:lnTo>
                    <a:pt x="184" y="106"/>
                  </a:lnTo>
                  <a:lnTo>
                    <a:pt x="181" y="107"/>
                  </a:lnTo>
                  <a:lnTo>
                    <a:pt x="178" y="107"/>
                  </a:lnTo>
                  <a:lnTo>
                    <a:pt x="176" y="108"/>
                  </a:lnTo>
                  <a:lnTo>
                    <a:pt x="173" y="108"/>
                  </a:lnTo>
                  <a:lnTo>
                    <a:pt x="170" y="108"/>
                  </a:lnTo>
                  <a:lnTo>
                    <a:pt x="168" y="108"/>
                  </a:lnTo>
                  <a:lnTo>
                    <a:pt x="165" y="108"/>
                  </a:lnTo>
                  <a:lnTo>
                    <a:pt x="162" y="107"/>
                  </a:lnTo>
                  <a:lnTo>
                    <a:pt x="159" y="107"/>
                  </a:lnTo>
                  <a:lnTo>
                    <a:pt x="157" y="106"/>
                  </a:lnTo>
                  <a:lnTo>
                    <a:pt x="154" y="106"/>
                  </a:lnTo>
                  <a:lnTo>
                    <a:pt x="152" y="105"/>
                  </a:lnTo>
                  <a:lnTo>
                    <a:pt x="149" y="104"/>
                  </a:lnTo>
                  <a:lnTo>
                    <a:pt x="147" y="103"/>
                  </a:lnTo>
                  <a:lnTo>
                    <a:pt x="144" y="101"/>
                  </a:lnTo>
                  <a:lnTo>
                    <a:pt x="142" y="100"/>
                  </a:lnTo>
                  <a:lnTo>
                    <a:pt x="140" y="99"/>
                  </a:lnTo>
                  <a:lnTo>
                    <a:pt x="138" y="97"/>
                  </a:lnTo>
                  <a:lnTo>
                    <a:pt x="136" y="96"/>
                  </a:lnTo>
                  <a:lnTo>
                    <a:pt x="134" y="94"/>
                  </a:lnTo>
                  <a:lnTo>
                    <a:pt x="132" y="92"/>
                  </a:lnTo>
                  <a:lnTo>
                    <a:pt x="130" y="90"/>
                  </a:lnTo>
                  <a:lnTo>
                    <a:pt x="129" y="88"/>
                  </a:lnTo>
                  <a:lnTo>
                    <a:pt x="127" y="86"/>
                  </a:lnTo>
                  <a:lnTo>
                    <a:pt x="125" y="84"/>
                  </a:lnTo>
                  <a:lnTo>
                    <a:pt x="124" y="82"/>
                  </a:lnTo>
                  <a:lnTo>
                    <a:pt x="122" y="80"/>
                  </a:lnTo>
                  <a:lnTo>
                    <a:pt x="121" y="78"/>
                  </a:lnTo>
                  <a:lnTo>
                    <a:pt x="120" y="75"/>
                  </a:lnTo>
                  <a:lnTo>
                    <a:pt x="119" y="73"/>
                  </a:lnTo>
                  <a:lnTo>
                    <a:pt x="118" y="70"/>
                  </a:lnTo>
                  <a:lnTo>
                    <a:pt x="118" y="68"/>
                  </a:lnTo>
                  <a:lnTo>
                    <a:pt x="117" y="65"/>
                  </a:lnTo>
                  <a:lnTo>
                    <a:pt x="116" y="62"/>
                  </a:lnTo>
                  <a:lnTo>
                    <a:pt x="116" y="59"/>
                  </a:lnTo>
                  <a:lnTo>
                    <a:pt x="116" y="57"/>
                  </a:lnTo>
                  <a:lnTo>
                    <a:pt x="116" y="54"/>
                  </a:lnTo>
                  <a:lnTo>
                    <a:pt x="116" y="51"/>
                  </a:lnTo>
                  <a:lnTo>
                    <a:pt x="116" y="48"/>
                  </a:lnTo>
                  <a:lnTo>
                    <a:pt x="116" y="45"/>
                  </a:lnTo>
                  <a:lnTo>
                    <a:pt x="117" y="43"/>
                  </a:lnTo>
                  <a:lnTo>
                    <a:pt x="118" y="40"/>
                  </a:lnTo>
                  <a:lnTo>
                    <a:pt x="118" y="38"/>
                  </a:lnTo>
                  <a:lnTo>
                    <a:pt x="119" y="35"/>
                  </a:lnTo>
                  <a:lnTo>
                    <a:pt x="120" y="33"/>
                  </a:lnTo>
                  <a:lnTo>
                    <a:pt x="121" y="31"/>
                  </a:lnTo>
                  <a:lnTo>
                    <a:pt x="122" y="28"/>
                  </a:lnTo>
                  <a:lnTo>
                    <a:pt x="124" y="26"/>
                  </a:lnTo>
                  <a:lnTo>
                    <a:pt x="125" y="24"/>
                  </a:lnTo>
                  <a:lnTo>
                    <a:pt x="127" y="22"/>
                  </a:lnTo>
                  <a:lnTo>
                    <a:pt x="129" y="19"/>
                  </a:lnTo>
                  <a:lnTo>
                    <a:pt x="130" y="18"/>
                  </a:lnTo>
                  <a:lnTo>
                    <a:pt x="132" y="15"/>
                  </a:lnTo>
                  <a:lnTo>
                    <a:pt x="134" y="14"/>
                  </a:lnTo>
                  <a:lnTo>
                    <a:pt x="136" y="12"/>
                  </a:lnTo>
                  <a:lnTo>
                    <a:pt x="138" y="10"/>
                  </a:lnTo>
                  <a:lnTo>
                    <a:pt x="140" y="9"/>
                  </a:lnTo>
                  <a:lnTo>
                    <a:pt x="142" y="8"/>
                  </a:lnTo>
                  <a:lnTo>
                    <a:pt x="144" y="6"/>
                  </a:lnTo>
                  <a:lnTo>
                    <a:pt x="147" y="5"/>
                  </a:lnTo>
                  <a:lnTo>
                    <a:pt x="149" y="4"/>
                  </a:lnTo>
                  <a:lnTo>
                    <a:pt x="152" y="3"/>
                  </a:lnTo>
                  <a:lnTo>
                    <a:pt x="154" y="2"/>
                  </a:lnTo>
                  <a:lnTo>
                    <a:pt x="157" y="2"/>
                  </a:lnTo>
                  <a:lnTo>
                    <a:pt x="159" y="1"/>
                  </a:lnTo>
                  <a:lnTo>
                    <a:pt x="162" y="0"/>
                  </a:lnTo>
                  <a:lnTo>
                    <a:pt x="165" y="0"/>
                  </a:lnTo>
                  <a:lnTo>
                    <a:pt x="168" y="0"/>
                  </a:lnTo>
                  <a:lnTo>
                    <a:pt x="170" y="0"/>
                  </a:lnTo>
                  <a:close/>
                </a:path>
              </a:pathLst>
            </a:custGeom>
            <a:solidFill>
              <a:srgbClr val="C00000"/>
            </a:solidFill>
            <a:ln>
              <a:noFill/>
            </a:ln>
          </p:spPr>
          <p:txBody>
            <a:bodyPr vert="horz" wrap="square" lIns="68589" tIns="34295" rIns="68589" bIns="34295" numCol="1" anchor="t" anchorCtr="0" compatLnSpc="1">
              <a:prstTxWarp prst="textNoShape">
                <a:avLst/>
              </a:prstTxWarp>
            </a:bodyPr>
            <a:lstStyle/>
            <a:p>
              <a:endParaRPr lang="zh-CN" altLang="en-US"/>
            </a:p>
          </p:txBody>
        </p:sp>
      </p:grpSp>
      <p:grpSp>
        <p:nvGrpSpPr>
          <p:cNvPr id="127" name="组合 126"/>
          <p:cNvGrpSpPr/>
          <p:nvPr/>
        </p:nvGrpSpPr>
        <p:grpSpPr>
          <a:xfrm>
            <a:off x="4693189" y="1901705"/>
            <a:ext cx="1040675" cy="1040675"/>
            <a:chOff x="6111847" y="3530023"/>
            <a:chExt cx="1040675" cy="1040675"/>
          </a:xfrm>
        </p:grpSpPr>
        <p:grpSp>
          <p:nvGrpSpPr>
            <p:cNvPr id="128" name="组合 127"/>
            <p:cNvGrpSpPr/>
            <p:nvPr/>
          </p:nvGrpSpPr>
          <p:grpSpPr>
            <a:xfrm>
              <a:off x="6111847" y="3530023"/>
              <a:ext cx="1040675" cy="1040675"/>
              <a:chOff x="1980506" y="1001104"/>
              <a:chExt cx="964666" cy="964666"/>
            </a:xfrm>
          </p:grpSpPr>
          <p:sp>
            <p:nvSpPr>
              <p:cNvPr id="135" name="椭圆 134"/>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31" name="组合 130"/>
              <p:cNvGrpSpPr/>
              <p:nvPr/>
            </p:nvGrpSpPr>
            <p:grpSpPr>
              <a:xfrm rot="1738458">
                <a:off x="2086399" y="1101537"/>
                <a:ext cx="763798" cy="763798"/>
                <a:chOff x="775780" y="771550"/>
                <a:chExt cx="1852004" cy="1852004"/>
              </a:xfrm>
            </p:grpSpPr>
            <p:sp>
              <p:nvSpPr>
                <p:cNvPr id="132" name="椭圆 131"/>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33" name="椭圆 132"/>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29" name="Freeform 5"/>
            <p:cNvSpPr>
              <a:spLocks noEditPoints="1"/>
            </p:cNvSpPr>
            <p:nvPr/>
          </p:nvSpPr>
          <p:spPr bwMode="auto">
            <a:xfrm>
              <a:off x="6416147" y="3854663"/>
              <a:ext cx="423805" cy="323706"/>
            </a:xfrm>
            <a:custGeom>
              <a:avLst/>
              <a:gdLst>
                <a:gd name="T0" fmla="*/ 4 w 221"/>
                <a:gd name="T1" fmla="*/ 143 h 168"/>
                <a:gd name="T2" fmla="*/ 17 w 221"/>
                <a:gd name="T3" fmla="*/ 152 h 168"/>
                <a:gd name="T4" fmla="*/ 46 w 221"/>
                <a:gd name="T5" fmla="*/ 107 h 168"/>
                <a:gd name="T6" fmla="*/ 46 w 221"/>
                <a:gd name="T7" fmla="*/ 107 h 168"/>
                <a:gd name="T8" fmla="*/ 43 w 221"/>
                <a:gd name="T9" fmla="*/ 78 h 168"/>
                <a:gd name="T10" fmla="*/ 45 w 221"/>
                <a:gd name="T11" fmla="*/ 75 h 168"/>
                <a:gd name="T12" fmla="*/ 70 w 221"/>
                <a:gd name="T13" fmla="*/ 36 h 168"/>
                <a:gd name="T14" fmla="*/ 108 w 221"/>
                <a:gd name="T15" fmla="*/ 61 h 168"/>
                <a:gd name="T16" fmla="*/ 81 w 221"/>
                <a:gd name="T17" fmla="*/ 103 h 168"/>
                <a:gd name="T18" fmla="*/ 52 w 221"/>
                <a:gd name="T19" fmla="*/ 111 h 168"/>
                <a:gd name="T20" fmla="*/ 23 w 221"/>
                <a:gd name="T21" fmla="*/ 155 h 168"/>
                <a:gd name="T22" fmla="*/ 36 w 221"/>
                <a:gd name="T23" fmla="*/ 164 h 168"/>
                <a:gd name="T24" fmla="*/ 37 w 221"/>
                <a:gd name="T25" fmla="*/ 168 h 168"/>
                <a:gd name="T26" fmla="*/ 0 w 221"/>
                <a:gd name="T27" fmla="*/ 144 h 168"/>
                <a:gd name="T28" fmla="*/ 4 w 221"/>
                <a:gd name="T29" fmla="*/ 143 h 168"/>
                <a:gd name="T30" fmla="*/ 109 w 221"/>
                <a:gd name="T31" fmla="*/ 0 h 168"/>
                <a:gd name="T32" fmla="*/ 118 w 221"/>
                <a:gd name="T33" fmla="*/ 22 h 168"/>
                <a:gd name="T34" fmla="*/ 142 w 221"/>
                <a:gd name="T35" fmla="*/ 18 h 168"/>
                <a:gd name="T36" fmla="*/ 130 w 221"/>
                <a:gd name="T37" fmla="*/ 33 h 168"/>
                <a:gd name="T38" fmla="*/ 130 w 221"/>
                <a:gd name="T39" fmla="*/ 25 h 168"/>
                <a:gd name="T40" fmla="*/ 109 w 221"/>
                <a:gd name="T41" fmla="*/ 13 h 168"/>
                <a:gd name="T42" fmla="*/ 88 w 221"/>
                <a:gd name="T43" fmla="*/ 25 h 168"/>
                <a:gd name="T44" fmla="*/ 89 w 221"/>
                <a:gd name="T45" fmla="*/ 34 h 168"/>
                <a:gd name="T46" fmla="*/ 76 w 221"/>
                <a:gd name="T47" fmla="*/ 18 h 168"/>
                <a:gd name="T48" fmla="*/ 100 w 221"/>
                <a:gd name="T49" fmla="*/ 22 h 168"/>
                <a:gd name="T50" fmla="*/ 109 w 221"/>
                <a:gd name="T51" fmla="*/ 0 h 168"/>
                <a:gd name="T52" fmla="*/ 217 w 221"/>
                <a:gd name="T53" fmla="*/ 140 h 168"/>
                <a:gd name="T54" fmla="*/ 204 w 221"/>
                <a:gd name="T55" fmla="*/ 149 h 168"/>
                <a:gd name="T56" fmla="*/ 175 w 221"/>
                <a:gd name="T57" fmla="*/ 104 h 168"/>
                <a:gd name="T58" fmla="*/ 174 w 221"/>
                <a:gd name="T59" fmla="*/ 104 h 168"/>
                <a:gd name="T60" fmla="*/ 178 w 221"/>
                <a:gd name="T61" fmla="*/ 75 h 168"/>
                <a:gd name="T62" fmla="*/ 176 w 221"/>
                <a:gd name="T63" fmla="*/ 72 h 168"/>
                <a:gd name="T64" fmla="*/ 151 w 221"/>
                <a:gd name="T65" fmla="*/ 33 h 168"/>
                <a:gd name="T66" fmla="*/ 113 w 221"/>
                <a:gd name="T67" fmla="*/ 58 h 168"/>
                <a:gd name="T68" fmla="*/ 140 w 221"/>
                <a:gd name="T69" fmla="*/ 99 h 168"/>
                <a:gd name="T70" fmla="*/ 169 w 221"/>
                <a:gd name="T71" fmla="*/ 107 h 168"/>
                <a:gd name="T72" fmla="*/ 198 w 221"/>
                <a:gd name="T73" fmla="*/ 152 h 168"/>
                <a:gd name="T74" fmla="*/ 185 w 221"/>
                <a:gd name="T75" fmla="*/ 161 h 168"/>
                <a:gd name="T76" fmla="*/ 184 w 221"/>
                <a:gd name="T77" fmla="*/ 164 h 168"/>
                <a:gd name="T78" fmla="*/ 221 w 221"/>
                <a:gd name="T79" fmla="*/ 141 h 168"/>
                <a:gd name="T80" fmla="*/ 217 w 221"/>
                <a:gd name="T81"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 h="168">
                  <a:moveTo>
                    <a:pt x="4" y="143"/>
                  </a:moveTo>
                  <a:cubicBezTo>
                    <a:pt x="17" y="152"/>
                    <a:pt x="17" y="152"/>
                    <a:pt x="17" y="152"/>
                  </a:cubicBezTo>
                  <a:cubicBezTo>
                    <a:pt x="46" y="107"/>
                    <a:pt x="46" y="107"/>
                    <a:pt x="46" y="107"/>
                  </a:cubicBezTo>
                  <a:cubicBezTo>
                    <a:pt x="46" y="107"/>
                    <a:pt x="46" y="107"/>
                    <a:pt x="46" y="107"/>
                  </a:cubicBezTo>
                  <a:cubicBezTo>
                    <a:pt x="38" y="100"/>
                    <a:pt x="37" y="87"/>
                    <a:pt x="43" y="78"/>
                  </a:cubicBezTo>
                  <a:cubicBezTo>
                    <a:pt x="43" y="77"/>
                    <a:pt x="44" y="76"/>
                    <a:pt x="45" y="75"/>
                  </a:cubicBezTo>
                  <a:cubicBezTo>
                    <a:pt x="70" y="36"/>
                    <a:pt x="70" y="36"/>
                    <a:pt x="70" y="36"/>
                  </a:cubicBezTo>
                  <a:cubicBezTo>
                    <a:pt x="108" y="61"/>
                    <a:pt x="108" y="61"/>
                    <a:pt x="108" y="61"/>
                  </a:cubicBezTo>
                  <a:cubicBezTo>
                    <a:pt x="81" y="103"/>
                    <a:pt x="81" y="103"/>
                    <a:pt x="81" y="103"/>
                  </a:cubicBezTo>
                  <a:cubicBezTo>
                    <a:pt x="74" y="112"/>
                    <a:pt x="62" y="115"/>
                    <a:pt x="52" y="111"/>
                  </a:cubicBezTo>
                  <a:cubicBezTo>
                    <a:pt x="23" y="155"/>
                    <a:pt x="23" y="155"/>
                    <a:pt x="23" y="155"/>
                  </a:cubicBezTo>
                  <a:cubicBezTo>
                    <a:pt x="36" y="164"/>
                    <a:pt x="36" y="164"/>
                    <a:pt x="36" y="164"/>
                  </a:cubicBezTo>
                  <a:cubicBezTo>
                    <a:pt x="37" y="165"/>
                    <a:pt x="37" y="166"/>
                    <a:pt x="37" y="168"/>
                  </a:cubicBezTo>
                  <a:cubicBezTo>
                    <a:pt x="0" y="144"/>
                    <a:pt x="0" y="144"/>
                    <a:pt x="0" y="144"/>
                  </a:cubicBezTo>
                  <a:cubicBezTo>
                    <a:pt x="1" y="143"/>
                    <a:pt x="3" y="142"/>
                    <a:pt x="4" y="143"/>
                  </a:cubicBezTo>
                  <a:close/>
                  <a:moveTo>
                    <a:pt x="109" y="0"/>
                  </a:moveTo>
                  <a:cubicBezTo>
                    <a:pt x="112" y="7"/>
                    <a:pt x="115" y="14"/>
                    <a:pt x="118" y="22"/>
                  </a:cubicBezTo>
                  <a:cubicBezTo>
                    <a:pt x="126" y="20"/>
                    <a:pt x="134" y="19"/>
                    <a:pt x="142" y="18"/>
                  </a:cubicBezTo>
                  <a:cubicBezTo>
                    <a:pt x="138" y="23"/>
                    <a:pt x="134" y="28"/>
                    <a:pt x="130" y="33"/>
                  </a:cubicBezTo>
                  <a:cubicBezTo>
                    <a:pt x="124" y="29"/>
                    <a:pt x="124" y="31"/>
                    <a:pt x="130" y="25"/>
                  </a:cubicBezTo>
                  <a:cubicBezTo>
                    <a:pt x="112" y="28"/>
                    <a:pt x="116" y="30"/>
                    <a:pt x="109" y="13"/>
                  </a:cubicBezTo>
                  <a:cubicBezTo>
                    <a:pt x="102" y="30"/>
                    <a:pt x="106" y="28"/>
                    <a:pt x="88" y="25"/>
                  </a:cubicBezTo>
                  <a:cubicBezTo>
                    <a:pt x="94" y="32"/>
                    <a:pt x="95" y="30"/>
                    <a:pt x="89" y="34"/>
                  </a:cubicBezTo>
                  <a:cubicBezTo>
                    <a:pt x="84" y="28"/>
                    <a:pt x="80" y="23"/>
                    <a:pt x="76" y="18"/>
                  </a:cubicBezTo>
                  <a:cubicBezTo>
                    <a:pt x="84" y="19"/>
                    <a:pt x="92" y="20"/>
                    <a:pt x="100" y="22"/>
                  </a:cubicBezTo>
                  <a:cubicBezTo>
                    <a:pt x="103" y="14"/>
                    <a:pt x="106" y="7"/>
                    <a:pt x="109" y="0"/>
                  </a:cubicBezTo>
                  <a:close/>
                  <a:moveTo>
                    <a:pt x="217" y="140"/>
                  </a:moveTo>
                  <a:cubicBezTo>
                    <a:pt x="204" y="149"/>
                    <a:pt x="204" y="149"/>
                    <a:pt x="204" y="149"/>
                  </a:cubicBezTo>
                  <a:cubicBezTo>
                    <a:pt x="175" y="104"/>
                    <a:pt x="175" y="104"/>
                    <a:pt x="175" y="104"/>
                  </a:cubicBezTo>
                  <a:cubicBezTo>
                    <a:pt x="174" y="104"/>
                    <a:pt x="174" y="104"/>
                    <a:pt x="174" y="104"/>
                  </a:cubicBezTo>
                  <a:cubicBezTo>
                    <a:pt x="182" y="96"/>
                    <a:pt x="184" y="84"/>
                    <a:pt x="178" y="75"/>
                  </a:cubicBezTo>
                  <a:cubicBezTo>
                    <a:pt x="177" y="74"/>
                    <a:pt x="177" y="73"/>
                    <a:pt x="176" y="72"/>
                  </a:cubicBezTo>
                  <a:cubicBezTo>
                    <a:pt x="151" y="33"/>
                    <a:pt x="151" y="33"/>
                    <a:pt x="151" y="33"/>
                  </a:cubicBezTo>
                  <a:cubicBezTo>
                    <a:pt x="113" y="58"/>
                    <a:pt x="113" y="58"/>
                    <a:pt x="113" y="58"/>
                  </a:cubicBezTo>
                  <a:cubicBezTo>
                    <a:pt x="140" y="99"/>
                    <a:pt x="140" y="99"/>
                    <a:pt x="140" y="99"/>
                  </a:cubicBezTo>
                  <a:cubicBezTo>
                    <a:pt x="147" y="109"/>
                    <a:pt x="159" y="112"/>
                    <a:pt x="169" y="107"/>
                  </a:cubicBezTo>
                  <a:cubicBezTo>
                    <a:pt x="198" y="152"/>
                    <a:pt x="198" y="152"/>
                    <a:pt x="198" y="152"/>
                  </a:cubicBezTo>
                  <a:cubicBezTo>
                    <a:pt x="185" y="161"/>
                    <a:pt x="185" y="161"/>
                    <a:pt x="185" y="161"/>
                  </a:cubicBezTo>
                  <a:cubicBezTo>
                    <a:pt x="184" y="161"/>
                    <a:pt x="183" y="163"/>
                    <a:pt x="184" y="164"/>
                  </a:cubicBezTo>
                  <a:cubicBezTo>
                    <a:pt x="221" y="141"/>
                    <a:pt x="221" y="141"/>
                    <a:pt x="221" y="141"/>
                  </a:cubicBezTo>
                  <a:cubicBezTo>
                    <a:pt x="220" y="140"/>
                    <a:pt x="218" y="139"/>
                    <a:pt x="217" y="140"/>
                  </a:cubicBezTo>
                  <a:close/>
                </a:path>
              </a:pathLst>
            </a:custGeom>
            <a:solidFill>
              <a:srgbClr val="C00000"/>
            </a:solidFill>
            <a:ln>
              <a:noFill/>
            </a:ln>
          </p:spPr>
          <p:txBody>
            <a:bodyPr vert="horz" wrap="square" lIns="68589" tIns="34295" rIns="68589" bIns="34295" numCol="1" anchor="t" anchorCtr="0" compatLnSpc="1">
              <a:prstTxWarp prst="textNoShape">
                <a:avLst/>
              </a:prstTxWarp>
            </a:bodyPr>
            <a:lstStyle/>
            <a:p>
              <a:endParaRPr lang="zh-CN" altLang="en-US"/>
            </a:p>
          </p:txBody>
        </p:sp>
      </p:grpSp>
      <p:sp>
        <p:nvSpPr>
          <p:cNvPr id="63" name="矩形 47"/>
          <p:cNvSpPr>
            <a:spLocks noChangeArrowheads="1"/>
          </p:cNvSpPr>
          <p:nvPr/>
        </p:nvSpPr>
        <p:spPr bwMode="auto">
          <a:xfrm>
            <a:off x="1322339" y="3225905"/>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2987824" y="3225905"/>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5" name="矩形 47"/>
          <p:cNvSpPr>
            <a:spLocks noChangeArrowheads="1"/>
          </p:cNvSpPr>
          <p:nvPr/>
        </p:nvSpPr>
        <p:spPr bwMode="auto">
          <a:xfrm>
            <a:off x="4499992" y="3269467"/>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6221168" y="3269467"/>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36"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730894195"/>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5143501"/>
          </a:xfrm>
          <a:prstGeom prst="rect">
            <a:avLst/>
          </a:prstGeom>
        </p:spPr>
      </p:pic>
      <p:pic>
        <p:nvPicPr>
          <p:cNvPr id="21" name="图片 20"/>
          <p:cNvPicPr>
            <a:picLocks noChangeAspect="1"/>
          </p:cNvPicPr>
          <p:nvPr/>
        </p:nvPicPr>
        <p:blipFill>
          <a:blip r:embed="rId4"/>
          <a:stretch>
            <a:fillRect/>
          </a:stretch>
        </p:blipFill>
        <p:spPr>
          <a:xfrm>
            <a:off x="0" y="1051541"/>
            <a:ext cx="9144000" cy="4091959"/>
          </a:xfrm>
          <a:prstGeom prst="rect">
            <a:avLst/>
          </a:prstGeom>
        </p:spPr>
      </p:pic>
      <p:grpSp>
        <p:nvGrpSpPr>
          <p:cNvPr id="3" name="组合 2"/>
          <p:cNvGrpSpPr/>
          <p:nvPr/>
        </p:nvGrpSpPr>
        <p:grpSpPr>
          <a:xfrm>
            <a:off x="4272757" y="1199137"/>
            <a:ext cx="2964274" cy="1672918"/>
            <a:chOff x="4510788" y="1275608"/>
            <a:chExt cx="2964274" cy="1672918"/>
          </a:xfrm>
        </p:grpSpPr>
        <p:sp>
          <p:nvSpPr>
            <p:cNvPr id="10" name="TextBox 9"/>
            <p:cNvSpPr txBox="1"/>
            <p:nvPr/>
          </p:nvSpPr>
          <p:spPr>
            <a:xfrm>
              <a:off x="4510788" y="1275608"/>
              <a:ext cx="2964274" cy="1077218"/>
            </a:xfrm>
            <a:prstGeom prst="rect">
              <a:avLst/>
            </a:prstGeom>
            <a:noFill/>
          </p:spPr>
          <p:txBody>
            <a:bodyPr wrap="none" rtlCol="0">
              <a:spAutoFit/>
            </a:bodyPr>
            <a:lstStyle/>
            <a:p>
              <a:pPr marL="0" lvl="1" defTabSz="685783"/>
              <a:r>
                <a:rPr lang="zh-CN" altLang="en-US" sz="14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第</a:t>
              </a:r>
              <a:r>
                <a:rPr lang="zh-CN" altLang="en-US" sz="2800" b="1" dirty="0">
                  <a:latin typeface="微软雅黑" panose="020B0503020204020204" pitchFamily="34" charset="-122"/>
                  <a:ea typeface="微软雅黑" panose="020B0503020204020204" pitchFamily="34" charset="-122"/>
                </a:rPr>
                <a:t>二</a:t>
              </a:r>
              <a:r>
                <a:rPr lang="zh-CN" altLang="en-US" sz="2800" b="1" dirty="0" smtClean="0">
                  <a:latin typeface="微软雅黑" panose="020B0503020204020204" pitchFamily="34" charset="-122"/>
                  <a:ea typeface="微软雅黑" panose="020B0503020204020204" pitchFamily="34" charset="-122"/>
                </a:rPr>
                <a:t>部</a:t>
              </a:r>
              <a:r>
                <a:rPr lang="zh-CN" altLang="en-US" sz="2800" b="1" dirty="0">
                  <a:latin typeface="微软雅黑" panose="020B0503020204020204" pitchFamily="34" charset="-122"/>
                  <a:ea typeface="微软雅黑" panose="020B0503020204020204" pitchFamily="34" charset="-122"/>
                </a:rPr>
                <a:t>分</a:t>
              </a:r>
              <a:endParaRPr lang="en-US" altLang="zh-CN" sz="2800" b="1" dirty="0">
                <a:latin typeface="微软雅黑" panose="020B0503020204020204" pitchFamily="34" charset="-122"/>
                <a:ea typeface="微软雅黑" panose="020B0503020204020204" pitchFamily="34" charset="-122"/>
              </a:endParaRPr>
            </a:p>
            <a:p>
              <a:pPr marL="0" lvl="1" algn="ctr" defTabSz="685783"/>
              <a:r>
                <a:rPr lang="zh-CN" altLang="en-US" sz="3600" b="1" dirty="0">
                  <a:latin typeface="微软雅黑" panose="020B0503020204020204" pitchFamily="34" charset="-122"/>
                  <a:ea typeface="微软雅黑" panose="020B0503020204020204" pitchFamily="34" charset="-122"/>
                </a:rPr>
                <a:t>标题文字内容</a:t>
              </a:r>
              <a:endParaRPr lang="en-US" altLang="zh-CN" sz="36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4607459" y="2355729"/>
              <a:ext cx="1027882"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7" name="TextBox 16"/>
            <p:cNvSpPr txBox="1"/>
            <p:nvPr/>
          </p:nvSpPr>
          <p:spPr>
            <a:xfrm>
              <a:off x="5660129" y="2355729"/>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19" name="TextBox 18"/>
            <p:cNvSpPr txBox="1"/>
            <p:nvPr/>
          </p:nvSpPr>
          <p:spPr>
            <a:xfrm>
              <a:off x="4607458"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sp>
          <p:nvSpPr>
            <p:cNvPr id="20" name="TextBox 19"/>
            <p:cNvSpPr txBox="1"/>
            <p:nvPr/>
          </p:nvSpPr>
          <p:spPr>
            <a:xfrm>
              <a:off x="5660130" y="2702800"/>
              <a:ext cx="985236" cy="245726"/>
            </a:xfrm>
            <a:prstGeom prst="rect">
              <a:avLst/>
            </a:prstGeom>
            <a:noFill/>
          </p:spPr>
          <p:txBody>
            <a:bodyPr wrap="square" lIns="60469" tIns="30235" rIns="60469" bIns="30235" rtlCol="0">
              <a:spAutoFit/>
            </a:bodyPr>
            <a:lstStyle/>
            <a:p>
              <a:pPr defTabSz="685783"/>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添加内容</a:t>
              </a:r>
            </a:p>
          </p:txBody>
        </p:sp>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6761" y="2402007"/>
            <a:ext cx="1489659" cy="1179425"/>
          </a:xfrm>
          <a:prstGeom prst="rect">
            <a:avLst/>
          </a:prstGeom>
        </p:spPr>
      </p:pic>
      <p:grpSp>
        <p:nvGrpSpPr>
          <p:cNvPr id="5" name="组合 4"/>
          <p:cNvGrpSpPr/>
          <p:nvPr/>
        </p:nvGrpSpPr>
        <p:grpSpPr>
          <a:xfrm>
            <a:off x="2050727" y="1036191"/>
            <a:ext cx="1949946" cy="1998811"/>
            <a:chOff x="2050727" y="1036191"/>
            <a:chExt cx="1949946" cy="1998811"/>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0727" y="1036191"/>
              <a:ext cx="1949946" cy="1998811"/>
            </a:xfrm>
            <a:prstGeom prst="rect">
              <a:avLst/>
            </a:prstGeom>
          </p:spPr>
        </p:pic>
        <p:sp>
          <p:nvSpPr>
            <p:cNvPr id="12" name="TextBox 11"/>
            <p:cNvSpPr txBox="1"/>
            <p:nvPr/>
          </p:nvSpPr>
          <p:spPr>
            <a:xfrm>
              <a:off x="2710071" y="2352826"/>
              <a:ext cx="902846" cy="246221"/>
            </a:xfrm>
            <a:prstGeom prst="rect">
              <a:avLst/>
            </a:prstGeom>
            <a:noFill/>
          </p:spPr>
          <p:txBody>
            <a:bodyPr wrap="square" lIns="0" tIns="0" rIns="0" bIns="0" rtlCol="0">
              <a:spAutoFit/>
            </a:bodyPr>
            <a:lstStyle/>
            <a:p>
              <a:pPr defTabSz="685783"/>
              <a:r>
                <a:rPr lang="en-US" altLang="zh-CN" sz="1600" dirty="0">
                  <a:latin typeface="微软雅黑" panose="020B0503020204020204" pitchFamily="34" charset="-122"/>
                  <a:ea typeface="微软雅黑" panose="020B0503020204020204" pitchFamily="34" charset="-122"/>
                </a:rPr>
                <a:t>PART </a:t>
              </a:r>
              <a:r>
                <a:rPr lang="en-US" altLang="zh-CN" sz="1600" dirty="0" smtClean="0">
                  <a:latin typeface="微软雅黑" panose="020B0503020204020204" pitchFamily="34" charset="-122"/>
                  <a:ea typeface="微软雅黑" panose="020B0503020204020204" pitchFamily="34" charset="-122"/>
                </a:rPr>
                <a:t>02</a:t>
              </a:r>
              <a:endParaRPr lang="zh-CN" altLang="en-US" sz="1600" dirty="0">
                <a:latin typeface="微软雅黑" panose="020B0503020204020204" pitchFamily="34" charset="-122"/>
                <a:ea typeface="微软雅黑" panose="020B0503020204020204" pitchFamily="34" charset="-122"/>
              </a:endParaRPr>
            </a:p>
          </p:txBody>
        </p:sp>
        <p:sp>
          <p:nvSpPr>
            <p:cNvPr id="28" name="TextBox 13"/>
            <p:cNvSpPr txBox="1"/>
            <p:nvPr/>
          </p:nvSpPr>
          <p:spPr>
            <a:xfrm>
              <a:off x="2652601" y="1532150"/>
              <a:ext cx="902846" cy="769441"/>
            </a:xfrm>
            <a:prstGeom prst="rect">
              <a:avLst/>
            </a:prstGeom>
            <a:noFill/>
          </p:spPr>
          <p:txBody>
            <a:bodyPr wrap="square" lIns="0" tIns="0" rIns="0" bIns="0" rtlCol="0">
              <a:spAutoFit/>
            </a:bodyPr>
            <a:lstStyle/>
            <a:p>
              <a:pPr defTabSz="685783"/>
              <a:r>
                <a:rPr lang="en-US" altLang="zh-CN" sz="5000" b="1" dirty="0" smtClean="0">
                  <a:solidFill>
                    <a:srgbClr val="C00000"/>
                  </a:solidFill>
                  <a:latin typeface="微软雅黑" panose="020B0503020204020204" pitchFamily="34" charset="-122"/>
                  <a:ea typeface="微软雅黑" panose="020B0503020204020204" pitchFamily="34" charset="-122"/>
                </a:rPr>
                <a:t>02</a:t>
              </a:r>
              <a:endParaRPr lang="zh-CN" altLang="en-US" sz="5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1238367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1211" y="1059582"/>
            <a:ext cx="4692794" cy="3040931"/>
          </a:xfrm>
          <a:prstGeom prst="rect">
            <a:avLst/>
          </a:prstGeom>
        </p:spPr>
      </p:pic>
      <p:sp>
        <p:nvSpPr>
          <p:cNvPr id="45" name="TextBox 44"/>
          <p:cNvSpPr txBox="1"/>
          <p:nvPr/>
        </p:nvSpPr>
        <p:spPr>
          <a:xfrm>
            <a:off x="611560" y="2404621"/>
            <a:ext cx="5092866" cy="2255361"/>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团队是指拥有共同目标，并且具有不同能力的一小群人有意识的协调行为或力的系统，这群人就如同人的五官一样，共同协作维持一个人的生存，缺一不可。</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a:solidFill>
                  <a:schemeClr val="tx1">
                    <a:lumMod val="75000"/>
                    <a:lumOff val="25000"/>
                  </a:schemeClr>
                </a:solidFill>
                <a:latin typeface="微软雅黑" pitchFamily="34" charset="-122"/>
                <a:ea typeface="微软雅黑" pitchFamily="34" charset="-122"/>
              </a:rPr>
              <a:t>       我们是一支专业的团队。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grpSp>
        <p:nvGrpSpPr>
          <p:cNvPr id="48" name="组合 47"/>
          <p:cNvGrpSpPr/>
          <p:nvPr/>
        </p:nvGrpSpPr>
        <p:grpSpPr>
          <a:xfrm>
            <a:off x="879890" y="1213741"/>
            <a:ext cx="1172844" cy="902720"/>
            <a:chOff x="5027106" y="2345385"/>
            <a:chExt cx="1172844" cy="902720"/>
          </a:xfrm>
        </p:grpSpPr>
        <p:grpSp>
          <p:nvGrpSpPr>
            <p:cNvPr id="49" name="组合 4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latin typeface="微软雅黑" pitchFamily="34" charset="-122"/>
                  <a:ea typeface="微软雅黑" pitchFamily="34" charset="-122"/>
                </a:rPr>
                <a:t>专业</a:t>
              </a:r>
            </a:p>
          </p:txBody>
        </p:sp>
      </p:grpSp>
      <p:grpSp>
        <p:nvGrpSpPr>
          <p:cNvPr id="53" name="组合 52"/>
          <p:cNvGrpSpPr/>
          <p:nvPr/>
        </p:nvGrpSpPr>
        <p:grpSpPr>
          <a:xfrm>
            <a:off x="2072653" y="1196541"/>
            <a:ext cx="1172844" cy="902720"/>
            <a:chOff x="5027106" y="2345385"/>
            <a:chExt cx="1172844" cy="902720"/>
          </a:xfrm>
        </p:grpSpPr>
        <p:grpSp>
          <p:nvGrpSpPr>
            <p:cNvPr id="54" name="组合 5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latin typeface="微软雅黑" pitchFamily="34" charset="-122"/>
                  <a:ea typeface="微软雅黑" pitchFamily="34" charset="-122"/>
                </a:rPr>
                <a:t>年轻</a:t>
              </a:r>
            </a:p>
          </p:txBody>
        </p:sp>
      </p:grpSp>
      <p:grpSp>
        <p:nvGrpSpPr>
          <p:cNvPr id="58" name="组合 57"/>
          <p:cNvGrpSpPr/>
          <p:nvPr/>
        </p:nvGrpSpPr>
        <p:grpSpPr>
          <a:xfrm>
            <a:off x="3239482" y="1226637"/>
            <a:ext cx="1172844" cy="902720"/>
            <a:chOff x="5027106" y="2345385"/>
            <a:chExt cx="1172844" cy="902720"/>
          </a:xfrm>
        </p:grpSpPr>
        <p:grpSp>
          <p:nvGrpSpPr>
            <p:cNvPr id="59" name="组合 5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latin typeface="微软雅黑" pitchFamily="34" charset="-122"/>
                  <a:ea typeface="微软雅黑" pitchFamily="34" charset="-122"/>
                </a:rPr>
                <a:t>有梦想</a:t>
              </a:r>
            </a:p>
          </p:txBody>
        </p:sp>
      </p:grpSp>
      <p:grpSp>
        <p:nvGrpSpPr>
          <p:cNvPr id="63" name="组合 62"/>
          <p:cNvGrpSpPr/>
          <p:nvPr/>
        </p:nvGrpSpPr>
        <p:grpSpPr>
          <a:xfrm>
            <a:off x="4413381" y="1238200"/>
            <a:ext cx="1172844" cy="902720"/>
            <a:chOff x="5027106" y="2345385"/>
            <a:chExt cx="1172844" cy="902720"/>
          </a:xfrm>
        </p:grpSpPr>
        <p:grpSp>
          <p:nvGrpSpPr>
            <p:cNvPr id="64" name="组合 6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latin typeface="微软雅黑" pitchFamily="34" charset="-122"/>
                  <a:ea typeface="微软雅黑" pitchFamily="34" charset="-122"/>
                </a:rPr>
                <a:t>行动力强</a:t>
              </a:r>
            </a:p>
          </p:txBody>
        </p:sp>
      </p:grpSp>
      <p:sp>
        <p:nvSpPr>
          <p:cNvPr id="29" name="文本框 10"/>
          <p:cNvSpPr txBox="1">
            <a:spLocks noChangeArrowheads="1"/>
          </p:cNvSpPr>
          <p:nvPr/>
        </p:nvSpPr>
        <p:spPr bwMode="auto">
          <a:xfrm>
            <a:off x="1334810" y="208664"/>
            <a:ext cx="3510057" cy="3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000" b="1" dirty="0">
                <a:latin typeface="微软雅黑" panose="020B0503020204020204" pitchFamily="34" charset="-122"/>
                <a:ea typeface="微软雅黑" panose="020B0503020204020204" pitchFamily="34" charset="-122"/>
              </a:rPr>
              <a:t>您的标题内容</a:t>
            </a:r>
            <a:r>
              <a:rPr lang="zh-CN" altLang="en-US" sz="1400" b="1" dirty="0">
                <a:latin typeface="微软雅黑" panose="020B0503020204020204" pitchFamily="34" charset="-122"/>
                <a:ea typeface="微软雅黑" panose="020B0503020204020204" pitchFamily="34" charset="-122"/>
              </a:rPr>
              <a:t>（文字可以编辑）</a:t>
            </a:r>
            <a:endParaRPr lang="zh-CN" altLang="en-US" sz="1400" b="1"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2164527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3"/>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4"/>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8821</TotalTime>
  <Words>3158</Words>
  <Application>Microsoft Office PowerPoint</Application>
  <PresentationFormat>全屏显示(16:9)</PresentationFormat>
  <Paragraphs>254</Paragraphs>
  <Slides>26</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Agency FB</vt:lpstr>
      <vt:lpstr>Bebas Neue</vt:lpstr>
      <vt:lpstr>Century Gothic</vt:lpstr>
      <vt:lpstr>DIN-BoldItalic</vt:lpstr>
      <vt:lpstr>Gill Sans</vt:lpstr>
      <vt:lpstr>Impact MT Std</vt:lpstr>
      <vt:lpstr>Lato Light</vt:lpstr>
      <vt:lpstr>方正兰亭黑_GBK</vt:lpstr>
      <vt:lpstr>宋体</vt:lpstr>
      <vt:lpstr>微软雅黑</vt:lpstr>
      <vt:lpstr>幼圆</vt:lpstr>
      <vt:lpstr>造字工房悦黑（非商用）常规体</vt:lpstr>
      <vt:lpstr>Arial</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YANGs</cp:lastModifiedBy>
  <cp:revision>942</cp:revision>
  <dcterms:created xsi:type="dcterms:W3CDTF">2015-04-24T01:01:13Z</dcterms:created>
  <dcterms:modified xsi:type="dcterms:W3CDTF">2020-09-20T09:18:08Z</dcterms:modified>
</cp:coreProperties>
</file>